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354" r:id="rId4"/>
    <p:sldId id="360" r:id="rId5"/>
    <p:sldId id="363" r:id="rId6"/>
    <p:sldId id="361" r:id="rId7"/>
    <p:sldId id="357" r:id="rId8"/>
    <p:sldId id="307" r:id="rId9"/>
    <p:sldId id="359" r:id="rId10"/>
    <p:sldId id="353" r:id="rId11"/>
    <p:sldId id="355" r:id="rId12"/>
    <p:sldId id="306" r:id="rId13"/>
    <p:sldId id="356" r:id="rId14"/>
    <p:sldId id="305" r:id="rId15"/>
    <p:sldId id="362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F8974E"/>
    <a:srgbClr val="87818D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rpi.reformatus.hu/hatteranyagok/enekanyagok/Hittan%201/Harang%20szava.pdf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8dGZFIdFmqA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csy.h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Gov-O1fPXZ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tu6dbQQms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WEmKtdiA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" y="5068389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Kezdjük közös imádsággal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az első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33" y="1241937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2335374"/>
            <a:ext cx="3061423" cy="414380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Istennek hála újra együtt tanulhatunk hittant!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téma: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döntésre hív!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lehet fontos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sten vezetésére hallgatni?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egy olyan döntéshelyzetedet, amelyben már érezted Isten segítségét!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tudsz ilyet írni, írj le egy bibliai történetet az eddig tanultak közül!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8494" y="430192"/>
            <a:ext cx="10273170" cy="7875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közösen ezt az éneket!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7" name="Szabályos ötszög 6"/>
          <p:cNvSpPr/>
          <p:nvPr/>
        </p:nvSpPr>
        <p:spPr>
          <a:xfrm>
            <a:off x="8680075" y="2448156"/>
            <a:ext cx="3297092" cy="1142999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</p:txBody>
      </p:sp>
      <p:pic>
        <p:nvPicPr>
          <p:cNvPr id="3" name="Harang szava hogyha szól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3864" y="2775011"/>
            <a:ext cx="609600" cy="69015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880118" y="3813777"/>
            <a:ext cx="3616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 kottakép forrása itt található!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1228441"/>
            <a:ext cx="6750424" cy="55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376" y="454859"/>
            <a:ext cx="8516984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Tanuljuk meg most együtt ezt a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ibliai Igét!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19" y="589983"/>
            <a:ext cx="1401921" cy="14533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3672" r="966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17804" y="1377963"/>
            <a:ext cx="9137369" cy="51397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491914" y="5859237"/>
            <a:ext cx="6572368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„A Mester itt van és hív téged.”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János 11,28.</a:t>
            </a:r>
            <a:endParaRPr lang="hu-HU" sz="2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15106" y="2772327"/>
            <a:ext cx="45768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segít jó döntéseket hoznod!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Ő vezetni akar!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Bízhatsz benne!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Személyesen neked is van üzenete!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3825" y="6417425"/>
            <a:ext cx="246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kép forrása: </a:t>
            </a:r>
            <a:endParaRPr lang="hu-H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75" y="333341"/>
            <a:ext cx="8911687" cy="97354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45" y="4901408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948428"/>
            <a:ext cx="5346655" cy="1530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603" y="4415931"/>
            <a:ext cx="2969009" cy="197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565" y="293403"/>
            <a:ext cx="1543851" cy="1522334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227124" y="2213586"/>
            <a:ext cx="8645987" cy="10390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ma?</a:t>
            </a:r>
          </a:p>
        </p:txBody>
      </p:sp>
    </p:spTree>
    <p:extLst>
      <p:ext uri="{BB962C8B-B14F-4D97-AF65-F5344CB8AC3E}">
        <p14:creationId xmlns:p14="http://schemas.microsoft.com/office/powerpoint/2010/main" val="3161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843554" y="3260534"/>
            <a:ext cx="2986887" cy="2630813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445" y="4761132"/>
            <a:ext cx="6230652" cy="18411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34" y="736541"/>
            <a:ext cx="5175953" cy="10486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059" y="2644311"/>
            <a:ext cx="609652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35640" y="216892"/>
            <a:ext cx="11120718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Bevezető óra, Isten döntésre hív!  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7734126" y="2526253"/>
            <a:ext cx="2949619" cy="288515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Jelent</a:t>
            </a:r>
            <a:r>
              <a:rPr lang="hu-HU" sz="2400" b="1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neked valami kihívást? 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570165" y="1196788"/>
            <a:ext cx="4525834" cy="55440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hu-HU" sz="3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ctr">
              <a:buFont typeface="Wingdings" panose="05000000000000000000" pitchFamily="2" charset="2"/>
              <a:buChar char="ü"/>
              <a:defRPr/>
            </a:pP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terveid, céljaid vannak ebben a tanévben?</a:t>
            </a:r>
          </a:p>
          <a:p>
            <a:pPr lvl="0" algn="ctr">
              <a:defRPr/>
            </a:pP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 három dolgot, amit szeretnél megvalósítani!</a:t>
            </a: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8807" y="428697"/>
            <a:ext cx="8697889" cy="1478480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a „Mire vársz?” című ifjúsági éneket!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057" y="254151"/>
            <a:ext cx="1430876" cy="143491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033951" y="5767281"/>
            <a:ext cx="2991394" cy="9848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www.zeneszöveg.hu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123400" y="1319738"/>
            <a:ext cx="206979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Zene elindítása itt!</a:t>
            </a:r>
          </a:p>
        </p:txBody>
      </p:sp>
      <p:sp>
        <p:nvSpPr>
          <p:cNvPr id="8" name="Téglalap 7"/>
          <p:cNvSpPr/>
          <p:nvPr/>
        </p:nvSpPr>
        <p:spPr>
          <a:xfrm>
            <a:off x="422367" y="308758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hallod-e, nem hallod-e?!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hallod, Jézus hív téged?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hallod-e, nem hallod-e?!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hallod Jézus hív téged?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Refrén: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Meghalt érted, úgy szeretett.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Jöjj </a:t>
            </a:r>
            <a:r>
              <a:rPr lang="hu-HU" dirty="0" smtClean="0">
                <a:solidFill>
                  <a:srgbClr val="444444"/>
                </a:solidFill>
                <a:latin typeface="Arial" panose="020B0604020202020204" pitchFamily="34" charset="0"/>
              </a:rPr>
              <a:t>hát! Mire vársz?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Nincs senki ilyen jó barát.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Meghalt érted, úgy szeretett.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Jöjj hát! Mire vársz?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Holnap már késő lesz talán.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604933" y="302539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látod-e, nem látod-e?!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látod átszegzett kezét?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látod-e, nem látod-e?!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látod, feléd nyújtja rég?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Refrén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érzed-e, nem érzed-e?!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érzed </a:t>
            </a:r>
            <a:r>
              <a:rPr lang="hu-HU" dirty="0" smtClean="0">
                <a:solidFill>
                  <a:srgbClr val="444444"/>
                </a:solidFill>
                <a:latin typeface="Arial" panose="020B0604020202020204" pitchFamily="34" charset="0"/>
              </a:rPr>
              <a:t>Jézus, </a:t>
            </a: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hogy szeret?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érzed-e, nem érzed-e?!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Nem érzed mennyire </a:t>
            </a:r>
            <a:r>
              <a:rPr lang="hu-HU" dirty="0" smtClean="0">
                <a:solidFill>
                  <a:srgbClr val="444444"/>
                </a:solidFill>
                <a:latin typeface="Arial" panose="020B0604020202020204" pitchFamily="34" charset="0"/>
              </a:rPr>
              <a:t>szeret?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</a:rPr>
              <a:t>Refrén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122" y="1134473"/>
            <a:ext cx="2322657" cy="15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740" y="2953102"/>
            <a:ext cx="3695597" cy="2461312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49082" y="201369"/>
            <a:ext cx="10782443" cy="152810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- Milyen döntések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 kérdések vannak az életünkben?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964" y="182871"/>
            <a:ext cx="1749704" cy="1725318"/>
          </a:xfrm>
          <a:prstGeom prst="rect">
            <a:avLst/>
          </a:prstGeom>
        </p:spPr>
      </p:pic>
      <p:sp>
        <p:nvSpPr>
          <p:cNvPr id="7" name="Folyamatábra: Dokumentum 6"/>
          <p:cNvSpPr/>
          <p:nvPr/>
        </p:nvSpPr>
        <p:spPr>
          <a:xfrm rot="511015">
            <a:off x="4195240" y="2050326"/>
            <a:ext cx="2325188" cy="862659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Kik legyenek a barátaim?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yamatábra: Dokumentum 7"/>
          <p:cNvSpPr/>
          <p:nvPr/>
        </p:nvSpPr>
        <p:spPr>
          <a:xfrm rot="20956993">
            <a:off x="7648242" y="1933750"/>
            <a:ext cx="2523781" cy="1483300"/>
          </a:xfrm>
          <a:prstGeom prst="flowChartDocumen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Hova menjek továbbtanulni?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yamatábra: Dokumentum 8"/>
          <p:cNvSpPr/>
          <p:nvPr/>
        </p:nvSpPr>
        <p:spPr>
          <a:xfrm rot="21125792">
            <a:off x="975337" y="2113697"/>
            <a:ext cx="1920240" cy="1123406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legyen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hobbim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yamatábra: Dokumentum 9"/>
          <p:cNvSpPr/>
          <p:nvPr/>
        </p:nvSpPr>
        <p:spPr>
          <a:xfrm rot="891498">
            <a:off x="8056941" y="4404588"/>
            <a:ext cx="2090057" cy="129322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Kinek a szavára hallgassak?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yamatábra: Dokumentum 10"/>
          <p:cNvSpPr/>
          <p:nvPr/>
        </p:nvSpPr>
        <p:spPr>
          <a:xfrm rot="21352543">
            <a:off x="446035" y="3704723"/>
            <a:ext cx="2695715" cy="1253298"/>
          </a:xfrm>
          <a:prstGeom prst="flowChartDocumen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Válasszam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sportot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számítógépes játékok helyett?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65" b="97353" l="2364" r="898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055" y="4545309"/>
            <a:ext cx="2062615" cy="16578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5036" y="2953102"/>
            <a:ext cx="2006014" cy="1350584"/>
          </a:xfrm>
          <a:prstGeom prst="rect">
            <a:avLst/>
          </a:prstGeom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3076494" y="5712574"/>
            <a:ext cx="8911687" cy="93642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 egy-egy döntésednek életre szóló következményei is lehetnek! </a:t>
            </a:r>
            <a:endParaRPr lang="hu-HU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9894" y="301381"/>
            <a:ext cx="9991165" cy="1280890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Nézzük meg együtt ezt a kisfilmet, ami a következő állítást példázza!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4776" y="2837765"/>
            <a:ext cx="3818965" cy="79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videó itt elindítható! </a:t>
            </a:r>
          </a:p>
        </p:txBody>
      </p:sp>
      <p:sp>
        <p:nvSpPr>
          <p:cNvPr id="4" name="Ötszög 3"/>
          <p:cNvSpPr/>
          <p:nvPr/>
        </p:nvSpPr>
        <p:spPr>
          <a:xfrm>
            <a:off x="3455894" y="1777253"/>
            <a:ext cx="7705165" cy="96818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Egy-egy döntésnek életre szóló következményei lehetnek!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Átellenes sarkain levágott téglalap 5"/>
          <p:cNvSpPr/>
          <p:nvPr/>
        </p:nvSpPr>
        <p:spPr>
          <a:xfrm>
            <a:off x="2003611" y="3633383"/>
            <a:ext cx="3415553" cy="2866393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Tetszett ez a videó?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 erről a mondatról?  </a:t>
            </a: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12224" y="4653118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 nehéz </a:t>
            </a: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döntések </a:t>
            </a:r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ígérnek könnyű életet!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71" y="1605255"/>
            <a:ext cx="1212933" cy="120952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47" y="3359317"/>
            <a:ext cx="1411049" cy="13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794" y="853439"/>
            <a:ext cx="8739052" cy="5860869"/>
          </a:xfrm>
        </p:spPr>
        <p:txBody>
          <a:bodyPr>
            <a:normAutofit fontScale="85000" lnSpcReduction="20000"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Életünk során számos döntést kell meghoznunk!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Ezekben a kérdésekben viszont nehéz mindig jó döntést hozni!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 az, aki segíthet nekünk? </a:t>
            </a: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szüleink,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tanáraink,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egy jó barát!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És még ki?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3818">
            <a:off x="5734594" y="1809750"/>
            <a:ext cx="1980656" cy="19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ercs vízszintesen 3"/>
          <p:cNvSpPr/>
          <p:nvPr/>
        </p:nvSpPr>
        <p:spPr>
          <a:xfrm>
            <a:off x="712694" y="81817"/>
            <a:ext cx="9246581" cy="664899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tanévben arról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fogunk tanulni,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nem vagyunk egyedül egyetlen döntéshelyzetben sem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utat mutat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 döntéseinkben!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bibliai történetekkel és emberi élethelyzetekkel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ismerkedünk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meg, amelyek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megmutatják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nekünk, hogy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van,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 és tanácsot ad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embernek! 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02" y="561702"/>
            <a:ext cx="1183017" cy="11718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4359">
            <a:off x="9602425" y="514685"/>
            <a:ext cx="1944735" cy="193973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233" y="4664446"/>
            <a:ext cx="3099548" cy="2066365"/>
          </a:xfrm>
          <a:prstGeom prst="rect">
            <a:avLst/>
          </a:prstGeom>
        </p:spPr>
      </p:pic>
      <p:sp>
        <p:nvSpPr>
          <p:cNvPr id="9" name="Folyamatábra: Másik feldolgozás 8"/>
          <p:cNvSpPr/>
          <p:nvPr/>
        </p:nvSpPr>
        <p:spPr>
          <a:xfrm>
            <a:off x="1084217" y="5199017"/>
            <a:ext cx="7471955" cy="1396419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 szó gyerekről, fiatalról, felnőttről vagy idősről, rengeteg olyan </a:t>
            </a:r>
            <a:r>
              <a:rPr lang="hu-HU" sz="2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élethelyzet </a:t>
            </a:r>
            <a:r>
              <a:rPr lang="hu-H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van, amikor nehéz </a:t>
            </a:r>
            <a:r>
              <a:rPr lang="hu-HU" sz="2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döntéseket kell meghoznunk!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segít jó </a:t>
            </a:r>
            <a:r>
              <a:rPr lang="hu-HU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döntést </a:t>
            </a:r>
            <a:r>
              <a:rPr lang="hu-HU" sz="2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hozni!</a:t>
            </a:r>
            <a:endParaRPr lang="hu-H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31" y="45476"/>
            <a:ext cx="10709369" cy="68353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763" y="156302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fontos, meghatározó üzenete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947" y="151100"/>
            <a:ext cx="1292159" cy="127940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482631" y="1053501"/>
            <a:ext cx="66887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Igéje a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Szentírás biztos iránymutatásként </a:t>
            </a: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szolgál! </a:t>
            </a:r>
            <a:endParaRPr lang="hu-H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u="sng" dirty="0" smtClean="0"/>
              <a:t>Isten </a:t>
            </a:r>
            <a:r>
              <a:rPr lang="hu-HU" sz="2800" b="1" u="sng" dirty="0" smtClean="0"/>
              <a:t>vezet</a:t>
            </a:r>
            <a:r>
              <a:rPr lang="hu-HU" sz="2800" b="1" u="sng" dirty="0" smtClean="0"/>
              <a:t> </a:t>
            </a:r>
            <a:r>
              <a:rPr lang="hu-HU" sz="2800" b="1" u="sng" dirty="0"/>
              <a:t>a </a:t>
            </a:r>
            <a:r>
              <a:rPr lang="hu-HU" sz="2800" b="1" u="sng" dirty="0" smtClean="0"/>
              <a:t>döntéseidben is!</a:t>
            </a:r>
            <a:endParaRPr lang="hu-HU" sz="2800" b="1" u="sng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naponta és figyelmesen az Igéjét!</a:t>
            </a:r>
          </a:p>
          <a:p>
            <a:endParaRPr lang="hu-H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mindig megmutatja, hogy melyik úton</a:t>
            </a:r>
          </a:p>
          <a:p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érdemes elindulnunk.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tudnod kell: Ahhoz, hogy megértsük akaratát, vezetését, Őrá kell figyelnünk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Tedd ezt a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tanévben is!</a:t>
            </a:r>
            <a:endParaRPr lang="hu-H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0606" y="587417"/>
            <a:ext cx="4455843" cy="1084629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videót!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9055" y="1820090"/>
            <a:ext cx="5277394" cy="34242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életben nagyon sok fontos döntést kell meghoznunk!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van egy, ami mindennél fontosabb.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Erről szól a következő tanulságos és megdöbbentő videó!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680" y="322123"/>
            <a:ext cx="1117931" cy="1114791"/>
          </a:xfrm>
          <a:prstGeom prst="rect">
            <a:avLst/>
          </a:prstGeom>
        </p:spPr>
      </p:pic>
      <p:sp>
        <p:nvSpPr>
          <p:cNvPr id="5" name="Hétágú csillag 4"/>
          <p:cNvSpPr/>
          <p:nvPr/>
        </p:nvSpPr>
        <p:spPr>
          <a:xfrm>
            <a:off x="6388445" y="833718"/>
            <a:ext cx="2769326" cy="1841673"/>
          </a:xfrm>
          <a:prstGeom prst="star7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Kattints a címre!</a:t>
            </a:r>
          </a:p>
        </p:txBody>
      </p:sp>
      <p:sp>
        <p:nvSpPr>
          <p:cNvPr id="6" name="Téglalap 5"/>
          <p:cNvSpPr/>
          <p:nvPr/>
        </p:nvSpPr>
        <p:spPr>
          <a:xfrm>
            <a:off x="6507291" y="3138809"/>
            <a:ext cx="39850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legfontosabb döntés</a:t>
            </a:r>
          </a:p>
        </p:txBody>
      </p:sp>
      <p:sp>
        <p:nvSpPr>
          <p:cNvPr id="9" name="Folyamatábra: Előírt feldolgozás 8"/>
          <p:cNvSpPr/>
          <p:nvPr/>
        </p:nvSpPr>
        <p:spPr>
          <a:xfrm>
            <a:off x="6588297" y="5244353"/>
            <a:ext cx="4801362" cy="847165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Dönts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mellett!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490</Words>
  <Application>Microsoft Office PowerPoint</Application>
  <PresentationFormat>Szélesvásznú</PresentationFormat>
  <Paragraphs>90</Paragraphs>
  <Slides>15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Beszélgessünk!  - Milyen döntések  és kérdések vannak az életünkben?  </vt:lpstr>
      <vt:lpstr>Nézzük meg együtt ezt a kisfilmet, ami a következő állítást példázza!</vt:lpstr>
      <vt:lpstr>PowerPoint-bemutató</vt:lpstr>
      <vt:lpstr>PowerPoint-bemutató</vt:lpstr>
      <vt:lpstr>A tanév fontos, meghatározó üzenete</vt:lpstr>
      <vt:lpstr>Nézd meg a videót!</vt:lpstr>
      <vt:lpstr>Gondolkozz el a kérdéseken!  </vt:lpstr>
      <vt:lpstr>Hallgassuk meg közösen ezt az éneket! </vt:lpstr>
      <vt:lpstr>PowerPoint-bemutató</vt:lpstr>
      <vt:lpstr>Gondolkozz!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504</cp:revision>
  <dcterms:created xsi:type="dcterms:W3CDTF">2020-03-16T06:58:02Z</dcterms:created>
  <dcterms:modified xsi:type="dcterms:W3CDTF">2020-06-25T09:14:20Z</dcterms:modified>
</cp:coreProperties>
</file>