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822" r:id="rId3"/>
  </p:sldMasterIdLst>
  <p:notesMasterIdLst>
    <p:notesMasterId r:id="rId19"/>
  </p:notesMasterIdLst>
  <p:sldIdLst>
    <p:sldId id="283" r:id="rId4"/>
    <p:sldId id="285" r:id="rId5"/>
    <p:sldId id="286" r:id="rId6"/>
    <p:sldId id="297" r:id="rId7"/>
    <p:sldId id="296" r:id="rId8"/>
    <p:sldId id="299" r:id="rId9"/>
    <p:sldId id="298" r:id="rId10"/>
    <p:sldId id="292" r:id="rId11"/>
    <p:sldId id="266" r:id="rId12"/>
    <p:sldId id="300" r:id="rId13"/>
    <p:sldId id="265" r:id="rId14"/>
    <p:sldId id="294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79973-3D1E-4CA4-B3AD-A478600CF701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29477-35BB-4216-960D-DDD4BD7D8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b="1" baseline="30000" smtClean="0"/>
              <a:t>Bevonás</a:t>
            </a:r>
            <a:r>
              <a:rPr lang="hu-HU" altLang="hu-HU" baseline="30000" smtClean="0"/>
              <a:t>1</a:t>
            </a:r>
            <a:r>
              <a:rPr lang="hu-HU" altLang="hu-HU" b="1" baseline="30000" smtClean="0"/>
              <a:t> – Szövegértés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i="1" baseline="30000" smtClean="0"/>
              <a:t>Alakítsunk két csoportot! Minden csoport kapjon egy megfigyelő kérdést! 1. Mit akartak tenni az emberek? 2. Miért akarták azt tenni? Utána beszéljük meg közösen a hallottakat!</a:t>
            </a:r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437071-FD0B-4A0F-BC1F-F2FD5E7C1043}" type="slidenum">
              <a:rPr lang="hu-HU" altLang="hu-H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u-HU" altLang="hu-H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9428-E0C5-4175-B4B0-00B8AF5EF7EF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0289-B05C-4429-B054-1CA8B37913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12B3-2B1D-49CD-8148-09ACD24E2ED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81B1-F82B-4500-ABB7-503B6C415E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0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93C3-6B6E-468D-8A3E-4B15B983B53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8121-9E32-4D62-9E22-59BE88E0A7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87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71FD-4506-4BF6-A80B-519C4B99F67B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7FF-8C90-4EE3-B544-FDF8564FC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45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5162-86D5-4890-88C4-D23EAAE5C5D4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4BEC-61CC-4905-A0AC-8721D7E9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02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95A5-1686-493A-B103-168A5C4EEAAC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C3E9-BDD9-4984-9649-7FF4770B2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2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BE19-12F4-45F7-8017-93C9F549BA33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C325-3DF7-4F3E-9CF4-10434BF3A5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A02B-8CCE-4250-AEF9-7A3703D69E22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9B40-8520-457F-82B7-C23FF97A2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81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1886-59E1-45F3-8AC7-A5AF8285B6E9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DFB1-6641-4A30-AB7A-47A6C37D11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36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B37B-014A-444E-A5A8-1C20E96BD8C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D3AF-6BB2-40DA-89CD-3E216F3EFA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18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7EA8-7552-4FB0-B1C4-C4094389D783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320F-ADC6-4694-91C1-3E0F91217C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49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9BA-62E0-42A1-A90B-2AB963AB5BB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A35B-C2EA-4F09-B1A7-ACF1DA7D19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524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E7D3-E658-4AFF-9039-2C21913EFF8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CB11-B82C-4404-94FA-158B93FFFB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31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6621-C925-4FFD-81B1-0250372C39FB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673-FF81-486B-999A-5B8E26921F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4C77-A0D4-4DF7-B5CF-35F0086D2FFA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051E-F522-4C8B-A27D-F4A1FBAF1D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16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554-5531-49BE-BC7F-A9CDF5180EBB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3BAE-A7E7-4E0D-9EC4-6E9F6EF416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105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1C8-4496-456B-88D7-9262CF76FD17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7A2C-492A-44B8-9E0A-F7FD3875A7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74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FCB0-1C5B-4B1D-87C6-FA32187F251F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26C3-F75A-4D27-A9CD-61E749ABDC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4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F7C9-5303-42C3-80D0-8B25336D5FE2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F-EC5A-407F-AB86-730C3D479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180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585C-F108-48F7-B1BC-3B78AAA4C679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D6A58-4C9F-4AF3-B058-0EC5A0E5B6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81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BA8B-FED1-40F7-A5E9-3FD894EA9D88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24D3-BDC3-475A-B569-D3EF7CE6B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5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 smtClean="0">
                <a:solidFill>
                  <a:srgbClr val="A53010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553B-E524-43D5-B42E-D0018E1653B1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781F-1484-496E-AD18-3E2F1CC123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6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81EF-5708-486E-B0A1-81C6B7A62603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1AC01-3D16-46C8-BB01-1895D99616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83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83BC-0CA8-4DCC-B092-EDE7CA7D1DFD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8A64-CD3B-47A9-A6CC-88B7BD0D8A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760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18F3-BBFF-477F-8C26-0343585C36C4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56A-2F2C-498F-BA44-B3988462D4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65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B43-D989-42DF-BB19-A270AE61AFA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F8CC-1F83-4F0D-87C4-311CDD023E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41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09428-E0C5-4175-B4B0-00B8AF5EF7EF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E86C0289-B05C-4429-B054-1CA8B37913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329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269BA-62E0-42A1-A90B-2AB963AB5BB5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A35B-C2EA-4F09-B1A7-ACF1DA7D19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48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581EF-5708-486E-B0A1-81C6B7A62603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6C1AC01-3D16-46C8-BB01-1895D996168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042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3B45F-F1C2-4E45-9F3A-A7C054EBE746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5353E90-58FB-4092-BEC9-C3435ADA17C6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251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A50E2-4E2E-41EC-86C3-B10EC51C78D6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FA03B28-3E90-4047-8075-A15E6E9E4DD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059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2F3D-7F5D-4560-89D1-749ABE8FE135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D449-D38D-48E0-83D6-61EF9B6D52E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651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B7C44-1BEF-42F4-B186-6867A1EEDE39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66628-5DAD-42F2-BDFA-3896EA6F0E4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85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B45F-F1C2-4E45-9F3A-A7C054EBE74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E90-58FB-4092-BEC9-C3435ADA17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800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2B029-0236-492A-889D-AA35E859CF30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D1B38-B9D7-4AD0-A719-144E1F41BD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807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F5BC0B-D0A0-4B2B-ABE7-CBCFE4EC4727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F96C519-AAD8-4F95-B8B0-E2534019F62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829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7712B3-2B1D-49CD-8148-09ACD24E2ED6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471381B1-F82B-4500-ABB7-503B6C415E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004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493C3-6B6E-468D-8A3E-4B15B983B536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F9D8121-9E32-4D62-9E22-59BE88E0A75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322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2F71FD-4506-4BF6-A80B-519C4B99F67B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1EF3C7FF-8C90-4EE3-B544-FDF8564FC30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533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65162-86D5-4890-88C4-D23EAAE5C5D4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AA4BEC-61CC-4905-A0AC-8721D7E9603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890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C95A5-1686-493A-B103-168A5C4EEAAC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321C3E9-BDD9-4984-9649-7FF4770B2F8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781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2BE19-12F4-45F7-8017-93C9F549BA33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0C325-3DF7-4F3E-9CF4-10434BF3A5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8423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5A02B-8CCE-4250-AEF9-7A3703D69E22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C9B40-8520-457F-82B7-C23FF97A21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045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0E2-4E2E-41EC-86C3-B10EC51C78D6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3B28-3E90-4047-8075-A15E6E9E4D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59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2F3D-7F5D-4560-89D1-749ABE8FE13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449-D38D-48E0-83D6-61EF9B6D5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C44-1BEF-42F4-B186-6867A1EEDE39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6628-5DAD-42F2-BDFA-3896EA6F0E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25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029-0236-492A-889D-AA35E859CF30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B38-B9D7-4AD0-A719-144E1F41BD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67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5BC0B-D0A0-4B2B-ABE7-CBCFE4EC4727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C519-AAD8-4F95-B8B0-E2534019F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5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FBD0CE1-DF78-4351-A5F8-C4257F4C1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CE409F6-29D6-4D33-83E0-CEEFF90CFA65}" type="datetimeFigureOut">
              <a:rPr lang="hu-HU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C03DA226-7F5F-45B8-A483-3C7917350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3950A-0EE0-400B-8837-60B74F859272}" type="datetimeFigureOut">
              <a:rPr lang="hu-HU" smtClean="0"/>
              <a:pPr>
                <a:defRPr/>
              </a:pPr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FBD0CE1-DF78-4351-A5F8-C4257F4C1A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103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nyadilaca.hu/hitoktatas/terkepe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902"/>
            <a:ext cx="12135911" cy="5966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6866" name="Cím 1"/>
          <p:cNvSpPr>
            <a:spLocks noGrp="1"/>
          </p:cNvSpPr>
          <p:nvPr>
            <p:ph type="ctrTitle"/>
          </p:nvPr>
        </p:nvSpPr>
        <p:spPr>
          <a:xfrm>
            <a:off x="1856095" y="2279175"/>
            <a:ext cx="3015943" cy="1801505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Téglalap 5"/>
          <p:cNvSpPr>
            <a:spLocks noChangeArrowheads="1"/>
          </p:cNvSpPr>
          <p:nvPr/>
        </p:nvSpPr>
        <p:spPr bwMode="auto">
          <a:xfrm>
            <a:off x="6446838" y="6053138"/>
            <a:ext cx="609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u-HU" altLang="hu-HU" dirty="0">
              <a:solidFill>
                <a:schemeClr val="tx1"/>
              </a:solidFill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636420" y="1089415"/>
            <a:ext cx="11499491" cy="85980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utat mutat egy országnak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190307"/>
            <a:ext cx="12191999" cy="7848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nép döntéshelyzetben </a:t>
            </a:r>
            <a:endParaRPr lang="hu-HU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727995" y="2038897"/>
            <a:ext cx="2256199" cy="968321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Izráel és a próféták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2" y="717669"/>
            <a:ext cx="4432493" cy="6065516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84" y="637165"/>
            <a:ext cx="4064373" cy="6084604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>
            <a:off x="5009939" y="2942704"/>
            <a:ext cx="1598679" cy="623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2302625" y="66502"/>
            <a:ext cx="6059979" cy="4821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kis kortörténet…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9230" y="706806"/>
            <a:ext cx="10480431" cy="910980"/>
          </a:xfr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461" y="462284"/>
            <a:ext cx="1647691" cy="163028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586446" y="2678285"/>
            <a:ext cx="9065998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 életünkben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nagyon fontos kérdés: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Kinek </a:t>
            </a:r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szavára </a:t>
            </a: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HALLGATUNK!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már nem próféták tolmácsolják Isten üzenetét számunkra. </a:t>
            </a: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Lelkészek, hittanoktatók adják tovább a jó hírt.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0963" y="187751"/>
            <a:ext cx="9676428" cy="1455138"/>
          </a:xfrm>
          <a:solidFill>
            <a:schemeClr val="bg2">
              <a:lumMod val="9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a</a:t>
            </a:r>
            <a:b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„Hogyha felindul az Isten…” kezdetű 68. zsoltár 1 versét!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152" y="1328426"/>
            <a:ext cx="2158171" cy="2164268"/>
          </a:xfrm>
          <a:prstGeom prst="rect">
            <a:avLst/>
          </a:prstGeom>
        </p:spPr>
      </p:pic>
      <p:pic>
        <p:nvPicPr>
          <p:cNvPr id="6" name="Hogyha felindul az Isten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8440" y="3492694"/>
            <a:ext cx="1255594" cy="125559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350963" y="1642889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0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Hogyha felindul az Isten,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Elkergettetnek szertelen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ő ellenségi. :/: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elfutamodnak széjjel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haragos színe elől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ő gyűlölői.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 </a:t>
            </a:r>
            <a:r>
              <a:rPr lang="hu-HU" sz="26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elűzetnek</a:t>
            </a: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hirtelen, :/: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a füst semmivé </a:t>
            </a:r>
            <a:r>
              <a:rPr lang="hu-HU" sz="26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leszen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Elvész minden ő dolgok;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viasz olvad a tűztől,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 az ő kemény színétől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Elvesznek a gonoszok.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411280" y="5669477"/>
            <a:ext cx="5404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Miről szól ez az ének?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279" y="4145345"/>
            <a:ext cx="1542422" cy="1524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3788" y="333375"/>
            <a:ext cx="8912225" cy="973138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5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4902200"/>
            <a:ext cx="1384300" cy="1371600"/>
          </a:xfrm>
        </p:spPr>
      </p:pic>
      <p:pic>
        <p:nvPicPr>
          <p:cNvPr id="59397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4416425"/>
            <a:ext cx="29686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38" y="293688"/>
            <a:ext cx="15430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1227138" y="2212975"/>
            <a:ext cx="8645525" cy="10398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3200" dirty="0">
                <a:solidFill>
                  <a:srgbClr val="72865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ma?</a:t>
            </a:r>
          </a:p>
        </p:txBody>
      </p:sp>
      <p:sp>
        <p:nvSpPr>
          <p:cNvPr id="9" name="Folyamatábra: Befejezés 8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625" y="34925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24025"/>
            <a:ext cx="2100263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8843963" y="3260725"/>
            <a:ext cx="2986087" cy="2630488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4188" y="4760913"/>
            <a:ext cx="6230937" cy="1841500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711200"/>
            <a:ext cx="6097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725488" y="1784350"/>
            <a:ext cx="60960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„Ha hallgatsz mindarra, amit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parancsolok neked, …neked adom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Izráelt.”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1Királyok 11,38</a:t>
            </a:r>
            <a:endParaRPr lang="hu-HU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300692"/>
            <a:ext cx="5380038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374997" y="2602972"/>
            <a:ext cx="4525962" cy="32972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Izráelről és a prófétai szóról tanulhatsz!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1850" y="269875"/>
            <a:ext cx="10504488" cy="1203325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ezt az énket!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Úrnak irgalmát kezdetű 89. zsoltárt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églalap 7"/>
          <p:cNvSpPr>
            <a:spLocks noChangeArrowheads="1"/>
          </p:cNvSpPr>
          <p:nvPr/>
        </p:nvSpPr>
        <p:spPr bwMode="auto">
          <a:xfrm>
            <a:off x="200025" y="265588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8916" name="Téglalap 10"/>
          <p:cNvSpPr>
            <a:spLocks noChangeArrowheads="1"/>
          </p:cNvSpPr>
          <p:nvPr/>
        </p:nvSpPr>
        <p:spPr bwMode="auto">
          <a:xfrm>
            <a:off x="5605463" y="3025775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32880" y="2840831"/>
            <a:ext cx="868064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 Úrnak irgalmát örökké éneklem, :/: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És hűséges voltát mindenkor hirdetem,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Mert mondom, hogy megáll mindörökké irgalma,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Melyet úgy megépít, hogy megálljon mindenha,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És hogy mind az égig erősíted, megtartod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Te szent igazságod és a te fogadásod.</a:t>
            </a:r>
          </a:p>
        </p:txBody>
      </p:sp>
      <p:pic>
        <p:nvPicPr>
          <p:cNvPr id="38919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36" y="241130"/>
            <a:ext cx="1610341" cy="161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z Úrnak irgalmát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2567" y="2119775"/>
            <a:ext cx="1442112" cy="14421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19969" y="388686"/>
            <a:ext cx="8911687" cy="1057977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Rövid történeti áttekintés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7632" y="2107907"/>
            <a:ext cx="9994024" cy="3951699"/>
          </a:xfrm>
        </p:spPr>
        <p:txBody>
          <a:bodyPr/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 emberiség Bábel története után szétszéledt a földön. Hosszú idő telt el azóta.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kiválasztotta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Ábrahámot és a családját. Ők pedig nagy néppé lettek.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maga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vezette népét Egyiptomból az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Ígéret földjére. A hazájukat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később Izráelnek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nevezték el. Fővárosa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pedig Jeruzsálem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lett.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ország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folyamatosan gyarapodott és erősödött.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475" y="235622"/>
            <a:ext cx="1731414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Beszélgessünk!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1650" y="2292599"/>
            <a:ext cx="9429750" cy="3843338"/>
          </a:xfrm>
        </p:spPr>
        <p:txBody>
          <a:bodyPr/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legnagyobb és máig legismertebb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király Izráelben Salamon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volt.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Hallottál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már róla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Mire emlékszel vele kapcsolatban korábbi tanulmányaidból?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Elevenítsd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fel ismereteidet!</a:t>
            </a:r>
            <a:endParaRPr lang="hu-HU" alt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14338"/>
            <a:ext cx="1525588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752" y="3430043"/>
            <a:ext cx="1622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Jobbra nyíl 3"/>
          <p:cNvSpPr/>
          <p:nvPr/>
        </p:nvSpPr>
        <p:spPr>
          <a:xfrm>
            <a:off x="549275" y="5222631"/>
            <a:ext cx="10306689" cy="1421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megtudhatsz Salamon királyságáról néhány fontos információt! Lapozz!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4015" y="448263"/>
            <a:ext cx="9921997" cy="1280890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4015" y="2165940"/>
            <a:ext cx="8915400" cy="3777622"/>
          </a:xfrm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 te király lennél, milyen intézkedéséket vezetnél be az országodban?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880" y="341883"/>
            <a:ext cx="1752732" cy="17176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35" y="4519592"/>
            <a:ext cx="53467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39" y="4137710"/>
            <a:ext cx="2969009" cy="197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81" y="4844181"/>
            <a:ext cx="1556650" cy="15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9310" y="397609"/>
            <a:ext cx="9728040" cy="118194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ország Salamon királysága idején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jómódban és békében élt.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5630" y="1737814"/>
            <a:ext cx="8915400" cy="4758520"/>
          </a:xfrm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Salamon gazdagságának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és bölcsességének a híre bejárta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egész világot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Istennek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templomot, magának palotát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épített.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Ezután városokat erősített meg,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és új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városok is épültek.</a:t>
            </a:r>
          </a:p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 legfontosabb azonban végig az volt, hogy Isten népe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odafigyelt Isten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útmutatására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próféta szavait meghallgatva el tudta dönteni mi jó és mi nem!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051" y="397609"/>
            <a:ext cx="1476598" cy="14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528" y="193431"/>
            <a:ext cx="6919180" cy="6471138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próféta</a:t>
            </a: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a személy, aki Isten üzenetét hirdeti és közvetíti a nép felé! Isten elhívott embere ő.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királyság idején próféták mondták el, hogy mit kellene tenni, hogyan kellene dönteni bizonyos helyzetekben. </a:t>
            </a:r>
            <a:endParaRPr lang="hu-H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Háború idején, vagy erkölcsi kérdésekben adtak útbaigazítást.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a királynak is tolmácsolták Isten üzenetét.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 olyan király, aki megfogadta a szót, és volt aki ellenállt.</a:t>
            </a:r>
            <a:endParaRPr lang="hu-HU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5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03" y="4324960"/>
            <a:ext cx="3791869" cy="25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67190"/>
            <a:ext cx="17367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kerekített téglalap 1"/>
          <p:cNvSpPr/>
          <p:nvPr/>
        </p:nvSpPr>
        <p:spPr>
          <a:xfrm>
            <a:off x="7586925" y="1911132"/>
            <a:ext cx="4432023" cy="22859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népe életében a királyok gyakran váltották egymást. Isten prófétákat is küldött.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nagyon kifejező képet találhatsz erről </a:t>
            </a: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itt! </a:t>
            </a:r>
            <a:endParaRPr lang="hu-H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és számold meg, hogy mennyi jó király és próféta volt Izráelben!</a:t>
            </a:r>
            <a:endParaRPr lang="hu-H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81000" y="2186121"/>
            <a:ext cx="11811000" cy="38472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úgy látta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hogy a nagy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építkezések közben Salamonnak</a:t>
            </a:r>
          </a:p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népének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szíve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egyre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jobban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elfordult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tőle, és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idegen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isteneket kezdtek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el imádni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Ezért új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királyra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lett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Ahijjá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prófétán keresztül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megígérte Isten 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Jeroboámnak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hogy 10 törzs kerül a kezébe.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maradék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2 törzs Júda és Benjámin törzse maradt meg Salamon fiánál,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Roboámnál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2355117" y="375368"/>
            <a:ext cx="8269288" cy="16542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Salamon után az ország két részre szakadt!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4097214" y="5802924"/>
            <a:ext cx="6066693" cy="1020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térképen is látható ez!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62" y="532911"/>
            <a:ext cx="1646063" cy="1627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Szálak">
  <a:themeElements>
    <a:clrScheme name="Szálak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1629</TotalTime>
  <Words>556</Words>
  <Application>Microsoft Office PowerPoint</Application>
  <PresentationFormat>Szélesvásznú</PresentationFormat>
  <Paragraphs>66</Paragraphs>
  <Slides>15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Szálak</vt:lpstr>
      <vt:lpstr>7_Szálak</vt:lpstr>
      <vt:lpstr>1_Szálak</vt:lpstr>
      <vt:lpstr> </vt:lpstr>
      <vt:lpstr>PowerPoint-bemutató</vt:lpstr>
      <vt:lpstr>PowerPoint-bemutató</vt:lpstr>
      <vt:lpstr>Rövid történeti áttekintés</vt:lpstr>
      <vt:lpstr>Beszélgessünk!</vt:lpstr>
      <vt:lpstr>Gondolkozzunk!</vt:lpstr>
      <vt:lpstr>Az ország Salamon királysága idején  jómódban és békében élt.</vt:lpstr>
      <vt:lpstr>PowerPoint-bemutató</vt:lpstr>
      <vt:lpstr>PowerPoint-bemutató</vt:lpstr>
      <vt:lpstr>PowerPoint-bemutató</vt:lpstr>
      <vt:lpstr>PowerPoint-bemutató</vt:lpstr>
      <vt:lpstr>Hallgassuk meg a „Hogyha felindul az Isten…” kezdetű 68. zsoltár 1 versét!</vt:lpstr>
      <vt:lpstr>Gondolkozz!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Krisztina Csőri-Czinkos</dc:creator>
  <cp:lastModifiedBy>Szászi Andrea</cp:lastModifiedBy>
  <cp:revision>50</cp:revision>
  <dcterms:created xsi:type="dcterms:W3CDTF">2020-07-06T09:13:06Z</dcterms:created>
  <dcterms:modified xsi:type="dcterms:W3CDTF">2020-07-16T11:45:40Z</dcterms:modified>
</cp:coreProperties>
</file>