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9"/>
  </p:notesMasterIdLst>
  <p:sldIdLst>
    <p:sldId id="302" r:id="rId3"/>
    <p:sldId id="285" r:id="rId4"/>
    <p:sldId id="312" r:id="rId5"/>
    <p:sldId id="316" r:id="rId6"/>
    <p:sldId id="313" r:id="rId7"/>
    <p:sldId id="315" r:id="rId8"/>
    <p:sldId id="303" r:id="rId9"/>
    <p:sldId id="317" r:id="rId10"/>
    <p:sldId id="292" r:id="rId11"/>
    <p:sldId id="314" r:id="rId12"/>
    <p:sldId id="311" r:id="rId13"/>
    <p:sldId id="318" r:id="rId14"/>
    <p:sldId id="289" r:id="rId15"/>
    <p:sldId id="294" r:id="rId16"/>
    <p:sldId id="290" r:id="rId17"/>
    <p:sldId id="291" r:id="rId18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2021. 06. 14.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3.amazonaws.com/magnoliasoft.imageweb/bridgeman/supersize/llm33962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3.amazonaws.com/magnoliasoft.imageweb/bridgeman/supersize/llm33962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ol.jw.org/hu/wol/mp/r17/lp-h/lfb/2017/48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vdk9Zs6JS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_2CszJam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1KI/17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bibliamindenkie.hu/uj/1KI/17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0287" y="603876"/>
            <a:ext cx="5544853" cy="152513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Illés és 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sareptai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asszony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83243" y="2683717"/>
            <a:ext cx="4958000" cy="741871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ISTEN GONDOT VISEL AZ ÖVÉIRE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/>
              <a:t/>
            </a:r>
            <a:br>
              <a:rPr lang="hu-HU" dirty="0"/>
            </a:b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967756" y="5645320"/>
            <a:ext cx="1714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kép forrása 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928" y="439713"/>
            <a:ext cx="3804042" cy="50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63769" y="169105"/>
            <a:ext cx="6928338" cy="677108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Történt egyszer, hogy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megbetegedett</a:t>
            </a: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az asszony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fia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Annyira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rosszul volt,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hogy már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nem is lélegzett.</a:t>
            </a: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Illés fogta a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fiút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, felvitte a felső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szobába, ahol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lakott, és az ágyra fektette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Azután háromszor ráborult a gyermekre, és közben így könyörgött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  <a:t>Istenem, Uram! Engedd, hogy visszatérjen belé a lélek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Az Úr meghallgatta Illés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szavát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6379" y="1069822"/>
            <a:ext cx="4095479" cy="54212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552" y="216437"/>
            <a:ext cx="1536063" cy="151313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200838" y="649839"/>
            <a:ext cx="1714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 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05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600" y="2411213"/>
            <a:ext cx="6865400" cy="411924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1538" y="1456808"/>
            <a:ext cx="4860754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Nézd, él a </a:t>
            </a:r>
            <a:r>
              <a:rPr lang="hu-H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fiad</a:t>
            </a:r>
            <a:r>
              <a:rPr lang="hu-HU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– mondta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Illés 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asszonynak, aki nem akart hinni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szemének.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Most már tudom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– szólt végül –, hogy </a:t>
            </a:r>
            <a:r>
              <a:rPr lang="hu-HU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te Isten embere vagy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és hogy igaz a te szádban az Úr igéje!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00" y="345276"/>
            <a:ext cx="1536325" cy="151193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0498651" y="1966397"/>
            <a:ext cx="169334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1666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3834" y="460337"/>
            <a:ext cx="9662164" cy="1053895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6943" y="1747982"/>
            <a:ext cx="9840036" cy="377762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óra fontos üzenete az, hogy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minden helyzetben </a:t>
            </a: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gondoskodik az Övéiről. </a:t>
            </a:r>
          </a:p>
          <a:p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senki sem közömbös. </a:t>
            </a:r>
          </a:p>
          <a:p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Odafigyel a szükségeinkre és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megáld minket is!</a:t>
            </a:r>
          </a:p>
          <a:p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 kér, hogy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bízd rá magad!</a:t>
            </a:r>
          </a:p>
          <a:p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 bizalmad erősödjön,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imádkozhatsz is!</a:t>
            </a:r>
            <a:endParaRPr lang="hu-HU" sz="3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491" y="236043"/>
            <a:ext cx="1536325" cy="1511939"/>
          </a:xfrm>
          <a:prstGeom prst="rect">
            <a:avLst/>
          </a:prstGeom>
        </p:spPr>
      </p:pic>
      <p:sp>
        <p:nvSpPr>
          <p:cNvPr id="5" name="Vágott nyíl jobbra 4"/>
          <p:cNvSpPr/>
          <p:nvPr/>
        </p:nvSpPr>
        <p:spPr>
          <a:xfrm>
            <a:off x="8543499" y="5759355"/>
            <a:ext cx="2442498" cy="771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491" y="2866030"/>
            <a:ext cx="2484684" cy="188339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6088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33" y="4718050"/>
            <a:ext cx="1384300" cy="1371600"/>
          </a:xfrm>
        </p:spPr>
      </p:pic>
      <p:pic>
        <p:nvPicPr>
          <p:cNvPr id="59397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08" y="4416425"/>
            <a:ext cx="248529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93688"/>
            <a:ext cx="15430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1061183" y="122830"/>
            <a:ext cx="9055955" cy="45952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400" b="1" dirty="0" smtClean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Írjunk most egy hálaadó imádságot Istenhez</a:t>
            </a:r>
            <a:r>
              <a:rPr lang="hu-HU" sz="3400" b="1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3400" b="1" dirty="0" smtClean="0">
              <a:solidFill>
                <a:srgbClr val="72865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400" b="1" dirty="0">
              <a:solidFill>
                <a:srgbClr val="72865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amelyben megköszönjük </a:t>
            </a:r>
            <a:r>
              <a:rPr lang="hu-HU" sz="3200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mindazt, amit szinte észre sem veszünk, ami </a:t>
            </a:r>
            <a:r>
              <a:rPr lang="hu-HU" sz="3200" dirty="0" smtClean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annyira természetes </a:t>
            </a:r>
            <a:r>
              <a:rPr lang="hu-HU" sz="3200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számukra.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(Például, hogy lehet </a:t>
            </a:r>
            <a:r>
              <a:rPr lang="hu-HU" sz="3200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ruhánk, meleg otthonunk, játékunk, tanulhatunk, van mit enni, vannak </a:t>
            </a:r>
            <a:r>
              <a:rPr lang="hu-HU" sz="3200" dirty="0" smtClean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szüleink</a:t>
            </a:r>
            <a:r>
              <a:rPr lang="hu-HU" sz="3200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stb.)</a:t>
            </a:r>
            <a:endParaRPr lang="hu-HU" sz="3200" dirty="0">
              <a:solidFill>
                <a:srgbClr val="72865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42759" y="4870938"/>
            <a:ext cx="7174523" cy="1758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az imádságot a füzetedbe!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Majd mondd el magadban is a szöveget!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2437" y="397263"/>
            <a:ext cx="9676428" cy="145513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Nézzétek meg együtt ezt a felvételt!</a:t>
            </a:r>
            <a:b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 dal egy énekelt áldás.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52" y="1132490"/>
            <a:ext cx="1844594" cy="184980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046274" y="4736330"/>
            <a:ext cx="9163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eszéljétek meg!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jelenhet meg Isten áldása az életünkben?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1" y="2982295"/>
            <a:ext cx="1775084" cy="175403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553343" y="2151298"/>
            <a:ext cx="5973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az ének elindításához!</a:t>
            </a:r>
          </a:p>
          <a:p>
            <a:endParaRPr lang="hu-H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4760913"/>
            <a:ext cx="6230937" cy="1841500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56" y="5529263"/>
            <a:ext cx="6097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85296" y="2413868"/>
            <a:ext cx="9906117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„Vesd az Úrra </a:t>
            </a:r>
            <a:r>
              <a:rPr lang="hu-HU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terhedet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gondot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visel rád! </a:t>
            </a:r>
            <a:endParaRPr lang="hu-HU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engedi…,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ingadozzon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igaz.”</a:t>
            </a:r>
          </a:p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Zsoltárok 55,23</a:t>
            </a: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  <a:endParaRPr lang="hu-HU" sz="3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01" y="1726717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347069" y="2574285"/>
            <a:ext cx="4525962" cy="3297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Illés és a </a:t>
            </a:r>
            <a:r>
              <a:rPr lang="hu-HU" sz="3200" dirty="0" err="1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sareptai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asszony történetével foglalkozunk!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1821" y="542222"/>
            <a:ext cx="10549269" cy="140966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Ismételjük át csoportokban az elmúlt órán tanultakat!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820" y="2815989"/>
            <a:ext cx="5188247" cy="377762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2500" b="1" dirty="0">
                <a:latin typeface="Arial" panose="020B0604020202020204" pitchFamily="34" charset="0"/>
                <a:cs typeface="Arial" panose="020B0604020202020204" pitchFamily="34" charset="0"/>
              </a:rPr>
              <a:t>Bibliai </a:t>
            </a:r>
            <a:r>
              <a:rPr lang="hu-H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kvíz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volt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Illés? Mi volt a feladata?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volt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Aháb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Jezábel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bűne?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büntette meg Isten</a:t>
            </a:r>
            <a:b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Izráelt?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Mire akarta figyelmeztetni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Illésen keresztül a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királyt és a népet? </a:t>
            </a:r>
            <a:b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725" y="1291698"/>
            <a:ext cx="1478791" cy="1428756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6752493" y="2461844"/>
            <a:ext cx="4888598" cy="413176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3-4 fős csoportokban beszéljétek meg ezeket a kérdéseket, majd a csoportok mondják el válaszaikat!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5257800" y="4677508"/>
            <a:ext cx="1652954" cy="509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01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695" y="268322"/>
            <a:ext cx="8911687" cy="128089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Ezen a dián le is ellenőrizheted a munkádat!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967" y="2607802"/>
            <a:ext cx="10754436" cy="41016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Illés, Isten prófétája volt. Azt a feladatot kapta Istentől, hogy figyelmeztesse a népet: 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nincs más Úr az egy Istenen kívül!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Ezért forduljanak el a bálványoktól és térjenek vissza az Úrhoz!</a:t>
            </a:r>
          </a:p>
          <a:p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Áháb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Jezábel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bűne az volt, hogy Izráel országában támogatta az idegen (kánaáni) népek isteneinek a tiszteletét. Az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Aséra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Baal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kultusz terjedését is segítették.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 úgy büntette meg Izráelt hűtlensége miatt, hogy szárazságot bocsátott az országra.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Arra figyelmeztette Isten Illésen keresztül a népet, hogyha kitartanak szava mellett, akkor lesz eső az országban és megtapasztalhatják ÁLDÁSÁT!</a:t>
            </a:r>
          </a:p>
        </p:txBody>
      </p:sp>
      <p:sp>
        <p:nvSpPr>
          <p:cNvPr id="4" name="Téglalap 3"/>
          <p:cNvSpPr/>
          <p:nvPr/>
        </p:nvSpPr>
        <p:spPr>
          <a:xfrm>
            <a:off x="887104" y="1724564"/>
            <a:ext cx="6096000" cy="70788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Kérlek olvasd el figyelmesen a válaszokat és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hasonlítsd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össze a sajátjaiddal!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208" y="1033332"/>
            <a:ext cx="122540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4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6071" y="487633"/>
            <a:ext cx="8911687" cy="102726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jut eszedbe az itt látható a képekről?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27066">
            <a:off x="883184" y="1497130"/>
            <a:ext cx="4177000" cy="27735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90">
            <a:off x="7714995" y="1473418"/>
            <a:ext cx="3996775" cy="26618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16" y="4205362"/>
            <a:ext cx="3714301" cy="248115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479" y="4275077"/>
            <a:ext cx="3516101" cy="23417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406" y="3199197"/>
            <a:ext cx="1542422" cy="152413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503985" y="218049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élelem.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503985" y="5662246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ruházat.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6862" y="5802923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tthon.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357338" y="105507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innivaló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8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6" y="39200"/>
            <a:ext cx="11714328" cy="68188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5342" y="239670"/>
            <a:ext cx="5841243" cy="96133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most ezt a szép asztali áldást! 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attints az ikonra az ének elindításához!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z ételért, az italér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6568" y="343165"/>
            <a:ext cx="1324971" cy="132497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5" name="Téglalap 4"/>
          <p:cNvSpPr/>
          <p:nvPr/>
        </p:nvSpPr>
        <p:spPr>
          <a:xfrm>
            <a:off x="4426487" y="6001182"/>
            <a:ext cx="72150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ételért, az italért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légy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áldott, jó Atyánk!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7124131" y="720336"/>
            <a:ext cx="2893326" cy="98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001" y="4182946"/>
            <a:ext cx="1481456" cy="1426588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3098042" y="2850053"/>
            <a:ext cx="3534770" cy="15020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legközelebbi étkezésedkor mondd el ezt az imádságot!</a:t>
            </a:r>
            <a:endParaRPr lang="hu-H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5063319" y="4681182"/>
            <a:ext cx="1009935" cy="1274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923" y="433041"/>
            <a:ext cx="11026940" cy="124563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ezt a kisfilmet!</a:t>
            </a:r>
            <a:b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7923" y="2463421"/>
            <a:ext cx="4408226" cy="2859205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i="1" dirty="0"/>
              <a:t>   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995" y="1072761"/>
            <a:ext cx="1609483" cy="16155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8" name="Lekerekített téglalap 7"/>
          <p:cNvSpPr/>
          <p:nvPr/>
        </p:nvSpPr>
        <p:spPr>
          <a:xfrm>
            <a:off x="2982036" y="1509298"/>
            <a:ext cx="5368120" cy="740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videó elindításához!</a:t>
            </a:r>
          </a:p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Könnycsepp 9"/>
          <p:cNvSpPr/>
          <p:nvPr/>
        </p:nvSpPr>
        <p:spPr>
          <a:xfrm>
            <a:off x="1173707" y="3575713"/>
            <a:ext cx="5513696" cy="1746913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gondolkozz el azon, miben tapasztalhatod meg Isten gondoskodását?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733" y="4651408"/>
            <a:ext cx="1542422" cy="1524132"/>
          </a:xfrm>
          <a:prstGeom prst="rect">
            <a:avLst/>
          </a:prstGeom>
        </p:spPr>
      </p:pic>
      <p:sp>
        <p:nvSpPr>
          <p:cNvPr id="12" name="Egy oldalon két sarkán levágott téglalap 11"/>
          <p:cNvSpPr/>
          <p:nvPr/>
        </p:nvSpPr>
        <p:spPr>
          <a:xfrm>
            <a:off x="8488907" y="4449169"/>
            <a:ext cx="3002507" cy="91440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erről egy vázlatot a füzetedbe!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058" y="5413474"/>
            <a:ext cx="1124958" cy="11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673" y="165774"/>
            <a:ext cx="4944719" cy="19086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Ezen a mai hittanórán arról lesz szó, hogy Isten gondoskodik az Övéiről!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10" y="3281362"/>
            <a:ext cx="5580231" cy="325053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5752114" y="411480"/>
            <a:ext cx="6248332" cy="26060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történetet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Bibliából: 1Kir 17,8-34!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 nincs kéznél a Szentírásod, akkor használhatod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hivatkozást is!</a:t>
            </a:r>
          </a:p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032" y="1959380"/>
            <a:ext cx="1331292" cy="1321982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6509562" y="4107976"/>
            <a:ext cx="5131559" cy="211002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olvasol arra figyelj, hogyan mutatta meg Isten az Ő gondoskodását a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sareptai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özvegy, a fia és Illés életében!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075341" y="3281362"/>
            <a:ext cx="1689886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sz="2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!</a:t>
            </a:r>
          </a:p>
          <a:p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9075341" y="2734056"/>
            <a:ext cx="507571" cy="547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528" y="992611"/>
            <a:ext cx="10313010" cy="587982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 prófétáját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Sarepta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városába, egy özvegyasszonyhoz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küldte, hogy ott gondoskodjon róla.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asszony és fia nagyon szegényesen éltek. Igen kevés élelem volt számukra is.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 szavára azonban mindent megtett. Arra is képes volt, hogy először a prófétának készítsen kenyeret. Az ígéret így hangzott: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lisztes fazék </a:t>
            </a:r>
            <a:r>
              <a:rPr lang="hu-HU" sz="2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ürül ki, és az olajos korsó nem fogy ki, addig, amíg Úr esőt nem bocsát a </a:t>
            </a:r>
            <a:r>
              <a:rPr lang="hu-HU" sz="26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földre.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asszony ezt követően másnap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harmadnap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tudott kenyeret sütni. Sőt minden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nap, amíg a szárazság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tartott.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akárhányszor hozzálátott a sütéshez,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 talált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fazékban annyi lisztet, a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korsóban annyi </a:t>
            </a:r>
            <a:r>
              <a:rPr lang="hu-HU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olajat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amennyi elég volt a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kenyérhez! 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38" y="833300"/>
            <a:ext cx="1224624" cy="12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1255594" y="95534"/>
            <a:ext cx="9099597" cy="8734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történet arról szól, hogy Isten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feledkezett meg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Illésről!</a:t>
            </a:r>
            <a:endParaRPr lang="hu-H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2365</TotalTime>
  <Words>795</Words>
  <Application>Microsoft Office PowerPoint</Application>
  <PresentationFormat>Szélesvásznú</PresentationFormat>
  <Paragraphs>84</Paragraphs>
  <Slides>16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Szálak</vt:lpstr>
      <vt:lpstr>7_Szálak</vt:lpstr>
      <vt:lpstr>Illés és a sareptai  asszony</vt:lpstr>
      <vt:lpstr>PowerPoint-bemutató</vt:lpstr>
      <vt:lpstr>Ismételjük át csoportokban az elmúlt órán tanultakat!</vt:lpstr>
      <vt:lpstr>Ezen a dián le is ellenőrizheted a munkádat! </vt:lpstr>
      <vt:lpstr>Mi jut eszedbe az itt látható a képekről?</vt:lpstr>
      <vt:lpstr>PowerPoint-bemutató</vt:lpstr>
      <vt:lpstr>Nézd meg ezt a kisfilmet! </vt:lpstr>
      <vt:lpstr>Ezen a mai hittanórán arról lesz szó, hogy Isten gondoskodik az Övéiről! </vt:lpstr>
      <vt:lpstr>PowerPoint-bemutató</vt:lpstr>
      <vt:lpstr>PowerPoint-bemutató</vt:lpstr>
      <vt:lpstr>PowerPoint-bemutató</vt:lpstr>
      <vt:lpstr>Jól jegyezd meg!</vt:lpstr>
      <vt:lpstr>PowerPoint-bemutató</vt:lpstr>
      <vt:lpstr>Nézzétek meg együtt ezt a felvételt! Ez a dal egy énekelt áldás.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Csőri-Czinkos Gergő</cp:lastModifiedBy>
  <cp:revision>142</cp:revision>
  <dcterms:created xsi:type="dcterms:W3CDTF">2020-07-06T09:13:06Z</dcterms:created>
  <dcterms:modified xsi:type="dcterms:W3CDTF">2021-06-14T11:57:39Z</dcterms:modified>
</cp:coreProperties>
</file>