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839" r:id="rId3"/>
    <p:sldMasterId id="2147483856" r:id="rId4"/>
  </p:sldMasterIdLst>
  <p:notesMasterIdLst>
    <p:notesMasterId r:id="rId25"/>
  </p:notesMasterIdLst>
  <p:sldIdLst>
    <p:sldId id="302" r:id="rId5"/>
    <p:sldId id="339" r:id="rId6"/>
    <p:sldId id="285" r:id="rId7"/>
    <p:sldId id="328" r:id="rId8"/>
    <p:sldId id="329" r:id="rId9"/>
    <p:sldId id="330" r:id="rId10"/>
    <p:sldId id="332" r:id="rId11"/>
    <p:sldId id="333" r:id="rId12"/>
    <p:sldId id="335" r:id="rId13"/>
    <p:sldId id="334" r:id="rId14"/>
    <p:sldId id="336" r:id="rId15"/>
    <p:sldId id="337" r:id="rId16"/>
    <p:sldId id="327" r:id="rId17"/>
    <p:sldId id="331" r:id="rId18"/>
    <p:sldId id="321" r:id="rId19"/>
    <p:sldId id="338" r:id="rId20"/>
    <p:sldId id="340" r:id="rId21"/>
    <p:sldId id="303" r:id="rId22"/>
    <p:sldId id="290" r:id="rId23"/>
    <p:sldId id="291" r:id="rId24"/>
  </p:sldIdLst>
  <p:sldSz cx="12192000" cy="6858000"/>
  <p:notesSz cx="6858000" cy="9144000"/>
  <p:defaultTextStyle>
    <a:defPPr>
      <a:defRPr lang="hu-H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A140"/>
    <a:srgbClr val="6544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31" autoAdjust="0"/>
    <p:restoredTop sz="94660"/>
  </p:normalViewPr>
  <p:slideViewPr>
    <p:cSldViewPr snapToGrid="0">
      <p:cViewPr varScale="1">
        <p:scale>
          <a:sx n="71" d="100"/>
          <a:sy n="71" d="100"/>
        </p:scale>
        <p:origin x="8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FF79973-3D1E-4CA4-B3AD-A478600CF701}" type="datetimeFigureOut">
              <a:rPr lang="hu-HU"/>
              <a:pPr>
                <a:defRPr/>
              </a:pPr>
              <a:t>2020. 12. 09.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u-HU" noProof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noProof="0" smtClean="0"/>
              <a:t>Mintaszöveg szerkesztése</a:t>
            </a:r>
          </a:p>
          <a:p>
            <a:pPr lvl="1"/>
            <a:r>
              <a:rPr lang="hu-HU" noProof="0" smtClean="0"/>
              <a:t>Második szint</a:t>
            </a:r>
          </a:p>
          <a:p>
            <a:pPr lvl="2"/>
            <a:r>
              <a:rPr lang="hu-HU" noProof="0" smtClean="0"/>
              <a:t>Harmadik szint</a:t>
            </a:r>
          </a:p>
          <a:p>
            <a:pPr lvl="3"/>
            <a:r>
              <a:rPr lang="hu-HU" noProof="0" smtClean="0"/>
              <a:t>Negyedik szint</a:t>
            </a:r>
          </a:p>
          <a:p>
            <a:pPr lvl="4"/>
            <a:r>
              <a:rPr lang="hu-HU" noProof="0" smtClean="0"/>
              <a:t>Ötödik szint</a:t>
            </a:r>
            <a:endParaRPr lang="hu-HU" noProof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C029477-35BB-4216-960D-DDD4BD7D854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08423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>
            <a:spLocks/>
          </p:cNvSpPr>
          <p:nvPr/>
        </p:nvSpPr>
        <p:spPr bwMode="auto">
          <a:xfrm>
            <a:off x="0" y="4324350"/>
            <a:ext cx="1744663" cy="777875"/>
          </a:xfrm>
          <a:custGeom>
            <a:avLst/>
            <a:gdLst>
              <a:gd name="T0" fmla="*/ 1346017 w 372"/>
              <a:gd name="T1" fmla="*/ 777875 h 166"/>
              <a:gd name="T2" fmla="*/ 1374157 w 372"/>
              <a:gd name="T3" fmla="*/ 768503 h 166"/>
              <a:gd name="T4" fmla="*/ 1378847 w 372"/>
              <a:gd name="T5" fmla="*/ 763817 h 166"/>
              <a:gd name="T6" fmla="*/ 1735283 w 372"/>
              <a:gd name="T7" fmla="*/ 407681 h 166"/>
              <a:gd name="T8" fmla="*/ 1735283 w 372"/>
              <a:gd name="T9" fmla="*/ 365508 h 166"/>
              <a:gd name="T10" fmla="*/ 1378847 w 372"/>
              <a:gd name="T11" fmla="*/ 14058 h 166"/>
              <a:gd name="T12" fmla="*/ 1374157 w 372"/>
              <a:gd name="T13" fmla="*/ 9372 h 166"/>
              <a:gd name="T14" fmla="*/ 1346017 w 372"/>
              <a:gd name="T15" fmla="*/ 0 h 166"/>
              <a:gd name="T16" fmla="*/ 0 w 372"/>
              <a:gd name="T17" fmla="*/ 0 h 166"/>
              <a:gd name="T18" fmla="*/ 0 w 372"/>
              <a:gd name="T19" fmla="*/ 777875 h 166"/>
              <a:gd name="T20" fmla="*/ 1346017 w 372"/>
              <a:gd name="T21" fmla="*/ 777875 h 16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09428-E0C5-4175-B4B0-00B8AF5EF7EF}" type="datetimeFigureOut">
              <a:rPr lang="hu-HU"/>
              <a:pPr>
                <a:defRPr/>
              </a:pPr>
              <a:t>2020. 12. 09.</a:t>
            </a:fld>
            <a:endParaRPr lang="hu-H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3" y="4529138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6C0289-B05C-4429-B054-1CA8B379133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11866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>
              <a:gd name="T0" fmla="*/ 1589088 w 9248"/>
              <a:gd name="T1" fmla="*/ 238811 h 10000"/>
              <a:gd name="T2" fmla="*/ 1360038 w 9248"/>
              <a:gd name="T3" fmla="*/ 9550 h 10000"/>
              <a:gd name="T4" fmla="*/ 1355055 w 9248"/>
              <a:gd name="T5" fmla="*/ 4775 h 10000"/>
              <a:gd name="T6" fmla="*/ 1340793 w 9248"/>
              <a:gd name="T7" fmla="*/ 0 h 10000"/>
              <a:gd name="T8" fmla="*/ 1250067 w 9248"/>
              <a:gd name="T9" fmla="*/ 0 h 10000"/>
              <a:gd name="T10" fmla="*/ 0 w 9248"/>
              <a:gd name="T11" fmla="*/ 3556 h 10000"/>
              <a:gd name="T12" fmla="*/ 4296 w 9248"/>
              <a:gd name="T13" fmla="*/ 508000 h 10000"/>
              <a:gd name="T14" fmla="*/ 1250067 w 9248"/>
              <a:gd name="T15" fmla="*/ 506273 h 10000"/>
              <a:gd name="T16" fmla="*/ 1340793 w 9248"/>
              <a:gd name="T17" fmla="*/ 506273 h 10000"/>
              <a:gd name="T18" fmla="*/ 1355055 w 9248"/>
              <a:gd name="T19" fmla="*/ 501498 h 10000"/>
              <a:gd name="T20" fmla="*/ 1360038 w 9248"/>
              <a:gd name="T21" fmla="*/ 496722 h 10000"/>
              <a:gd name="T22" fmla="*/ 1589088 w 9248"/>
              <a:gd name="T23" fmla="*/ 267462 h 10000"/>
              <a:gd name="T24" fmla="*/ 1589088 w 9248"/>
              <a:gd name="T25" fmla="*/ 238811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7712B3-2B1D-49CD-8148-09ACD24E2ED6}" type="datetimeFigureOut">
              <a:rPr lang="hu-HU"/>
              <a:pPr>
                <a:defRPr/>
              </a:pPr>
              <a:t>2020. 12. 09.</a:t>
            </a:fld>
            <a:endParaRPr lang="hu-H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1381B1-F82B-4500-ABB7-503B6C415E9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25074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>
              <a:gd name="T0" fmla="*/ 1589088 w 9248"/>
              <a:gd name="T1" fmla="*/ 238811 h 10000"/>
              <a:gd name="T2" fmla="*/ 1360038 w 9248"/>
              <a:gd name="T3" fmla="*/ 9550 h 10000"/>
              <a:gd name="T4" fmla="*/ 1355055 w 9248"/>
              <a:gd name="T5" fmla="*/ 4775 h 10000"/>
              <a:gd name="T6" fmla="*/ 1340793 w 9248"/>
              <a:gd name="T7" fmla="*/ 0 h 10000"/>
              <a:gd name="T8" fmla="*/ 1250067 w 9248"/>
              <a:gd name="T9" fmla="*/ 0 h 10000"/>
              <a:gd name="T10" fmla="*/ 0 w 9248"/>
              <a:gd name="T11" fmla="*/ 3556 h 10000"/>
              <a:gd name="T12" fmla="*/ 4296 w 9248"/>
              <a:gd name="T13" fmla="*/ 508000 h 10000"/>
              <a:gd name="T14" fmla="*/ 1250067 w 9248"/>
              <a:gd name="T15" fmla="*/ 506273 h 10000"/>
              <a:gd name="T16" fmla="*/ 1340793 w 9248"/>
              <a:gd name="T17" fmla="*/ 506273 h 10000"/>
              <a:gd name="T18" fmla="*/ 1355055 w 9248"/>
              <a:gd name="T19" fmla="*/ 501498 h 10000"/>
              <a:gd name="T20" fmla="*/ 1360038 w 9248"/>
              <a:gd name="T21" fmla="*/ 496722 h 10000"/>
              <a:gd name="T22" fmla="*/ 1589088 w 9248"/>
              <a:gd name="T23" fmla="*/ 267462 h 10000"/>
              <a:gd name="T24" fmla="*/ 1589088 w 9248"/>
              <a:gd name="T25" fmla="*/ 238811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6" name="TextBox 13"/>
          <p:cNvSpPr txBox="1">
            <a:spLocks noChangeArrowheads="1"/>
          </p:cNvSpPr>
          <p:nvPr/>
        </p:nvSpPr>
        <p:spPr bwMode="auto">
          <a:xfrm>
            <a:off x="2466975" y="647700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hu-HU" sz="8000" smtClean="0">
                <a:solidFill>
                  <a:schemeClr val="accent1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7" name="TextBox 14"/>
          <p:cNvSpPr txBox="1">
            <a:spLocks noChangeArrowheads="1"/>
          </p:cNvSpPr>
          <p:nvPr/>
        </p:nvSpPr>
        <p:spPr bwMode="auto">
          <a:xfrm>
            <a:off x="11114088" y="290512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hu-HU" sz="8000" smtClean="0">
                <a:solidFill>
                  <a:schemeClr val="accent1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493C3-6B6E-468D-8A3E-4B15B983B536}" type="datetimeFigureOut">
              <a:rPr lang="hu-HU"/>
              <a:pPr>
                <a:defRPr/>
              </a:pPr>
              <a:t>2020. 12. 09.</a:t>
            </a:fld>
            <a:endParaRPr lang="hu-H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9D8121-9E32-4D62-9E22-59BE88E0A75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018794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1589088 w 9248"/>
              <a:gd name="T1" fmla="*/ 238811 h 10000"/>
              <a:gd name="T2" fmla="*/ 1360038 w 9248"/>
              <a:gd name="T3" fmla="*/ 9550 h 10000"/>
              <a:gd name="T4" fmla="*/ 1355055 w 9248"/>
              <a:gd name="T5" fmla="*/ 4775 h 10000"/>
              <a:gd name="T6" fmla="*/ 1340793 w 9248"/>
              <a:gd name="T7" fmla="*/ 0 h 10000"/>
              <a:gd name="T8" fmla="*/ 1250067 w 9248"/>
              <a:gd name="T9" fmla="*/ 0 h 10000"/>
              <a:gd name="T10" fmla="*/ 0 w 9248"/>
              <a:gd name="T11" fmla="*/ 3556 h 10000"/>
              <a:gd name="T12" fmla="*/ 4296 w 9248"/>
              <a:gd name="T13" fmla="*/ 508000 h 10000"/>
              <a:gd name="T14" fmla="*/ 1250067 w 9248"/>
              <a:gd name="T15" fmla="*/ 506273 h 10000"/>
              <a:gd name="T16" fmla="*/ 1340793 w 9248"/>
              <a:gd name="T17" fmla="*/ 506273 h 10000"/>
              <a:gd name="T18" fmla="*/ 1355055 w 9248"/>
              <a:gd name="T19" fmla="*/ 501498 h 10000"/>
              <a:gd name="T20" fmla="*/ 1360038 w 9248"/>
              <a:gd name="T21" fmla="*/ 496722 h 10000"/>
              <a:gd name="T22" fmla="*/ 1589088 w 9248"/>
              <a:gd name="T23" fmla="*/ 267462 h 10000"/>
              <a:gd name="T24" fmla="*/ 1589088 w 9248"/>
              <a:gd name="T25" fmla="*/ 238811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F71FD-4506-4BF6-A80B-519C4B99F67B}" type="datetimeFigureOut">
              <a:rPr lang="hu-HU"/>
              <a:pPr>
                <a:defRPr/>
              </a:pPr>
              <a:t>2020. 12. 09.</a:t>
            </a:fld>
            <a:endParaRPr lang="hu-H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F3C7FF-8C90-4EE3-B544-FDF8564FC30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664577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1589088 w 9248"/>
              <a:gd name="T1" fmla="*/ 238811 h 10000"/>
              <a:gd name="T2" fmla="*/ 1360038 w 9248"/>
              <a:gd name="T3" fmla="*/ 9550 h 10000"/>
              <a:gd name="T4" fmla="*/ 1355055 w 9248"/>
              <a:gd name="T5" fmla="*/ 4775 h 10000"/>
              <a:gd name="T6" fmla="*/ 1340793 w 9248"/>
              <a:gd name="T7" fmla="*/ 0 h 10000"/>
              <a:gd name="T8" fmla="*/ 1250067 w 9248"/>
              <a:gd name="T9" fmla="*/ 0 h 10000"/>
              <a:gd name="T10" fmla="*/ 0 w 9248"/>
              <a:gd name="T11" fmla="*/ 3556 h 10000"/>
              <a:gd name="T12" fmla="*/ 4296 w 9248"/>
              <a:gd name="T13" fmla="*/ 508000 h 10000"/>
              <a:gd name="T14" fmla="*/ 1250067 w 9248"/>
              <a:gd name="T15" fmla="*/ 506273 h 10000"/>
              <a:gd name="T16" fmla="*/ 1340793 w 9248"/>
              <a:gd name="T17" fmla="*/ 506273 h 10000"/>
              <a:gd name="T18" fmla="*/ 1355055 w 9248"/>
              <a:gd name="T19" fmla="*/ 501498 h 10000"/>
              <a:gd name="T20" fmla="*/ 1360038 w 9248"/>
              <a:gd name="T21" fmla="*/ 496722 h 10000"/>
              <a:gd name="T22" fmla="*/ 1589088 w 9248"/>
              <a:gd name="T23" fmla="*/ 267462 h 10000"/>
              <a:gd name="T24" fmla="*/ 1589088 w 9248"/>
              <a:gd name="T25" fmla="*/ 238811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6" name="TextBox 16"/>
          <p:cNvSpPr txBox="1">
            <a:spLocks noChangeArrowheads="1"/>
          </p:cNvSpPr>
          <p:nvPr/>
        </p:nvSpPr>
        <p:spPr bwMode="auto">
          <a:xfrm>
            <a:off x="2466975" y="647700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hu-HU" sz="8000" smtClean="0">
                <a:solidFill>
                  <a:schemeClr val="accent1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7" name="TextBox 17"/>
          <p:cNvSpPr txBox="1">
            <a:spLocks noChangeArrowheads="1"/>
          </p:cNvSpPr>
          <p:nvPr/>
        </p:nvSpPr>
        <p:spPr bwMode="auto">
          <a:xfrm>
            <a:off x="11114088" y="290512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hu-HU" sz="8000" smtClean="0">
                <a:solidFill>
                  <a:schemeClr val="accent1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165162-86D5-4890-88C4-D23EAAE5C5D4}" type="datetimeFigureOut">
              <a:rPr lang="hu-HU"/>
              <a:pPr>
                <a:defRPr/>
              </a:pPr>
              <a:t>2020. 12. 09.</a:t>
            </a:fld>
            <a:endParaRPr lang="hu-HU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AA4BEC-61CC-4905-A0AC-8721D7E9603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410227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1589088 w 9248"/>
              <a:gd name="T1" fmla="*/ 238811 h 10000"/>
              <a:gd name="T2" fmla="*/ 1360038 w 9248"/>
              <a:gd name="T3" fmla="*/ 9550 h 10000"/>
              <a:gd name="T4" fmla="*/ 1355055 w 9248"/>
              <a:gd name="T5" fmla="*/ 4775 h 10000"/>
              <a:gd name="T6" fmla="*/ 1340793 w 9248"/>
              <a:gd name="T7" fmla="*/ 0 h 10000"/>
              <a:gd name="T8" fmla="*/ 1250067 w 9248"/>
              <a:gd name="T9" fmla="*/ 0 h 10000"/>
              <a:gd name="T10" fmla="*/ 0 w 9248"/>
              <a:gd name="T11" fmla="*/ 3556 h 10000"/>
              <a:gd name="T12" fmla="*/ 4296 w 9248"/>
              <a:gd name="T13" fmla="*/ 508000 h 10000"/>
              <a:gd name="T14" fmla="*/ 1250067 w 9248"/>
              <a:gd name="T15" fmla="*/ 506273 h 10000"/>
              <a:gd name="T16" fmla="*/ 1340793 w 9248"/>
              <a:gd name="T17" fmla="*/ 506273 h 10000"/>
              <a:gd name="T18" fmla="*/ 1355055 w 9248"/>
              <a:gd name="T19" fmla="*/ 501498 h 10000"/>
              <a:gd name="T20" fmla="*/ 1360038 w 9248"/>
              <a:gd name="T21" fmla="*/ 496722 h 10000"/>
              <a:gd name="T22" fmla="*/ 1589088 w 9248"/>
              <a:gd name="T23" fmla="*/ 267462 h 10000"/>
              <a:gd name="T24" fmla="*/ 1589088 w 9248"/>
              <a:gd name="T25" fmla="*/ 238811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2C95A5-1686-493A-B103-168A5C4EEAAC}" type="datetimeFigureOut">
              <a:rPr lang="hu-HU"/>
              <a:pPr>
                <a:defRPr/>
              </a:pPr>
              <a:t>2020. 12. 09.</a:t>
            </a:fld>
            <a:endParaRPr lang="hu-H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21C3E9-BDD9-4984-9649-7FF4770B2F8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762227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1589088 w 9248"/>
              <a:gd name="T1" fmla="*/ 238811 h 10000"/>
              <a:gd name="T2" fmla="*/ 1360038 w 9248"/>
              <a:gd name="T3" fmla="*/ 9550 h 10000"/>
              <a:gd name="T4" fmla="*/ 1355055 w 9248"/>
              <a:gd name="T5" fmla="*/ 4775 h 10000"/>
              <a:gd name="T6" fmla="*/ 1340793 w 9248"/>
              <a:gd name="T7" fmla="*/ 0 h 10000"/>
              <a:gd name="T8" fmla="*/ 1250067 w 9248"/>
              <a:gd name="T9" fmla="*/ 0 h 10000"/>
              <a:gd name="T10" fmla="*/ 0 w 9248"/>
              <a:gd name="T11" fmla="*/ 3556 h 10000"/>
              <a:gd name="T12" fmla="*/ 4296 w 9248"/>
              <a:gd name="T13" fmla="*/ 508000 h 10000"/>
              <a:gd name="T14" fmla="*/ 1250067 w 9248"/>
              <a:gd name="T15" fmla="*/ 506273 h 10000"/>
              <a:gd name="T16" fmla="*/ 1340793 w 9248"/>
              <a:gd name="T17" fmla="*/ 506273 h 10000"/>
              <a:gd name="T18" fmla="*/ 1355055 w 9248"/>
              <a:gd name="T19" fmla="*/ 501498 h 10000"/>
              <a:gd name="T20" fmla="*/ 1360038 w 9248"/>
              <a:gd name="T21" fmla="*/ 496722 h 10000"/>
              <a:gd name="T22" fmla="*/ 1589088 w 9248"/>
              <a:gd name="T23" fmla="*/ 267462 h 10000"/>
              <a:gd name="T24" fmla="*/ 1589088 w 9248"/>
              <a:gd name="T25" fmla="*/ 238811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42BE19-12F4-45F7-8017-93C9F549BA33}" type="datetimeFigureOut">
              <a:rPr lang="hu-HU"/>
              <a:pPr>
                <a:defRPr/>
              </a:pPr>
              <a:t>2020. 12. 09.</a:t>
            </a:fld>
            <a:endParaRPr lang="hu-H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D0C325-3DF7-4F3E-9CF4-10434BF3A56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002805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1589088 w 9248"/>
              <a:gd name="T1" fmla="*/ 238811 h 10000"/>
              <a:gd name="T2" fmla="*/ 1360038 w 9248"/>
              <a:gd name="T3" fmla="*/ 9550 h 10000"/>
              <a:gd name="T4" fmla="*/ 1355055 w 9248"/>
              <a:gd name="T5" fmla="*/ 4775 h 10000"/>
              <a:gd name="T6" fmla="*/ 1340793 w 9248"/>
              <a:gd name="T7" fmla="*/ 0 h 10000"/>
              <a:gd name="T8" fmla="*/ 1250067 w 9248"/>
              <a:gd name="T9" fmla="*/ 0 h 10000"/>
              <a:gd name="T10" fmla="*/ 0 w 9248"/>
              <a:gd name="T11" fmla="*/ 3556 h 10000"/>
              <a:gd name="T12" fmla="*/ 4296 w 9248"/>
              <a:gd name="T13" fmla="*/ 508000 h 10000"/>
              <a:gd name="T14" fmla="*/ 1250067 w 9248"/>
              <a:gd name="T15" fmla="*/ 506273 h 10000"/>
              <a:gd name="T16" fmla="*/ 1340793 w 9248"/>
              <a:gd name="T17" fmla="*/ 506273 h 10000"/>
              <a:gd name="T18" fmla="*/ 1355055 w 9248"/>
              <a:gd name="T19" fmla="*/ 501498 h 10000"/>
              <a:gd name="T20" fmla="*/ 1360038 w 9248"/>
              <a:gd name="T21" fmla="*/ 496722 h 10000"/>
              <a:gd name="T22" fmla="*/ 1589088 w 9248"/>
              <a:gd name="T23" fmla="*/ 267462 h 10000"/>
              <a:gd name="T24" fmla="*/ 1589088 w 9248"/>
              <a:gd name="T25" fmla="*/ 238811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55A02B-8CCE-4250-AEF9-7A3703D69E22}" type="datetimeFigureOut">
              <a:rPr lang="hu-HU"/>
              <a:pPr>
                <a:defRPr/>
              </a:pPr>
              <a:t>2020. 12. 09.</a:t>
            </a:fld>
            <a:endParaRPr lang="hu-H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9C9B40-8520-457F-82B7-C23FF97A217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798125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>
            <a:spLocks/>
          </p:cNvSpPr>
          <p:nvPr/>
        </p:nvSpPr>
        <p:spPr bwMode="auto">
          <a:xfrm>
            <a:off x="0" y="4324350"/>
            <a:ext cx="1744663" cy="777875"/>
          </a:xfrm>
          <a:custGeom>
            <a:avLst/>
            <a:gdLst>
              <a:gd name="T0" fmla="*/ 1346017 w 372"/>
              <a:gd name="T1" fmla="*/ 777875 h 166"/>
              <a:gd name="T2" fmla="*/ 1374157 w 372"/>
              <a:gd name="T3" fmla="*/ 768503 h 166"/>
              <a:gd name="T4" fmla="*/ 1378847 w 372"/>
              <a:gd name="T5" fmla="*/ 763817 h 166"/>
              <a:gd name="T6" fmla="*/ 1735283 w 372"/>
              <a:gd name="T7" fmla="*/ 407681 h 166"/>
              <a:gd name="T8" fmla="*/ 1735283 w 372"/>
              <a:gd name="T9" fmla="*/ 365508 h 166"/>
              <a:gd name="T10" fmla="*/ 1378847 w 372"/>
              <a:gd name="T11" fmla="*/ 14058 h 166"/>
              <a:gd name="T12" fmla="*/ 1374157 w 372"/>
              <a:gd name="T13" fmla="*/ 9372 h 166"/>
              <a:gd name="T14" fmla="*/ 1346017 w 372"/>
              <a:gd name="T15" fmla="*/ 0 h 166"/>
              <a:gd name="T16" fmla="*/ 0 w 372"/>
              <a:gd name="T17" fmla="*/ 0 h 166"/>
              <a:gd name="T18" fmla="*/ 0 w 372"/>
              <a:gd name="T19" fmla="*/ 777875 h 166"/>
              <a:gd name="T20" fmla="*/ 1346017 w 372"/>
              <a:gd name="T21" fmla="*/ 777875 h 16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AF1886-59E1-45F3-8AC7-A5AF8285B6E9}" type="datetimeFigureOut">
              <a:rPr lang="hu-HU"/>
              <a:pPr>
                <a:defRPr/>
              </a:pPr>
              <a:t>2020. 12. 09.</a:t>
            </a:fld>
            <a:endParaRPr lang="hu-H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3" y="4529138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04DFB1-6641-4A30-AB7A-47A6C37D111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833623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1589088 w 9248"/>
              <a:gd name="T1" fmla="*/ 238811 h 10000"/>
              <a:gd name="T2" fmla="*/ 1360038 w 9248"/>
              <a:gd name="T3" fmla="*/ 9550 h 10000"/>
              <a:gd name="T4" fmla="*/ 1355055 w 9248"/>
              <a:gd name="T5" fmla="*/ 4775 h 10000"/>
              <a:gd name="T6" fmla="*/ 1340793 w 9248"/>
              <a:gd name="T7" fmla="*/ 0 h 10000"/>
              <a:gd name="T8" fmla="*/ 1250067 w 9248"/>
              <a:gd name="T9" fmla="*/ 0 h 10000"/>
              <a:gd name="T10" fmla="*/ 0 w 9248"/>
              <a:gd name="T11" fmla="*/ 3556 h 10000"/>
              <a:gd name="T12" fmla="*/ 4296 w 9248"/>
              <a:gd name="T13" fmla="*/ 508000 h 10000"/>
              <a:gd name="T14" fmla="*/ 1250067 w 9248"/>
              <a:gd name="T15" fmla="*/ 506273 h 10000"/>
              <a:gd name="T16" fmla="*/ 1340793 w 9248"/>
              <a:gd name="T17" fmla="*/ 506273 h 10000"/>
              <a:gd name="T18" fmla="*/ 1355055 w 9248"/>
              <a:gd name="T19" fmla="*/ 501498 h 10000"/>
              <a:gd name="T20" fmla="*/ 1360038 w 9248"/>
              <a:gd name="T21" fmla="*/ 496722 h 10000"/>
              <a:gd name="T22" fmla="*/ 1589088 w 9248"/>
              <a:gd name="T23" fmla="*/ 267462 h 10000"/>
              <a:gd name="T24" fmla="*/ 1589088 w 9248"/>
              <a:gd name="T25" fmla="*/ 238811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0CB37B-014A-444E-A5A8-1C20E96BD8C6}" type="datetimeFigureOut">
              <a:rPr lang="hu-HU"/>
              <a:pPr>
                <a:defRPr/>
              </a:pPr>
              <a:t>2020. 12. 09.</a:t>
            </a:fld>
            <a:endParaRPr lang="hu-H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33D3AF-6BB2-40DA-89CD-3E216F3EFA2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681819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>
              <a:gd name="T0" fmla="*/ 1589088 w 9248"/>
              <a:gd name="T1" fmla="*/ 238811 h 10000"/>
              <a:gd name="T2" fmla="*/ 1360038 w 9248"/>
              <a:gd name="T3" fmla="*/ 9550 h 10000"/>
              <a:gd name="T4" fmla="*/ 1355055 w 9248"/>
              <a:gd name="T5" fmla="*/ 4775 h 10000"/>
              <a:gd name="T6" fmla="*/ 1340793 w 9248"/>
              <a:gd name="T7" fmla="*/ 0 h 10000"/>
              <a:gd name="T8" fmla="*/ 1250067 w 9248"/>
              <a:gd name="T9" fmla="*/ 0 h 10000"/>
              <a:gd name="T10" fmla="*/ 0 w 9248"/>
              <a:gd name="T11" fmla="*/ 3556 h 10000"/>
              <a:gd name="T12" fmla="*/ 4296 w 9248"/>
              <a:gd name="T13" fmla="*/ 508000 h 10000"/>
              <a:gd name="T14" fmla="*/ 1250067 w 9248"/>
              <a:gd name="T15" fmla="*/ 506273 h 10000"/>
              <a:gd name="T16" fmla="*/ 1340793 w 9248"/>
              <a:gd name="T17" fmla="*/ 506273 h 10000"/>
              <a:gd name="T18" fmla="*/ 1355055 w 9248"/>
              <a:gd name="T19" fmla="*/ 501498 h 10000"/>
              <a:gd name="T20" fmla="*/ 1360038 w 9248"/>
              <a:gd name="T21" fmla="*/ 496722 h 10000"/>
              <a:gd name="T22" fmla="*/ 1589088 w 9248"/>
              <a:gd name="T23" fmla="*/ 267462 h 10000"/>
              <a:gd name="T24" fmla="*/ 1589088 w 9248"/>
              <a:gd name="T25" fmla="*/ 238811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0C7EA8-7552-4FB0-B1C4-C4094389D783}" type="datetimeFigureOut">
              <a:rPr lang="hu-HU"/>
              <a:pPr>
                <a:defRPr/>
              </a:pPr>
              <a:t>2020. 12. 09.</a:t>
            </a:fld>
            <a:endParaRPr lang="hu-H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39320F-ADC6-4694-91C1-3E0F91217CA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78497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1589088 w 9248"/>
              <a:gd name="T1" fmla="*/ 238811 h 10000"/>
              <a:gd name="T2" fmla="*/ 1360038 w 9248"/>
              <a:gd name="T3" fmla="*/ 9550 h 10000"/>
              <a:gd name="T4" fmla="*/ 1355055 w 9248"/>
              <a:gd name="T5" fmla="*/ 4775 h 10000"/>
              <a:gd name="T6" fmla="*/ 1340793 w 9248"/>
              <a:gd name="T7" fmla="*/ 0 h 10000"/>
              <a:gd name="T8" fmla="*/ 1250067 w 9248"/>
              <a:gd name="T9" fmla="*/ 0 h 10000"/>
              <a:gd name="T10" fmla="*/ 0 w 9248"/>
              <a:gd name="T11" fmla="*/ 3556 h 10000"/>
              <a:gd name="T12" fmla="*/ 4296 w 9248"/>
              <a:gd name="T13" fmla="*/ 508000 h 10000"/>
              <a:gd name="T14" fmla="*/ 1250067 w 9248"/>
              <a:gd name="T15" fmla="*/ 506273 h 10000"/>
              <a:gd name="T16" fmla="*/ 1340793 w 9248"/>
              <a:gd name="T17" fmla="*/ 506273 h 10000"/>
              <a:gd name="T18" fmla="*/ 1355055 w 9248"/>
              <a:gd name="T19" fmla="*/ 501498 h 10000"/>
              <a:gd name="T20" fmla="*/ 1360038 w 9248"/>
              <a:gd name="T21" fmla="*/ 496722 h 10000"/>
              <a:gd name="T22" fmla="*/ 1589088 w 9248"/>
              <a:gd name="T23" fmla="*/ 267462 h 10000"/>
              <a:gd name="T24" fmla="*/ 1589088 w 9248"/>
              <a:gd name="T25" fmla="*/ 238811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269BA-62E0-42A1-A90B-2AB963AB5BB5}" type="datetimeFigureOut">
              <a:rPr lang="hu-HU"/>
              <a:pPr>
                <a:defRPr/>
              </a:pPr>
              <a:t>2020. 12. 09.</a:t>
            </a:fld>
            <a:endParaRPr lang="hu-H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97A35B-C2EA-4F09-B1A7-ACF1DA7D196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235240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1589088 w 9248"/>
              <a:gd name="T1" fmla="*/ 238811 h 10000"/>
              <a:gd name="T2" fmla="*/ 1360038 w 9248"/>
              <a:gd name="T3" fmla="*/ 9550 h 10000"/>
              <a:gd name="T4" fmla="*/ 1355055 w 9248"/>
              <a:gd name="T5" fmla="*/ 4775 h 10000"/>
              <a:gd name="T6" fmla="*/ 1340793 w 9248"/>
              <a:gd name="T7" fmla="*/ 0 h 10000"/>
              <a:gd name="T8" fmla="*/ 1250067 w 9248"/>
              <a:gd name="T9" fmla="*/ 0 h 10000"/>
              <a:gd name="T10" fmla="*/ 0 w 9248"/>
              <a:gd name="T11" fmla="*/ 3556 h 10000"/>
              <a:gd name="T12" fmla="*/ 4296 w 9248"/>
              <a:gd name="T13" fmla="*/ 508000 h 10000"/>
              <a:gd name="T14" fmla="*/ 1250067 w 9248"/>
              <a:gd name="T15" fmla="*/ 506273 h 10000"/>
              <a:gd name="T16" fmla="*/ 1340793 w 9248"/>
              <a:gd name="T17" fmla="*/ 506273 h 10000"/>
              <a:gd name="T18" fmla="*/ 1355055 w 9248"/>
              <a:gd name="T19" fmla="*/ 501498 h 10000"/>
              <a:gd name="T20" fmla="*/ 1360038 w 9248"/>
              <a:gd name="T21" fmla="*/ 496722 h 10000"/>
              <a:gd name="T22" fmla="*/ 1589088 w 9248"/>
              <a:gd name="T23" fmla="*/ 267462 h 10000"/>
              <a:gd name="T24" fmla="*/ 1589088 w 9248"/>
              <a:gd name="T25" fmla="*/ 238811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D3E7D3-E658-4AFF-9039-2C21913EFF85}" type="datetimeFigureOut">
              <a:rPr lang="hu-HU"/>
              <a:pPr>
                <a:defRPr/>
              </a:pPr>
              <a:t>2020. 12. 09.</a:t>
            </a:fld>
            <a:endParaRPr lang="hu-H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48CB11-B82C-4404-94FA-158B93FFFB3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073165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1589088 w 9248"/>
              <a:gd name="T1" fmla="*/ 238811 h 10000"/>
              <a:gd name="T2" fmla="*/ 1360038 w 9248"/>
              <a:gd name="T3" fmla="*/ 9550 h 10000"/>
              <a:gd name="T4" fmla="*/ 1355055 w 9248"/>
              <a:gd name="T5" fmla="*/ 4775 h 10000"/>
              <a:gd name="T6" fmla="*/ 1340793 w 9248"/>
              <a:gd name="T7" fmla="*/ 0 h 10000"/>
              <a:gd name="T8" fmla="*/ 1250067 w 9248"/>
              <a:gd name="T9" fmla="*/ 0 h 10000"/>
              <a:gd name="T10" fmla="*/ 0 w 9248"/>
              <a:gd name="T11" fmla="*/ 3556 h 10000"/>
              <a:gd name="T12" fmla="*/ 4296 w 9248"/>
              <a:gd name="T13" fmla="*/ 508000 h 10000"/>
              <a:gd name="T14" fmla="*/ 1250067 w 9248"/>
              <a:gd name="T15" fmla="*/ 506273 h 10000"/>
              <a:gd name="T16" fmla="*/ 1340793 w 9248"/>
              <a:gd name="T17" fmla="*/ 506273 h 10000"/>
              <a:gd name="T18" fmla="*/ 1355055 w 9248"/>
              <a:gd name="T19" fmla="*/ 501498 h 10000"/>
              <a:gd name="T20" fmla="*/ 1360038 w 9248"/>
              <a:gd name="T21" fmla="*/ 496722 h 10000"/>
              <a:gd name="T22" fmla="*/ 1589088 w 9248"/>
              <a:gd name="T23" fmla="*/ 267462 h 10000"/>
              <a:gd name="T24" fmla="*/ 1589088 w 9248"/>
              <a:gd name="T25" fmla="*/ 238811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0B6621-C925-4FFD-81B1-0250372C39FB}" type="datetimeFigureOut">
              <a:rPr lang="hu-HU"/>
              <a:pPr>
                <a:defRPr/>
              </a:pPr>
              <a:t>2020. 12. 09.</a:t>
            </a:fld>
            <a:endParaRPr lang="hu-HU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AC673-FF81-486B-999A-5B8E26921FC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42598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1589088 w 9248"/>
              <a:gd name="T1" fmla="*/ 238811 h 10000"/>
              <a:gd name="T2" fmla="*/ 1360038 w 9248"/>
              <a:gd name="T3" fmla="*/ 9550 h 10000"/>
              <a:gd name="T4" fmla="*/ 1355055 w 9248"/>
              <a:gd name="T5" fmla="*/ 4775 h 10000"/>
              <a:gd name="T6" fmla="*/ 1340793 w 9248"/>
              <a:gd name="T7" fmla="*/ 0 h 10000"/>
              <a:gd name="T8" fmla="*/ 1250067 w 9248"/>
              <a:gd name="T9" fmla="*/ 0 h 10000"/>
              <a:gd name="T10" fmla="*/ 0 w 9248"/>
              <a:gd name="T11" fmla="*/ 3556 h 10000"/>
              <a:gd name="T12" fmla="*/ 4296 w 9248"/>
              <a:gd name="T13" fmla="*/ 508000 h 10000"/>
              <a:gd name="T14" fmla="*/ 1250067 w 9248"/>
              <a:gd name="T15" fmla="*/ 506273 h 10000"/>
              <a:gd name="T16" fmla="*/ 1340793 w 9248"/>
              <a:gd name="T17" fmla="*/ 506273 h 10000"/>
              <a:gd name="T18" fmla="*/ 1355055 w 9248"/>
              <a:gd name="T19" fmla="*/ 501498 h 10000"/>
              <a:gd name="T20" fmla="*/ 1360038 w 9248"/>
              <a:gd name="T21" fmla="*/ 496722 h 10000"/>
              <a:gd name="T22" fmla="*/ 1589088 w 9248"/>
              <a:gd name="T23" fmla="*/ 267462 h 10000"/>
              <a:gd name="T24" fmla="*/ 1589088 w 9248"/>
              <a:gd name="T25" fmla="*/ 238811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874C77-A0D4-4DF7-B5CF-35F0086D2FFA}" type="datetimeFigureOut">
              <a:rPr lang="hu-HU"/>
              <a:pPr>
                <a:defRPr/>
              </a:pPr>
              <a:t>2020. 12. 09.</a:t>
            </a:fld>
            <a:endParaRPr lang="hu-H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0F051E-F522-4C8B-A27D-F4A1FBAF1D4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491676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1589088 w 9248"/>
              <a:gd name="T1" fmla="*/ 238811 h 10000"/>
              <a:gd name="T2" fmla="*/ 1360038 w 9248"/>
              <a:gd name="T3" fmla="*/ 9550 h 10000"/>
              <a:gd name="T4" fmla="*/ 1355055 w 9248"/>
              <a:gd name="T5" fmla="*/ 4775 h 10000"/>
              <a:gd name="T6" fmla="*/ 1340793 w 9248"/>
              <a:gd name="T7" fmla="*/ 0 h 10000"/>
              <a:gd name="T8" fmla="*/ 1250067 w 9248"/>
              <a:gd name="T9" fmla="*/ 0 h 10000"/>
              <a:gd name="T10" fmla="*/ 0 w 9248"/>
              <a:gd name="T11" fmla="*/ 3556 h 10000"/>
              <a:gd name="T12" fmla="*/ 4296 w 9248"/>
              <a:gd name="T13" fmla="*/ 508000 h 10000"/>
              <a:gd name="T14" fmla="*/ 1250067 w 9248"/>
              <a:gd name="T15" fmla="*/ 506273 h 10000"/>
              <a:gd name="T16" fmla="*/ 1340793 w 9248"/>
              <a:gd name="T17" fmla="*/ 506273 h 10000"/>
              <a:gd name="T18" fmla="*/ 1355055 w 9248"/>
              <a:gd name="T19" fmla="*/ 501498 h 10000"/>
              <a:gd name="T20" fmla="*/ 1360038 w 9248"/>
              <a:gd name="T21" fmla="*/ 496722 h 10000"/>
              <a:gd name="T22" fmla="*/ 1589088 w 9248"/>
              <a:gd name="T23" fmla="*/ 267462 h 10000"/>
              <a:gd name="T24" fmla="*/ 1589088 w 9248"/>
              <a:gd name="T25" fmla="*/ 238811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F3A554-5531-49BE-BC7F-A9CDF5180EBB}" type="datetimeFigureOut">
              <a:rPr lang="hu-HU"/>
              <a:pPr>
                <a:defRPr/>
              </a:pPr>
              <a:t>2020. 12. 09.</a:t>
            </a:fld>
            <a:endParaRPr lang="hu-HU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693BAE-A7E7-4E0D-9EC4-6E9F6EF4162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551057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1589088 w 9248"/>
              <a:gd name="T1" fmla="*/ 238811 h 10000"/>
              <a:gd name="T2" fmla="*/ 1360038 w 9248"/>
              <a:gd name="T3" fmla="*/ 9550 h 10000"/>
              <a:gd name="T4" fmla="*/ 1355055 w 9248"/>
              <a:gd name="T5" fmla="*/ 4775 h 10000"/>
              <a:gd name="T6" fmla="*/ 1340793 w 9248"/>
              <a:gd name="T7" fmla="*/ 0 h 10000"/>
              <a:gd name="T8" fmla="*/ 1250067 w 9248"/>
              <a:gd name="T9" fmla="*/ 0 h 10000"/>
              <a:gd name="T10" fmla="*/ 0 w 9248"/>
              <a:gd name="T11" fmla="*/ 3556 h 10000"/>
              <a:gd name="T12" fmla="*/ 4296 w 9248"/>
              <a:gd name="T13" fmla="*/ 508000 h 10000"/>
              <a:gd name="T14" fmla="*/ 1250067 w 9248"/>
              <a:gd name="T15" fmla="*/ 506273 h 10000"/>
              <a:gd name="T16" fmla="*/ 1340793 w 9248"/>
              <a:gd name="T17" fmla="*/ 506273 h 10000"/>
              <a:gd name="T18" fmla="*/ 1355055 w 9248"/>
              <a:gd name="T19" fmla="*/ 501498 h 10000"/>
              <a:gd name="T20" fmla="*/ 1360038 w 9248"/>
              <a:gd name="T21" fmla="*/ 496722 h 10000"/>
              <a:gd name="T22" fmla="*/ 1589088 w 9248"/>
              <a:gd name="T23" fmla="*/ 267462 h 10000"/>
              <a:gd name="T24" fmla="*/ 1589088 w 9248"/>
              <a:gd name="T25" fmla="*/ 238811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6041C8-4496-456B-88D7-9262CF76FD17}" type="datetimeFigureOut">
              <a:rPr lang="hu-HU"/>
              <a:pPr>
                <a:defRPr/>
              </a:pPr>
              <a:t>2020. 12. 09.</a:t>
            </a:fld>
            <a:endParaRPr lang="hu-H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57A2C-492A-44B8-9E0A-F7FD3875A7E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567480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1589088 w 9248"/>
              <a:gd name="T1" fmla="*/ 238811 h 10000"/>
              <a:gd name="T2" fmla="*/ 1360038 w 9248"/>
              <a:gd name="T3" fmla="*/ 9550 h 10000"/>
              <a:gd name="T4" fmla="*/ 1355055 w 9248"/>
              <a:gd name="T5" fmla="*/ 4775 h 10000"/>
              <a:gd name="T6" fmla="*/ 1340793 w 9248"/>
              <a:gd name="T7" fmla="*/ 0 h 10000"/>
              <a:gd name="T8" fmla="*/ 1250067 w 9248"/>
              <a:gd name="T9" fmla="*/ 0 h 10000"/>
              <a:gd name="T10" fmla="*/ 0 w 9248"/>
              <a:gd name="T11" fmla="*/ 3556 h 10000"/>
              <a:gd name="T12" fmla="*/ 4296 w 9248"/>
              <a:gd name="T13" fmla="*/ 508000 h 10000"/>
              <a:gd name="T14" fmla="*/ 1250067 w 9248"/>
              <a:gd name="T15" fmla="*/ 506273 h 10000"/>
              <a:gd name="T16" fmla="*/ 1340793 w 9248"/>
              <a:gd name="T17" fmla="*/ 506273 h 10000"/>
              <a:gd name="T18" fmla="*/ 1355055 w 9248"/>
              <a:gd name="T19" fmla="*/ 501498 h 10000"/>
              <a:gd name="T20" fmla="*/ 1360038 w 9248"/>
              <a:gd name="T21" fmla="*/ 496722 h 10000"/>
              <a:gd name="T22" fmla="*/ 1589088 w 9248"/>
              <a:gd name="T23" fmla="*/ 267462 h 10000"/>
              <a:gd name="T24" fmla="*/ 1589088 w 9248"/>
              <a:gd name="T25" fmla="*/ 238811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hu-HU" noProof="0" smtClean="0"/>
              <a:t>Kép beszúrásához kattintson az ikonra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6FCB0-1C5B-4B1D-87C6-FA32187F251F}" type="datetimeFigureOut">
              <a:rPr lang="hu-HU"/>
              <a:pPr>
                <a:defRPr/>
              </a:pPr>
              <a:t>2020. 12. 09.</a:t>
            </a:fld>
            <a:endParaRPr lang="hu-H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0326C3-F75A-4D27-A9CD-61E749ABDCB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314491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>
              <a:gd name="T0" fmla="*/ 1589088 w 9248"/>
              <a:gd name="T1" fmla="*/ 238811 h 10000"/>
              <a:gd name="T2" fmla="*/ 1360038 w 9248"/>
              <a:gd name="T3" fmla="*/ 9550 h 10000"/>
              <a:gd name="T4" fmla="*/ 1355055 w 9248"/>
              <a:gd name="T5" fmla="*/ 4775 h 10000"/>
              <a:gd name="T6" fmla="*/ 1340793 w 9248"/>
              <a:gd name="T7" fmla="*/ 0 h 10000"/>
              <a:gd name="T8" fmla="*/ 1250067 w 9248"/>
              <a:gd name="T9" fmla="*/ 0 h 10000"/>
              <a:gd name="T10" fmla="*/ 0 w 9248"/>
              <a:gd name="T11" fmla="*/ 3556 h 10000"/>
              <a:gd name="T12" fmla="*/ 4296 w 9248"/>
              <a:gd name="T13" fmla="*/ 508000 h 10000"/>
              <a:gd name="T14" fmla="*/ 1250067 w 9248"/>
              <a:gd name="T15" fmla="*/ 506273 h 10000"/>
              <a:gd name="T16" fmla="*/ 1340793 w 9248"/>
              <a:gd name="T17" fmla="*/ 506273 h 10000"/>
              <a:gd name="T18" fmla="*/ 1355055 w 9248"/>
              <a:gd name="T19" fmla="*/ 501498 h 10000"/>
              <a:gd name="T20" fmla="*/ 1360038 w 9248"/>
              <a:gd name="T21" fmla="*/ 496722 h 10000"/>
              <a:gd name="T22" fmla="*/ 1589088 w 9248"/>
              <a:gd name="T23" fmla="*/ 267462 h 10000"/>
              <a:gd name="T24" fmla="*/ 1589088 w 9248"/>
              <a:gd name="T25" fmla="*/ 238811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6BF7C9-5303-42C3-80D0-8B25336D5FE2}" type="datetimeFigureOut">
              <a:rPr lang="hu-HU"/>
              <a:pPr>
                <a:defRPr/>
              </a:pPr>
              <a:t>2020. 12. 09.</a:t>
            </a:fld>
            <a:endParaRPr lang="hu-H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C887F-EC5A-407F-AB86-730C3D47956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281807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>
              <a:gd name="T0" fmla="*/ 1589088 w 9248"/>
              <a:gd name="T1" fmla="*/ 238811 h 10000"/>
              <a:gd name="T2" fmla="*/ 1360038 w 9248"/>
              <a:gd name="T3" fmla="*/ 9550 h 10000"/>
              <a:gd name="T4" fmla="*/ 1355055 w 9248"/>
              <a:gd name="T5" fmla="*/ 4775 h 10000"/>
              <a:gd name="T6" fmla="*/ 1340793 w 9248"/>
              <a:gd name="T7" fmla="*/ 0 h 10000"/>
              <a:gd name="T8" fmla="*/ 1250067 w 9248"/>
              <a:gd name="T9" fmla="*/ 0 h 10000"/>
              <a:gd name="T10" fmla="*/ 0 w 9248"/>
              <a:gd name="T11" fmla="*/ 3556 h 10000"/>
              <a:gd name="T12" fmla="*/ 4296 w 9248"/>
              <a:gd name="T13" fmla="*/ 508000 h 10000"/>
              <a:gd name="T14" fmla="*/ 1250067 w 9248"/>
              <a:gd name="T15" fmla="*/ 506273 h 10000"/>
              <a:gd name="T16" fmla="*/ 1340793 w 9248"/>
              <a:gd name="T17" fmla="*/ 506273 h 10000"/>
              <a:gd name="T18" fmla="*/ 1355055 w 9248"/>
              <a:gd name="T19" fmla="*/ 501498 h 10000"/>
              <a:gd name="T20" fmla="*/ 1360038 w 9248"/>
              <a:gd name="T21" fmla="*/ 496722 h 10000"/>
              <a:gd name="T22" fmla="*/ 1589088 w 9248"/>
              <a:gd name="T23" fmla="*/ 267462 h 10000"/>
              <a:gd name="T24" fmla="*/ 1589088 w 9248"/>
              <a:gd name="T25" fmla="*/ 238811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6" name="TextBox 13"/>
          <p:cNvSpPr txBox="1">
            <a:spLocks noChangeArrowheads="1"/>
          </p:cNvSpPr>
          <p:nvPr/>
        </p:nvSpPr>
        <p:spPr bwMode="auto">
          <a:xfrm>
            <a:off x="2466975" y="647700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hu-HU" sz="8000" smtClean="0">
                <a:solidFill>
                  <a:srgbClr val="A53010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7" name="TextBox 14"/>
          <p:cNvSpPr txBox="1">
            <a:spLocks noChangeArrowheads="1"/>
          </p:cNvSpPr>
          <p:nvPr/>
        </p:nvSpPr>
        <p:spPr bwMode="auto">
          <a:xfrm>
            <a:off x="11114088" y="290512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hu-HU" sz="8000" smtClean="0">
                <a:solidFill>
                  <a:srgbClr val="A53010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9C585C-F108-48F7-B1BC-3B78AAA4C679}" type="datetimeFigureOut">
              <a:rPr lang="hu-HU"/>
              <a:pPr>
                <a:defRPr/>
              </a:pPr>
              <a:t>2020. 12. 09.</a:t>
            </a:fld>
            <a:endParaRPr lang="hu-H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CD6A58-4C9F-4AF3-B058-0EC5A0E5B62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638192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1589088 w 9248"/>
              <a:gd name="T1" fmla="*/ 238811 h 10000"/>
              <a:gd name="T2" fmla="*/ 1360038 w 9248"/>
              <a:gd name="T3" fmla="*/ 9550 h 10000"/>
              <a:gd name="T4" fmla="*/ 1355055 w 9248"/>
              <a:gd name="T5" fmla="*/ 4775 h 10000"/>
              <a:gd name="T6" fmla="*/ 1340793 w 9248"/>
              <a:gd name="T7" fmla="*/ 0 h 10000"/>
              <a:gd name="T8" fmla="*/ 1250067 w 9248"/>
              <a:gd name="T9" fmla="*/ 0 h 10000"/>
              <a:gd name="T10" fmla="*/ 0 w 9248"/>
              <a:gd name="T11" fmla="*/ 3556 h 10000"/>
              <a:gd name="T12" fmla="*/ 4296 w 9248"/>
              <a:gd name="T13" fmla="*/ 508000 h 10000"/>
              <a:gd name="T14" fmla="*/ 1250067 w 9248"/>
              <a:gd name="T15" fmla="*/ 506273 h 10000"/>
              <a:gd name="T16" fmla="*/ 1340793 w 9248"/>
              <a:gd name="T17" fmla="*/ 506273 h 10000"/>
              <a:gd name="T18" fmla="*/ 1355055 w 9248"/>
              <a:gd name="T19" fmla="*/ 501498 h 10000"/>
              <a:gd name="T20" fmla="*/ 1360038 w 9248"/>
              <a:gd name="T21" fmla="*/ 496722 h 10000"/>
              <a:gd name="T22" fmla="*/ 1589088 w 9248"/>
              <a:gd name="T23" fmla="*/ 267462 h 10000"/>
              <a:gd name="T24" fmla="*/ 1589088 w 9248"/>
              <a:gd name="T25" fmla="*/ 238811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8BA8B-FED1-40F7-A5E9-3FD894EA9D88}" type="datetimeFigureOut">
              <a:rPr lang="hu-HU"/>
              <a:pPr>
                <a:defRPr/>
              </a:pPr>
              <a:t>2020. 12. 09.</a:t>
            </a:fld>
            <a:endParaRPr lang="hu-H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BE24D3-BDC3-475A-B569-D3EF7CE6BDF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434566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1589088 w 9248"/>
              <a:gd name="T1" fmla="*/ 238811 h 10000"/>
              <a:gd name="T2" fmla="*/ 1360038 w 9248"/>
              <a:gd name="T3" fmla="*/ 9550 h 10000"/>
              <a:gd name="T4" fmla="*/ 1355055 w 9248"/>
              <a:gd name="T5" fmla="*/ 4775 h 10000"/>
              <a:gd name="T6" fmla="*/ 1340793 w 9248"/>
              <a:gd name="T7" fmla="*/ 0 h 10000"/>
              <a:gd name="T8" fmla="*/ 1250067 w 9248"/>
              <a:gd name="T9" fmla="*/ 0 h 10000"/>
              <a:gd name="T10" fmla="*/ 0 w 9248"/>
              <a:gd name="T11" fmla="*/ 3556 h 10000"/>
              <a:gd name="T12" fmla="*/ 4296 w 9248"/>
              <a:gd name="T13" fmla="*/ 508000 h 10000"/>
              <a:gd name="T14" fmla="*/ 1250067 w 9248"/>
              <a:gd name="T15" fmla="*/ 506273 h 10000"/>
              <a:gd name="T16" fmla="*/ 1340793 w 9248"/>
              <a:gd name="T17" fmla="*/ 506273 h 10000"/>
              <a:gd name="T18" fmla="*/ 1355055 w 9248"/>
              <a:gd name="T19" fmla="*/ 501498 h 10000"/>
              <a:gd name="T20" fmla="*/ 1360038 w 9248"/>
              <a:gd name="T21" fmla="*/ 496722 h 10000"/>
              <a:gd name="T22" fmla="*/ 1589088 w 9248"/>
              <a:gd name="T23" fmla="*/ 267462 h 10000"/>
              <a:gd name="T24" fmla="*/ 1589088 w 9248"/>
              <a:gd name="T25" fmla="*/ 238811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6" name="TextBox 16"/>
          <p:cNvSpPr txBox="1">
            <a:spLocks noChangeArrowheads="1"/>
          </p:cNvSpPr>
          <p:nvPr/>
        </p:nvSpPr>
        <p:spPr bwMode="auto">
          <a:xfrm>
            <a:off x="2466975" y="647700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hu-HU" sz="8000" smtClean="0">
                <a:solidFill>
                  <a:srgbClr val="A53010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7" name="TextBox 17"/>
          <p:cNvSpPr txBox="1">
            <a:spLocks noChangeArrowheads="1"/>
          </p:cNvSpPr>
          <p:nvPr/>
        </p:nvSpPr>
        <p:spPr bwMode="auto">
          <a:xfrm>
            <a:off x="11114088" y="290512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hu-HU" sz="8000" smtClean="0">
                <a:solidFill>
                  <a:srgbClr val="A53010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B553B-E524-43D5-B42E-D0018E1653B1}" type="datetimeFigureOut">
              <a:rPr lang="hu-HU"/>
              <a:pPr>
                <a:defRPr/>
              </a:pPr>
              <a:t>2020. 12. 09.</a:t>
            </a:fld>
            <a:endParaRPr lang="hu-HU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7F781F-1484-496E-AD18-3E2F1CC123B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62626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>
              <a:gd name="T0" fmla="*/ 1589088 w 9248"/>
              <a:gd name="T1" fmla="*/ 238811 h 10000"/>
              <a:gd name="T2" fmla="*/ 1360038 w 9248"/>
              <a:gd name="T3" fmla="*/ 9550 h 10000"/>
              <a:gd name="T4" fmla="*/ 1355055 w 9248"/>
              <a:gd name="T5" fmla="*/ 4775 h 10000"/>
              <a:gd name="T6" fmla="*/ 1340793 w 9248"/>
              <a:gd name="T7" fmla="*/ 0 h 10000"/>
              <a:gd name="T8" fmla="*/ 1250067 w 9248"/>
              <a:gd name="T9" fmla="*/ 0 h 10000"/>
              <a:gd name="T10" fmla="*/ 0 w 9248"/>
              <a:gd name="T11" fmla="*/ 3556 h 10000"/>
              <a:gd name="T12" fmla="*/ 4296 w 9248"/>
              <a:gd name="T13" fmla="*/ 508000 h 10000"/>
              <a:gd name="T14" fmla="*/ 1250067 w 9248"/>
              <a:gd name="T15" fmla="*/ 506273 h 10000"/>
              <a:gd name="T16" fmla="*/ 1340793 w 9248"/>
              <a:gd name="T17" fmla="*/ 506273 h 10000"/>
              <a:gd name="T18" fmla="*/ 1355055 w 9248"/>
              <a:gd name="T19" fmla="*/ 501498 h 10000"/>
              <a:gd name="T20" fmla="*/ 1360038 w 9248"/>
              <a:gd name="T21" fmla="*/ 496722 h 10000"/>
              <a:gd name="T22" fmla="*/ 1589088 w 9248"/>
              <a:gd name="T23" fmla="*/ 267462 h 10000"/>
              <a:gd name="T24" fmla="*/ 1589088 w 9248"/>
              <a:gd name="T25" fmla="*/ 238811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581EF-5708-486E-B0A1-81C6B7A62603}" type="datetimeFigureOut">
              <a:rPr lang="hu-HU"/>
              <a:pPr>
                <a:defRPr/>
              </a:pPr>
              <a:t>2020. 12. 09.</a:t>
            </a:fld>
            <a:endParaRPr lang="hu-H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C1AC01-3D16-46C8-BB01-1895D996168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158325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1589088 w 9248"/>
              <a:gd name="T1" fmla="*/ 238811 h 10000"/>
              <a:gd name="T2" fmla="*/ 1360038 w 9248"/>
              <a:gd name="T3" fmla="*/ 9550 h 10000"/>
              <a:gd name="T4" fmla="*/ 1355055 w 9248"/>
              <a:gd name="T5" fmla="*/ 4775 h 10000"/>
              <a:gd name="T6" fmla="*/ 1340793 w 9248"/>
              <a:gd name="T7" fmla="*/ 0 h 10000"/>
              <a:gd name="T8" fmla="*/ 1250067 w 9248"/>
              <a:gd name="T9" fmla="*/ 0 h 10000"/>
              <a:gd name="T10" fmla="*/ 0 w 9248"/>
              <a:gd name="T11" fmla="*/ 3556 h 10000"/>
              <a:gd name="T12" fmla="*/ 4296 w 9248"/>
              <a:gd name="T13" fmla="*/ 508000 h 10000"/>
              <a:gd name="T14" fmla="*/ 1250067 w 9248"/>
              <a:gd name="T15" fmla="*/ 506273 h 10000"/>
              <a:gd name="T16" fmla="*/ 1340793 w 9248"/>
              <a:gd name="T17" fmla="*/ 506273 h 10000"/>
              <a:gd name="T18" fmla="*/ 1355055 w 9248"/>
              <a:gd name="T19" fmla="*/ 501498 h 10000"/>
              <a:gd name="T20" fmla="*/ 1360038 w 9248"/>
              <a:gd name="T21" fmla="*/ 496722 h 10000"/>
              <a:gd name="T22" fmla="*/ 1589088 w 9248"/>
              <a:gd name="T23" fmla="*/ 267462 h 10000"/>
              <a:gd name="T24" fmla="*/ 1589088 w 9248"/>
              <a:gd name="T25" fmla="*/ 238811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8583BC-0CA8-4DCC-B092-EDE7CA7D1DFD}" type="datetimeFigureOut">
              <a:rPr lang="hu-HU"/>
              <a:pPr>
                <a:defRPr/>
              </a:pPr>
              <a:t>2020. 12. 09.</a:t>
            </a:fld>
            <a:endParaRPr lang="hu-H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DF8A64-CD3B-47A9-A6CC-88B7BD0D8AC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587600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1589088 w 9248"/>
              <a:gd name="T1" fmla="*/ 238811 h 10000"/>
              <a:gd name="T2" fmla="*/ 1360038 w 9248"/>
              <a:gd name="T3" fmla="*/ 9550 h 10000"/>
              <a:gd name="T4" fmla="*/ 1355055 w 9248"/>
              <a:gd name="T5" fmla="*/ 4775 h 10000"/>
              <a:gd name="T6" fmla="*/ 1340793 w 9248"/>
              <a:gd name="T7" fmla="*/ 0 h 10000"/>
              <a:gd name="T8" fmla="*/ 1250067 w 9248"/>
              <a:gd name="T9" fmla="*/ 0 h 10000"/>
              <a:gd name="T10" fmla="*/ 0 w 9248"/>
              <a:gd name="T11" fmla="*/ 3556 h 10000"/>
              <a:gd name="T12" fmla="*/ 4296 w 9248"/>
              <a:gd name="T13" fmla="*/ 508000 h 10000"/>
              <a:gd name="T14" fmla="*/ 1250067 w 9248"/>
              <a:gd name="T15" fmla="*/ 506273 h 10000"/>
              <a:gd name="T16" fmla="*/ 1340793 w 9248"/>
              <a:gd name="T17" fmla="*/ 506273 h 10000"/>
              <a:gd name="T18" fmla="*/ 1355055 w 9248"/>
              <a:gd name="T19" fmla="*/ 501498 h 10000"/>
              <a:gd name="T20" fmla="*/ 1360038 w 9248"/>
              <a:gd name="T21" fmla="*/ 496722 h 10000"/>
              <a:gd name="T22" fmla="*/ 1589088 w 9248"/>
              <a:gd name="T23" fmla="*/ 267462 h 10000"/>
              <a:gd name="T24" fmla="*/ 1589088 w 9248"/>
              <a:gd name="T25" fmla="*/ 238811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FE18F3-BBFF-477F-8C26-0343585C36C4}" type="datetimeFigureOut">
              <a:rPr lang="hu-HU"/>
              <a:pPr>
                <a:defRPr/>
              </a:pPr>
              <a:t>2020. 12. 09.</a:t>
            </a:fld>
            <a:endParaRPr lang="hu-H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8DD56A-2F2C-498F-BA44-B3988462D45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216533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1589088 w 9248"/>
              <a:gd name="T1" fmla="*/ 238811 h 10000"/>
              <a:gd name="T2" fmla="*/ 1360038 w 9248"/>
              <a:gd name="T3" fmla="*/ 9550 h 10000"/>
              <a:gd name="T4" fmla="*/ 1355055 w 9248"/>
              <a:gd name="T5" fmla="*/ 4775 h 10000"/>
              <a:gd name="T6" fmla="*/ 1340793 w 9248"/>
              <a:gd name="T7" fmla="*/ 0 h 10000"/>
              <a:gd name="T8" fmla="*/ 1250067 w 9248"/>
              <a:gd name="T9" fmla="*/ 0 h 10000"/>
              <a:gd name="T10" fmla="*/ 0 w 9248"/>
              <a:gd name="T11" fmla="*/ 3556 h 10000"/>
              <a:gd name="T12" fmla="*/ 4296 w 9248"/>
              <a:gd name="T13" fmla="*/ 508000 h 10000"/>
              <a:gd name="T14" fmla="*/ 1250067 w 9248"/>
              <a:gd name="T15" fmla="*/ 506273 h 10000"/>
              <a:gd name="T16" fmla="*/ 1340793 w 9248"/>
              <a:gd name="T17" fmla="*/ 506273 h 10000"/>
              <a:gd name="T18" fmla="*/ 1355055 w 9248"/>
              <a:gd name="T19" fmla="*/ 501498 h 10000"/>
              <a:gd name="T20" fmla="*/ 1360038 w 9248"/>
              <a:gd name="T21" fmla="*/ 496722 h 10000"/>
              <a:gd name="T22" fmla="*/ 1589088 w 9248"/>
              <a:gd name="T23" fmla="*/ 267462 h 10000"/>
              <a:gd name="T24" fmla="*/ 1589088 w 9248"/>
              <a:gd name="T25" fmla="*/ 238811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574B43-D989-42DF-BB19-A270AE61AFA5}" type="datetimeFigureOut">
              <a:rPr lang="hu-HU"/>
              <a:pPr>
                <a:defRPr/>
              </a:pPr>
              <a:t>2020. 12. 09.</a:t>
            </a:fld>
            <a:endParaRPr lang="hu-H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CF8CC-1F83-4F0D-87C4-311CDD023EB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954118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A109428-E0C5-4175-B4B0-00B8AF5EF7EF}" type="datetimeFigureOut">
              <a:rPr lang="hu-HU" smtClean="0"/>
              <a:pPr>
                <a:defRPr/>
              </a:pPr>
              <a:t>2020. 12. 09.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>
              <a:defRPr/>
            </a:pPr>
            <a:fld id="{E86C0289-B05C-4429-B054-1CA8B3791330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605052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9269BA-62E0-42A1-A90B-2AB963AB5BB5}" type="datetimeFigureOut">
              <a:rPr lang="hu-HU" smtClean="0"/>
              <a:pPr>
                <a:defRPr/>
              </a:pPr>
              <a:t>2020. 12. 09.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97A35B-C2EA-4F09-B1A7-ACF1DA7D196C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485253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D581EF-5708-486E-B0A1-81C6B7A62603}" type="datetimeFigureOut">
              <a:rPr lang="hu-HU" smtClean="0"/>
              <a:pPr>
                <a:defRPr/>
              </a:pPr>
              <a:t>2020. 12. 09.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>
              <a:defRPr/>
            </a:pPr>
            <a:fld id="{46C1AC01-3D16-46C8-BB01-1895D9961682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791173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C3B45F-F1C2-4E45-9F3A-A7C054EBE746}" type="datetimeFigureOut">
              <a:rPr lang="hu-HU" smtClean="0"/>
              <a:pPr>
                <a:defRPr/>
              </a:pPr>
              <a:t>2020. 12. 09.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>
              <a:defRPr/>
            </a:pPr>
            <a:fld id="{25353E90-58FB-4092-BEC9-C3435ADA17C6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877135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8A50E2-4E2E-41EC-86C3-B10EC51C78D6}" type="datetimeFigureOut">
              <a:rPr lang="hu-HU" smtClean="0"/>
              <a:pPr>
                <a:defRPr/>
              </a:pPr>
              <a:t>2020. 12. 09.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>
              <a:defRPr/>
            </a:pPr>
            <a:fld id="{7FA03B28-3E90-4047-8075-A15E6E9E4DD7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175994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612F3D-7F5D-4560-89D1-749ABE8FE135}" type="datetimeFigureOut">
              <a:rPr lang="hu-HU" smtClean="0"/>
              <a:pPr>
                <a:defRPr/>
              </a:pPr>
              <a:t>2020. 12. 09.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23D449-D38D-48E0-83D6-61EF9B6D52EF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822763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A1B7C44-1BEF-42F4-B186-6867A1EEDE39}" type="datetimeFigureOut">
              <a:rPr lang="hu-HU" smtClean="0"/>
              <a:pPr>
                <a:defRPr/>
              </a:pPr>
              <a:t>2020. 12. 09.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F66628-5DAD-42F2-BDFA-3896EA6F0E4A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80387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1589088 w 9248"/>
              <a:gd name="T1" fmla="*/ 238811 h 10000"/>
              <a:gd name="T2" fmla="*/ 1360038 w 9248"/>
              <a:gd name="T3" fmla="*/ 9550 h 10000"/>
              <a:gd name="T4" fmla="*/ 1355055 w 9248"/>
              <a:gd name="T5" fmla="*/ 4775 h 10000"/>
              <a:gd name="T6" fmla="*/ 1340793 w 9248"/>
              <a:gd name="T7" fmla="*/ 0 h 10000"/>
              <a:gd name="T8" fmla="*/ 1250067 w 9248"/>
              <a:gd name="T9" fmla="*/ 0 h 10000"/>
              <a:gd name="T10" fmla="*/ 0 w 9248"/>
              <a:gd name="T11" fmla="*/ 3556 h 10000"/>
              <a:gd name="T12" fmla="*/ 4296 w 9248"/>
              <a:gd name="T13" fmla="*/ 508000 h 10000"/>
              <a:gd name="T14" fmla="*/ 1250067 w 9248"/>
              <a:gd name="T15" fmla="*/ 506273 h 10000"/>
              <a:gd name="T16" fmla="*/ 1340793 w 9248"/>
              <a:gd name="T17" fmla="*/ 506273 h 10000"/>
              <a:gd name="T18" fmla="*/ 1355055 w 9248"/>
              <a:gd name="T19" fmla="*/ 501498 h 10000"/>
              <a:gd name="T20" fmla="*/ 1360038 w 9248"/>
              <a:gd name="T21" fmla="*/ 496722 h 10000"/>
              <a:gd name="T22" fmla="*/ 1589088 w 9248"/>
              <a:gd name="T23" fmla="*/ 267462 h 10000"/>
              <a:gd name="T24" fmla="*/ 1589088 w 9248"/>
              <a:gd name="T25" fmla="*/ 238811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C3B45F-F1C2-4E45-9F3A-A7C054EBE746}" type="datetimeFigureOut">
              <a:rPr lang="hu-HU"/>
              <a:pPr>
                <a:defRPr/>
              </a:pPr>
              <a:t>2020. 12. 09.</a:t>
            </a:fld>
            <a:endParaRPr lang="hu-H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353E90-58FB-4092-BEC9-C3435ADA17C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808006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D2B029-0236-492A-889D-AA35E859CF30}" type="datetimeFigureOut">
              <a:rPr lang="hu-HU" smtClean="0"/>
              <a:pPr>
                <a:defRPr/>
              </a:pPr>
              <a:t>2020. 12. 09.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5D1B38-B9D7-4AD0-A719-144E1F41BD62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644727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F5BC0B-D0A0-4B2B-ABE7-CBCFE4EC4727}" type="datetimeFigureOut">
              <a:rPr lang="hu-HU" smtClean="0"/>
              <a:pPr>
                <a:defRPr/>
              </a:pPr>
              <a:t>2020. 12. 09.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>
              <a:defRPr/>
            </a:pPr>
            <a:fld id="{0F96C519-AAD8-4F95-B8B0-E2534019F62C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157596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7712B3-2B1D-49CD-8148-09ACD24E2ED6}" type="datetimeFigureOut">
              <a:rPr lang="hu-HU" smtClean="0"/>
              <a:pPr>
                <a:defRPr/>
              </a:pPr>
              <a:t>2020. 12. 09.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>
              <a:defRPr/>
            </a:pPr>
            <a:fld id="{471381B1-F82B-4500-ABB7-503B6C415E95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986467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3493C3-6B6E-468D-8A3E-4B15B983B536}" type="datetimeFigureOut">
              <a:rPr lang="hu-HU" smtClean="0"/>
              <a:pPr>
                <a:defRPr/>
              </a:pPr>
              <a:t>2020. 12. 09.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>
              <a:defRPr/>
            </a:pPr>
            <a:fld id="{2F9D8121-9E32-4D62-9E22-59BE88E0A75D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308277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2F71FD-4506-4BF6-A80B-519C4B99F67B}" type="datetimeFigureOut">
              <a:rPr lang="hu-HU" smtClean="0"/>
              <a:pPr>
                <a:defRPr/>
              </a:pPr>
              <a:t>2020. 12. 09.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>
              <a:defRPr/>
            </a:pPr>
            <a:fld id="{1EF3C7FF-8C90-4EE3-B544-FDF8564FC305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957339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165162-86D5-4890-88C4-D23EAAE5C5D4}" type="datetimeFigureOut">
              <a:rPr lang="hu-HU" smtClean="0"/>
              <a:pPr>
                <a:defRPr/>
              </a:pPr>
              <a:t>2020. 12. 09.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>
              <a:defRPr/>
            </a:pPr>
            <a:fld id="{58AA4BEC-61CC-4905-A0AC-8721D7E9603A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28360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E2C95A5-1686-493A-B103-168A5C4EEAAC}" type="datetimeFigureOut">
              <a:rPr lang="hu-HU" smtClean="0"/>
              <a:pPr>
                <a:defRPr/>
              </a:pPr>
              <a:t>2020. 12. 09.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>
              <a:defRPr/>
            </a:pPr>
            <a:fld id="{A321C3E9-BDD9-4984-9649-7FF4770B2F89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009260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42BE19-12F4-45F7-8017-93C9F549BA33}" type="datetimeFigureOut">
              <a:rPr lang="hu-HU" smtClean="0"/>
              <a:pPr>
                <a:defRPr/>
              </a:pPr>
              <a:t>2020. 12. 09.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D0C325-3DF7-4F3E-9CF4-10434BF3A564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513501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55A02B-8CCE-4250-AEF9-7A3703D69E22}" type="datetimeFigureOut">
              <a:rPr lang="hu-HU" smtClean="0"/>
              <a:pPr>
                <a:defRPr/>
              </a:pPr>
              <a:t>2020. 12. 09.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9C9B40-8520-457F-82B7-C23FF97A217A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733805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A109428-E0C5-4175-B4B0-00B8AF5EF7EF}" type="datetimeFigureOut">
              <a:rPr lang="hu-HU" smtClean="0"/>
              <a:pPr>
                <a:defRPr/>
              </a:pPr>
              <a:t>2020. 12. 09.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>
              <a:defRPr/>
            </a:pPr>
            <a:fld id="{E86C0289-B05C-4429-B054-1CA8B3791330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29578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1589088 w 9248"/>
              <a:gd name="T1" fmla="*/ 238811 h 10000"/>
              <a:gd name="T2" fmla="*/ 1360038 w 9248"/>
              <a:gd name="T3" fmla="*/ 9550 h 10000"/>
              <a:gd name="T4" fmla="*/ 1355055 w 9248"/>
              <a:gd name="T5" fmla="*/ 4775 h 10000"/>
              <a:gd name="T6" fmla="*/ 1340793 w 9248"/>
              <a:gd name="T7" fmla="*/ 0 h 10000"/>
              <a:gd name="T8" fmla="*/ 1250067 w 9248"/>
              <a:gd name="T9" fmla="*/ 0 h 10000"/>
              <a:gd name="T10" fmla="*/ 0 w 9248"/>
              <a:gd name="T11" fmla="*/ 3556 h 10000"/>
              <a:gd name="T12" fmla="*/ 4296 w 9248"/>
              <a:gd name="T13" fmla="*/ 508000 h 10000"/>
              <a:gd name="T14" fmla="*/ 1250067 w 9248"/>
              <a:gd name="T15" fmla="*/ 506273 h 10000"/>
              <a:gd name="T16" fmla="*/ 1340793 w 9248"/>
              <a:gd name="T17" fmla="*/ 506273 h 10000"/>
              <a:gd name="T18" fmla="*/ 1355055 w 9248"/>
              <a:gd name="T19" fmla="*/ 501498 h 10000"/>
              <a:gd name="T20" fmla="*/ 1360038 w 9248"/>
              <a:gd name="T21" fmla="*/ 496722 h 10000"/>
              <a:gd name="T22" fmla="*/ 1589088 w 9248"/>
              <a:gd name="T23" fmla="*/ 267462 h 10000"/>
              <a:gd name="T24" fmla="*/ 1589088 w 9248"/>
              <a:gd name="T25" fmla="*/ 238811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8A50E2-4E2E-41EC-86C3-B10EC51C78D6}" type="datetimeFigureOut">
              <a:rPr lang="hu-HU"/>
              <a:pPr>
                <a:defRPr/>
              </a:pPr>
              <a:t>2020. 12. 09.</a:t>
            </a:fld>
            <a:endParaRPr lang="hu-HU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A03B28-3E90-4047-8075-A15E6E9E4DD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0759995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9269BA-62E0-42A1-A90B-2AB963AB5BB5}" type="datetimeFigureOut">
              <a:rPr lang="hu-HU" smtClean="0"/>
              <a:pPr>
                <a:defRPr/>
              </a:pPr>
              <a:t>2020. 12. 09.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97A35B-C2EA-4F09-B1A7-ACF1DA7D196C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054585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D581EF-5708-486E-B0A1-81C6B7A62603}" type="datetimeFigureOut">
              <a:rPr lang="hu-HU" smtClean="0"/>
              <a:pPr>
                <a:defRPr/>
              </a:pPr>
              <a:t>2020. 12. 09.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>
              <a:defRPr/>
            </a:pPr>
            <a:fld id="{46C1AC01-3D16-46C8-BB01-1895D9961682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163735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C3B45F-F1C2-4E45-9F3A-A7C054EBE746}" type="datetimeFigureOut">
              <a:rPr lang="hu-HU" smtClean="0"/>
              <a:pPr>
                <a:defRPr/>
              </a:pPr>
              <a:t>2020. 12. 09.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>
              <a:defRPr/>
            </a:pPr>
            <a:fld id="{25353E90-58FB-4092-BEC9-C3435ADA17C6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308470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8A50E2-4E2E-41EC-86C3-B10EC51C78D6}" type="datetimeFigureOut">
              <a:rPr lang="hu-HU" smtClean="0"/>
              <a:pPr>
                <a:defRPr/>
              </a:pPr>
              <a:t>2020. 12. 09.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>
              <a:defRPr/>
            </a:pPr>
            <a:fld id="{7FA03B28-3E90-4047-8075-A15E6E9E4DD7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224312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612F3D-7F5D-4560-89D1-749ABE8FE135}" type="datetimeFigureOut">
              <a:rPr lang="hu-HU" smtClean="0"/>
              <a:pPr>
                <a:defRPr/>
              </a:pPr>
              <a:t>2020. 12. 09.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23D449-D38D-48E0-83D6-61EF9B6D52EF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508214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A1B7C44-1BEF-42F4-B186-6867A1EEDE39}" type="datetimeFigureOut">
              <a:rPr lang="hu-HU" smtClean="0"/>
              <a:pPr>
                <a:defRPr/>
              </a:pPr>
              <a:t>2020. 12. 09.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F66628-5DAD-42F2-BDFA-3896EA6F0E4A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647165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D2B029-0236-492A-889D-AA35E859CF30}" type="datetimeFigureOut">
              <a:rPr lang="hu-HU" smtClean="0"/>
              <a:pPr>
                <a:defRPr/>
              </a:pPr>
              <a:t>2020. 12. 09.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5D1B38-B9D7-4AD0-A719-144E1F41BD62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519446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F5BC0B-D0A0-4B2B-ABE7-CBCFE4EC4727}" type="datetimeFigureOut">
              <a:rPr lang="hu-HU" smtClean="0"/>
              <a:pPr>
                <a:defRPr/>
              </a:pPr>
              <a:t>2020. 12. 09.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>
              <a:defRPr/>
            </a:pPr>
            <a:fld id="{0F96C519-AAD8-4F95-B8B0-E2534019F62C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403695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7712B3-2B1D-49CD-8148-09ACD24E2ED6}" type="datetimeFigureOut">
              <a:rPr lang="hu-HU" smtClean="0"/>
              <a:pPr>
                <a:defRPr/>
              </a:pPr>
              <a:t>2020. 12. 09.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>
              <a:defRPr/>
            </a:pPr>
            <a:fld id="{471381B1-F82B-4500-ABB7-503B6C415E95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824208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3493C3-6B6E-468D-8A3E-4B15B983B536}" type="datetimeFigureOut">
              <a:rPr lang="hu-HU" smtClean="0"/>
              <a:pPr>
                <a:defRPr/>
              </a:pPr>
              <a:t>2020. 12. 09.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>
              <a:defRPr/>
            </a:pPr>
            <a:fld id="{2F9D8121-9E32-4D62-9E22-59BE88E0A75D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44172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1589088 w 9248"/>
              <a:gd name="T1" fmla="*/ 238811 h 10000"/>
              <a:gd name="T2" fmla="*/ 1360038 w 9248"/>
              <a:gd name="T3" fmla="*/ 9550 h 10000"/>
              <a:gd name="T4" fmla="*/ 1355055 w 9248"/>
              <a:gd name="T5" fmla="*/ 4775 h 10000"/>
              <a:gd name="T6" fmla="*/ 1340793 w 9248"/>
              <a:gd name="T7" fmla="*/ 0 h 10000"/>
              <a:gd name="T8" fmla="*/ 1250067 w 9248"/>
              <a:gd name="T9" fmla="*/ 0 h 10000"/>
              <a:gd name="T10" fmla="*/ 0 w 9248"/>
              <a:gd name="T11" fmla="*/ 3556 h 10000"/>
              <a:gd name="T12" fmla="*/ 4296 w 9248"/>
              <a:gd name="T13" fmla="*/ 508000 h 10000"/>
              <a:gd name="T14" fmla="*/ 1250067 w 9248"/>
              <a:gd name="T15" fmla="*/ 506273 h 10000"/>
              <a:gd name="T16" fmla="*/ 1340793 w 9248"/>
              <a:gd name="T17" fmla="*/ 506273 h 10000"/>
              <a:gd name="T18" fmla="*/ 1355055 w 9248"/>
              <a:gd name="T19" fmla="*/ 501498 h 10000"/>
              <a:gd name="T20" fmla="*/ 1360038 w 9248"/>
              <a:gd name="T21" fmla="*/ 496722 h 10000"/>
              <a:gd name="T22" fmla="*/ 1589088 w 9248"/>
              <a:gd name="T23" fmla="*/ 267462 h 10000"/>
              <a:gd name="T24" fmla="*/ 1589088 w 9248"/>
              <a:gd name="T25" fmla="*/ 238811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12F3D-7F5D-4560-89D1-749ABE8FE135}" type="datetimeFigureOut">
              <a:rPr lang="hu-HU"/>
              <a:pPr>
                <a:defRPr/>
              </a:pPr>
              <a:t>2020. 12. 09.</a:t>
            </a:fld>
            <a:endParaRPr lang="hu-H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23D449-D38D-48E0-83D6-61EF9B6D52E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3920384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2F71FD-4506-4BF6-A80B-519C4B99F67B}" type="datetimeFigureOut">
              <a:rPr lang="hu-HU" smtClean="0"/>
              <a:pPr>
                <a:defRPr/>
              </a:pPr>
              <a:t>2020. 12. 09.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>
              <a:defRPr/>
            </a:pPr>
            <a:fld id="{1EF3C7FF-8C90-4EE3-B544-FDF8564FC305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160847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165162-86D5-4890-88C4-D23EAAE5C5D4}" type="datetimeFigureOut">
              <a:rPr lang="hu-HU" smtClean="0"/>
              <a:pPr>
                <a:defRPr/>
              </a:pPr>
              <a:t>2020. 12. 09.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>
              <a:defRPr/>
            </a:pPr>
            <a:fld id="{58AA4BEC-61CC-4905-A0AC-8721D7E9603A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208099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E2C95A5-1686-493A-B103-168A5C4EEAAC}" type="datetimeFigureOut">
              <a:rPr lang="hu-HU" smtClean="0"/>
              <a:pPr>
                <a:defRPr/>
              </a:pPr>
              <a:t>2020. 12. 09.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>
              <a:defRPr/>
            </a:pPr>
            <a:fld id="{A321C3E9-BDD9-4984-9649-7FF4770B2F89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1885818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42BE19-12F4-45F7-8017-93C9F549BA33}" type="datetimeFigureOut">
              <a:rPr lang="hu-HU" smtClean="0"/>
              <a:pPr>
                <a:defRPr/>
              </a:pPr>
              <a:t>2020. 12. 09.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D0C325-3DF7-4F3E-9CF4-10434BF3A564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7785232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55A02B-8CCE-4250-AEF9-7A3703D69E22}" type="datetimeFigureOut">
              <a:rPr lang="hu-HU" smtClean="0"/>
              <a:pPr>
                <a:defRPr/>
              </a:pPr>
              <a:t>2020. 12. 09.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9C9B40-8520-457F-82B7-C23FF97A217A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37276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1589088 w 9248"/>
              <a:gd name="T1" fmla="*/ 238811 h 10000"/>
              <a:gd name="T2" fmla="*/ 1360038 w 9248"/>
              <a:gd name="T3" fmla="*/ 9550 h 10000"/>
              <a:gd name="T4" fmla="*/ 1355055 w 9248"/>
              <a:gd name="T5" fmla="*/ 4775 h 10000"/>
              <a:gd name="T6" fmla="*/ 1340793 w 9248"/>
              <a:gd name="T7" fmla="*/ 0 h 10000"/>
              <a:gd name="T8" fmla="*/ 1250067 w 9248"/>
              <a:gd name="T9" fmla="*/ 0 h 10000"/>
              <a:gd name="T10" fmla="*/ 0 w 9248"/>
              <a:gd name="T11" fmla="*/ 3556 h 10000"/>
              <a:gd name="T12" fmla="*/ 4296 w 9248"/>
              <a:gd name="T13" fmla="*/ 508000 h 10000"/>
              <a:gd name="T14" fmla="*/ 1250067 w 9248"/>
              <a:gd name="T15" fmla="*/ 506273 h 10000"/>
              <a:gd name="T16" fmla="*/ 1340793 w 9248"/>
              <a:gd name="T17" fmla="*/ 506273 h 10000"/>
              <a:gd name="T18" fmla="*/ 1355055 w 9248"/>
              <a:gd name="T19" fmla="*/ 501498 h 10000"/>
              <a:gd name="T20" fmla="*/ 1360038 w 9248"/>
              <a:gd name="T21" fmla="*/ 496722 h 10000"/>
              <a:gd name="T22" fmla="*/ 1589088 w 9248"/>
              <a:gd name="T23" fmla="*/ 267462 h 10000"/>
              <a:gd name="T24" fmla="*/ 1589088 w 9248"/>
              <a:gd name="T25" fmla="*/ 238811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1B7C44-1BEF-42F4-B186-6867A1EEDE39}" type="datetimeFigureOut">
              <a:rPr lang="hu-HU"/>
              <a:pPr>
                <a:defRPr/>
              </a:pPr>
              <a:t>2020. 12. 09.</a:t>
            </a:fld>
            <a:endParaRPr lang="hu-HU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F66628-5DAD-42F2-BDFA-3896EA6F0E4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18257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1589088 w 9248"/>
              <a:gd name="T1" fmla="*/ 238811 h 10000"/>
              <a:gd name="T2" fmla="*/ 1360038 w 9248"/>
              <a:gd name="T3" fmla="*/ 9550 h 10000"/>
              <a:gd name="T4" fmla="*/ 1355055 w 9248"/>
              <a:gd name="T5" fmla="*/ 4775 h 10000"/>
              <a:gd name="T6" fmla="*/ 1340793 w 9248"/>
              <a:gd name="T7" fmla="*/ 0 h 10000"/>
              <a:gd name="T8" fmla="*/ 1250067 w 9248"/>
              <a:gd name="T9" fmla="*/ 0 h 10000"/>
              <a:gd name="T10" fmla="*/ 0 w 9248"/>
              <a:gd name="T11" fmla="*/ 3556 h 10000"/>
              <a:gd name="T12" fmla="*/ 4296 w 9248"/>
              <a:gd name="T13" fmla="*/ 508000 h 10000"/>
              <a:gd name="T14" fmla="*/ 1250067 w 9248"/>
              <a:gd name="T15" fmla="*/ 506273 h 10000"/>
              <a:gd name="T16" fmla="*/ 1340793 w 9248"/>
              <a:gd name="T17" fmla="*/ 506273 h 10000"/>
              <a:gd name="T18" fmla="*/ 1355055 w 9248"/>
              <a:gd name="T19" fmla="*/ 501498 h 10000"/>
              <a:gd name="T20" fmla="*/ 1360038 w 9248"/>
              <a:gd name="T21" fmla="*/ 496722 h 10000"/>
              <a:gd name="T22" fmla="*/ 1589088 w 9248"/>
              <a:gd name="T23" fmla="*/ 267462 h 10000"/>
              <a:gd name="T24" fmla="*/ 1589088 w 9248"/>
              <a:gd name="T25" fmla="*/ 238811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D2B029-0236-492A-889D-AA35E859CF30}" type="datetimeFigureOut">
              <a:rPr lang="hu-HU"/>
              <a:pPr>
                <a:defRPr/>
              </a:pPr>
              <a:t>2020. 12. 09.</a:t>
            </a:fld>
            <a:endParaRPr lang="hu-H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5D1B38-B9D7-4AD0-A719-144E1F41BD6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25679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1589088 w 9248"/>
              <a:gd name="T1" fmla="*/ 238811 h 10000"/>
              <a:gd name="T2" fmla="*/ 1360038 w 9248"/>
              <a:gd name="T3" fmla="*/ 9550 h 10000"/>
              <a:gd name="T4" fmla="*/ 1355055 w 9248"/>
              <a:gd name="T5" fmla="*/ 4775 h 10000"/>
              <a:gd name="T6" fmla="*/ 1340793 w 9248"/>
              <a:gd name="T7" fmla="*/ 0 h 10000"/>
              <a:gd name="T8" fmla="*/ 1250067 w 9248"/>
              <a:gd name="T9" fmla="*/ 0 h 10000"/>
              <a:gd name="T10" fmla="*/ 0 w 9248"/>
              <a:gd name="T11" fmla="*/ 3556 h 10000"/>
              <a:gd name="T12" fmla="*/ 4296 w 9248"/>
              <a:gd name="T13" fmla="*/ 508000 h 10000"/>
              <a:gd name="T14" fmla="*/ 1250067 w 9248"/>
              <a:gd name="T15" fmla="*/ 506273 h 10000"/>
              <a:gd name="T16" fmla="*/ 1340793 w 9248"/>
              <a:gd name="T17" fmla="*/ 506273 h 10000"/>
              <a:gd name="T18" fmla="*/ 1355055 w 9248"/>
              <a:gd name="T19" fmla="*/ 501498 h 10000"/>
              <a:gd name="T20" fmla="*/ 1360038 w 9248"/>
              <a:gd name="T21" fmla="*/ 496722 h 10000"/>
              <a:gd name="T22" fmla="*/ 1589088 w 9248"/>
              <a:gd name="T23" fmla="*/ 267462 h 10000"/>
              <a:gd name="T24" fmla="*/ 1589088 w 9248"/>
              <a:gd name="T25" fmla="*/ 238811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hu-HU" noProof="0" smtClean="0"/>
              <a:t>Kép beszúrásához kattintson az ikonra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F5BC0B-D0A0-4B2B-ABE7-CBCFE4EC4727}" type="datetimeFigureOut">
              <a:rPr lang="hu-HU"/>
              <a:pPr>
                <a:defRPr/>
              </a:pPr>
              <a:t>2020. 12. 09.</a:t>
            </a:fld>
            <a:endParaRPr lang="hu-H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96C519-AAD8-4F95-B8B0-E2534019F62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71516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2"/>
          <p:cNvGrpSpPr>
            <a:grpSpLocks/>
          </p:cNvGrpSpPr>
          <p:nvPr/>
        </p:nvGrpSpPr>
        <p:grpSpPr bwMode="auto">
          <a:xfrm>
            <a:off x="0" y="228600"/>
            <a:ext cx="2851150" cy="6638925"/>
            <a:chOff x="2487613" y="285750"/>
            <a:chExt cx="2428875" cy="5654676"/>
          </a:xfrm>
        </p:grpSpPr>
        <p:sp>
          <p:nvSpPr>
            <p:cNvPr id="1046" name="Freeform 11"/>
            <p:cNvSpPr>
              <a:spLocks/>
            </p:cNvSpPr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>
                <a:gd name="T0" fmla="*/ 85725 w 22"/>
                <a:gd name="T1" fmla="*/ 533400 h 136"/>
                <a:gd name="T2" fmla="*/ 66242 w 22"/>
                <a:gd name="T3" fmla="*/ 313765 h 136"/>
                <a:gd name="T4" fmla="*/ 0 w 22"/>
                <a:gd name="T5" fmla="*/ 0 h 136"/>
                <a:gd name="T6" fmla="*/ 0 w 22"/>
                <a:gd name="T7" fmla="*/ 137272 h 136"/>
                <a:gd name="T8" fmla="*/ 77932 w 22"/>
                <a:gd name="T9" fmla="*/ 486335 h 136"/>
                <a:gd name="T10" fmla="*/ 85725 w 22"/>
                <a:gd name="T11" fmla="*/ 533400 h 1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047" name="Freeform 12"/>
            <p:cNvSpPr>
              <a:spLocks/>
            </p:cNvSpPr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>
                <a:gd name="T0" fmla="*/ 338387 w 140"/>
                <a:gd name="T1" fmla="*/ 1373628 h 504"/>
                <a:gd name="T2" fmla="*/ 546928 w 140"/>
                <a:gd name="T3" fmla="*/ 1978025 h 504"/>
                <a:gd name="T4" fmla="*/ 550863 w 140"/>
                <a:gd name="T5" fmla="*/ 1875984 h 504"/>
                <a:gd name="T6" fmla="*/ 373800 w 140"/>
                <a:gd name="T7" fmla="*/ 1361855 h 504"/>
                <a:gd name="T8" fmla="*/ 0 w 140"/>
                <a:gd name="T9" fmla="*/ 0 h 504"/>
                <a:gd name="T10" fmla="*/ 23608 w 140"/>
                <a:gd name="T11" fmla="*/ 239404 h 504"/>
                <a:gd name="T12" fmla="*/ 338387 w 140"/>
                <a:gd name="T13" fmla="*/ 1373628 h 5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048" name="Freeform 13"/>
            <p:cNvSpPr>
              <a:spLocks/>
            </p:cNvSpPr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>
                <a:gd name="T0" fmla="*/ 31461 w 132"/>
                <a:gd name="T1" fmla="*/ 86405 h 308"/>
                <a:gd name="T2" fmla="*/ 0 w 132"/>
                <a:gd name="T3" fmla="*/ 0 h 308"/>
                <a:gd name="T4" fmla="*/ 0 w 132"/>
                <a:gd name="T5" fmla="*/ 113898 h 308"/>
                <a:gd name="T6" fmla="*/ 267422 w 132"/>
                <a:gd name="T7" fmla="*/ 761938 h 308"/>
                <a:gd name="T8" fmla="*/ 483719 w 132"/>
                <a:gd name="T9" fmla="*/ 1209675 h 308"/>
                <a:gd name="T10" fmla="*/ 519113 w 132"/>
                <a:gd name="T11" fmla="*/ 1209675 h 308"/>
                <a:gd name="T12" fmla="*/ 302816 w 132"/>
                <a:gd name="T13" fmla="*/ 746228 h 308"/>
                <a:gd name="T14" fmla="*/ 31461 w 132"/>
                <a:gd name="T15" fmla="*/ 86405 h 30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049" name="Freeform 14"/>
            <p:cNvSpPr>
              <a:spLocks/>
            </p:cNvSpPr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>
                <a:gd name="T0" fmla="*/ 110524 w 37"/>
                <a:gd name="T1" fmla="*/ 309563 h 79"/>
                <a:gd name="T2" fmla="*/ 146050 w 37"/>
                <a:gd name="T3" fmla="*/ 309563 h 79"/>
                <a:gd name="T4" fmla="*/ 0 w 37"/>
                <a:gd name="T5" fmla="*/ 0 h 79"/>
                <a:gd name="T6" fmla="*/ 110524 w 37"/>
                <a:gd name="T7" fmla="*/ 309563 h 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050" name="Freeform 15"/>
            <p:cNvSpPr>
              <a:spLocks/>
            </p:cNvSpPr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>
                <a:gd name="T0" fmla="*/ 637159 w 178"/>
                <a:gd name="T1" fmla="*/ 2591803 h 722"/>
                <a:gd name="T2" fmla="*/ 456237 w 178"/>
                <a:gd name="T3" fmla="*/ 2097004 h 722"/>
                <a:gd name="T4" fmla="*/ 157323 w 178"/>
                <a:gd name="T5" fmla="*/ 926766 h 722"/>
                <a:gd name="T6" fmla="*/ 47197 w 178"/>
                <a:gd name="T7" fmla="*/ 200276 h 722"/>
                <a:gd name="T8" fmla="*/ 0 w 178"/>
                <a:gd name="T9" fmla="*/ 0 h 722"/>
                <a:gd name="T10" fmla="*/ 129792 w 178"/>
                <a:gd name="T11" fmla="*/ 930693 h 722"/>
                <a:gd name="T12" fmla="*/ 420839 w 178"/>
                <a:gd name="T13" fmla="*/ 2108785 h 722"/>
                <a:gd name="T14" fmla="*/ 629293 w 178"/>
                <a:gd name="T15" fmla="*/ 2674269 h 722"/>
                <a:gd name="T16" fmla="*/ 700088 w 178"/>
                <a:gd name="T17" fmla="*/ 2835275 h 722"/>
                <a:gd name="T18" fmla="*/ 684356 w 178"/>
                <a:gd name="T19" fmla="*/ 2780297 h 722"/>
                <a:gd name="T20" fmla="*/ 637159 w 178"/>
                <a:gd name="T21" fmla="*/ 2591803 h 72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051" name="Freeform 16"/>
            <p:cNvSpPr>
              <a:spLocks/>
            </p:cNvSpPr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>
                <a:gd name="T0" fmla="*/ 43277 w 23"/>
                <a:gd name="T1" fmla="*/ 2266168 h 635"/>
                <a:gd name="T2" fmla="*/ 47211 w 23"/>
                <a:gd name="T3" fmla="*/ 2313298 h 635"/>
                <a:gd name="T4" fmla="*/ 86554 w 23"/>
                <a:gd name="T5" fmla="*/ 2482180 h 635"/>
                <a:gd name="T6" fmla="*/ 90488 w 23"/>
                <a:gd name="T7" fmla="*/ 2493963 h 635"/>
                <a:gd name="T8" fmla="*/ 66882 w 23"/>
                <a:gd name="T9" fmla="*/ 2262240 h 635"/>
                <a:gd name="T10" fmla="*/ 19671 w 23"/>
                <a:gd name="T11" fmla="*/ 1056498 h 635"/>
                <a:gd name="T12" fmla="*/ 59014 w 23"/>
                <a:gd name="T13" fmla="*/ 0 h 635"/>
                <a:gd name="T14" fmla="*/ 47211 w 23"/>
                <a:gd name="T15" fmla="*/ 0 h 635"/>
                <a:gd name="T16" fmla="*/ 3934 w 23"/>
                <a:gd name="T17" fmla="*/ 1056498 h 635"/>
                <a:gd name="T18" fmla="*/ 43277 w 23"/>
                <a:gd name="T19" fmla="*/ 2266168 h 6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052" name="Freeform 17"/>
            <p:cNvSpPr>
              <a:spLocks/>
            </p:cNvSpPr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>
                <a:gd name="T0" fmla="*/ 0 w 17"/>
                <a:gd name="T1" fmla="*/ 0 h 107"/>
                <a:gd name="T2" fmla="*/ 19610 w 17"/>
                <a:gd name="T3" fmla="*/ 220173 h 107"/>
                <a:gd name="T4" fmla="*/ 66675 w 17"/>
                <a:gd name="T5" fmla="*/ 420688 h 107"/>
                <a:gd name="T6" fmla="*/ 43143 w 17"/>
                <a:gd name="T7" fmla="*/ 180857 h 107"/>
                <a:gd name="T8" fmla="*/ 39221 w 17"/>
                <a:gd name="T9" fmla="*/ 169062 h 107"/>
                <a:gd name="T10" fmla="*/ 0 w 17"/>
                <a:gd name="T11" fmla="*/ 0 h 10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053" name="Freeform 18"/>
            <p:cNvSpPr>
              <a:spLocks/>
            </p:cNvSpPr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>
                <a:gd name="T0" fmla="*/ 0 w 41"/>
                <a:gd name="T1" fmla="*/ 0 h 222"/>
                <a:gd name="T2" fmla="*/ 19747 w 41"/>
                <a:gd name="T3" fmla="*/ 365769 h 222"/>
                <a:gd name="T4" fmla="*/ 67140 w 41"/>
                <a:gd name="T5" fmla="*/ 652877 h 222"/>
                <a:gd name="T6" fmla="*/ 94785 w 41"/>
                <a:gd name="T7" fmla="*/ 723671 h 222"/>
                <a:gd name="T8" fmla="*/ 161925 w 41"/>
                <a:gd name="T9" fmla="*/ 873125 h 222"/>
                <a:gd name="T10" fmla="*/ 150077 w 41"/>
                <a:gd name="T11" fmla="*/ 833795 h 222"/>
                <a:gd name="T12" fmla="*/ 51342 w 41"/>
                <a:gd name="T13" fmla="*/ 361836 h 222"/>
                <a:gd name="T14" fmla="*/ 31595 w 41"/>
                <a:gd name="T15" fmla="*/ 86526 h 222"/>
                <a:gd name="T16" fmla="*/ 27646 w 41"/>
                <a:gd name="T17" fmla="*/ 70794 h 222"/>
                <a:gd name="T18" fmla="*/ 0 w 41"/>
                <a:gd name="T19" fmla="*/ 0 h 2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054" name="Freeform 19"/>
            <p:cNvSpPr>
              <a:spLocks/>
            </p:cNvSpPr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>
                <a:gd name="T0" fmla="*/ 27510 w 450"/>
                <a:gd name="T1" fmla="*/ 3353798 h 878"/>
                <a:gd name="T2" fmla="*/ 196497 w 450"/>
                <a:gd name="T3" fmla="*/ 2407352 h 878"/>
                <a:gd name="T4" fmla="*/ 585562 w 450"/>
                <a:gd name="T5" fmla="*/ 1523740 h 878"/>
                <a:gd name="T6" fmla="*/ 1120034 w 450"/>
                <a:gd name="T7" fmla="*/ 718671 h 878"/>
                <a:gd name="T8" fmla="*/ 1430500 w 450"/>
                <a:gd name="T9" fmla="*/ 349518 h 878"/>
                <a:gd name="T10" fmla="*/ 1595557 w 450"/>
                <a:gd name="T11" fmla="*/ 172795 h 878"/>
                <a:gd name="T12" fmla="*/ 1768475 w 450"/>
                <a:gd name="T13" fmla="*/ 3927 h 878"/>
                <a:gd name="T14" fmla="*/ 1768475 w 450"/>
                <a:gd name="T15" fmla="*/ 0 h 878"/>
                <a:gd name="T16" fmla="*/ 1591628 w 450"/>
                <a:gd name="T17" fmla="*/ 168868 h 878"/>
                <a:gd name="T18" fmla="*/ 1426570 w 450"/>
                <a:gd name="T19" fmla="*/ 345590 h 878"/>
                <a:gd name="T20" fmla="*/ 1112174 w 450"/>
                <a:gd name="T21" fmla="*/ 710817 h 878"/>
                <a:gd name="T22" fmla="*/ 569842 w 450"/>
                <a:gd name="T23" fmla="*/ 1515885 h 878"/>
                <a:gd name="T24" fmla="*/ 176848 w 450"/>
                <a:gd name="T25" fmla="*/ 2399497 h 878"/>
                <a:gd name="T26" fmla="*/ 0 w 450"/>
                <a:gd name="T27" fmla="*/ 3353798 h 878"/>
                <a:gd name="T28" fmla="*/ 0 w 450"/>
                <a:gd name="T29" fmla="*/ 3373434 h 878"/>
                <a:gd name="T30" fmla="*/ 27510 w 450"/>
                <a:gd name="T31" fmla="*/ 3448050 h 878"/>
                <a:gd name="T32" fmla="*/ 27510 w 450"/>
                <a:gd name="T33" fmla="*/ 3353798 h 87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055" name="Freeform 20"/>
            <p:cNvSpPr>
              <a:spLocks/>
            </p:cNvSpPr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>
                <a:gd name="T0" fmla="*/ 0 w 35"/>
                <a:gd name="T1" fmla="*/ 0 h 73"/>
                <a:gd name="T2" fmla="*/ 102598 w 35"/>
                <a:gd name="T3" fmla="*/ 287338 h 73"/>
                <a:gd name="T4" fmla="*/ 138113 w 35"/>
                <a:gd name="T5" fmla="*/ 287338 h 73"/>
                <a:gd name="T6" fmla="*/ 0 w 35"/>
                <a:gd name="T7" fmla="*/ 0 h 7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056" name="Freeform 21"/>
            <p:cNvSpPr>
              <a:spLocks/>
            </p:cNvSpPr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>
                <a:gd name="T0" fmla="*/ 27781 w 8"/>
                <a:gd name="T1" fmla="*/ 173170 h 48"/>
                <a:gd name="T2" fmla="*/ 31750 w 8"/>
                <a:gd name="T3" fmla="*/ 188913 h 48"/>
                <a:gd name="T4" fmla="*/ 31750 w 8"/>
                <a:gd name="T5" fmla="*/ 74778 h 48"/>
                <a:gd name="T6" fmla="*/ 3969 w 8"/>
                <a:gd name="T7" fmla="*/ 0 h 48"/>
                <a:gd name="T8" fmla="*/ 0 w 8"/>
                <a:gd name="T9" fmla="*/ 102328 h 48"/>
                <a:gd name="T10" fmla="*/ 27781 w 8"/>
                <a:gd name="T11" fmla="*/ 173170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057" name="Freeform 22"/>
            <p:cNvSpPr>
              <a:spLocks/>
            </p:cNvSpPr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>
                <a:gd name="T0" fmla="*/ 27354 w 52"/>
                <a:gd name="T1" fmla="*/ 70697 h 135"/>
                <a:gd name="T2" fmla="*/ 0 w 52"/>
                <a:gd name="T3" fmla="*/ 0 h 135"/>
                <a:gd name="T4" fmla="*/ 46892 w 52"/>
                <a:gd name="T5" fmla="*/ 188524 h 135"/>
                <a:gd name="T6" fmla="*/ 62523 w 52"/>
                <a:gd name="T7" fmla="*/ 243511 h 135"/>
                <a:gd name="T8" fmla="*/ 199292 w 52"/>
                <a:gd name="T9" fmla="*/ 530225 h 135"/>
                <a:gd name="T10" fmla="*/ 203200 w 52"/>
                <a:gd name="T11" fmla="*/ 530225 h 135"/>
                <a:gd name="T12" fmla="*/ 93785 w 52"/>
                <a:gd name="T13" fmla="*/ 219945 h 135"/>
                <a:gd name="T14" fmla="*/ 27354 w 52"/>
                <a:gd name="T15" fmla="*/ 70697 h 13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1027" name="Group 9"/>
          <p:cNvGrpSpPr>
            <a:grpSpLocks/>
          </p:cNvGrpSpPr>
          <p:nvPr/>
        </p:nvGrpSpPr>
        <p:grpSpPr bwMode="auto">
          <a:xfrm>
            <a:off x="26988" y="0"/>
            <a:ext cx="2357437" cy="6853238"/>
            <a:chOff x="6627813" y="194833"/>
            <a:chExt cx="1952625" cy="5678918"/>
          </a:xfrm>
        </p:grpSpPr>
        <p:sp>
          <p:nvSpPr>
            <p:cNvPr id="1034" name="Freeform 27"/>
            <p:cNvSpPr>
              <a:spLocks/>
            </p:cNvSpPr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>
                <a:gd name="T0" fmla="*/ 27835 w 103"/>
                <a:gd name="T1" fmla="*/ 832351 h 920"/>
                <a:gd name="T2" fmla="*/ 103388 w 103"/>
                <a:gd name="T3" fmla="*/ 1763790 h 920"/>
                <a:gd name="T4" fmla="*/ 226658 w 103"/>
                <a:gd name="T5" fmla="*/ 2691267 h 920"/>
                <a:gd name="T6" fmla="*/ 401622 w 103"/>
                <a:gd name="T7" fmla="*/ 3610816 h 920"/>
                <a:gd name="T8" fmla="*/ 409575 w 103"/>
                <a:gd name="T9" fmla="*/ 3646488 h 920"/>
                <a:gd name="T10" fmla="*/ 393669 w 103"/>
                <a:gd name="T11" fmla="*/ 3464164 h 920"/>
                <a:gd name="T12" fmla="*/ 393669 w 103"/>
                <a:gd name="T13" fmla="*/ 3432455 h 920"/>
                <a:gd name="T14" fmla="*/ 250517 w 103"/>
                <a:gd name="T15" fmla="*/ 2687303 h 920"/>
                <a:gd name="T16" fmla="*/ 119294 w 103"/>
                <a:gd name="T17" fmla="*/ 1759827 h 920"/>
                <a:gd name="T18" fmla="*/ 35788 w 103"/>
                <a:gd name="T19" fmla="*/ 828387 h 920"/>
                <a:gd name="T20" fmla="*/ 11929 w 103"/>
                <a:gd name="T21" fmla="*/ 364649 h 920"/>
                <a:gd name="T22" fmla="*/ 3976 w 103"/>
                <a:gd name="T23" fmla="*/ 0 h 920"/>
                <a:gd name="T24" fmla="*/ 0 w 103"/>
                <a:gd name="T25" fmla="*/ 0 h 920"/>
                <a:gd name="T26" fmla="*/ 3976 w 103"/>
                <a:gd name="T27" fmla="*/ 364649 h 920"/>
                <a:gd name="T28" fmla="*/ 27835 w 103"/>
                <a:gd name="T29" fmla="*/ 832351 h 9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035" name="Freeform 28"/>
            <p:cNvSpPr>
              <a:spLocks/>
            </p:cNvSpPr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>
                <a:gd name="T0" fmla="*/ 211300 w 88"/>
                <a:gd name="T1" fmla="*/ 908844 h 330"/>
                <a:gd name="T2" fmla="*/ 350838 w 88"/>
                <a:gd name="T3" fmla="*/ 1309688 h 330"/>
                <a:gd name="T4" fmla="*/ 350838 w 88"/>
                <a:gd name="T5" fmla="*/ 1222375 h 330"/>
                <a:gd name="T6" fmla="*/ 350838 w 88"/>
                <a:gd name="T7" fmla="*/ 1206500 h 330"/>
                <a:gd name="T8" fmla="*/ 247181 w 88"/>
                <a:gd name="T9" fmla="*/ 896938 h 330"/>
                <a:gd name="T10" fmla="*/ 0 w 88"/>
                <a:gd name="T11" fmla="*/ 0 h 330"/>
                <a:gd name="T12" fmla="*/ 27908 w 88"/>
                <a:gd name="T13" fmla="*/ 250031 h 330"/>
                <a:gd name="T14" fmla="*/ 211300 w 88"/>
                <a:gd name="T15" fmla="*/ 908844 h 33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036" name="Freeform 29"/>
            <p:cNvSpPr>
              <a:spLocks/>
            </p:cNvSpPr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>
                <a:gd name="T0" fmla="*/ 23813 w 90"/>
                <a:gd name="T1" fmla="*/ 59474 h 207"/>
                <a:gd name="T2" fmla="*/ 0 w 90"/>
                <a:gd name="T3" fmla="*/ 0 h 207"/>
                <a:gd name="T4" fmla="*/ 3969 w 90"/>
                <a:gd name="T5" fmla="*/ 114983 h 207"/>
                <a:gd name="T6" fmla="*/ 166688 w 90"/>
                <a:gd name="T7" fmla="*/ 503545 h 207"/>
                <a:gd name="T8" fmla="*/ 317500 w 90"/>
                <a:gd name="T9" fmla="*/ 820738 h 207"/>
                <a:gd name="T10" fmla="*/ 357188 w 90"/>
                <a:gd name="T11" fmla="*/ 820738 h 207"/>
                <a:gd name="T12" fmla="*/ 198438 w 90"/>
                <a:gd name="T13" fmla="*/ 487685 h 207"/>
                <a:gd name="T14" fmla="*/ 23813 w 90"/>
                <a:gd name="T15" fmla="*/ 59474 h 20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037" name="Freeform 30"/>
            <p:cNvSpPr>
              <a:spLocks/>
            </p:cNvSpPr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>
                <a:gd name="T0" fmla="*/ 401541 w 115"/>
                <a:gd name="T1" fmla="*/ 1622524 h 467"/>
                <a:gd name="T2" fmla="*/ 310101 w 115"/>
                <a:gd name="T3" fmla="*/ 1364666 h 467"/>
                <a:gd name="T4" fmla="*/ 115294 w 115"/>
                <a:gd name="T5" fmla="*/ 599025 h 467"/>
                <a:gd name="T6" fmla="*/ 51683 w 115"/>
                <a:gd name="T7" fmla="*/ 210254 h 467"/>
                <a:gd name="T8" fmla="*/ 0 w 115"/>
                <a:gd name="T9" fmla="*/ 0 h 467"/>
                <a:gd name="T10" fmla="*/ 83489 w 115"/>
                <a:gd name="T11" fmla="*/ 602992 h 467"/>
                <a:gd name="T12" fmla="*/ 274320 w 115"/>
                <a:gd name="T13" fmla="*/ 1376567 h 467"/>
                <a:gd name="T14" fmla="*/ 409492 w 115"/>
                <a:gd name="T15" fmla="*/ 1749470 h 467"/>
                <a:gd name="T16" fmla="*/ 457200 w 115"/>
                <a:gd name="T17" fmla="*/ 1852613 h 467"/>
                <a:gd name="T18" fmla="*/ 445273 w 115"/>
                <a:gd name="T19" fmla="*/ 1816910 h 467"/>
                <a:gd name="T20" fmla="*/ 401541 w 115"/>
                <a:gd name="T21" fmla="*/ 1622524 h 46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038" name="Freeform 31"/>
            <p:cNvSpPr>
              <a:spLocks/>
            </p:cNvSpPr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>
                <a:gd name="T0" fmla="*/ 68219 w 36"/>
                <a:gd name="T1" fmla="*/ 2508250 h 633"/>
                <a:gd name="T2" fmla="*/ 52167 w 36"/>
                <a:gd name="T3" fmla="*/ 2365601 h 633"/>
                <a:gd name="T4" fmla="*/ 20064 w 36"/>
                <a:gd name="T5" fmla="*/ 1577067 h 633"/>
                <a:gd name="T6" fmla="*/ 52167 w 36"/>
                <a:gd name="T7" fmla="*/ 784571 h 633"/>
                <a:gd name="T8" fmla="*/ 88283 w 36"/>
                <a:gd name="T9" fmla="*/ 392286 h 633"/>
                <a:gd name="T10" fmla="*/ 144463 w 36"/>
                <a:gd name="T11" fmla="*/ 0 h 633"/>
                <a:gd name="T12" fmla="*/ 140450 w 36"/>
                <a:gd name="T13" fmla="*/ 0 h 633"/>
                <a:gd name="T14" fmla="*/ 80257 w 36"/>
                <a:gd name="T15" fmla="*/ 392286 h 633"/>
                <a:gd name="T16" fmla="*/ 40129 w 36"/>
                <a:gd name="T17" fmla="*/ 784571 h 633"/>
                <a:gd name="T18" fmla="*/ 4013 w 36"/>
                <a:gd name="T19" fmla="*/ 1577067 h 633"/>
                <a:gd name="T20" fmla="*/ 28090 w 36"/>
                <a:gd name="T21" fmla="*/ 2333901 h 633"/>
                <a:gd name="T22" fmla="*/ 64206 w 36"/>
                <a:gd name="T23" fmla="*/ 2504288 h 633"/>
                <a:gd name="T24" fmla="*/ 68219 w 36"/>
                <a:gd name="T25" fmla="*/ 2508250 h 63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039" name="Freeform 32"/>
            <p:cNvSpPr>
              <a:spLocks/>
            </p:cNvSpPr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>
                <a:gd name="T0" fmla="*/ 87313 w 28"/>
                <a:gd name="T1" fmla="*/ 233363 h 59"/>
                <a:gd name="T2" fmla="*/ 111125 w 28"/>
                <a:gd name="T3" fmla="*/ 233363 h 59"/>
                <a:gd name="T4" fmla="*/ 0 w 28"/>
                <a:gd name="T5" fmla="*/ 0 h 59"/>
                <a:gd name="T6" fmla="*/ 87313 w 28"/>
                <a:gd name="T7" fmla="*/ 233363 h 5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040" name="Freeform 33"/>
            <p:cNvSpPr>
              <a:spLocks/>
            </p:cNvSpPr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>
                <a:gd name="T0" fmla="*/ 16062 w 17"/>
                <a:gd name="T1" fmla="*/ 213912 h 107"/>
                <a:gd name="T2" fmla="*/ 68263 w 17"/>
                <a:gd name="T3" fmla="*/ 423863 h 107"/>
                <a:gd name="T4" fmla="*/ 40155 w 17"/>
                <a:gd name="T5" fmla="*/ 174299 h 107"/>
                <a:gd name="T6" fmla="*/ 36139 w 17"/>
                <a:gd name="T7" fmla="*/ 170337 h 107"/>
                <a:gd name="T8" fmla="*/ 0 w 17"/>
                <a:gd name="T9" fmla="*/ 0 h 107"/>
                <a:gd name="T10" fmla="*/ 0 w 17"/>
                <a:gd name="T11" fmla="*/ 31691 h 107"/>
                <a:gd name="T12" fmla="*/ 16062 w 17"/>
                <a:gd name="T13" fmla="*/ 213912 h 10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041" name="Freeform 34"/>
            <p:cNvSpPr>
              <a:spLocks/>
            </p:cNvSpPr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>
                <a:gd name="T0" fmla="*/ 31793 w 294"/>
                <a:gd name="T1" fmla="*/ 2191628 h 568"/>
                <a:gd name="T2" fmla="*/ 139095 w 294"/>
                <a:gd name="T3" fmla="*/ 1573375 h 568"/>
                <a:gd name="T4" fmla="*/ 393441 w 294"/>
                <a:gd name="T5" fmla="*/ 998716 h 568"/>
                <a:gd name="T6" fmla="*/ 743166 w 294"/>
                <a:gd name="T7" fmla="*/ 471616 h 568"/>
                <a:gd name="T8" fmla="*/ 945848 w 294"/>
                <a:gd name="T9" fmla="*/ 229863 h 568"/>
                <a:gd name="T10" fmla="*/ 1053150 w 294"/>
                <a:gd name="T11" fmla="*/ 110968 h 568"/>
                <a:gd name="T12" fmla="*/ 1168400 w 294"/>
                <a:gd name="T13" fmla="*/ 0 h 568"/>
                <a:gd name="T14" fmla="*/ 1164426 w 294"/>
                <a:gd name="T15" fmla="*/ 0 h 568"/>
                <a:gd name="T16" fmla="*/ 1049176 w 294"/>
                <a:gd name="T17" fmla="*/ 107005 h 568"/>
                <a:gd name="T18" fmla="*/ 941873 w 294"/>
                <a:gd name="T19" fmla="*/ 221937 h 568"/>
                <a:gd name="T20" fmla="*/ 735218 w 294"/>
                <a:gd name="T21" fmla="*/ 463690 h 568"/>
                <a:gd name="T22" fmla="*/ 377544 w 294"/>
                <a:gd name="T23" fmla="*/ 986827 h 568"/>
                <a:gd name="T24" fmla="*/ 119224 w 294"/>
                <a:gd name="T25" fmla="*/ 1569411 h 568"/>
                <a:gd name="T26" fmla="*/ 0 w 294"/>
                <a:gd name="T27" fmla="*/ 2175775 h 568"/>
                <a:gd name="T28" fmla="*/ 27819 w 294"/>
                <a:gd name="T29" fmla="*/ 2251075 h 568"/>
                <a:gd name="T30" fmla="*/ 31793 w 294"/>
                <a:gd name="T31" fmla="*/ 2191628 h 56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042" name="Freeform 35"/>
            <p:cNvSpPr>
              <a:spLocks/>
            </p:cNvSpPr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>
                <a:gd name="T0" fmla="*/ 0 w 25"/>
                <a:gd name="T1" fmla="*/ 0 h 53"/>
                <a:gd name="T2" fmla="*/ 76010 w 25"/>
                <a:gd name="T3" fmla="*/ 209550 h 53"/>
                <a:gd name="T4" fmla="*/ 100013 w 25"/>
                <a:gd name="T5" fmla="*/ 209550 h 53"/>
                <a:gd name="T6" fmla="*/ 0 w 25"/>
                <a:gd name="T7" fmla="*/ 0 h 5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043" name="Freeform 36"/>
            <p:cNvSpPr>
              <a:spLocks/>
            </p:cNvSpPr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>
                <a:gd name="T0" fmla="*/ 0 w 29"/>
                <a:gd name="T1" fmla="*/ 0 h 141"/>
                <a:gd name="T2" fmla="*/ 27590 w 29"/>
                <a:gd name="T3" fmla="*/ 352718 h 141"/>
                <a:gd name="T4" fmla="*/ 70945 w 29"/>
                <a:gd name="T5" fmla="*/ 463685 h 141"/>
                <a:gd name="T6" fmla="*/ 114300 w 29"/>
                <a:gd name="T7" fmla="*/ 558800 h 141"/>
                <a:gd name="T8" fmla="*/ 106417 w 29"/>
                <a:gd name="T9" fmla="*/ 535021 h 141"/>
                <a:gd name="T10" fmla="*/ 31531 w 29"/>
                <a:gd name="T11" fmla="*/ 87189 h 141"/>
                <a:gd name="T12" fmla="*/ 15766 w 29"/>
                <a:gd name="T13" fmla="*/ 43594 h 141"/>
                <a:gd name="T14" fmla="*/ 0 w 29"/>
                <a:gd name="T15" fmla="*/ 0 h 1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044" name="Freeform 37"/>
            <p:cNvSpPr>
              <a:spLocks/>
            </p:cNvSpPr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>
                <a:gd name="T0" fmla="*/ 0 w 8"/>
                <a:gd name="T1" fmla="*/ 102328 h 48"/>
                <a:gd name="T2" fmla="*/ 15875 w 8"/>
                <a:gd name="T3" fmla="*/ 145620 h 48"/>
                <a:gd name="T4" fmla="*/ 31750 w 8"/>
                <a:gd name="T5" fmla="*/ 188913 h 48"/>
                <a:gd name="T6" fmla="*/ 27781 w 8"/>
                <a:gd name="T7" fmla="*/ 74778 h 48"/>
                <a:gd name="T8" fmla="*/ 0 w 8"/>
                <a:gd name="T9" fmla="*/ 0 h 48"/>
                <a:gd name="T10" fmla="*/ 0 w 8"/>
                <a:gd name="T11" fmla="*/ 15743 h 48"/>
                <a:gd name="T12" fmla="*/ 0 w 8"/>
                <a:gd name="T13" fmla="*/ 102328 h 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045" name="Freeform 38"/>
            <p:cNvSpPr>
              <a:spLocks/>
            </p:cNvSpPr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>
                <a:gd name="T0" fmla="*/ 43656 w 44"/>
                <a:gd name="T1" fmla="*/ 110925 h 111"/>
                <a:gd name="T2" fmla="*/ 0 w 44"/>
                <a:gd name="T3" fmla="*/ 0 h 111"/>
                <a:gd name="T4" fmla="*/ 43656 w 44"/>
                <a:gd name="T5" fmla="*/ 194119 h 111"/>
                <a:gd name="T6" fmla="*/ 55563 w 44"/>
                <a:gd name="T7" fmla="*/ 229773 h 111"/>
                <a:gd name="T8" fmla="*/ 154781 w 44"/>
                <a:gd name="T9" fmla="*/ 439738 h 111"/>
                <a:gd name="T10" fmla="*/ 174625 w 44"/>
                <a:gd name="T11" fmla="*/ 439738 h 111"/>
                <a:gd name="T12" fmla="*/ 87313 w 44"/>
                <a:gd name="T13" fmla="*/ 206003 h 111"/>
                <a:gd name="T14" fmla="*/ 43656 w 44"/>
                <a:gd name="T15" fmla="*/ 110925 h 1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7" name="Rectangle 6"/>
          <p:cNvSpPr/>
          <p:nvPr/>
        </p:nvSpPr>
        <p:spPr>
          <a:xfrm>
            <a:off x="0" y="0"/>
            <a:ext cx="182563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29" name="Title Placeholder 1"/>
          <p:cNvSpPr>
            <a:spLocks noGrp="1"/>
          </p:cNvSpPr>
          <p:nvPr>
            <p:ph type="title"/>
          </p:nvPr>
        </p:nvSpPr>
        <p:spPr bwMode="auto">
          <a:xfrm>
            <a:off x="2592388" y="623888"/>
            <a:ext cx="8912225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  <a:endParaRPr lang="en-US" altLang="hu-HU" smtClean="0"/>
          </a:p>
        </p:txBody>
      </p:sp>
      <p:sp>
        <p:nvSpPr>
          <p:cNvPr id="103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589213" y="2133600"/>
            <a:ext cx="8915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  <a:endParaRPr lang="en-US" altLang="hu-H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D13950A-0EE0-400B-8837-60B74F859272}" type="datetimeFigureOut">
              <a:rPr lang="hu-HU"/>
              <a:pPr>
                <a:defRPr/>
              </a:pPr>
              <a:t>2020. 12. 09.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3" y="787400"/>
            <a:ext cx="7794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2000">
                <a:solidFill>
                  <a:srgbClr val="FEFFFF"/>
                </a:solidFill>
                <a:latin typeface="+mn-lt"/>
              </a:defRPr>
            </a:lvl1pPr>
          </a:lstStyle>
          <a:p>
            <a:pPr>
              <a:defRPr/>
            </a:pPr>
            <a:fld id="{FFBD0CE1-DF78-4351-A5F8-C4257F4C1AE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  <p:sldLayoutId id="2147483803" r:id="rId14"/>
    <p:sldLayoutId id="2147483804" r:id="rId15"/>
    <p:sldLayoutId id="2147483805" r:id="rId16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262626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2"/>
          <p:cNvGrpSpPr>
            <a:grpSpLocks/>
          </p:cNvGrpSpPr>
          <p:nvPr/>
        </p:nvGrpSpPr>
        <p:grpSpPr bwMode="auto">
          <a:xfrm>
            <a:off x="0" y="228600"/>
            <a:ext cx="2851150" cy="6638925"/>
            <a:chOff x="2487613" y="285750"/>
            <a:chExt cx="2428875" cy="5654676"/>
          </a:xfrm>
        </p:grpSpPr>
        <p:sp>
          <p:nvSpPr>
            <p:cNvPr id="2070" name="Freeform 11"/>
            <p:cNvSpPr>
              <a:spLocks/>
            </p:cNvSpPr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>
                <a:gd name="T0" fmla="*/ 85725 w 22"/>
                <a:gd name="T1" fmla="*/ 533400 h 136"/>
                <a:gd name="T2" fmla="*/ 66242 w 22"/>
                <a:gd name="T3" fmla="*/ 313765 h 136"/>
                <a:gd name="T4" fmla="*/ 0 w 22"/>
                <a:gd name="T5" fmla="*/ 0 h 136"/>
                <a:gd name="T6" fmla="*/ 0 w 22"/>
                <a:gd name="T7" fmla="*/ 137272 h 136"/>
                <a:gd name="T8" fmla="*/ 77932 w 22"/>
                <a:gd name="T9" fmla="*/ 486335 h 136"/>
                <a:gd name="T10" fmla="*/ 85725 w 22"/>
                <a:gd name="T11" fmla="*/ 533400 h 1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071" name="Freeform 12"/>
            <p:cNvSpPr>
              <a:spLocks/>
            </p:cNvSpPr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>
                <a:gd name="T0" fmla="*/ 338387 w 140"/>
                <a:gd name="T1" fmla="*/ 1373628 h 504"/>
                <a:gd name="T2" fmla="*/ 546928 w 140"/>
                <a:gd name="T3" fmla="*/ 1978025 h 504"/>
                <a:gd name="T4" fmla="*/ 550863 w 140"/>
                <a:gd name="T5" fmla="*/ 1875984 h 504"/>
                <a:gd name="T6" fmla="*/ 373800 w 140"/>
                <a:gd name="T7" fmla="*/ 1361855 h 504"/>
                <a:gd name="T8" fmla="*/ 0 w 140"/>
                <a:gd name="T9" fmla="*/ 0 h 504"/>
                <a:gd name="T10" fmla="*/ 23608 w 140"/>
                <a:gd name="T11" fmla="*/ 239404 h 504"/>
                <a:gd name="T12" fmla="*/ 338387 w 140"/>
                <a:gd name="T13" fmla="*/ 1373628 h 5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072" name="Freeform 13"/>
            <p:cNvSpPr>
              <a:spLocks/>
            </p:cNvSpPr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>
                <a:gd name="T0" fmla="*/ 31461 w 132"/>
                <a:gd name="T1" fmla="*/ 86405 h 308"/>
                <a:gd name="T2" fmla="*/ 0 w 132"/>
                <a:gd name="T3" fmla="*/ 0 h 308"/>
                <a:gd name="T4" fmla="*/ 0 w 132"/>
                <a:gd name="T5" fmla="*/ 113898 h 308"/>
                <a:gd name="T6" fmla="*/ 267422 w 132"/>
                <a:gd name="T7" fmla="*/ 761938 h 308"/>
                <a:gd name="T8" fmla="*/ 483719 w 132"/>
                <a:gd name="T9" fmla="*/ 1209675 h 308"/>
                <a:gd name="T10" fmla="*/ 519113 w 132"/>
                <a:gd name="T11" fmla="*/ 1209675 h 308"/>
                <a:gd name="T12" fmla="*/ 302816 w 132"/>
                <a:gd name="T13" fmla="*/ 746228 h 308"/>
                <a:gd name="T14" fmla="*/ 31461 w 132"/>
                <a:gd name="T15" fmla="*/ 86405 h 30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073" name="Freeform 14"/>
            <p:cNvSpPr>
              <a:spLocks/>
            </p:cNvSpPr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>
                <a:gd name="T0" fmla="*/ 110524 w 37"/>
                <a:gd name="T1" fmla="*/ 309563 h 79"/>
                <a:gd name="T2" fmla="*/ 146050 w 37"/>
                <a:gd name="T3" fmla="*/ 309563 h 79"/>
                <a:gd name="T4" fmla="*/ 0 w 37"/>
                <a:gd name="T5" fmla="*/ 0 h 79"/>
                <a:gd name="T6" fmla="*/ 110524 w 37"/>
                <a:gd name="T7" fmla="*/ 309563 h 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074" name="Freeform 15"/>
            <p:cNvSpPr>
              <a:spLocks/>
            </p:cNvSpPr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>
                <a:gd name="T0" fmla="*/ 637159 w 178"/>
                <a:gd name="T1" fmla="*/ 2591803 h 722"/>
                <a:gd name="T2" fmla="*/ 456237 w 178"/>
                <a:gd name="T3" fmla="*/ 2097004 h 722"/>
                <a:gd name="T4" fmla="*/ 157323 w 178"/>
                <a:gd name="T5" fmla="*/ 926766 h 722"/>
                <a:gd name="T6" fmla="*/ 47197 w 178"/>
                <a:gd name="T7" fmla="*/ 200276 h 722"/>
                <a:gd name="T8" fmla="*/ 0 w 178"/>
                <a:gd name="T9" fmla="*/ 0 h 722"/>
                <a:gd name="T10" fmla="*/ 129792 w 178"/>
                <a:gd name="T11" fmla="*/ 930693 h 722"/>
                <a:gd name="T12" fmla="*/ 420839 w 178"/>
                <a:gd name="T13" fmla="*/ 2108785 h 722"/>
                <a:gd name="T14" fmla="*/ 629293 w 178"/>
                <a:gd name="T15" fmla="*/ 2674269 h 722"/>
                <a:gd name="T16" fmla="*/ 700088 w 178"/>
                <a:gd name="T17" fmla="*/ 2835275 h 722"/>
                <a:gd name="T18" fmla="*/ 684356 w 178"/>
                <a:gd name="T19" fmla="*/ 2780297 h 722"/>
                <a:gd name="T20" fmla="*/ 637159 w 178"/>
                <a:gd name="T21" fmla="*/ 2591803 h 72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075" name="Freeform 16"/>
            <p:cNvSpPr>
              <a:spLocks/>
            </p:cNvSpPr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>
                <a:gd name="T0" fmla="*/ 43277 w 23"/>
                <a:gd name="T1" fmla="*/ 2266168 h 635"/>
                <a:gd name="T2" fmla="*/ 47211 w 23"/>
                <a:gd name="T3" fmla="*/ 2313298 h 635"/>
                <a:gd name="T4" fmla="*/ 86554 w 23"/>
                <a:gd name="T5" fmla="*/ 2482180 h 635"/>
                <a:gd name="T6" fmla="*/ 90488 w 23"/>
                <a:gd name="T7" fmla="*/ 2493963 h 635"/>
                <a:gd name="T8" fmla="*/ 66882 w 23"/>
                <a:gd name="T9" fmla="*/ 2262240 h 635"/>
                <a:gd name="T10" fmla="*/ 19671 w 23"/>
                <a:gd name="T11" fmla="*/ 1056498 h 635"/>
                <a:gd name="T12" fmla="*/ 59014 w 23"/>
                <a:gd name="T13" fmla="*/ 0 h 635"/>
                <a:gd name="T14" fmla="*/ 47211 w 23"/>
                <a:gd name="T15" fmla="*/ 0 h 635"/>
                <a:gd name="T16" fmla="*/ 3934 w 23"/>
                <a:gd name="T17" fmla="*/ 1056498 h 635"/>
                <a:gd name="T18" fmla="*/ 43277 w 23"/>
                <a:gd name="T19" fmla="*/ 2266168 h 6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076" name="Freeform 17"/>
            <p:cNvSpPr>
              <a:spLocks/>
            </p:cNvSpPr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>
                <a:gd name="T0" fmla="*/ 0 w 17"/>
                <a:gd name="T1" fmla="*/ 0 h 107"/>
                <a:gd name="T2" fmla="*/ 19610 w 17"/>
                <a:gd name="T3" fmla="*/ 220173 h 107"/>
                <a:gd name="T4" fmla="*/ 66675 w 17"/>
                <a:gd name="T5" fmla="*/ 420688 h 107"/>
                <a:gd name="T6" fmla="*/ 43143 w 17"/>
                <a:gd name="T7" fmla="*/ 180857 h 107"/>
                <a:gd name="T8" fmla="*/ 39221 w 17"/>
                <a:gd name="T9" fmla="*/ 169062 h 107"/>
                <a:gd name="T10" fmla="*/ 0 w 17"/>
                <a:gd name="T11" fmla="*/ 0 h 10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077" name="Freeform 18"/>
            <p:cNvSpPr>
              <a:spLocks/>
            </p:cNvSpPr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>
                <a:gd name="T0" fmla="*/ 0 w 41"/>
                <a:gd name="T1" fmla="*/ 0 h 222"/>
                <a:gd name="T2" fmla="*/ 19747 w 41"/>
                <a:gd name="T3" fmla="*/ 365769 h 222"/>
                <a:gd name="T4" fmla="*/ 67140 w 41"/>
                <a:gd name="T5" fmla="*/ 652877 h 222"/>
                <a:gd name="T6" fmla="*/ 94785 w 41"/>
                <a:gd name="T7" fmla="*/ 723671 h 222"/>
                <a:gd name="T8" fmla="*/ 161925 w 41"/>
                <a:gd name="T9" fmla="*/ 873125 h 222"/>
                <a:gd name="T10" fmla="*/ 150077 w 41"/>
                <a:gd name="T11" fmla="*/ 833795 h 222"/>
                <a:gd name="T12" fmla="*/ 51342 w 41"/>
                <a:gd name="T13" fmla="*/ 361836 h 222"/>
                <a:gd name="T14" fmla="*/ 31595 w 41"/>
                <a:gd name="T15" fmla="*/ 86526 h 222"/>
                <a:gd name="T16" fmla="*/ 27646 w 41"/>
                <a:gd name="T17" fmla="*/ 70794 h 222"/>
                <a:gd name="T18" fmla="*/ 0 w 41"/>
                <a:gd name="T19" fmla="*/ 0 h 2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078" name="Freeform 19"/>
            <p:cNvSpPr>
              <a:spLocks/>
            </p:cNvSpPr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>
                <a:gd name="T0" fmla="*/ 27510 w 450"/>
                <a:gd name="T1" fmla="*/ 3353798 h 878"/>
                <a:gd name="T2" fmla="*/ 196497 w 450"/>
                <a:gd name="T3" fmla="*/ 2407352 h 878"/>
                <a:gd name="T4" fmla="*/ 585562 w 450"/>
                <a:gd name="T5" fmla="*/ 1523740 h 878"/>
                <a:gd name="T6" fmla="*/ 1120034 w 450"/>
                <a:gd name="T7" fmla="*/ 718671 h 878"/>
                <a:gd name="T8" fmla="*/ 1430500 w 450"/>
                <a:gd name="T9" fmla="*/ 349518 h 878"/>
                <a:gd name="T10" fmla="*/ 1595557 w 450"/>
                <a:gd name="T11" fmla="*/ 172795 h 878"/>
                <a:gd name="T12" fmla="*/ 1768475 w 450"/>
                <a:gd name="T13" fmla="*/ 3927 h 878"/>
                <a:gd name="T14" fmla="*/ 1768475 w 450"/>
                <a:gd name="T15" fmla="*/ 0 h 878"/>
                <a:gd name="T16" fmla="*/ 1591628 w 450"/>
                <a:gd name="T17" fmla="*/ 168868 h 878"/>
                <a:gd name="T18" fmla="*/ 1426570 w 450"/>
                <a:gd name="T19" fmla="*/ 345590 h 878"/>
                <a:gd name="T20" fmla="*/ 1112174 w 450"/>
                <a:gd name="T21" fmla="*/ 710817 h 878"/>
                <a:gd name="T22" fmla="*/ 569842 w 450"/>
                <a:gd name="T23" fmla="*/ 1515885 h 878"/>
                <a:gd name="T24" fmla="*/ 176848 w 450"/>
                <a:gd name="T25" fmla="*/ 2399497 h 878"/>
                <a:gd name="T26" fmla="*/ 0 w 450"/>
                <a:gd name="T27" fmla="*/ 3353798 h 878"/>
                <a:gd name="T28" fmla="*/ 0 w 450"/>
                <a:gd name="T29" fmla="*/ 3373434 h 878"/>
                <a:gd name="T30" fmla="*/ 27510 w 450"/>
                <a:gd name="T31" fmla="*/ 3448050 h 878"/>
                <a:gd name="T32" fmla="*/ 27510 w 450"/>
                <a:gd name="T33" fmla="*/ 3353798 h 87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079" name="Freeform 20"/>
            <p:cNvSpPr>
              <a:spLocks/>
            </p:cNvSpPr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>
                <a:gd name="T0" fmla="*/ 0 w 35"/>
                <a:gd name="T1" fmla="*/ 0 h 73"/>
                <a:gd name="T2" fmla="*/ 102598 w 35"/>
                <a:gd name="T3" fmla="*/ 287338 h 73"/>
                <a:gd name="T4" fmla="*/ 138113 w 35"/>
                <a:gd name="T5" fmla="*/ 287338 h 73"/>
                <a:gd name="T6" fmla="*/ 0 w 35"/>
                <a:gd name="T7" fmla="*/ 0 h 7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080" name="Freeform 21"/>
            <p:cNvSpPr>
              <a:spLocks/>
            </p:cNvSpPr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>
                <a:gd name="T0" fmla="*/ 27781 w 8"/>
                <a:gd name="T1" fmla="*/ 173170 h 48"/>
                <a:gd name="T2" fmla="*/ 31750 w 8"/>
                <a:gd name="T3" fmla="*/ 188913 h 48"/>
                <a:gd name="T4" fmla="*/ 31750 w 8"/>
                <a:gd name="T5" fmla="*/ 74778 h 48"/>
                <a:gd name="T6" fmla="*/ 3969 w 8"/>
                <a:gd name="T7" fmla="*/ 0 h 48"/>
                <a:gd name="T8" fmla="*/ 0 w 8"/>
                <a:gd name="T9" fmla="*/ 102328 h 48"/>
                <a:gd name="T10" fmla="*/ 27781 w 8"/>
                <a:gd name="T11" fmla="*/ 173170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081" name="Freeform 22"/>
            <p:cNvSpPr>
              <a:spLocks/>
            </p:cNvSpPr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>
                <a:gd name="T0" fmla="*/ 27354 w 52"/>
                <a:gd name="T1" fmla="*/ 70697 h 135"/>
                <a:gd name="T2" fmla="*/ 0 w 52"/>
                <a:gd name="T3" fmla="*/ 0 h 135"/>
                <a:gd name="T4" fmla="*/ 46892 w 52"/>
                <a:gd name="T5" fmla="*/ 188524 h 135"/>
                <a:gd name="T6" fmla="*/ 62523 w 52"/>
                <a:gd name="T7" fmla="*/ 243511 h 135"/>
                <a:gd name="T8" fmla="*/ 199292 w 52"/>
                <a:gd name="T9" fmla="*/ 530225 h 135"/>
                <a:gd name="T10" fmla="*/ 203200 w 52"/>
                <a:gd name="T11" fmla="*/ 530225 h 135"/>
                <a:gd name="T12" fmla="*/ 93785 w 52"/>
                <a:gd name="T13" fmla="*/ 219945 h 135"/>
                <a:gd name="T14" fmla="*/ 27354 w 52"/>
                <a:gd name="T15" fmla="*/ 70697 h 13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2051" name="Group 9"/>
          <p:cNvGrpSpPr>
            <a:grpSpLocks/>
          </p:cNvGrpSpPr>
          <p:nvPr/>
        </p:nvGrpSpPr>
        <p:grpSpPr bwMode="auto">
          <a:xfrm>
            <a:off x="26988" y="0"/>
            <a:ext cx="2357437" cy="6853238"/>
            <a:chOff x="6627813" y="194833"/>
            <a:chExt cx="1952625" cy="5678918"/>
          </a:xfrm>
        </p:grpSpPr>
        <p:sp>
          <p:nvSpPr>
            <p:cNvPr id="2058" name="Freeform 27"/>
            <p:cNvSpPr>
              <a:spLocks/>
            </p:cNvSpPr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>
                <a:gd name="T0" fmla="*/ 27835 w 103"/>
                <a:gd name="T1" fmla="*/ 832351 h 920"/>
                <a:gd name="T2" fmla="*/ 103388 w 103"/>
                <a:gd name="T3" fmla="*/ 1763790 h 920"/>
                <a:gd name="T4" fmla="*/ 226658 w 103"/>
                <a:gd name="T5" fmla="*/ 2691267 h 920"/>
                <a:gd name="T6" fmla="*/ 401622 w 103"/>
                <a:gd name="T7" fmla="*/ 3610816 h 920"/>
                <a:gd name="T8" fmla="*/ 409575 w 103"/>
                <a:gd name="T9" fmla="*/ 3646488 h 920"/>
                <a:gd name="T10" fmla="*/ 393669 w 103"/>
                <a:gd name="T11" fmla="*/ 3464164 h 920"/>
                <a:gd name="T12" fmla="*/ 393669 w 103"/>
                <a:gd name="T13" fmla="*/ 3432455 h 920"/>
                <a:gd name="T14" fmla="*/ 250517 w 103"/>
                <a:gd name="T15" fmla="*/ 2687303 h 920"/>
                <a:gd name="T16" fmla="*/ 119294 w 103"/>
                <a:gd name="T17" fmla="*/ 1759827 h 920"/>
                <a:gd name="T18" fmla="*/ 35788 w 103"/>
                <a:gd name="T19" fmla="*/ 828387 h 920"/>
                <a:gd name="T20" fmla="*/ 11929 w 103"/>
                <a:gd name="T21" fmla="*/ 364649 h 920"/>
                <a:gd name="T22" fmla="*/ 3976 w 103"/>
                <a:gd name="T23" fmla="*/ 0 h 920"/>
                <a:gd name="T24" fmla="*/ 0 w 103"/>
                <a:gd name="T25" fmla="*/ 0 h 920"/>
                <a:gd name="T26" fmla="*/ 3976 w 103"/>
                <a:gd name="T27" fmla="*/ 364649 h 920"/>
                <a:gd name="T28" fmla="*/ 27835 w 103"/>
                <a:gd name="T29" fmla="*/ 832351 h 9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059" name="Freeform 28"/>
            <p:cNvSpPr>
              <a:spLocks/>
            </p:cNvSpPr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>
                <a:gd name="T0" fmla="*/ 211300 w 88"/>
                <a:gd name="T1" fmla="*/ 908844 h 330"/>
                <a:gd name="T2" fmla="*/ 350838 w 88"/>
                <a:gd name="T3" fmla="*/ 1309688 h 330"/>
                <a:gd name="T4" fmla="*/ 350838 w 88"/>
                <a:gd name="T5" fmla="*/ 1222375 h 330"/>
                <a:gd name="T6" fmla="*/ 350838 w 88"/>
                <a:gd name="T7" fmla="*/ 1206500 h 330"/>
                <a:gd name="T8" fmla="*/ 247181 w 88"/>
                <a:gd name="T9" fmla="*/ 896938 h 330"/>
                <a:gd name="T10" fmla="*/ 0 w 88"/>
                <a:gd name="T11" fmla="*/ 0 h 330"/>
                <a:gd name="T12" fmla="*/ 27908 w 88"/>
                <a:gd name="T13" fmla="*/ 250031 h 330"/>
                <a:gd name="T14" fmla="*/ 211300 w 88"/>
                <a:gd name="T15" fmla="*/ 908844 h 33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060" name="Freeform 29"/>
            <p:cNvSpPr>
              <a:spLocks/>
            </p:cNvSpPr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>
                <a:gd name="T0" fmla="*/ 23813 w 90"/>
                <a:gd name="T1" fmla="*/ 59474 h 207"/>
                <a:gd name="T2" fmla="*/ 0 w 90"/>
                <a:gd name="T3" fmla="*/ 0 h 207"/>
                <a:gd name="T4" fmla="*/ 3969 w 90"/>
                <a:gd name="T5" fmla="*/ 114983 h 207"/>
                <a:gd name="T6" fmla="*/ 166688 w 90"/>
                <a:gd name="T7" fmla="*/ 503545 h 207"/>
                <a:gd name="T8" fmla="*/ 317500 w 90"/>
                <a:gd name="T9" fmla="*/ 820738 h 207"/>
                <a:gd name="T10" fmla="*/ 357188 w 90"/>
                <a:gd name="T11" fmla="*/ 820738 h 207"/>
                <a:gd name="T12" fmla="*/ 198438 w 90"/>
                <a:gd name="T13" fmla="*/ 487685 h 207"/>
                <a:gd name="T14" fmla="*/ 23813 w 90"/>
                <a:gd name="T15" fmla="*/ 59474 h 20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061" name="Freeform 30"/>
            <p:cNvSpPr>
              <a:spLocks/>
            </p:cNvSpPr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>
                <a:gd name="T0" fmla="*/ 401541 w 115"/>
                <a:gd name="T1" fmla="*/ 1622524 h 467"/>
                <a:gd name="T2" fmla="*/ 310101 w 115"/>
                <a:gd name="T3" fmla="*/ 1364666 h 467"/>
                <a:gd name="T4" fmla="*/ 115294 w 115"/>
                <a:gd name="T5" fmla="*/ 599025 h 467"/>
                <a:gd name="T6" fmla="*/ 51683 w 115"/>
                <a:gd name="T7" fmla="*/ 210254 h 467"/>
                <a:gd name="T8" fmla="*/ 0 w 115"/>
                <a:gd name="T9" fmla="*/ 0 h 467"/>
                <a:gd name="T10" fmla="*/ 83489 w 115"/>
                <a:gd name="T11" fmla="*/ 602992 h 467"/>
                <a:gd name="T12" fmla="*/ 274320 w 115"/>
                <a:gd name="T13" fmla="*/ 1376567 h 467"/>
                <a:gd name="T14" fmla="*/ 409492 w 115"/>
                <a:gd name="T15" fmla="*/ 1749470 h 467"/>
                <a:gd name="T16" fmla="*/ 457200 w 115"/>
                <a:gd name="T17" fmla="*/ 1852613 h 467"/>
                <a:gd name="T18" fmla="*/ 445273 w 115"/>
                <a:gd name="T19" fmla="*/ 1816910 h 467"/>
                <a:gd name="T20" fmla="*/ 401541 w 115"/>
                <a:gd name="T21" fmla="*/ 1622524 h 46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062" name="Freeform 31"/>
            <p:cNvSpPr>
              <a:spLocks/>
            </p:cNvSpPr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>
                <a:gd name="T0" fmla="*/ 68219 w 36"/>
                <a:gd name="T1" fmla="*/ 2508250 h 633"/>
                <a:gd name="T2" fmla="*/ 52167 w 36"/>
                <a:gd name="T3" fmla="*/ 2365601 h 633"/>
                <a:gd name="T4" fmla="*/ 20064 w 36"/>
                <a:gd name="T5" fmla="*/ 1577067 h 633"/>
                <a:gd name="T6" fmla="*/ 52167 w 36"/>
                <a:gd name="T7" fmla="*/ 784571 h 633"/>
                <a:gd name="T8" fmla="*/ 88283 w 36"/>
                <a:gd name="T9" fmla="*/ 392286 h 633"/>
                <a:gd name="T10" fmla="*/ 144463 w 36"/>
                <a:gd name="T11" fmla="*/ 0 h 633"/>
                <a:gd name="T12" fmla="*/ 140450 w 36"/>
                <a:gd name="T13" fmla="*/ 0 h 633"/>
                <a:gd name="T14" fmla="*/ 80257 w 36"/>
                <a:gd name="T15" fmla="*/ 392286 h 633"/>
                <a:gd name="T16" fmla="*/ 40129 w 36"/>
                <a:gd name="T17" fmla="*/ 784571 h 633"/>
                <a:gd name="T18" fmla="*/ 4013 w 36"/>
                <a:gd name="T19" fmla="*/ 1577067 h 633"/>
                <a:gd name="T20" fmla="*/ 28090 w 36"/>
                <a:gd name="T21" fmla="*/ 2333901 h 633"/>
                <a:gd name="T22" fmla="*/ 64206 w 36"/>
                <a:gd name="T23" fmla="*/ 2504288 h 633"/>
                <a:gd name="T24" fmla="*/ 68219 w 36"/>
                <a:gd name="T25" fmla="*/ 2508250 h 63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063" name="Freeform 32"/>
            <p:cNvSpPr>
              <a:spLocks/>
            </p:cNvSpPr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>
                <a:gd name="T0" fmla="*/ 87313 w 28"/>
                <a:gd name="T1" fmla="*/ 233363 h 59"/>
                <a:gd name="T2" fmla="*/ 111125 w 28"/>
                <a:gd name="T3" fmla="*/ 233363 h 59"/>
                <a:gd name="T4" fmla="*/ 0 w 28"/>
                <a:gd name="T5" fmla="*/ 0 h 59"/>
                <a:gd name="T6" fmla="*/ 87313 w 28"/>
                <a:gd name="T7" fmla="*/ 233363 h 5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064" name="Freeform 33"/>
            <p:cNvSpPr>
              <a:spLocks/>
            </p:cNvSpPr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>
                <a:gd name="T0" fmla="*/ 16062 w 17"/>
                <a:gd name="T1" fmla="*/ 213912 h 107"/>
                <a:gd name="T2" fmla="*/ 68263 w 17"/>
                <a:gd name="T3" fmla="*/ 423863 h 107"/>
                <a:gd name="T4" fmla="*/ 40155 w 17"/>
                <a:gd name="T5" fmla="*/ 174299 h 107"/>
                <a:gd name="T6" fmla="*/ 36139 w 17"/>
                <a:gd name="T7" fmla="*/ 170337 h 107"/>
                <a:gd name="T8" fmla="*/ 0 w 17"/>
                <a:gd name="T9" fmla="*/ 0 h 107"/>
                <a:gd name="T10" fmla="*/ 0 w 17"/>
                <a:gd name="T11" fmla="*/ 31691 h 107"/>
                <a:gd name="T12" fmla="*/ 16062 w 17"/>
                <a:gd name="T13" fmla="*/ 213912 h 10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065" name="Freeform 34"/>
            <p:cNvSpPr>
              <a:spLocks/>
            </p:cNvSpPr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>
                <a:gd name="T0" fmla="*/ 31793 w 294"/>
                <a:gd name="T1" fmla="*/ 2191628 h 568"/>
                <a:gd name="T2" fmla="*/ 139095 w 294"/>
                <a:gd name="T3" fmla="*/ 1573375 h 568"/>
                <a:gd name="T4" fmla="*/ 393441 w 294"/>
                <a:gd name="T5" fmla="*/ 998716 h 568"/>
                <a:gd name="T6" fmla="*/ 743166 w 294"/>
                <a:gd name="T7" fmla="*/ 471616 h 568"/>
                <a:gd name="T8" fmla="*/ 945848 w 294"/>
                <a:gd name="T9" fmla="*/ 229863 h 568"/>
                <a:gd name="T10" fmla="*/ 1053150 w 294"/>
                <a:gd name="T11" fmla="*/ 110968 h 568"/>
                <a:gd name="T12" fmla="*/ 1168400 w 294"/>
                <a:gd name="T13" fmla="*/ 0 h 568"/>
                <a:gd name="T14" fmla="*/ 1164426 w 294"/>
                <a:gd name="T15" fmla="*/ 0 h 568"/>
                <a:gd name="T16" fmla="*/ 1049176 w 294"/>
                <a:gd name="T17" fmla="*/ 107005 h 568"/>
                <a:gd name="T18" fmla="*/ 941873 w 294"/>
                <a:gd name="T19" fmla="*/ 221937 h 568"/>
                <a:gd name="T20" fmla="*/ 735218 w 294"/>
                <a:gd name="T21" fmla="*/ 463690 h 568"/>
                <a:gd name="T22" fmla="*/ 377544 w 294"/>
                <a:gd name="T23" fmla="*/ 986827 h 568"/>
                <a:gd name="T24" fmla="*/ 119224 w 294"/>
                <a:gd name="T25" fmla="*/ 1569411 h 568"/>
                <a:gd name="T26" fmla="*/ 0 w 294"/>
                <a:gd name="T27" fmla="*/ 2175775 h 568"/>
                <a:gd name="T28" fmla="*/ 27819 w 294"/>
                <a:gd name="T29" fmla="*/ 2251075 h 568"/>
                <a:gd name="T30" fmla="*/ 31793 w 294"/>
                <a:gd name="T31" fmla="*/ 2191628 h 56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066" name="Freeform 35"/>
            <p:cNvSpPr>
              <a:spLocks/>
            </p:cNvSpPr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>
                <a:gd name="T0" fmla="*/ 0 w 25"/>
                <a:gd name="T1" fmla="*/ 0 h 53"/>
                <a:gd name="T2" fmla="*/ 76010 w 25"/>
                <a:gd name="T3" fmla="*/ 209550 h 53"/>
                <a:gd name="T4" fmla="*/ 100013 w 25"/>
                <a:gd name="T5" fmla="*/ 209550 h 53"/>
                <a:gd name="T6" fmla="*/ 0 w 25"/>
                <a:gd name="T7" fmla="*/ 0 h 5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067" name="Freeform 36"/>
            <p:cNvSpPr>
              <a:spLocks/>
            </p:cNvSpPr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>
                <a:gd name="T0" fmla="*/ 0 w 29"/>
                <a:gd name="T1" fmla="*/ 0 h 141"/>
                <a:gd name="T2" fmla="*/ 27590 w 29"/>
                <a:gd name="T3" fmla="*/ 352718 h 141"/>
                <a:gd name="T4" fmla="*/ 70945 w 29"/>
                <a:gd name="T5" fmla="*/ 463685 h 141"/>
                <a:gd name="T6" fmla="*/ 114300 w 29"/>
                <a:gd name="T7" fmla="*/ 558800 h 141"/>
                <a:gd name="T8" fmla="*/ 106417 w 29"/>
                <a:gd name="T9" fmla="*/ 535021 h 141"/>
                <a:gd name="T10" fmla="*/ 31531 w 29"/>
                <a:gd name="T11" fmla="*/ 87189 h 141"/>
                <a:gd name="T12" fmla="*/ 15766 w 29"/>
                <a:gd name="T13" fmla="*/ 43594 h 141"/>
                <a:gd name="T14" fmla="*/ 0 w 29"/>
                <a:gd name="T15" fmla="*/ 0 h 1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068" name="Freeform 37"/>
            <p:cNvSpPr>
              <a:spLocks/>
            </p:cNvSpPr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>
                <a:gd name="T0" fmla="*/ 0 w 8"/>
                <a:gd name="T1" fmla="*/ 102328 h 48"/>
                <a:gd name="T2" fmla="*/ 15875 w 8"/>
                <a:gd name="T3" fmla="*/ 145620 h 48"/>
                <a:gd name="T4" fmla="*/ 31750 w 8"/>
                <a:gd name="T5" fmla="*/ 188913 h 48"/>
                <a:gd name="T6" fmla="*/ 27781 w 8"/>
                <a:gd name="T7" fmla="*/ 74778 h 48"/>
                <a:gd name="T8" fmla="*/ 0 w 8"/>
                <a:gd name="T9" fmla="*/ 0 h 48"/>
                <a:gd name="T10" fmla="*/ 0 w 8"/>
                <a:gd name="T11" fmla="*/ 15743 h 48"/>
                <a:gd name="T12" fmla="*/ 0 w 8"/>
                <a:gd name="T13" fmla="*/ 102328 h 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069" name="Freeform 38"/>
            <p:cNvSpPr>
              <a:spLocks/>
            </p:cNvSpPr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>
                <a:gd name="T0" fmla="*/ 43656 w 44"/>
                <a:gd name="T1" fmla="*/ 110925 h 111"/>
                <a:gd name="T2" fmla="*/ 0 w 44"/>
                <a:gd name="T3" fmla="*/ 0 h 111"/>
                <a:gd name="T4" fmla="*/ 43656 w 44"/>
                <a:gd name="T5" fmla="*/ 194119 h 111"/>
                <a:gd name="T6" fmla="*/ 55563 w 44"/>
                <a:gd name="T7" fmla="*/ 229773 h 111"/>
                <a:gd name="T8" fmla="*/ 154781 w 44"/>
                <a:gd name="T9" fmla="*/ 439738 h 111"/>
                <a:gd name="T10" fmla="*/ 174625 w 44"/>
                <a:gd name="T11" fmla="*/ 439738 h 111"/>
                <a:gd name="T12" fmla="*/ 87313 w 44"/>
                <a:gd name="T13" fmla="*/ 206003 h 111"/>
                <a:gd name="T14" fmla="*/ 43656 w 44"/>
                <a:gd name="T15" fmla="*/ 110925 h 1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7" name="Rectangle 6"/>
          <p:cNvSpPr/>
          <p:nvPr/>
        </p:nvSpPr>
        <p:spPr>
          <a:xfrm>
            <a:off x="0" y="0"/>
            <a:ext cx="182563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53" name="Title Placeholder 1"/>
          <p:cNvSpPr>
            <a:spLocks noGrp="1"/>
          </p:cNvSpPr>
          <p:nvPr>
            <p:ph type="title"/>
          </p:nvPr>
        </p:nvSpPr>
        <p:spPr bwMode="auto">
          <a:xfrm>
            <a:off x="2592388" y="623888"/>
            <a:ext cx="8912225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  <a:endParaRPr lang="en-US" altLang="hu-HU" smtClean="0"/>
          </a:p>
        </p:txBody>
      </p:sp>
      <p:sp>
        <p:nvSpPr>
          <p:cNvPr id="205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589213" y="2133600"/>
            <a:ext cx="8915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  <a:endParaRPr lang="en-US" altLang="hu-H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entury Gothic" panose="020B0502020202020204"/>
              </a:defRPr>
            </a:lvl1pPr>
          </a:lstStyle>
          <a:p>
            <a:pPr>
              <a:defRPr/>
            </a:pPr>
            <a:fld id="{CCE409F6-29D6-4D33-83E0-CEEFF90CFA65}" type="datetimeFigureOut">
              <a:rPr lang="hu-HU"/>
              <a:pPr>
                <a:defRPr/>
              </a:pPr>
              <a:t>2020. 12. 09.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entury Gothic" panose="020B0502020202020204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3" y="787400"/>
            <a:ext cx="7794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2000">
                <a:solidFill>
                  <a:srgbClr val="FEFFFF"/>
                </a:solidFill>
                <a:latin typeface="Century Gothic" panose="020B0502020202020204"/>
              </a:defRPr>
            </a:lvl1pPr>
          </a:lstStyle>
          <a:p>
            <a:pPr>
              <a:defRPr/>
            </a:pPr>
            <a:fld id="{C03DA226-7F5F-45B8-A483-3C791735086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  <p:sldLayoutId id="2147483818" r:id="rId13"/>
    <p:sldLayoutId id="2147483819" r:id="rId14"/>
    <p:sldLayoutId id="2147483820" r:id="rId15"/>
    <p:sldLayoutId id="2147483821" r:id="rId16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262626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D13950A-0EE0-400B-8837-60B74F859272}" type="datetimeFigureOut">
              <a:rPr lang="hu-HU" smtClean="0"/>
              <a:pPr>
                <a:defRPr/>
              </a:pPr>
              <a:t>2020. 12. 09.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>
              <a:defRPr/>
            </a:pPr>
            <a:fld id="{FFBD0CE1-DF78-4351-A5F8-C4257F4C1AEC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35933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  <p:sldLayoutId id="2147483852" r:id="rId13"/>
    <p:sldLayoutId id="2147483853" r:id="rId14"/>
    <p:sldLayoutId id="2147483854" r:id="rId15"/>
    <p:sldLayoutId id="214748385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D13950A-0EE0-400B-8837-60B74F859272}" type="datetimeFigureOut">
              <a:rPr lang="hu-HU" smtClean="0"/>
              <a:pPr>
                <a:defRPr/>
              </a:pPr>
              <a:t>2020. 12. 09.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>
              <a:defRPr/>
            </a:pPr>
            <a:fld id="{FFBD0CE1-DF78-4351-A5F8-C4257F4C1AEC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70463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  <p:sldLayoutId id="2147483869" r:id="rId13"/>
    <p:sldLayoutId id="2147483870" r:id="rId14"/>
    <p:sldLayoutId id="2147483871" r:id="rId15"/>
    <p:sldLayoutId id="214748387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0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ordwall.net/play/8231/805/139" TargetMode="Externa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rpi-feladatbank.reformatus.hu/U3qQQhbi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787709" y="564776"/>
            <a:ext cx="9136220" cy="1158235"/>
          </a:xfrm>
        </p:spPr>
        <p:txBody>
          <a:bodyPr>
            <a:normAutofit fontScale="90000"/>
          </a:bodyPr>
          <a:lstStyle/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KITARTÓAN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ISTEN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MELLETT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787709" y="1843439"/>
            <a:ext cx="4958000" cy="741871"/>
          </a:xfrm>
        </p:spPr>
        <p:txBody>
          <a:bodyPr/>
          <a:lstStyle/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hu-HU" dirty="0"/>
              <a:t/>
            </a:r>
            <a:br>
              <a:rPr lang="hu-HU" dirty="0"/>
            </a:b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HÁROM IFJÚ A TÜZES KEMENCÉBEN</a:t>
            </a:r>
            <a:endParaRPr lang="hu-H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9812" y="2878392"/>
            <a:ext cx="5833502" cy="341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480390" y="622174"/>
            <a:ext cx="5400856" cy="1280890"/>
          </a:xfrm>
        </p:spPr>
        <p:txBody>
          <a:bodyPr/>
          <a:lstStyle/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király szörnyű haragja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80390" y="2393577"/>
            <a:ext cx="5471487" cy="3201706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412376" y="1593773"/>
            <a:ext cx="5759824" cy="480131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király szörnyű </a:t>
            </a:r>
            <a:r>
              <a:rPr lang="hu-HU" sz="2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haragra gerjedt, és megparancsolta, hogy </a:t>
            </a:r>
            <a:r>
              <a:rPr lang="hu-HU" sz="2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vessék be őket a tüzes kemencébe!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Meghagyta</a:t>
            </a:r>
            <a:r>
              <a:rPr lang="hu-HU" sz="2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hogy </a:t>
            </a:r>
            <a:r>
              <a:rPr lang="hu-HU" sz="2400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hétszerte</a:t>
            </a:r>
            <a:r>
              <a:rPr lang="hu-HU" sz="2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jobban fűtsék be a kemencét, mint ahogyan be szokták fűteni.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is fűtötték, olyan nagyon, hogy még azok is megégtek, akik a kemence mellett álltak. </a:t>
            </a:r>
            <a:endParaRPr lang="hu-HU" sz="24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a </a:t>
            </a:r>
            <a:r>
              <a:rPr lang="hu-HU" sz="2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három barátot hiába dobták be a forró kemencébe! Semmi bajuk sem esett. </a:t>
            </a:r>
            <a:endParaRPr lang="hu-HU" sz="24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2589" y="287669"/>
            <a:ext cx="1113838" cy="110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37110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662568" y="578225"/>
            <a:ext cx="5195432" cy="981632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Isten szabadítása </a:t>
            </a:r>
            <a:endParaRPr lang="hu-HU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20296" y="1788460"/>
            <a:ext cx="6225988" cy="4854388"/>
          </a:xfrm>
          <a:solidFill>
            <a:srgbClr val="CAA140"/>
          </a:solidFill>
        </p:spPr>
        <p:txBody>
          <a:bodyPr>
            <a:normAutofit lnSpcReduction="10000"/>
          </a:bodyPr>
          <a:lstStyle/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gen 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különöset vettek észre az emberek. </a:t>
            </a:r>
            <a:endParaRPr lang="hu-H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Nem 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három, hanem négy alak látszott a tűzben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„Szabadon 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járkálnak a 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tűzben és 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incs 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rajtuk semmi sérülés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.” – Mondták a katonák.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 negyedik 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alakról nem tudták, hogy kicsoda, 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olyannak 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látszott, 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mint valami 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isten. </a:t>
            </a:r>
          </a:p>
          <a:p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Nagyon csodálkozott mindenki.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 király gyorsan odafutott a kemencéhez, és előhívta őket. </a:t>
            </a:r>
          </a:p>
          <a:p>
            <a:endParaRPr lang="hu-HU" dirty="0"/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05" b="66667" l="17038" r="5267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53635" y="1186651"/>
            <a:ext cx="11162261" cy="705639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9395" y="331692"/>
            <a:ext cx="1315514" cy="130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89896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0647" y="1514320"/>
            <a:ext cx="7732058" cy="5195762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hu-HU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Amikor </a:t>
            </a:r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Sadrak, </a:t>
            </a:r>
            <a:r>
              <a:rPr lang="hu-HU" sz="3000" dirty="0" err="1">
                <a:latin typeface="Arial" panose="020B0604020202020204" pitchFamily="34" charset="0"/>
                <a:cs typeface="Arial" panose="020B0604020202020204" pitchFamily="34" charset="0"/>
              </a:rPr>
              <a:t>Mésak</a:t>
            </a:r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és Abéd-</a:t>
            </a:r>
            <a:r>
              <a:rPr lang="hu-HU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Negó</a:t>
            </a:r>
            <a:r>
              <a:rPr lang="hu-HU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kilépett a kemencéből, már nemcsak a király csodálkozott, hanem mindenki, </a:t>
            </a:r>
            <a:r>
              <a:rPr lang="hu-HU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aki csak </a:t>
            </a:r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ott volt. </a:t>
            </a:r>
            <a:endParaRPr lang="hu-HU" sz="3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Isten </a:t>
            </a:r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megóvta őket</a:t>
            </a:r>
            <a:r>
              <a:rPr lang="hu-HU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ruhájuk sőt még </a:t>
            </a:r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a hajuk szála sem perzselődött meg</a:t>
            </a:r>
            <a:r>
              <a:rPr lang="hu-HU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A három barát ezután újra a király szolgálatába </a:t>
            </a:r>
            <a:r>
              <a:rPr lang="hu-HU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állt.</a:t>
            </a:r>
          </a:p>
          <a:p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történtek után szabadon imádkozhattak Istenükhöz a király engedélyével.</a:t>
            </a:r>
            <a:endParaRPr lang="hu-HU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3658" y="1905000"/>
            <a:ext cx="4877223" cy="4529721"/>
          </a:xfrm>
          <a:prstGeom prst="rect">
            <a:avLst/>
          </a:prstGeom>
        </p:spPr>
      </p:pic>
      <p:sp>
        <p:nvSpPr>
          <p:cNvPr id="5" name="Ellipszis buborék 4"/>
          <p:cNvSpPr/>
          <p:nvPr/>
        </p:nvSpPr>
        <p:spPr>
          <a:xfrm>
            <a:off x="8202706" y="672352"/>
            <a:ext cx="1667435" cy="1110189"/>
          </a:xfrm>
          <a:prstGeom prst="wedgeEllipseCallou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Élünk!</a:t>
            </a:r>
            <a:endParaRPr lang="hu-HU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llipszis buborék 5"/>
          <p:cNvSpPr/>
          <p:nvPr/>
        </p:nvSpPr>
        <p:spPr>
          <a:xfrm>
            <a:off x="9870141" y="403412"/>
            <a:ext cx="1909483" cy="1392577"/>
          </a:xfrm>
          <a:prstGeom prst="wedgeEllipseCallou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Egyedül Istené a dicsőség!</a:t>
            </a:r>
            <a:endParaRPr lang="hu-HU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olyamatábra: Dokumentum 6"/>
          <p:cNvSpPr/>
          <p:nvPr/>
        </p:nvSpPr>
        <p:spPr>
          <a:xfrm>
            <a:off x="1963271" y="215153"/>
            <a:ext cx="4746811" cy="1181191"/>
          </a:xfrm>
          <a:prstGeom prst="flowChartDocumen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Isten az Úr!</a:t>
            </a:r>
            <a:endParaRPr lang="hu-HU" sz="30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310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124200" y="451591"/>
            <a:ext cx="5029200" cy="955408"/>
          </a:xfrm>
          <a:solidFill>
            <a:schemeClr val="accent1">
              <a:alpha val="51000"/>
            </a:schemeClr>
          </a:solidFill>
        </p:spPr>
        <p:txBody>
          <a:bodyPr/>
          <a:lstStyle/>
          <a:p>
            <a:r>
              <a:rPr lang="hu-HU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történet tanulsága</a:t>
            </a:r>
            <a:endParaRPr lang="hu-HU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0360" y="267618"/>
            <a:ext cx="1335140" cy="1322947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470647" y="1872020"/>
            <a:ext cx="10544853" cy="4985980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hu-HU" sz="3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Isten </a:t>
            </a:r>
            <a:r>
              <a:rPr lang="hu-HU" sz="3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csodákkal is </a:t>
            </a:r>
            <a:r>
              <a:rPr lang="hu-HU" sz="3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képes </a:t>
            </a:r>
            <a:r>
              <a:rPr lang="hu-HU" sz="3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megmutatni a hatalmát, és </a:t>
            </a:r>
            <a:r>
              <a:rPr lang="hu-HU" sz="3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 tudja védeni </a:t>
            </a:r>
            <a:r>
              <a:rPr lang="hu-HU" sz="3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azokat, akik </a:t>
            </a:r>
            <a:r>
              <a:rPr lang="hu-HU" sz="3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u-HU" sz="3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enne </a:t>
            </a:r>
            <a:r>
              <a:rPr lang="hu-HU" sz="3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bíznak</a:t>
            </a:r>
            <a:r>
              <a:rPr lang="hu-HU" sz="3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hu-HU" sz="30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3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30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30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30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30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hu-HU" sz="3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Mindenki </a:t>
            </a:r>
            <a:r>
              <a:rPr lang="hu-HU" sz="3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előtt világossá vált, </a:t>
            </a:r>
            <a:r>
              <a:rPr lang="hu-HU" sz="3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hogy </a:t>
            </a:r>
            <a:r>
              <a:rPr lang="hu-HU" sz="3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Kicsoda </a:t>
            </a:r>
            <a:r>
              <a:rPr lang="hu-HU" sz="3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igazi </a:t>
            </a:r>
            <a:r>
              <a:rPr lang="hu-HU" sz="3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Isten.</a:t>
            </a:r>
          </a:p>
          <a:p>
            <a:pPr algn="ctr"/>
            <a:endParaRPr lang="hu-HU" sz="30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hu-HU" sz="3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Isten a Szabadító!</a:t>
            </a:r>
            <a:endParaRPr lang="hu-HU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7215" y="2952750"/>
            <a:ext cx="2876548" cy="206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434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41294" y="909980"/>
            <a:ext cx="7002557" cy="1039373"/>
          </a:xfrm>
          <a:solidFill>
            <a:schemeClr val="bg1">
              <a:lumMod val="85000"/>
              <a:alpha val="18000"/>
            </a:schemeClr>
          </a:solidFill>
        </p:spPr>
        <p:txBody>
          <a:bodyPr/>
          <a:lstStyle/>
          <a:p>
            <a:r>
              <a:rPr lang="hu-H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Isten Szabadítót küldött értünk is!</a:t>
            </a:r>
            <a:endParaRPr lang="hu-H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Lekerekített téglalap 5"/>
          <p:cNvSpPr/>
          <p:nvPr/>
        </p:nvSpPr>
        <p:spPr>
          <a:xfrm>
            <a:off x="8324851" y="2381250"/>
            <a:ext cx="3694112" cy="4185398"/>
          </a:xfrm>
          <a:prstGeom prst="roundRect">
            <a:avLst>
              <a:gd name="adj" fmla="val 0"/>
            </a:avLst>
          </a:prstGeom>
          <a:solidFill>
            <a:schemeClr val="bg1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3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3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sz="3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IMMÁNUEL</a:t>
            </a:r>
            <a:r>
              <a:rPr lang="hu-HU" sz="3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szó azt jelenti: </a:t>
            </a:r>
          </a:p>
          <a:p>
            <a:pPr algn="ctr"/>
            <a:r>
              <a:rPr lang="hu-HU" sz="3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„Velünk az Isten!”</a:t>
            </a:r>
          </a:p>
          <a:p>
            <a:pPr algn="ctr"/>
            <a:endParaRPr lang="hu-HU" sz="3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3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Ez a kifejezés Jézusra utal.</a:t>
            </a:r>
          </a:p>
          <a:p>
            <a:pPr algn="ctr"/>
            <a:endParaRPr lang="hu-HU" dirty="0"/>
          </a:p>
        </p:txBody>
      </p:sp>
      <p:sp>
        <p:nvSpPr>
          <p:cNvPr id="7" name="Átellenes sarkain kerekített téglalap 6"/>
          <p:cNvSpPr/>
          <p:nvPr/>
        </p:nvSpPr>
        <p:spPr>
          <a:xfrm>
            <a:off x="578223" y="3068435"/>
            <a:ext cx="2689411" cy="2670482"/>
          </a:xfrm>
          <a:prstGeom prst="round2DiagRec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Jézus Krisztus minden körülmény között kitart mellettünk!</a:t>
            </a:r>
            <a:endParaRPr lang="hu-HU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Egy oldalon két sarkán kerekített téglalap 7"/>
          <p:cNvSpPr/>
          <p:nvPr/>
        </p:nvSpPr>
        <p:spPr>
          <a:xfrm>
            <a:off x="5136358" y="1955606"/>
            <a:ext cx="1920638" cy="1120555"/>
          </a:xfrm>
          <a:prstGeom prst="round2SameRect">
            <a:avLst/>
          </a:prstGeom>
          <a:solidFill>
            <a:schemeClr val="accent1">
              <a:alpha val="6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Jó, ha tudod!</a:t>
            </a:r>
            <a:endParaRPr lang="hu-HU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6701" y="2136158"/>
            <a:ext cx="2426073" cy="3639110"/>
          </a:xfrm>
          <a:prstGeom prst="rect">
            <a:avLst/>
          </a:prstGeom>
        </p:spPr>
      </p:pic>
      <p:sp>
        <p:nvSpPr>
          <p:cNvPr id="112" name="Google Shape;112;p3"/>
          <p:cNvSpPr txBox="1">
            <a:spLocks noGrp="1"/>
          </p:cNvSpPr>
          <p:nvPr>
            <p:ph type="title"/>
          </p:nvPr>
        </p:nvSpPr>
        <p:spPr>
          <a:xfrm>
            <a:off x="1633282" y="583884"/>
            <a:ext cx="9619264" cy="143124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l">
              <a:buSzPts val="5888"/>
              <a:buNone/>
            </a:pP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Most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készítsd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el az írásbeli feladatodat</a:t>
            </a:r>
            <a:r>
              <a:rPr lang="hu-HU" sz="3000" b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sz="3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2774" y="250374"/>
            <a:ext cx="1383912" cy="1371719"/>
          </a:xfrm>
          <a:prstGeom prst="rect">
            <a:avLst/>
          </a:prstGeom>
        </p:spPr>
      </p:pic>
      <p:sp>
        <p:nvSpPr>
          <p:cNvPr id="2" name="Téglalap 1"/>
          <p:cNvSpPr/>
          <p:nvPr/>
        </p:nvSpPr>
        <p:spPr>
          <a:xfrm>
            <a:off x="954907" y="2136158"/>
            <a:ext cx="6346846" cy="240065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sz="25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Vajon mit érezhetett </a:t>
            </a:r>
            <a:r>
              <a:rPr lang="hu-HU" sz="25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Sadrak</a:t>
            </a:r>
            <a:r>
              <a:rPr lang="hu-HU" sz="25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5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Mésak</a:t>
            </a:r>
            <a:r>
              <a:rPr lang="hu-HU" sz="25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és Abéd-</a:t>
            </a:r>
            <a:r>
              <a:rPr lang="hu-HU" sz="25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Negó</a:t>
            </a:r>
            <a:r>
              <a:rPr lang="hu-HU" sz="25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amikor túlélték a tüzes kemencét? </a:t>
            </a:r>
            <a:endParaRPr lang="hu-HU" sz="2500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5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5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Írj most egy </a:t>
            </a:r>
            <a:r>
              <a:rPr lang="hu-HU" sz="25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hálaadó </a:t>
            </a:r>
            <a:r>
              <a:rPr lang="hu-HU" sz="25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imádságot </a:t>
            </a:r>
            <a:r>
              <a:rPr lang="hu-HU" sz="25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nevükben!</a:t>
            </a:r>
          </a:p>
        </p:txBody>
      </p:sp>
    </p:spTree>
    <p:extLst>
      <p:ext uri="{BB962C8B-B14F-4D97-AF65-F5344CB8AC3E}">
        <p14:creationId xmlns:p14="http://schemas.microsoft.com/office/powerpoint/2010/main" val="27956787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853338" y="632012"/>
            <a:ext cx="7142745" cy="1110561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Oldjátok meg az online feladatot!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352082" y="2631141"/>
            <a:ext cx="8915400" cy="1443318"/>
          </a:xfrm>
        </p:spPr>
        <p:txBody>
          <a:bodyPr/>
          <a:lstStyle/>
          <a:p>
            <a:r>
              <a:rPr lang="hu-HU" sz="30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Erre a linkre kattintva nyílik meg az online feladat!</a:t>
            </a:r>
          </a:p>
          <a:p>
            <a:endParaRPr lang="hu-HU" dirty="0">
              <a:hlinkClick r:id="rId2"/>
            </a:endParaRPr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6878" y="389965"/>
            <a:ext cx="1813536" cy="181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255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014701" y="867577"/>
            <a:ext cx="8911687" cy="1002985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Készítsd el az online feladatot!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0141" y="503086"/>
            <a:ext cx="1739425" cy="1744352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1758145" y="2159469"/>
            <a:ext cx="8368553" cy="30469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hu-HU" sz="3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FONTOS INFORMÁCIÓ A TANULÓKNAK!</a:t>
            </a:r>
          </a:p>
          <a:p>
            <a:endParaRPr lang="hu-HU" dirty="0" smtClean="0"/>
          </a:p>
          <a:p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1. Kérlek, 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add meg pontosan a 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nevedet a felületen!</a:t>
            </a:r>
          </a:p>
          <a:p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2. Oldd meg a feladatot!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3. Ha 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elkészültél a feladattal, készíts 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róla képernyőképet is!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4. Küldd 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el a képet a Hittanoktatódnak!</a:t>
            </a:r>
          </a:p>
          <a:p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Jó munkát 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kívánok!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3129745" y="5637911"/>
            <a:ext cx="589937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Erre a linkre kattintva nyílik meg a feladat!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367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6378"/>
            <a:ext cx="12192000" cy="6884378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32650" y="298665"/>
            <a:ext cx="7829324" cy="1171956"/>
          </a:xfrm>
          <a:solidFill>
            <a:schemeClr val="accent6">
              <a:lumMod val="60000"/>
              <a:lumOff val="40000"/>
              <a:alpha val="23000"/>
            </a:schemeClr>
          </a:solidFill>
        </p:spPr>
        <p:txBody>
          <a:bodyPr/>
          <a:lstStyle/>
          <a:p>
            <a:r>
              <a:rPr lang="hu-HU" sz="32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Hallgasd meg ezt az ifjúsági éneket!</a:t>
            </a:r>
            <a:br>
              <a:rPr lang="hu-HU" sz="32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32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4767617" y="222274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>
              <a:buNone/>
            </a:pP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777923" y="1939128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hu-HU" b="1" dirty="0"/>
          </a:p>
        </p:txBody>
      </p:sp>
      <p:sp>
        <p:nvSpPr>
          <p:cNvPr id="10" name="Könnycsepp 9"/>
          <p:cNvSpPr/>
          <p:nvPr/>
        </p:nvSpPr>
        <p:spPr>
          <a:xfrm>
            <a:off x="0" y="4800601"/>
            <a:ext cx="8488907" cy="1761021"/>
          </a:xfrm>
          <a:prstGeom prst="teardrop">
            <a:avLst>
              <a:gd name="adj" fmla="val 78457"/>
            </a:avLst>
          </a:prstGeom>
          <a:solidFill>
            <a:schemeClr val="accent5">
              <a:lumMod val="75000"/>
              <a:alpha val="5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Mit jelent számodra, hogy Jézus a Szabadító?</a:t>
            </a: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5899" y="2943505"/>
            <a:ext cx="1542422" cy="1524132"/>
          </a:xfrm>
          <a:prstGeom prst="rect">
            <a:avLst/>
          </a:prstGeom>
        </p:spPr>
      </p:pic>
      <p:sp>
        <p:nvSpPr>
          <p:cNvPr id="12" name="Egy oldalon két sarkán levágott téglalap 11"/>
          <p:cNvSpPr/>
          <p:nvPr/>
        </p:nvSpPr>
        <p:spPr>
          <a:xfrm>
            <a:off x="7404964" y="4686805"/>
            <a:ext cx="3002507" cy="914400"/>
          </a:xfrm>
          <a:prstGeom prst="snip2SameRect">
            <a:avLst/>
          </a:prstGeom>
          <a:solidFill>
            <a:schemeClr val="accent2">
              <a:lumMod val="60000"/>
              <a:lumOff val="40000"/>
              <a:alpha val="6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Készíts erről egy vázlatot a füzetedbe!</a:t>
            </a:r>
            <a:endParaRPr lang="hu-H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32422" y="5451466"/>
            <a:ext cx="1124958" cy="1110156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90160" y="565044"/>
            <a:ext cx="1609483" cy="1615580"/>
          </a:xfrm>
          <a:prstGeom prst="rect">
            <a:avLst/>
          </a:prstGeom>
        </p:spPr>
      </p:pic>
      <p:pic>
        <p:nvPicPr>
          <p:cNvPr id="3" name="Szabadításod öröme - zené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37151" y="1676190"/>
            <a:ext cx="1971953" cy="197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599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10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ercs függőlegesen 1"/>
          <p:cNvSpPr/>
          <p:nvPr/>
        </p:nvSpPr>
        <p:spPr>
          <a:xfrm>
            <a:off x="1698625" y="34925"/>
            <a:ext cx="7731125" cy="6230938"/>
          </a:xfrm>
          <a:prstGeom prst="verticalScroll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sz="2300" i="1" dirty="0">
              <a:solidFill>
                <a:srgbClr val="6AAC91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300" dirty="0">
                <a:solidFill>
                  <a:srgbClr val="6AAC9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 Atyánk, aki a mennyekben vagy, szenteltessék meg a te neved,</a:t>
            </a:r>
            <a:br>
              <a:rPr lang="hu-HU" sz="2300" dirty="0">
                <a:solidFill>
                  <a:srgbClr val="6AAC9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300" dirty="0">
                <a:solidFill>
                  <a:srgbClr val="6AAC9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jöjjön el a te országod, legyen meg a te akaratod, amint a mennyben, úgy a földön is;</a:t>
            </a:r>
            <a:br>
              <a:rPr lang="hu-HU" sz="2300" dirty="0">
                <a:solidFill>
                  <a:srgbClr val="6AAC9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300" dirty="0">
                <a:solidFill>
                  <a:srgbClr val="6AAC9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Mindennapi kenyerünket add meg nekünk ma,</a:t>
            </a:r>
            <a:br>
              <a:rPr lang="hu-HU" sz="2300" dirty="0">
                <a:solidFill>
                  <a:srgbClr val="6AAC9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300" dirty="0">
                <a:solidFill>
                  <a:srgbClr val="6AAC9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bocsásd meg vétkeinket, miképpen mi is megbocsátunk az ellenünk vétkezőknek;</a:t>
            </a:r>
            <a:br>
              <a:rPr lang="hu-HU" sz="2300" dirty="0">
                <a:solidFill>
                  <a:srgbClr val="6AAC9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300" dirty="0">
                <a:solidFill>
                  <a:srgbClr val="6AAC9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ne </a:t>
            </a:r>
            <a:r>
              <a:rPr lang="hu-HU" sz="2300" dirty="0" err="1">
                <a:solidFill>
                  <a:srgbClr val="6AAC9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vígy</a:t>
            </a:r>
            <a:r>
              <a:rPr lang="hu-HU" sz="2300" dirty="0">
                <a:solidFill>
                  <a:srgbClr val="6AAC9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minket kísértésbe, de szabadíts meg a gonosztól;</a:t>
            </a:r>
            <a:br>
              <a:rPr lang="hu-HU" sz="2300" dirty="0">
                <a:solidFill>
                  <a:srgbClr val="6AAC9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300" dirty="0">
                <a:solidFill>
                  <a:srgbClr val="6AAC9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Mert tied az ország, a hatalom és a dicsőség mindörökké.</a:t>
            </a:r>
            <a:br>
              <a:rPr lang="hu-HU" sz="2300" dirty="0">
                <a:solidFill>
                  <a:srgbClr val="6AAC9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300" dirty="0">
                <a:solidFill>
                  <a:srgbClr val="6AAC9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Ámen.</a:t>
            </a:r>
            <a:br>
              <a:rPr lang="hu-HU" sz="2300" dirty="0">
                <a:solidFill>
                  <a:srgbClr val="6AAC9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300" dirty="0">
                <a:solidFill>
                  <a:srgbClr val="6AAC9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(Mt 6,9-13)</a:t>
            </a:r>
          </a:p>
        </p:txBody>
      </p:sp>
      <p:pic>
        <p:nvPicPr>
          <p:cNvPr id="60419" name="Kép 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1724025"/>
            <a:ext cx="2100263" cy="186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abályos ötszög 2"/>
          <p:cNvSpPr/>
          <p:nvPr/>
        </p:nvSpPr>
        <p:spPr>
          <a:xfrm>
            <a:off x="8843963" y="3260725"/>
            <a:ext cx="2986087" cy="2630488"/>
          </a:xfrm>
          <a:prstGeom prst="pentagon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5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Mondjuk el közösen az Úri imádságot!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960913" y="99674"/>
            <a:ext cx="8911687" cy="787831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Fontos információ a Hittanoktatóknak!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99049" y="1008529"/>
            <a:ext cx="11019210" cy="571500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hu-H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diasorban</a:t>
            </a:r>
            <a:r>
              <a:rPr lang="hu-H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a 17. dián található az online feladat megosztott linkje. Ezt </a:t>
            </a:r>
            <a:r>
              <a:rPr lang="hu-H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adhatják </a:t>
            </a:r>
            <a:r>
              <a:rPr lang="hu-H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ki </a:t>
            </a:r>
            <a:r>
              <a:rPr lang="hu-H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a tanulóknak. Ez esetben az ellenőrzésre sajnos nincs mód, tehát a megoldásokról képernyőképet is szükséges kérni a tanulóktól!</a:t>
            </a:r>
          </a:p>
          <a:p>
            <a:r>
              <a:rPr lang="hu-H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Ahhoz, hogy </a:t>
            </a:r>
            <a:r>
              <a:rPr lang="hu-HU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ellenőrizhetőek</a:t>
            </a:r>
            <a:r>
              <a:rPr lang="hu-H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legyenek az elkészített feladatok a hittanoktatók számára, akkor </a:t>
            </a:r>
            <a:r>
              <a:rPr lang="hu-HU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saját felhasználói fiókban kell elkészíteni a feladatsort a Digitális Feladatbankban!</a:t>
            </a:r>
          </a:p>
          <a:p>
            <a:r>
              <a:rPr lang="hu-H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Ezután pedig a feladatsor linkjét kell megosztani a tanulókkal. </a:t>
            </a:r>
          </a:p>
          <a:p>
            <a:r>
              <a:rPr lang="hu-H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A feladat megtalálásához segít a feladat elérési útja és kódja! </a:t>
            </a:r>
          </a:p>
          <a:p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TÉMA: 5. évfolyam </a:t>
            </a:r>
          </a:p>
          <a:p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LECKECÍM: 7. Kitartóan Isten mellett: Három ifjú a tüzes kemencében</a:t>
            </a:r>
          </a:p>
          <a:p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FELADAT: Rakd sorba az eseményeket! Mi történt a három ifjúval?</a:t>
            </a:r>
          </a:p>
          <a:p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KÖZZÉTÉTEL DÁTUMA: 2020-12-09 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10:31:15</a:t>
            </a:r>
            <a:endParaRPr lang="hu-H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0929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64188" y="4760913"/>
            <a:ext cx="6230937" cy="1841500"/>
          </a:xfrm>
        </p:spPr>
      </p:pic>
      <p:pic>
        <p:nvPicPr>
          <p:cNvPr id="61443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51" y="5529263"/>
            <a:ext cx="4721044" cy="10731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xtLst/>
        </p:spPr>
      </p:pic>
      <p:sp>
        <p:nvSpPr>
          <p:cNvPr id="2" name="Téglalap 1"/>
          <p:cNvSpPr/>
          <p:nvPr/>
        </p:nvSpPr>
        <p:spPr>
          <a:xfrm>
            <a:off x="2049320" y="2648632"/>
            <a:ext cx="9906117" cy="10156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hu-HU" sz="3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nb-NO" sz="3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Mert </a:t>
            </a:r>
            <a:r>
              <a:rPr lang="nb-NO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nincs más isten,</a:t>
            </a:r>
          </a:p>
          <a:p>
            <a:r>
              <a:rPr lang="nb-NO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aki így meg tud szabadítani</a:t>
            </a:r>
            <a:r>
              <a:rPr lang="nb-NO" sz="3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  <a:r>
              <a:rPr lang="hu-HU" sz="3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Dán 3,29</a:t>
            </a:r>
            <a:endParaRPr lang="hu-HU" sz="3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1009934" y="350968"/>
            <a:ext cx="10635065" cy="119318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Tanuld meg most az aranymondást és mondd el hangosan is! </a:t>
            </a:r>
            <a:endParaRPr lang="hu-HU" sz="30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651" y="2012163"/>
            <a:ext cx="1321895" cy="1272937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Kép 7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" y="4741863"/>
            <a:ext cx="1397000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1470025" y="265113"/>
            <a:ext cx="8978900" cy="58578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Kezdjük közös imádsággal a hittanórát!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630" y="1128776"/>
            <a:ext cx="5492158" cy="551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7877175" y="1238250"/>
            <a:ext cx="41481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Áldás, Békesség!</a:t>
            </a:r>
          </a:p>
        </p:txBody>
      </p:sp>
      <p:sp>
        <p:nvSpPr>
          <p:cNvPr id="9" name="Lekerekített téglalap 8"/>
          <p:cNvSpPr/>
          <p:nvPr/>
        </p:nvSpPr>
        <p:spPr>
          <a:xfrm>
            <a:off x="7678271" y="2702858"/>
            <a:ext cx="4194760" cy="254149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3200" dirty="0">
                <a:solidFill>
                  <a:srgbClr val="766F5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mai </a:t>
            </a:r>
            <a:r>
              <a:rPr lang="hu-HU" sz="3200" dirty="0" smtClean="0">
                <a:solidFill>
                  <a:srgbClr val="766F5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hittanórán az Isten melletti bátor kiállásról lesz szó.</a:t>
            </a:r>
            <a:endParaRPr lang="hu-HU" sz="3200" dirty="0">
              <a:solidFill>
                <a:srgbClr val="766F54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93702" y="560696"/>
            <a:ext cx="8911687" cy="1066203"/>
          </a:xfrm>
          <a:gradFill flip="none" rotWithShape="1">
            <a:gsLst>
              <a:gs pos="0">
                <a:schemeClr val="accent6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6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6">
                  <a:lumMod val="40000"/>
                  <a:lumOff val="6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/>
          <a:lstStyle/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Hallgasd meg ezt az éneket! 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Átellenes sarkain levágott téglalap 4"/>
          <p:cNvSpPr/>
          <p:nvPr/>
        </p:nvSpPr>
        <p:spPr>
          <a:xfrm>
            <a:off x="3079005" y="4540274"/>
            <a:ext cx="6642848" cy="1770592"/>
          </a:xfrm>
          <a:prstGeom prst="snip2Diag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GONDOLKOZZUNK!</a:t>
            </a:r>
          </a:p>
          <a:p>
            <a:pPr algn="ctr"/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Mit jelent számotokra ez a kifejezés: </a:t>
            </a:r>
            <a:r>
              <a:rPr lang="hu-HU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„mindvégig kitartani”</a:t>
            </a:r>
            <a:r>
              <a:rPr lang="hu-HU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hu-HU" sz="3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5389" y="4747528"/>
            <a:ext cx="1891924" cy="1886594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5389" y="342594"/>
            <a:ext cx="1527333" cy="1527333"/>
          </a:xfrm>
          <a:prstGeom prst="rect">
            <a:avLst/>
          </a:prstGeom>
        </p:spPr>
      </p:pic>
      <p:pic>
        <p:nvPicPr>
          <p:cNvPr id="7" name="Mindörökké hű az Úr - zené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04870" y="2133327"/>
            <a:ext cx="1900519" cy="1900519"/>
          </a:xfrm>
          <a:prstGeom prst="rect">
            <a:avLst/>
          </a:prstGeom>
        </p:spPr>
      </p:pic>
      <p:sp>
        <p:nvSpPr>
          <p:cNvPr id="9" name="Ellipszis 8"/>
          <p:cNvSpPr/>
          <p:nvPr/>
        </p:nvSpPr>
        <p:spPr>
          <a:xfrm>
            <a:off x="3240741" y="1869926"/>
            <a:ext cx="4343400" cy="14380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Kattints erre az ikonra az ének elindításához!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6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8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1577" y="3409950"/>
            <a:ext cx="4612330" cy="3071812"/>
          </a:xfrm>
          <a:prstGeom prst="rect">
            <a:avLst/>
          </a:prstGeom>
        </p:spPr>
      </p:pic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1718866" y="556874"/>
            <a:ext cx="8911687" cy="1280890"/>
          </a:xfrm>
          <a:solidFill>
            <a:schemeClr val="bg2"/>
          </a:solidFill>
        </p:spPr>
        <p:txBody>
          <a:bodyPr/>
          <a:lstStyle/>
          <a:p>
            <a:r>
              <a:rPr lang="hu-H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Beszélgessetek a kérdésekről!</a:t>
            </a:r>
            <a:endParaRPr lang="hu-H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2583" y="453995"/>
            <a:ext cx="1520244" cy="1486647"/>
          </a:xfrm>
          <a:prstGeom prst="rect">
            <a:avLst/>
          </a:prstGeom>
        </p:spPr>
      </p:pic>
      <p:sp>
        <p:nvSpPr>
          <p:cNvPr id="8" name="Ellipszis 7"/>
          <p:cNvSpPr/>
          <p:nvPr/>
        </p:nvSpPr>
        <p:spPr>
          <a:xfrm>
            <a:off x="414501" y="1385048"/>
            <a:ext cx="7465475" cy="377385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hu-HU" sz="3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 </a:t>
            </a:r>
            <a:r>
              <a:rPr lang="hu-HU" sz="3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jelenthetnek </a:t>
            </a:r>
            <a:r>
              <a:rPr lang="hu-HU" sz="3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sz="3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„Isten mellett”, és a „hit mellett” </a:t>
            </a:r>
            <a:r>
              <a:rPr lang="hu-HU" sz="3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kitartani </a:t>
            </a:r>
            <a:r>
              <a:rPr lang="hu-HU" sz="3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kifejezések?</a:t>
            </a:r>
          </a:p>
          <a:p>
            <a:pPr algn="ctr"/>
            <a:endParaRPr lang="hu-HU" sz="3000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hu-HU" sz="3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 segíthet neked, hogy hűséggel felvállald </a:t>
            </a:r>
            <a:r>
              <a:rPr lang="hu-HU" sz="3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hitedet?</a:t>
            </a:r>
            <a:endParaRPr lang="hu-HU" sz="3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Lekerekített téglalap 1"/>
          <p:cNvSpPr/>
          <p:nvPr/>
        </p:nvSpPr>
        <p:spPr>
          <a:xfrm>
            <a:off x="718240" y="5553635"/>
            <a:ext cx="5943600" cy="108921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2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hit melletti bátor kiállásról szól a mai Bibliai történet. Olvasd el figyelmesen!</a:t>
            </a:r>
            <a:endParaRPr lang="hu-HU" sz="22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65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81083" y="320822"/>
            <a:ext cx="6615952" cy="787831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Küzdelmes élet a fogságban  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0988" y="1317812"/>
            <a:ext cx="6078071" cy="5432611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 algn="just"/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ehéz sorsa volt Isten népének a Babiloni fogságban. </a:t>
            </a:r>
          </a:p>
          <a:p>
            <a:pPr algn="just"/>
            <a:r>
              <a:rPr 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De hűséggel kitartottak Isten mellett a nehéz körülmények ellenére is. </a:t>
            </a:r>
          </a:p>
          <a:p>
            <a:pPr algn="just"/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Sadrak, </a:t>
            </a:r>
            <a:r>
              <a:rPr lang="hu-HU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Mésak</a:t>
            </a:r>
            <a:r>
              <a:rPr 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, Abéd-</a:t>
            </a:r>
            <a:r>
              <a:rPr lang="hu-HU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Negó</a:t>
            </a:r>
            <a:r>
              <a:rPr 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és persze Dániel, a négy jóbarát nemcsak </a:t>
            </a: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a tudásukkal, hanem a hitükkel is kitűntek a többiek közül. </a:t>
            </a:r>
          </a:p>
          <a:p>
            <a:pPr algn="just"/>
            <a:r>
              <a:rPr 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Ők az </a:t>
            </a: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idegen földön is Istenben bíztak és nem foglalkoztak a bálványokkal. </a:t>
            </a:r>
            <a:endParaRPr lang="hu-HU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Jól tudták azt, hogy </a:t>
            </a:r>
            <a:r>
              <a:rPr lang="hu-H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NINCSEN MÁS ISTEN AZ ÚRON KÍVÜL. </a:t>
            </a:r>
          </a:p>
          <a:p>
            <a:pPr algn="just"/>
            <a:r>
              <a:rPr 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Hitüket be is bizonyították egy kritikus alkalommal. </a:t>
            </a:r>
            <a:endParaRPr lang="hu-H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hu-HU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hu-HU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6090" y="322728"/>
            <a:ext cx="1395576" cy="1379983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4341" y="1815353"/>
            <a:ext cx="4877223" cy="452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03968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98541" y="3711482"/>
            <a:ext cx="3462991" cy="289952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0083" y="1279034"/>
            <a:ext cx="1438835" cy="1425695"/>
          </a:xfrm>
          <a:prstGeom prst="rect">
            <a:avLst/>
          </a:prstGeom>
        </p:spPr>
      </p:pic>
      <p:sp>
        <p:nvSpPr>
          <p:cNvPr id="6" name="Lekerekített téglalap 5"/>
          <p:cNvSpPr/>
          <p:nvPr/>
        </p:nvSpPr>
        <p:spPr>
          <a:xfrm>
            <a:off x="215153" y="753035"/>
            <a:ext cx="7879976" cy="5109883"/>
          </a:xfrm>
          <a:prstGeom prst="roundRect">
            <a:avLst/>
          </a:prstGeom>
          <a:solidFill>
            <a:srgbClr val="CAA1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Babilónia királya</a:t>
            </a:r>
            <a:r>
              <a:rPr lang="hu-HU" sz="24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40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Nebukadneccar</a:t>
            </a:r>
            <a:r>
              <a:rPr lang="hu-HU" sz="24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egyszer </a:t>
            </a:r>
            <a:r>
              <a:rPr lang="hu-HU" sz="24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építtetett </a:t>
            </a:r>
            <a:r>
              <a:rPr lang="hu-HU" sz="24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 hatalmas bálványszobrot </a:t>
            </a:r>
            <a:r>
              <a:rPr lang="hu-HU" sz="24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tiszta aranyból</a:t>
            </a:r>
            <a:r>
              <a:rPr lang="hu-HU" sz="24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hu-HU" sz="2400" dirty="0" smtClean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hu-HU" sz="24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szobor </a:t>
            </a:r>
            <a:r>
              <a:rPr lang="hu-HU" sz="24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kb. 26,7 méter </a:t>
            </a:r>
            <a:r>
              <a:rPr lang="hu-HU" sz="24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magas volt.</a:t>
            </a:r>
          </a:p>
          <a:p>
            <a:pPr algn="ctr"/>
            <a:endParaRPr lang="hu-HU" sz="2400" dirty="0" smtClean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hu-HU" sz="24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király parancsba adta, hogy mindenki hódoljon előtte, amikor a kürt megszólal.</a:t>
            </a:r>
          </a:p>
          <a:p>
            <a:pPr algn="ctr"/>
            <a:r>
              <a:rPr lang="hu-HU" sz="24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 pedig valaki nem borul le, és nem hódol előtte, azt azon nyomban bedobják egy izzó tüzes kemencébe</a:t>
            </a:r>
            <a:r>
              <a:rPr lang="hu-HU" sz="24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hu-HU" sz="24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25709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66479" y="1901487"/>
            <a:ext cx="6925237" cy="4378290"/>
          </a:xfrm>
        </p:spPr>
        <p:txBody>
          <a:bodyPr>
            <a:normAutofit fontScale="92500" lnSpcReduction="20000"/>
          </a:bodyPr>
          <a:lstStyle/>
          <a:p>
            <a:r>
              <a:rPr lang="hu-HU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A kürt szavára leborult </a:t>
            </a:r>
            <a:r>
              <a:rPr lang="hu-HU" sz="2700" dirty="0">
                <a:latin typeface="Arial" panose="020B0604020202020204" pitchFamily="34" charset="0"/>
                <a:cs typeface="Arial" panose="020B0604020202020204" pitchFamily="34" charset="0"/>
              </a:rPr>
              <a:t>mindenki a bálványszobor előtt, </a:t>
            </a:r>
            <a:r>
              <a:rPr lang="hu-HU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kivéve </a:t>
            </a:r>
            <a:r>
              <a:rPr lang="hu-HU" sz="2700" dirty="0">
                <a:latin typeface="Arial" panose="020B0604020202020204" pitchFamily="34" charset="0"/>
                <a:cs typeface="Arial" panose="020B0604020202020204" pitchFamily="34" charset="0"/>
              </a:rPr>
              <a:t>három </a:t>
            </a:r>
            <a:r>
              <a:rPr lang="hu-HU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zsidó fiatal.</a:t>
            </a:r>
          </a:p>
          <a:p>
            <a:r>
              <a:rPr lang="hu-HU" sz="27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 szívük </a:t>
            </a:r>
            <a:r>
              <a:rPr lang="hu-HU" sz="2700" dirty="0">
                <a:latin typeface="Arial" panose="020B0604020202020204" pitchFamily="34" charset="0"/>
                <a:cs typeface="Arial" panose="020B0604020202020204" pitchFamily="34" charset="0"/>
              </a:rPr>
              <a:t>mélyén megszólalt Isten legelső </a:t>
            </a:r>
            <a:r>
              <a:rPr lang="hu-HU" sz="2700" dirty="0" err="1">
                <a:latin typeface="Arial" panose="020B0604020202020204" pitchFamily="34" charset="0"/>
                <a:cs typeface="Arial" panose="020B0604020202020204" pitchFamily="34" charset="0"/>
              </a:rPr>
              <a:t>parancsolata</a:t>
            </a:r>
            <a:r>
              <a:rPr lang="hu-HU" sz="27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2700" b="1" dirty="0">
                <a:latin typeface="Arial" panose="020B0604020202020204" pitchFamily="34" charset="0"/>
                <a:cs typeface="Arial" panose="020B0604020202020204" pitchFamily="34" charset="0"/>
              </a:rPr>
              <a:t>„Ne legyen más </a:t>
            </a:r>
            <a:r>
              <a:rPr lang="hu-HU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Istened rajtam </a:t>
            </a:r>
            <a:r>
              <a:rPr lang="hu-HU" sz="2700" b="1" dirty="0">
                <a:latin typeface="Arial" panose="020B0604020202020204" pitchFamily="34" charset="0"/>
                <a:cs typeface="Arial" panose="020B0604020202020204" pitchFamily="34" charset="0"/>
              </a:rPr>
              <a:t>kívül!”</a:t>
            </a:r>
            <a:r>
              <a:rPr lang="hu-H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2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Fontosabb volt számukra az, </a:t>
            </a:r>
            <a:r>
              <a:rPr lang="hu-HU" sz="2700" dirty="0">
                <a:latin typeface="Arial" panose="020B0604020202020204" pitchFamily="34" charset="0"/>
                <a:cs typeface="Arial" panose="020B0604020202020204" pitchFamily="34" charset="0"/>
              </a:rPr>
              <a:t>hogy Istennek </a:t>
            </a:r>
            <a:r>
              <a:rPr lang="hu-HU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engedelmeskedjenek, mint </a:t>
            </a:r>
            <a:r>
              <a:rPr lang="hu-HU" sz="2700" dirty="0">
                <a:latin typeface="Arial" panose="020B0604020202020204" pitchFamily="34" charset="0"/>
                <a:cs typeface="Arial" panose="020B0604020202020204" pitchFamily="34" charset="0"/>
              </a:rPr>
              <a:t>hogy eleget tegyenek a király parancsának</a:t>
            </a:r>
            <a:r>
              <a:rPr lang="hu-HU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hu-HU" sz="2700" b="1" dirty="0">
                <a:latin typeface="Arial" panose="020B0604020202020204" pitchFamily="34" charset="0"/>
                <a:cs typeface="Arial" panose="020B0604020202020204" pitchFamily="34" charset="0"/>
              </a:rPr>
              <a:t>A király szörnyű haragra gerjedt</a:t>
            </a:r>
            <a:r>
              <a:rPr lang="hu-HU" sz="2700" dirty="0">
                <a:latin typeface="Arial" panose="020B0604020202020204" pitchFamily="34" charset="0"/>
                <a:cs typeface="Arial" panose="020B0604020202020204" pitchFamily="34" charset="0"/>
              </a:rPr>
              <a:t>, és megparancsolta, hogy vezessék elő a három </a:t>
            </a:r>
            <a:r>
              <a:rPr lang="hu-HU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fiatalt</a:t>
            </a:r>
            <a:r>
              <a:rPr lang="hu-HU" sz="27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br>
              <a:rPr lang="hu-HU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dirty="0" smtClean="0"/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77" b="98789" l="10000" r="9537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27389" y="1901486"/>
            <a:ext cx="4877223" cy="4529721"/>
          </a:xfrm>
          <a:prstGeom prst="rect">
            <a:avLst/>
          </a:prstGeom>
        </p:spPr>
      </p:pic>
      <p:sp>
        <p:nvSpPr>
          <p:cNvPr id="5" name="Ellipszis buborék 4"/>
          <p:cNvSpPr/>
          <p:nvPr/>
        </p:nvSpPr>
        <p:spPr>
          <a:xfrm>
            <a:off x="8417858" y="793376"/>
            <a:ext cx="3086753" cy="923364"/>
          </a:xfrm>
          <a:prstGeom prst="wedgeEllipse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 csak </a:t>
            </a:r>
            <a:r>
              <a:rPr lang="hu-HU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Úr </a:t>
            </a:r>
            <a:r>
              <a:rPr lang="hu-HU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előtt hajtunk térdet!</a:t>
            </a:r>
            <a:endParaRPr lang="hu-HU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977" y="429508"/>
            <a:ext cx="1154178" cy="114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5124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641578" y="963704"/>
            <a:ext cx="5337446" cy="5517777"/>
          </a:xfrm>
        </p:spPr>
        <p:txBody>
          <a:bodyPr>
            <a:noAutofit/>
          </a:bodyPr>
          <a:lstStyle/>
          <a:p>
            <a: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  <a:t>Van nekünk Istenünk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kit </a:t>
            </a:r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mi tisztelünk, mondták a király előtt.</a:t>
            </a:r>
          </a:p>
          <a:p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Ő 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ki tud minket szabadítani az izzó tüzes kemencéből, és ki tud szabadítani a </a:t>
            </a:r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te kezedből 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is, ó, király! </a:t>
            </a:r>
            <a:endParaRPr lang="hu-HU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ha nem tenné is, tudd meg, ó, király, hogy mi a te isteneidet nem tiszteljük, és nem hódolunk az aranyszobor előtt, amelyet felállíttattál!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0894" y="2226457"/>
            <a:ext cx="4877223" cy="4529721"/>
          </a:xfrm>
          <a:prstGeom prst="rect">
            <a:avLst/>
          </a:prstGeom>
        </p:spPr>
      </p:pic>
      <p:sp>
        <p:nvSpPr>
          <p:cNvPr id="6" name="Felhő 5"/>
          <p:cNvSpPr/>
          <p:nvPr/>
        </p:nvSpPr>
        <p:spPr>
          <a:xfrm>
            <a:off x="10152528" y="201867"/>
            <a:ext cx="2039471" cy="1769095"/>
          </a:xfrm>
          <a:prstGeom prst="cloudCallou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2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 nekünk Istenünk!</a:t>
            </a:r>
            <a:endParaRPr lang="hu-HU" sz="2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Ellipszis buborék 6"/>
          <p:cNvSpPr/>
          <p:nvPr/>
        </p:nvSpPr>
        <p:spPr>
          <a:xfrm rot="19524298">
            <a:off x="6884987" y="860205"/>
            <a:ext cx="2823883" cy="1621177"/>
          </a:xfrm>
          <a:prstGeom prst="wedgeEllipseCallou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2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Ő ki tud minket szabadítani!</a:t>
            </a:r>
            <a:endParaRPr lang="hu-HU" sz="22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1842246" y="221877"/>
            <a:ext cx="6131859" cy="6140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0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ifjak bátorsága</a:t>
            </a:r>
            <a:endParaRPr lang="hu-HU" sz="30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434" y="1429202"/>
            <a:ext cx="1092780" cy="108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23454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Szálak">
  <a:themeElements>
    <a:clrScheme name="Szálak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Szála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zálak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7_Szálak">
  <a:themeElements>
    <a:clrScheme name="Szálak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Szála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zálak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3.xml><?xml version="1.0" encoding="utf-8"?>
<a:theme xmlns:a="http://schemas.openxmlformats.org/drawingml/2006/main" name="2_Szálak">
  <a:themeElements>
    <a:clrScheme name="Szálak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Szála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zálak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4.xml><?xml version="1.0" encoding="utf-8"?>
<a:theme xmlns:a="http://schemas.openxmlformats.org/drawingml/2006/main" name="1_Szálak">
  <a:themeElements>
    <a:clrScheme name="Szálak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Szála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zálak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5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3576</TotalTime>
  <Words>967</Words>
  <Application>Microsoft Office PowerPoint</Application>
  <PresentationFormat>Szélesvásznú</PresentationFormat>
  <Paragraphs>114</Paragraphs>
  <Slides>20</Slides>
  <Notes>1</Notes>
  <HiddenSlides>0</HiddenSlides>
  <MMClips>2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4</vt:i4>
      </vt:variant>
      <vt:variant>
        <vt:lpstr>Diacímek</vt:lpstr>
      </vt:variant>
      <vt:variant>
        <vt:i4>20</vt:i4>
      </vt:variant>
    </vt:vector>
  </HeadingPairs>
  <TitlesOfParts>
    <vt:vector size="29" baseType="lpstr">
      <vt:lpstr>Arial</vt:lpstr>
      <vt:lpstr>Calibri</vt:lpstr>
      <vt:lpstr>Century Gothic</vt:lpstr>
      <vt:lpstr>Wingdings</vt:lpstr>
      <vt:lpstr>Wingdings 3</vt:lpstr>
      <vt:lpstr>Szálak</vt:lpstr>
      <vt:lpstr>7_Szálak</vt:lpstr>
      <vt:lpstr>2_Szálak</vt:lpstr>
      <vt:lpstr>1_Szálak</vt:lpstr>
      <vt:lpstr>         KITARTÓAN ISTEN MELLETT</vt:lpstr>
      <vt:lpstr>Fontos információ a Hittanoktatóknak!</vt:lpstr>
      <vt:lpstr>PowerPoint-bemutató</vt:lpstr>
      <vt:lpstr>Hallgasd meg ezt az éneket! </vt:lpstr>
      <vt:lpstr>Beszélgessetek a kérdésekről!</vt:lpstr>
      <vt:lpstr>Küzdelmes élet a fogságban  </vt:lpstr>
      <vt:lpstr>PowerPoint-bemutató</vt:lpstr>
      <vt:lpstr>PowerPoint-bemutató</vt:lpstr>
      <vt:lpstr>PowerPoint-bemutató</vt:lpstr>
      <vt:lpstr>A király szörnyű haragja</vt:lpstr>
      <vt:lpstr>Isten szabadítása </vt:lpstr>
      <vt:lpstr>PowerPoint-bemutató</vt:lpstr>
      <vt:lpstr>A történet tanulsága</vt:lpstr>
      <vt:lpstr>Isten Szabadítót küldött értünk is!</vt:lpstr>
      <vt:lpstr>Most készítsd el az írásbeli feladatodat!</vt:lpstr>
      <vt:lpstr>Oldjátok meg az online feladatot!</vt:lpstr>
      <vt:lpstr>Készítsd el az online feladatot!</vt:lpstr>
      <vt:lpstr>Hallgasd meg ezt az ifjúsági éneket! 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Krisztina Csőri-Czinkos</dc:creator>
  <cp:lastModifiedBy>Csőri-Czinkos Gergő</cp:lastModifiedBy>
  <cp:revision>311</cp:revision>
  <dcterms:created xsi:type="dcterms:W3CDTF">2020-07-06T09:13:06Z</dcterms:created>
  <dcterms:modified xsi:type="dcterms:W3CDTF">2020-12-09T11:35:41Z</dcterms:modified>
</cp:coreProperties>
</file>