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300" r:id="rId4"/>
    <p:sldId id="302" r:id="rId5"/>
    <p:sldId id="301" r:id="rId6"/>
    <p:sldId id="303" r:id="rId7"/>
    <p:sldId id="307" r:id="rId8"/>
    <p:sldId id="297" r:id="rId9"/>
    <p:sldId id="304" r:id="rId10"/>
    <p:sldId id="305" r:id="rId11"/>
    <p:sldId id="30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51"/>
    <a:srgbClr val="F7D097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ju_5qDC3d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bibliamindenkie.hu/uj/MAT/7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9rUOyMpgU&amp;t=99s" TargetMode="External"/><Relationship Id="rId2" Type="http://schemas.openxmlformats.org/officeDocument/2006/relationships/hyperlink" Target="https://www.youtube.com/watch?v=138NcOLzN2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ordwall.net/play/1287/277/3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Példázat a kősziklára épített házról 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621190" y="3277489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632311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Kérjük, hogy szükség és igény szerint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039758" y="1392523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41312" y="2399253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Internet kapcsolatra,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fotózásához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4015475"/>
            <a:ext cx="2800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958303" y="35029"/>
            <a:ext cx="7471953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1671812"/>
            <a:ext cx="2487199" cy="2196899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944800" y="3091509"/>
            <a:ext cx="6572368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mindenki megy be a mennyek országába, aki ezt mondja: Uram, Uram, hanem csak az, aki cselekszi az én mennyei Atyám akaratát.</a:t>
            </a:r>
            <a:r>
              <a:rPr lang="nl-NL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nl-NL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Máté7,21</a:t>
            </a:r>
            <a:endParaRPr lang="nl-NL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215855" y="2913329"/>
            <a:ext cx="3422434" cy="3422434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481943" y="1414446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3"/>
            <a:ext cx="1853345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9" y="169816"/>
            <a:ext cx="2937750" cy="279545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2718227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arról lesz szó, hogy Isten Igéjére alapozzuk életünket!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9702" y="302121"/>
            <a:ext cx="8911687" cy="82586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Megáll az Istennek Igéje! 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2746" y="1452154"/>
            <a:ext cx="4693129" cy="507927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református istentiszteleten az igehirdetés előtt gyakran elhangzik a 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171. számú református énekeskönyvi ének.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Ez készít fel az Ige meghallására bennünket. Azért énekeljük, hogy megértsük és meg is tudjuk tenni azt, amit Isten üzen nekünk. Ezt énekben és imádságban is kérhetjük Tőle!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116" y="140523"/>
            <a:ext cx="2028307" cy="1974930"/>
          </a:xfrm>
          <a:prstGeom prst="rect">
            <a:avLst/>
          </a:prstGeom>
        </p:spPr>
      </p:pic>
      <p:sp>
        <p:nvSpPr>
          <p:cNvPr id="5" name="Hétágú csillag 4"/>
          <p:cNvSpPr/>
          <p:nvPr/>
        </p:nvSpPr>
        <p:spPr>
          <a:xfrm>
            <a:off x="5434149" y="924332"/>
            <a:ext cx="5525588" cy="2220686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Itt tudod meghallgatni!</a:t>
            </a:r>
          </a:p>
          <a:p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Jobbra nyíl 5"/>
          <p:cNvSpPr/>
          <p:nvPr/>
        </p:nvSpPr>
        <p:spPr>
          <a:xfrm rot="19949245">
            <a:off x="4476371" y="2134217"/>
            <a:ext cx="2231396" cy="95431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kercs függőlegesen 7"/>
          <p:cNvSpPr/>
          <p:nvPr/>
        </p:nvSpPr>
        <p:spPr>
          <a:xfrm>
            <a:off x="5434149" y="3122061"/>
            <a:ext cx="6092931" cy="3601468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 elején 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171. dicséretünk </a:t>
            </a: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versét énekeljük el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„Megáll </a:t>
            </a:r>
            <a:r>
              <a:rPr lang="hu-H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Istennek Igéje és nem állhat senki ellene, </a:t>
            </a:r>
          </a:p>
          <a:p>
            <a:r>
              <a:rPr lang="hu-H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nagy Isten vagyon mi velünk és </a:t>
            </a:r>
            <a:r>
              <a:rPr lang="hu-H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Szentlelke</a:t>
            </a:r>
            <a:r>
              <a:rPr lang="hu-H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lakozik bennünk</a:t>
            </a:r>
            <a:r>
              <a:rPr lang="hu-H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hu-H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63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7632" y="245956"/>
            <a:ext cx="9943653" cy="98262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a példázatot a Bibliából!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3" y="1757815"/>
            <a:ext cx="10006813" cy="2984001"/>
          </a:xfrm>
        </p:spPr>
      </p:pic>
      <p:sp>
        <p:nvSpPr>
          <p:cNvPr id="6" name="Szövegdoboz 5"/>
          <p:cNvSpPr txBox="1"/>
          <p:nvPr/>
        </p:nvSpPr>
        <p:spPr>
          <a:xfrm>
            <a:off x="3709851" y="5158512"/>
            <a:ext cx="692331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a feladatot!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ebből a példázatból a tanulság számodra?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Írd le a füzetedbe gondolataidat!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274" y="221498"/>
            <a:ext cx="1772783" cy="176533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959" y="4898977"/>
            <a:ext cx="1802675" cy="17194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371592" y="894428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5"/>
              </a:rPr>
              <a:t>Máté 7,24-28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75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4950" y="1865080"/>
            <a:ext cx="9522822" cy="499292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Nekünk reformátusoknak nagyon fontos Isten Igéje, mert erre </a:t>
            </a:r>
            <a:r>
              <a:rPr lang="hu-H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alapozzuk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életünket.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Életünk </a:t>
            </a:r>
            <a:r>
              <a:rPr lang="hu-H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„zsinórmértéke”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Biblia, ami azt jelenti, hogy ehhez mérjük magunkat, cselekedetinket. Ezért igazi érték számunkra!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Bibliában Jézus egy példázatban beszél arról, hogy aki  ahhoz tartja magát, amit Ő üzen, az bölcs ember!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5578" y="504859"/>
            <a:ext cx="926156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 és gondolkozz el rajta!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09" y="191071"/>
            <a:ext cx="2103302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81080" y="45308"/>
            <a:ext cx="5434148" cy="57767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Különös épületek nyomában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74229" y="1330626"/>
            <a:ext cx="5796142" cy="534270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Gondoltad volna?</a:t>
            </a: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világ leghíresebb tornya a pisai ferde torony azért dől, </a:t>
            </a:r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mert homokos, ingoványos talajra építették.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55 méter magas torony építése óta ferde. </a:t>
            </a: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Napjainkra már sikerült ugyan megállítani a folyamatos dőlést. Érdekes, hogy a megfelelő alap hiánya egy épületnél ezt eredményezheti.  </a:t>
            </a: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életünknél is hasonló a helyzet, ha nincs megfelelően megalapozva, bizony „eldőlhetünk” a nehézségek idején. </a:t>
            </a: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Szilárd talajra álljunk.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75" y="3735977"/>
            <a:ext cx="3997470" cy="2660948"/>
          </a:xfrm>
          <a:prstGeom prst="rect">
            <a:avLst/>
          </a:prstGeom>
        </p:spPr>
      </p:pic>
      <p:sp>
        <p:nvSpPr>
          <p:cNvPr id="6" name="Folyamatábra: Másik feldolgozás 5"/>
          <p:cNvSpPr/>
          <p:nvPr/>
        </p:nvSpPr>
        <p:spPr>
          <a:xfrm>
            <a:off x="1227908" y="743580"/>
            <a:ext cx="4846321" cy="3383282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mai napig csodájára járnak a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meteoráknak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Egy hegység elnevezése. Itt épültek kolostorok a sziklák tetejére.</a:t>
            </a: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Védelmet és nyugalmat jelentett a szerzetesek számára az erődítmény. </a:t>
            </a: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 is látogathatók Görögországban.</a:t>
            </a: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022195" y="6488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hlinkClick r:id="rId3"/>
              </a:rPr>
              <a:t>Forrás</a:t>
            </a:r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>
            <a:off x="9558245" y="99426"/>
            <a:ext cx="2312126" cy="1023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Nézz utána! 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" y="45308"/>
            <a:ext cx="1395971" cy="14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0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0789" y="1087118"/>
            <a:ext cx="9584372" cy="86505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yamatábra: Lyukszalag 3"/>
          <p:cNvSpPr/>
          <p:nvPr/>
        </p:nvSpPr>
        <p:spPr>
          <a:xfrm>
            <a:off x="666207" y="2085703"/>
            <a:ext cx="10048104" cy="4524103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3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szava olyan, mint a kőszikla. Biztos alapja lehet életünknek. Ha tanítása szerint élünk és arra törekszünk, hogy jót tegyünk akkor bölcsnek </a:t>
            </a:r>
            <a:r>
              <a:rPr lang="hu-HU" sz="33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bizonyulunk, mert életünk épülete szilárd lesz.</a:t>
            </a:r>
            <a:endParaRPr lang="hu-HU" sz="33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3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Okos </a:t>
            </a:r>
            <a:r>
              <a:rPr lang="hu-HU" sz="33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az, </a:t>
            </a:r>
            <a:r>
              <a:rPr lang="hu-HU" sz="33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ezt felismeri és </a:t>
            </a:r>
            <a:r>
              <a:rPr lang="hu-HU" sz="33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szerint cselekszik!</a:t>
            </a:r>
            <a:endParaRPr lang="hu-HU" sz="33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288" y="426203"/>
            <a:ext cx="2109399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565" y="404391"/>
            <a:ext cx="11125201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ezt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dalt!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432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Kattints a címre!</a:t>
            </a:r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Homokra házadat ne helyezd…</a:t>
            </a:r>
          </a:p>
          <a:p>
            <a:pPr marL="0" indent="0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endParaRPr lang="hu-HU" sz="3000" dirty="0" smtClean="0">
              <a:hlinkClick r:id="rId3"/>
            </a:endParaRPr>
          </a:p>
          <a:p>
            <a:pPr marL="0" indent="0">
              <a:buNone/>
            </a:pPr>
            <a:endParaRPr lang="hu-HU" sz="3000" dirty="0" smtClean="0">
              <a:hlinkClick r:id="rId3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717074" y="4676503"/>
            <a:ext cx="5878286" cy="116259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smtClean="0">
                <a:latin typeface="Arial" panose="020B0604020202020204" pitchFamily="34" charset="0"/>
                <a:cs typeface="Arial" panose="020B0604020202020204" pitchFamily="34" charset="0"/>
              </a:rPr>
              <a:t>következő dián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találod az online feladatot!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9078686" y="5081451"/>
            <a:ext cx="2425926" cy="7458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Lapozz!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468" y="285991"/>
            <a:ext cx="2030144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6368" y="633361"/>
            <a:ext cx="8911687" cy="9564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az online feladatot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5908" y="2133600"/>
            <a:ext cx="9538704" cy="3777622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Kérlek segíts a kis teknősbékának, mert sajnos már nem emlékszik rendesen. Válaszaiddal emlékeztesd őt!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és persze magad is.</a:t>
            </a:r>
          </a:p>
          <a:p>
            <a:pPr marL="0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feladatot itt találod!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28" y="283389"/>
            <a:ext cx="1804572" cy="171922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111" y="3768097"/>
            <a:ext cx="2143125" cy="21431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911" y="4022411"/>
            <a:ext cx="385762" cy="37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558</Words>
  <Application>Microsoft Office PowerPoint</Application>
  <PresentationFormat>Szélesvásznú</PresentationFormat>
  <Paragraphs>72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Megáll az Istennek Igéje! </vt:lpstr>
      <vt:lpstr>Olvasd el a példázatot a Bibliából!</vt:lpstr>
      <vt:lpstr>Nekünk reformátusoknak nagyon fontos Isten Igéje, mert erre alapozzuk életünket. Életünk „zsinórmértéke” a Biblia, ami azt jelenti, hogy ehhez mérjük magunkat, cselekedetinket. Ezért igazi érték számunkra!   A Bibliában Jézus egy példázatban beszél arról, hogy aki  ahhoz tartja magát, amit Ő üzen, az bölcs ember!  </vt:lpstr>
      <vt:lpstr>Különös épületek nyomában</vt:lpstr>
      <vt:lpstr>Jól jegyezd meg!</vt:lpstr>
      <vt:lpstr>Hallgasd meg ezt a dalt!</vt:lpstr>
      <vt:lpstr>Készítsd el az online feladatot!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Csőri-Czinkos Gergő</cp:lastModifiedBy>
  <cp:revision>158</cp:revision>
  <dcterms:created xsi:type="dcterms:W3CDTF">2020-03-16T06:58:02Z</dcterms:created>
  <dcterms:modified xsi:type="dcterms:W3CDTF">2022-03-28T10:49:19Z</dcterms:modified>
</cp:coreProperties>
</file>