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54" r:id="rId4"/>
    <p:sldId id="318" r:id="rId5"/>
    <p:sldId id="357" r:id="rId6"/>
    <p:sldId id="307" r:id="rId7"/>
    <p:sldId id="356" r:id="rId8"/>
    <p:sldId id="358" r:id="rId9"/>
    <p:sldId id="359" r:id="rId10"/>
    <p:sldId id="353" r:id="rId11"/>
    <p:sldId id="355" r:id="rId12"/>
    <p:sldId id="305" r:id="rId13"/>
    <p:sldId id="30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F8974E"/>
    <a:srgbClr val="87818D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2020. 06. 04.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ispest.lutheran.hu/eke/enekeskonyv/web2/043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8dGZFIdFmq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xabay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://www.csecsy.hu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WEmKtdiA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 végi összefoglalás, Isten utat mutat!  </a:t>
            </a: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fontos I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sten vezetésére hallgatni?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le egy olyan döntéshelyzetedet, amelyben érezted Isten segítségét!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tudsz ilyet írni, keress egy bibliai történetet az eddig tanultak közül!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3460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„Az Úrért mi indulunk…” kezdetű ifjúsági éneket!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554940" y="6156964"/>
            <a:ext cx="7269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Az ének kottájának forrása itt található!</a:t>
            </a:r>
          </a:p>
          <a:p>
            <a:endParaRPr lang="hu-HU" dirty="0"/>
          </a:p>
        </p:txBody>
      </p:sp>
      <p:sp>
        <p:nvSpPr>
          <p:cNvPr id="7" name="Szabályos ötszög 6"/>
          <p:cNvSpPr/>
          <p:nvPr/>
        </p:nvSpPr>
        <p:spPr>
          <a:xfrm>
            <a:off x="8880118" y="2448156"/>
            <a:ext cx="3297092" cy="1142999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 zene elindításához!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458" y="874505"/>
            <a:ext cx="6844554" cy="50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069581" y="3461478"/>
            <a:ext cx="2800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Találkozunk a következő tanévben!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Áldott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nyarat kívánok!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52808" y="2861077"/>
            <a:ext cx="6572368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„A Mester itt van és hív téged.”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János 11,28.</a:t>
            </a:r>
            <a:endParaRPr lang="hu-HU" sz="2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az egész éves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</a:t>
            </a:r>
            <a:r>
              <a:rPr lang="hu-HU" sz="240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kívánjuk </a:t>
            </a:r>
            <a:r>
              <a:rPr lang="hu-HU" sz="240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ezzel az </a:t>
            </a:r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428083" y="1316634"/>
            <a:ext cx="8516984" cy="124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Ezzel az Igével kívánok neked sok áldást és feltöltődést a nyári szünetre! Ne feledd Isten vezetése a szünetben is kísérni fog! Figyelj rá oda!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719" y="589983"/>
            <a:ext cx="1401921" cy="1453301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letölthetök!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2335374"/>
            <a:ext cx="3061423" cy="414380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 Isten utat mutat döntéseinkben!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8807" y="428697"/>
            <a:ext cx="8697889" cy="1478480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a 89. zsoltárt a Református Énekeskönyvből!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193345" y="6219949"/>
            <a:ext cx="29913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www.csecsy.hu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951" y="1531144"/>
            <a:ext cx="6423325" cy="4530022"/>
          </a:xfrm>
          <a:prstGeom prst="rect">
            <a:avLst/>
          </a:prstGeom>
        </p:spPr>
      </p:pic>
      <p:pic>
        <p:nvPicPr>
          <p:cNvPr id="6" name="Az Úrnak irgalmát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8998" y="2560320"/>
            <a:ext cx="1124218" cy="1124218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8057614" y="1180999"/>
            <a:ext cx="1511375" cy="1138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Erre az ikonra 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kattints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9098399" y="2059213"/>
            <a:ext cx="1142881" cy="697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648" y="278919"/>
            <a:ext cx="10207292" cy="10506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el!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tárgyakat, eszközöket látsz a képeken?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572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6579">
            <a:off x="413381" y="1780209"/>
            <a:ext cx="3919412" cy="261294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20549030">
            <a:off x="1934967" y="4464903"/>
            <a:ext cx="1096775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ránytű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3235">
            <a:off x="8001049" y="1935313"/>
            <a:ext cx="3457502" cy="2302737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 rot="680059">
            <a:off x="9185856" y="4265595"/>
            <a:ext cx="63831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GPS</a:t>
            </a:r>
            <a:endParaRPr lang="hu-HU" b="1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024" y="1963617"/>
            <a:ext cx="2284652" cy="3437087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4950332" y="5400704"/>
            <a:ext cx="1770036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tjelző tábla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741476" y="5952675"/>
            <a:ext cx="10932458" cy="7417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Arra valók, hogy megmutassák nekünk a helyes irányt!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ercs vízszintesen 3"/>
          <p:cNvSpPr/>
          <p:nvPr/>
        </p:nvSpPr>
        <p:spPr>
          <a:xfrm>
            <a:off x="712694" y="81817"/>
            <a:ext cx="9246581" cy="664899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Emlékezz vissza!</a:t>
            </a: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</a:t>
            </a: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tanévben arról beszélgettünk, hogy nem vagyunk egyedül egyetlen döntéshelyzetben sem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utat mutat nekünk döntéseinkben!</a:t>
            </a: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bibliai történetekkel és emberi élethelyzetekkel ismerkedhettünk meg, amelyek megmutatták nekünk, hogy van Aki tanácsot ad és </a:t>
            </a:r>
            <a:r>
              <a:rPr lang="hu-H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vezet! </a:t>
            </a:r>
          </a:p>
          <a:p>
            <a:endParaRPr lang="hu-HU" sz="22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402" y="561702"/>
            <a:ext cx="1183017" cy="11718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4359">
            <a:off x="9602425" y="514685"/>
            <a:ext cx="1944735" cy="193973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233" y="4664446"/>
            <a:ext cx="3099548" cy="2066365"/>
          </a:xfrm>
          <a:prstGeom prst="rect">
            <a:avLst/>
          </a:prstGeom>
        </p:spPr>
      </p:pic>
      <p:sp>
        <p:nvSpPr>
          <p:cNvPr id="9" name="Folyamatábra: Másik feldolgozás 8"/>
          <p:cNvSpPr/>
          <p:nvPr/>
        </p:nvSpPr>
        <p:spPr>
          <a:xfrm>
            <a:off x="1084217" y="5199017"/>
            <a:ext cx="7471955" cy="1396419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 szó gyerekről, fiatalról, felnőttről vagy idősről, rengeteg olyan helyzet van, amikor nehéz döntések előtt állunk életünk során. Mi segíthet ilyenkor, hogy jó döntést hozzunk?</a:t>
            </a:r>
            <a:endParaRPr lang="hu-H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31" y="45476"/>
            <a:ext cx="10709369" cy="68353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8763" y="156302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témáinak fontos üzenete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947" y="151100"/>
            <a:ext cx="1292159" cy="127940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482631" y="1021358"/>
            <a:ext cx="643346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Igéje a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Szentírás pontos iránymutatásként </a:t>
            </a: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szolgál! </a:t>
            </a:r>
            <a:endParaRPr lang="hu-H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u="sng" dirty="0" smtClean="0"/>
              <a:t>Isten támogat </a:t>
            </a:r>
            <a:r>
              <a:rPr lang="hu-HU" sz="2800" b="1" u="sng" dirty="0"/>
              <a:t>a </a:t>
            </a:r>
            <a:r>
              <a:rPr lang="hu-HU" sz="2800" b="1" u="sng" dirty="0" smtClean="0"/>
              <a:t>döntéseidben!</a:t>
            </a:r>
            <a:endParaRPr lang="hu-HU" sz="2800" b="1" u="sng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akkor, ha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figyelmesen olvassuk és naponta használjuk üzenetét! </a:t>
            </a:r>
            <a:endParaRPr lang="hu-H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mindig megmutatja, hogy melyik úton</a:t>
            </a:r>
          </a:p>
          <a:p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érdemes elindulnunk.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tudnod kell: Ahhoz, hogy megértsük akaratát, vezetését, Őrá kell figyelnünk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Tedd ezt a nyári szünetben is.</a:t>
            </a:r>
            <a:endParaRPr lang="hu-H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275" y="333341"/>
            <a:ext cx="8911687" cy="97354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45" y="4901408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4948428"/>
            <a:ext cx="5346655" cy="1530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603" y="4415931"/>
            <a:ext cx="2969009" cy="197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565" y="293403"/>
            <a:ext cx="1543851" cy="1522334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1359975" y="1519965"/>
            <a:ext cx="8645987" cy="26708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Melyek voltak számodra a legérdekesebb témák, leckék ebben a tanévben?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ezekből?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Indokold is választásod! </a:t>
            </a:r>
            <a:endParaRPr lang="hu-HU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5" y="2487954"/>
            <a:ext cx="1528353" cy="151023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72" y="1203182"/>
            <a:ext cx="3756599" cy="3311843"/>
          </a:xfrm>
          <a:prstGeom prst="rect">
            <a:avLst/>
          </a:prstGeom>
        </p:spPr>
      </p:pic>
      <p:sp>
        <p:nvSpPr>
          <p:cNvPr id="8" name="Folyamatábra: Másik feldolgozás 7"/>
          <p:cNvSpPr/>
          <p:nvPr/>
        </p:nvSpPr>
        <p:spPr>
          <a:xfrm>
            <a:off x="2129246" y="339459"/>
            <a:ext cx="9170126" cy="73152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Itt láthatod az én kedvenc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történetemet! </a:t>
            </a:r>
            <a:endParaRPr lang="hu-HU" sz="3000" dirty="0"/>
          </a:p>
        </p:txBody>
      </p:sp>
      <p:sp>
        <p:nvSpPr>
          <p:cNvPr id="9" name="Lekerekített téglalapbuborék 8"/>
          <p:cNvSpPr/>
          <p:nvPr/>
        </p:nvSpPr>
        <p:spPr>
          <a:xfrm>
            <a:off x="496389" y="4647228"/>
            <a:ext cx="9935878" cy="180582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 döntött 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Máté, a vámszedő. Azután </a:t>
            </a: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tanítvány 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 és egészen megváltozott az élete.</a:t>
            </a:r>
            <a:endParaRPr 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engedelmesség Máté esetében azt jelentette, hogy szakít a korábbi életvitelével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egészen újat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épít.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szavára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hallgatott!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minket is elhív és egy teljes élettel ajándékoz meg!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0606" y="587417"/>
            <a:ext cx="4455843" cy="1084629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videót!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9055" y="1820090"/>
            <a:ext cx="5277394" cy="34242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életben nagyon sok fontos döntést kell meghoznunk!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van egy, ami mindennél fontosabb.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Erről szól a következő tanulságos és megdöbbentő videó!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248" y="322123"/>
            <a:ext cx="2170364" cy="2164268"/>
          </a:xfrm>
          <a:prstGeom prst="rect">
            <a:avLst/>
          </a:prstGeom>
        </p:spPr>
      </p:pic>
      <p:sp>
        <p:nvSpPr>
          <p:cNvPr id="5" name="Hétágú csillag 4"/>
          <p:cNvSpPr/>
          <p:nvPr/>
        </p:nvSpPr>
        <p:spPr>
          <a:xfrm>
            <a:off x="6388445" y="833718"/>
            <a:ext cx="2769326" cy="1841673"/>
          </a:xfrm>
          <a:prstGeom prst="star7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Kattints a címre!</a:t>
            </a:r>
          </a:p>
        </p:txBody>
      </p:sp>
      <p:sp>
        <p:nvSpPr>
          <p:cNvPr id="6" name="Téglalap 5"/>
          <p:cNvSpPr/>
          <p:nvPr/>
        </p:nvSpPr>
        <p:spPr>
          <a:xfrm>
            <a:off x="6507291" y="3138809"/>
            <a:ext cx="39850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legfontosabb döntés</a:t>
            </a:r>
          </a:p>
        </p:txBody>
      </p:sp>
      <p:sp>
        <p:nvSpPr>
          <p:cNvPr id="9" name="Folyamatábra: Előírt feldolgozás 8"/>
          <p:cNvSpPr/>
          <p:nvPr/>
        </p:nvSpPr>
        <p:spPr>
          <a:xfrm>
            <a:off x="6588297" y="5244353"/>
            <a:ext cx="4801362" cy="847165"/>
          </a:xfrm>
          <a:prstGeom prst="flowChartPredefined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Dönts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mellett!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563</Words>
  <Application>Microsoft Office PowerPoint</Application>
  <PresentationFormat>Szélesvásznú</PresentationFormat>
  <Paragraphs>81</Paragraphs>
  <Slides>13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 el!  Milyen tárgyakat, eszközöket látsz a képeken?  </vt:lpstr>
      <vt:lpstr>PowerPoint-bemutató</vt:lpstr>
      <vt:lpstr>A tanév témáinak fontos üzenete</vt:lpstr>
      <vt:lpstr>Gondolkozz! </vt:lpstr>
      <vt:lpstr>PowerPoint-bemutató</vt:lpstr>
      <vt:lpstr>Nézd meg a videót!</vt:lpstr>
      <vt:lpstr>Gondolkozz el a kérdéseken!  </vt:lpstr>
      <vt:lpstr>Hallgasd meg „Az Úrért mi indulunk…” kezdetű ifjúsági éneket!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458</cp:revision>
  <dcterms:created xsi:type="dcterms:W3CDTF">2020-03-16T06:58:02Z</dcterms:created>
  <dcterms:modified xsi:type="dcterms:W3CDTF">2020-06-04T11:33:26Z</dcterms:modified>
</cp:coreProperties>
</file>