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19"/>
  </p:notesMasterIdLst>
  <p:sldIdLst>
    <p:sldId id="256" r:id="rId3"/>
    <p:sldId id="260" r:id="rId4"/>
    <p:sldId id="264" r:id="rId5"/>
    <p:sldId id="290" r:id="rId6"/>
    <p:sldId id="278" r:id="rId7"/>
    <p:sldId id="293" r:id="rId8"/>
    <p:sldId id="276" r:id="rId9"/>
    <p:sldId id="277" r:id="rId10"/>
    <p:sldId id="291" r:id="rId11"/>
    <p:sldId id="280" r:id="rId12"/>
    <p:sldId id="292" r:id="rId13"/>
    <p:sldId id="289" r:id="rId14"/>
    <p:sldId id="274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4A25E"/>
    <a:srgbClr val="888878"/>
    <a:srgbClr val="966C8B"/>
    <a:srgbClr val="BF7E0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79698" autoAdjust="0"/>
  </p:normalViewPr>
  <p:slideViewPr>
    <p:cSldViewPr snapToGrid="0">
      <p:cViewPr varScale="1">
        <p:scale>
          <a:sx n="92" d="100"/>
          <a:sy n="92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FA991-15BB-4421-962F-C464C9AE1B51}" type="datetimeFigureOut">
              <a:rPr lang="hu-HU" smtClean="0"/>
              <a:t>2021. 04. 20.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6C717-9745-420A-9EE9-1DF97DAE7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1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4AF60A-713C-41BA-9788-4C493DDC0A9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6EE328-6AFF-436B-881F-213D56084544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0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0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6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EFB91-0324-450E-B17F-36DC0ECCE413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617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4/20/2021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pkxvVNfQjC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pkxvVNfQjCk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12YNImezrQ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LqWPSk30z-Q&amp;feature=youtu.be&amp;pli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QlhEuO-vA0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48346" y="1432223"/>
            <a:ext cx="8832274" cy="3035808"/>
          </a:xfrm>
        </p:spPr>
        <p:txBody>
          <a:bodyPr/>
          <a:lstStyle/>
          <a:p>
            <a:pPr algn="ctr"/>
            <a:r>
              <a:rPr lang="hu-HU" sz="8000" b="0" dirty="0" smtClean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Az ígéret beteljesedik!</a:t>
            </a:r>
            <a:endParaRPr lang="hu-HU" sz="8000" b="0" dirty="0">
              <a:solidFill>
                <a:schemeClr val="bg2">
                  <a:lumMod val="25000"/>
                </a:schemeClr>
              </a:solidFill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2999" y="5335714"/>
            <a:ext cx="10037619" cy="1057522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Mit mondanak az ószövetségi próféták Jézus eljöveteléről?</a:t>
            </a:r>
          </a:p>
        </p:txBody>
      </p:sp>
    </p:spTree>
    <p:extLst>
      <p:ext uri="{BB962C8B-B14F-4D97-AF65-F5344CB8AC3E}">
        <p14:creationId xmlns:p14="http://schemas.microsoft.com/office/powerpoint/2010/main" val="38564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2708" y="382616"/>
            <a:ext cx="9518073" cy="124875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Olvassátok el figyelmesen ezeket a prófétai szövegeket!  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4" y="410322"/>
            <a:ext cx="1365622" cy="1371719"/>
          </a:xfrm>
          <a:prstGeom prst="rect">
            <a:avLst/>
          </a:prstGeom>
        </p:spPr>
      </p:pic>
      <p:sp>
        <p:nvSpPr>
          <p:cNvPr id="8" name="Átellenes sarkain kerekített téglalap 7"/>
          <p:cNvSpPr/>
          <p:nvPr/>
        </p:nvSpPr>
        <p:spPr>
          <a:xfrm>
            <a:off x="456724" y="1932709"/>
            <a:ext cx="4759511" cy="1787236"/>
          </a:xfrm>
          <a:prstGeom prst="round2DiagRect">
            <a:avLst/>
          </a:prstGeom>
          <a:solidFill>
            <a:srgbClr val="888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„Te pedig,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efrátai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Betlehem, bár a legkisebb vagy Júda nemzetségei között, mégis belőled származik az, aki uralkodni fog Izráelen. Származása visszanyúlik a hajdani időkbe, a távoli múltba.” Mik 5,1-2. </a:t>
            </a:r>
          </a:p>
        </p:txBody>
      </p:sp>
      <p:sp>
        <p:nvSpPr>
          <p:cNvPr id="9" name="Átellenes sarkain kerekített téglalap 8"/>
          <p:cNvSpPr/>
          <p:nvPr/>
        </p:nvSpPr>
        <p:spPr>
          <a:xfrm>
            <a:off x="6494317" y="1932709"/>
            <a:ext cx="4291444" cy="71697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„Velünk az Isten” </a:t>
            </a:r>
            <a:r>
              <a:rPr lang="hu-HU" sz="22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sz="2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7,14</a:t>
            </a:r>
            <a:endParaRPr lang="hu-HU" sz="2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Átellenes sarkain kerekített téglalap 9"/>
          <p:cNvSpPr/>
          <p:nvPr/>
        </p:nvSpPr>
        <p:spPr>
          <a:xfrm>
            <a:off x="374071" y="4145971"/>
            <a:ext cx="5372102" cy="2192483"/>
          </a:xfrm>
          <a:prstGeom prst="round2DiagRect">
            <a:avLst/>
          </a:prstGeom>
          <a:solidFill>
            <a:srgbClr val="A4A2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 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”Te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megszaporítod a népet, nagy örömöt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szerzel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neki. Úgy örülnek színed előtt, ahogyan aratáskor szoktak örülni; ahogyan vigadni szoktak, akiknek zsákmányt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osztanak” „…mert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egy gyermek születik nekünk, fiú adatik nekünk. Az uralom az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Ő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vállán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lesz.”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9,2;5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Átellenes sarkain kerekített téglalap 10"/>
          <p:cNvSpPr/>
          <p:nvPr/>
        </p:nvSpPr>
        <p:spPr>
          <a:xfrm>
            <a:off x="6109855" y="2867891"/>
            <a:ext cx="5818908" cy="366798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Úr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nyugszik rajta, a bölcsesség és értelem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 tanács és erő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az Úr ismeretének és félelmének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Úr félelme lesz a gyönyörűsége. Nem a látszat után ítél, és nem hallomás után dönt, 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hanem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igazságosan ítél a nincstelenek ügyében, és méltányosan dönt az ország szegényeinek dolgában. Megveri a földet szájának botjával, ajka leheletével megöli a bűnöst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 Igazság lesz derekának öve, csípőjének öve pedig a hűség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Ézs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11,2-5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1"/>
            <a:ext cx="12191999" cy="689267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7409" y="112174"/>
            <a:ext cx="4314305" cy="972043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Gondolkozzatok el! </a:t>
            </a:r>
            <a:endParaRPr lang="hu-H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965" y="1208643"/>
            <a:ext cx="4544406" cy="2614210"/>
          </a:xfrm>
          <a:solidFill>
            <a:schemeClr val="bg2">
              <a:lumMod val="90000"/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olvasott prófétai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szövegek, milyen tulajdonságokkal ruházzák fel a Messiást?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Ezeket vessétek össze Jézus jellemzőivel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tapasztaltál?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371" y="497122"/>
            <a:ext cx="1383912" cy="1371719"/>
          </a:xfrm>
          <a:prstGeom prst="rect">
            <a:avLst/>
          </a:prstGeom>
        </p:spPr>
      </p:pic>
      <p:sp>
        <p:nvSpPr>
          <p:cNvPr id="5" name="Átellenes sarkain kerekített téglalap 4"/>
          <p:cNvSpPr/>
          <p:nvPr/>
        </p:nvSpPr>
        <p:spPr>
          <a:xfrm>
            <a:off x="127957" y="4486795"/>
            <a:ext cx="9420992" cy="2213263"/>
          </a:xfrm>
          <a:prstGeom prst="round2DiagRect">
            <a:avLst/>
          </a:prstGeom>
          <a:solidFill>
            <a:schemeClr val="accent1">
              <a:lumMod val="5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 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betöltötte az ószövetségi iratok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Messiási jövendöléseit.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ószövetségi próféciák Jézusban teljesedtek be.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985244" y="6330726"/>
            <a:ext cx="1544077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</a:t>
            </a:r>
          </a:p>
        </p:txBody>
      </p:sp>
    </p:spTree>
    <p:extLst>
      <p:ext uri="{BB962C8B-B14F-4D97-AF65-F5344CB8AC3E}">
        <p14:creationId xmlns:p14="http://schemas.microsoft.com/office/powerpoint/2010/main" val="2878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" y="0"/>
            <a:ext cx="12181319" cy="686019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809" y="642594"/>
            <a:ext cx="9435717" cy="1371600"/>
          </a:xfrm>
        </p:spPr>
        <p:txBody>
          <a:bodyPr>
            <a:normAutofit fontScale="90000"/>
          </a:bodyPr>
          <a:lstStyle/>
          <a:p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Gondolkozzatok és válaszoljatok a kérdésekre! </a:t>
            </a:r>
            <a:b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Beszéld meg a padtársaddal!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1301" y="2697246"/>
            <a:ext cx="9161317" cy="17976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terveiről! </a:t>
            </a:r>
          </a:p>
          <a:p>
            <a:pPr marL="0" indent="0"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Van-e olyan terve Istennek, ami még nem teljesült? Mi lenne az?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Mit gondoltok, mi a terve Istennek az életünkkel?  </a:t>
            </a:r>
          </a:p>
          <a:p>
            <a:pPr marL="342900" indent="-342900">
              <a:buAutoNum type="arabicPeriod"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723" y="298142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97" y="1970928"/>
            <a:ext cx="1402202" cy="13717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97" y="5177928"/>
            <a:ext cx="2133703" cy="1600278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0105282" y="6329057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 kép forrása</a:t>
            </a:r>
          </a:p>
        </p:txBody>
      </p:sp>
    </p:spTree>
    <p:extLst>
      <p:ext uri="{BB962C8B-B14F-4D97-AF65-F5344CB8AC3E}">
        <p14:creationId xmlns:p14="http://schemas.microsoft.com/office/powerpoint/2010/main" val="35654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3121" y="602673"/>
            <a:ext cx="10621617" cy="11637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Házi Feladat</a:t>
            </a:r>
            <a:br>
              <a:rPr lang="hu-H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Bújj a próféták bőrébe!</a:t>
            </a:r>
            <a:endParaRPr lang="hu-H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735" y="2670025"/>
            <a:ext cx="3206003" cy="2141611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Átellenes sarkain kerekített téglalap 2"/>
          <p:cNvSpPr/>
          <p:nvPr/>
        </p:nvSpPr>
        <p:spPr>
          <a:xfrm>
            <a:off x="1018309" y="2389908"/>
            <a:ext cx="5808518" cy="3938156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különös jövendölést, ami Jézusra vonatkozik!</a:t>
            </a:r>
          </a:p>
          <a:p>
            <a:pPr algn="ctr"/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a füzetedbe vagy egy lapra egy néhány mondatos szöveget! 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szövegben legyen utalás Jézus valamelyik csodatettére, vagy tulajdonságára.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Arra figyelj, hogy jövőidőben fogalmazz!</a:t>
            </a:r>
          </a:p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10" y="4956345"/>
            <a:ext cx="1377815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243" y="498704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3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8518" y="576314"/>
            <a:ext cx="9900963" cy="107686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Nézzetek meg egy </a:t>
            </a:r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zenés animációt</a:t>
            </a:r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3190921" y="2607641"/>
            <a:ext cx="21515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!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865" y="1939128"/>
            <a:ext cx="3652616" cy="424434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559864" y="3731205"/>
            <a:ext cx="5413664" cy="1465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Figyeljétek meg, hogy milyen történetek szerepelnek az animációban?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Soroljatok fel néhányat közülük!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02" y="4739042"/>
            <a:ext cx="1646080" cy="15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2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3750419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59" y="1228162"/>
            <a:ext cx="1440921" cy="13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764332" y="3623986"/>
            <a:ext cx="2986087" cy="2317865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A848A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9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619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49" y="490688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0" y="5674882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8339213" y="1830428"/>
            <a:ext cx="3512127" cy="1754326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Velünk az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Isten!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” Ézsaiás 7,14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634" y="164709"/>
            <a:ext cx="11533706" cy="139520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aranymondás Ézsaiás próféciájából való.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Ige 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emlékeztessen arra, hogy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 megígért Messiás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5" name="Ellipszis 4"/>
          <p:cNvSpPr/>
          <p:nvPr/>
        </p:nvSpPr>
        <p:spPr>
          <a:xfrm>
            <a:off x="0" y="3451412"/>
            <a:ext cx="6743700" cy="2223470"/>
          </a:xfrm>
          <a:prstGeom prst="ellipse">
            <a:avLst/>
          </a:prstGeom>
          <a:solidFill>
            <a:srgbClr val="00206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helyzetekben érzed leginkább, hogy Isten veled van? 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gondolataidat!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860" y="3759205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4" y="953964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6907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ószövetségi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ígéretekről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3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6651" y="4293510"/>
            <a:ext cx="84108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el!</a:t>
            </a:r>
          </a:p>
          <a:p>
            <a:endParaRPr lang="hu-HU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Figyeld meg az ének szövegét és mondd el, hogy mi az ének legfőbb üzenete számodra?  </a:t>
            </a:r>
          </a:p>
          <a:p>
            <a:endParaRPr lang="hu-HU" sz="2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7" y="2189006"/>
            <a:ext cx="1609483" cy="161558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848100" y="28025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483" y="5153831"/>
            <a:ext cx="141439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Válaszoljatok a kérdésre!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ez a közmondás?</a:t>
            </a: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„Az ígéret szép szó, ha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megtartják,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úgy jó!”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agyarázzátok el ezt a közmondást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egymásnak!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Mondjatok néhány személyes példát is arra, amikor egy-egy nektek tett ígéret teljesült!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Például: Megkaptatok egy régen várt ajándékot, vagy elutazhattatok valamilyen különleges helyre stb.)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09" y="470242"/>
            <a:ext cx="1472045" cy="14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4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3741" y="642594"/>
            <a:ext cx="9806777" cy="13716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Beszélgessetek 3-4 fős csoportokban!</a:t>
            </a:r>
            <a:endParaRPr lang="hu-HU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746" y="559468"/>
            <a:ext cx="1610710" cy="1610710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10491" y="2443778"/>
            <a:ext cx="10314709" cy="391545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Gyűjtsetek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össze az eddig tanultak alapján olyan ószövetségi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Igéket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amelyek valóra váltak. 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(Egy kis segítség a feladat megoldásához: Gondoljatok a próféták történeteire például: Illésre, Elizeusra, Jeremiásra, Jónásra! Hogyan jelent meg és vált valóra Isten ígérete az életükben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A következő dián lévő táblázat is segítséget adhat a feladat megoldásához.)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Ha készen vagytok a feladattal, akkor az egész csoporttal közösen beszéljétek át a beteljesedett ígéreteket!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384464"/>
            <a:ext cx="11346873" cy="10598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Az ígéretek beteljesednek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231804"/>
              </p:ext>
            </p:extLst>
          </p:nvPr>
        </p:nvGraphicFramePr>
        <p:xfrm>
          <a:off x="249384" y="1620838"/>
          <a:ext cx="1170016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171">
                  <a:extLst>
                    <a:ext uri="{9D8B030D-6E8A-4147-A177-3AD203B41FA5}">
                      <a16:colId xmlns:a16="http://schemas.microsoft.com/office/drawing/2014/main" val="486109277"/>
                    </a:ext>
                  </a:extLst>
                </a:gridCol>
                <a:gridCol w="1665167">
                  <a:extLst>
                    <a:ext uri="{9D8B030D-6E8A-4147-A177-3AD203B41FA5}">
                      <a16:colId xmlns:a16="http://schemas.microsoft.com/office/drawing/2014/main" val="3096717728"/>
                    </a:ext>
                  </a:extLst>
                </a:gridCol>
                <a:gridCol w="1743846">
                  <a:extLst>
                    <a:ext uri="{9D8B030D-6E8A-4147-A177-3AD203B41FA5}">
                      <a16:colId xmlns:a16="http://schemas.microsoft.com/office/drawing/2014/main" val="530323263"/>
                    </a:ext>
                  </a:extLst>
                </a:gridCol>
                <a:gridCol w="2470448">
                  <a:extLst>
                    <a:ext uri="{9D8B030D-6E8A-4147-A177-3AD203B41FA5}">
                      <a16:colId xmlns:a16="http://schemas.microsoft.com/office/drawing/2014/main" val="838365026"/>
                    </a:ext>
                  </a:extLst>
                </a:gridCol>
                <a:gridCol w="2696503">
                  <a:extLst>
                    <a:ext uri="{9D8B030D-6E8A-4147-A177-3AD203B41FA5}">
                      <a16:colId xmlns:a16="http://schemas.microsoft.com/office/drawing/2014/main" val="1284181925"/>
                    </a:ext>
                  </a:extLst>
                </a:gridCol>
                <a:gridCol w="1950026">
                  <a:extLst>
                    <a:ext uri="{9D8B030D-6E8A-4147-A177-3AD203B41FA5}">
                      <a16:colId xmlns:a16="http://schemas.microsoft.com/office/drawing/2014/main" val="288137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Csoport 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próféták nevei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Igehelyek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kapta</a:t>
                      </a:r>
                      <a:r>
                        <a:rPr lang="hu-H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és m</a:t>
                      </a:r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volt az</a:t>
                      </a:r>
                      <a:r>
                        <a:rPr lang="hu-H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ígéret?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Hogyan</a:t>
                      </a:r>
                      <a:r>
                        <a:rPr lang="hu-H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teljesedett be az ígéret?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Saját vélemény</a:t>
                      </a:r>
                      <a:r>
                        <a:rPr lang="hu-H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érdekesség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9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Illés</a:t>
                      </a:r>
                    </a:p>
                    <a:p>
                      <a:endParaRPr lang="hu-HU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1Kir 17,13-16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09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Elizeus</a:t>
                      </a:r>
                    </a:p>
                    <a:p>
                      <a:endParaRPr lang="hu-HU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2Kir</a:t>
                      </a:r>
                      <a:r>
                        <a:rPr lang="hu-H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5,10</a:t>
                      </a:r>
                    </a:p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2Kir 5,14-15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75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Jeremiás</a:t>
                      </a:r>
                    </a:p>
                    <a:p>
                      <a:endParaRPr lang="hu-HU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 37,17</a:t>
                      </a:r>
                    </a:p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 39,1-5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93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Jónás</a:t>
                      </a:r>
                    </a:p>
                    <a:p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Jónás 2,10</a:t>
                      </a:r>
                    </a:p>
                    <a:p>
                      <a:r>
                        <a:rPr lang="hu-H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Jónás 3,1-3</a:t>
                      </a: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2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 szabadon választott próféta</a:t>
                      </a:r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1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2626" y="312810"/>
            <a:ext cx="7215056" cy="13716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Játszunk el a gondolattal!  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9655" y="1961868"/>
            <a:ext cx="7298031" cy="37843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Képzeld egy, hogy egy hatalmas országnak a királya vagy! Szeretnél valamilyen különleges ajándékkal kedveskedni a népednek. </a:t>
            </a: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Fogalmazd meg, hogy mit ígérnél, ha szeretnél mindenki számára egyformán örömet okozni! </a:t>
            </a: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Mondd el azt is, milyen módon juttatnád el a hírt az emberekhez!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van rá lehetőség, állj ki a csoport elé és ötletedet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oszd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meg a többiekkel!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003" y="5377367"/>
            <a:ext cx="1209683" cy="11731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99" y="590148"/>
            <a:ext cx="1383912" cy="137171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6697" y="709850"/>
            <a:ext cx="2141493" cy="118391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02" y="3512128"/>
            <a:ext cx="3801029" cy="25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1109" y="642594"/>
            <a:ext cx="10442864" cy="1028264"/>
          </a:xfrm>
        </p:spPr>
        <p:txBody>
          <a:bodyPr>
            <a:normAutofit/>
          </a:bodyPr>
          <a:lstStyle/>
          <a:p>
            <a:r>
              <a:rPr lang="hu-HU" sz="3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ezt a 3 perces kisfilmet Isten ígéreteiről!</a:t>
            </a:r>
            <a:endParaRPr lang="hu-HU" sz="3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803" y="559635"/>
            <a:ext cx="1287867" cy="128216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3923" y="3355081"/>
            <a:ext cx="69312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Gondolkozzatok, majd beszéljétek meg közösen is a látottakat!</a:t>
            </a:r>
          </a:p>
          <a:p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Tudnál-e az életedből olyan példát említeni, amikor Isten ígérete teljesült?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151" y="5369377"/>
            <a:ext cx="1137170" cy="110285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368474" y="2085587"/>
            <a:ext cx="6080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 kisfilm lejátszásához!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65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76079" y="472815"/>
            <a:ext cx="3007161" cy="831271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8680" y="477982"/>
            <a:ext cx="5507182" cy="6120245"/>
          </a:xfrm>
          <a:solidFill>
            <a:srgbClr val="FFCC66"/>
          </a:solidFill>
        </p:spPr>
        <p:txBody>
          <a:bodyPr>
            <a:noAutofit/>
          </a:bodyPr>
          <a:lstStyle/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zsidó nép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próféták elmondásaiból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és a bibliai tekercsek beszámolója alapján tudta,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hogy egy különleges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Megváltóra várnak. Hetek, hónapok, évek teltek és múltak. A várakozás időszakában sokat töprengtek a megígért Messiáson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Isten Igéjében egyértelműen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beszélt 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Megváltóról. Isten ígéretei pedig be is teljesedtek, de sokkal szokatlanabb módon,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mint ahogyan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azt ember elképzelhette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volna.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Ézsaiás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 arról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is szólt, hogy az érkező Messiás megszabadítja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népét.</a:t>
            </a:r>
          </a:p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Arról is beszélt, hogy csodálatos tetteire emlékezve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Erős Istenként, Csodálatos Tanácsosként, Örökkévaló Atyaként és Békesség Fejedelmeként nevezik majd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Messiást az emberek. (Ézsaiás 9,1-6 alapján)</a:t>
            </a:r>
          </a:p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megígért Messiás Jézusban jött el közénk.</a:t>
            </a:r>
          </a:p>
        </p:txBody>
      </p:sp>
      <p:sp>
        <p:nvSpPr>
          <p:cNvPr id="5" name="Átellenes sarkain kerekített téglalap 4"/>
          <p:cNvSpPr/>
          <p:nvPr/>
        </p:nvSpPr>
        <p:spPr>
          <a:xfrm>
            <a:off x="6130636" y="3844636"/>
            <a:ext cx="3886199" cy="2618509"/>
          </a:xfrm>
          <a:prstGeom prst="round2DiagRect">
            <a:avLst/>
          </a:prstGeom>
          <a:solidFill>
            <a:srgbClr val="966C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„Isten soha nem ígért olyasmit, amit ne akarna beváltani. Soha nem bátorított olyan reménységre, amelyet nincs szándékában teljesíteni.” C. H.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Spurgeon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598" y="472815"/>
            <a:ext cx="1383912" cy="13717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443" y="1352673"/>
            <a:ext cx="3278147" cy="21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1558</TotalTime>
  <Words>814</Words>
  <Application>Microsoft Office PowerPoint</Application>
  <PresentationFormat>Szélesvásznú</PresentationFormat>
  <Paragraphs>107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7" baseType="lpstr">
      <vt:lpstr>Arial</vt:lpstr>
      <vt:lpstr>Blackadder ITC</vt:lpstr>
      <vt:lpstr>Calibri</vt:lpstr>
      <vt:lpstr>Century Gothic</vt:lpstr>
      <vt:lpstr>Comic Sans MS</vt:lpstr>
      <vt:lpstr>Garamond</vt:lpstr>
      <vt:lpstr>Georgia</vt:lpstr>
      <vt:lpstr>Trebuchet MS</vt:lpstr>
      <vt:lpstr>Wingdings</vt:lpstr>
      <vt:lpstr>Fabetű</vt:lpstr>
      <vt:lpstr>Szappan</vt:lpstr>
      <vt:lpstr>Az ígéret beteljesedik!</vt:lpstr>
      <vt:lpstr>PowerPoint-bemutató</vt:lpstr>
      <vt:lpstr>Hallgasd meg ezt az éneket!</vt:lpstr>
      <vt:lpstr>Válaszoljatok a kérdésre!</vt:lpstr>
      <vt:lpstr>Beszélgessetek 3-4 fős csoportokban!</vt:lpstr>
      <vt:lpstr>Az ígéretek beteljesednek </vt:lpstr>
      <vt:lpstr>Játszunk el a gondolattal!  </vt:lpstr>
      <vt:lpstr>Nézd meg ezt a 3 perces kisfilmet Isten ígéreteiről!</vt:lpstr>
      <vt:lpstr>Tudod-e?</vt:lpstr>
      <vt:lpstr>Olvassátok el figyelmesen ezeket a prófétai szövegeket!  </vt:lpstr>
      <vt:lpstr>Gondolkozzatok el! </vt:lpstr>
      <vt:lpstr>Gondolkozzatok és válaszoljatok a kérdésekre!  Beszéld meg a padtársaddal!</vt:lpstr>
      <vt:lpstr>Házi Feladat Bújj a próféták bőrébe!</vt:lpstr>
      <vt:lpstr>Nézzetek meg egy zenés animációt!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Feladatom van!</dc:title>
  <dc:creator>Gergo</dc:creator>
  <cp:lastModifiedBy>Csőri-Czinkos Gergő</cp:lastModifiedBy>
  <cp:revision>238</cp:revision>
  <dcterms:created xsi:type="dcterms:W3CDTF">2021-02-25T14:42:38Z</dcterms:created>
  <dcterms:modified xsi:type="dcterms:W3CDTF">2021-04-20T06:37:42Z</dcterms:modified>
</cp:coreProperties>
</file>