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91" r:id="rId4"/>
    <p:sldId id="296" r:id="rId5"/>
    <p:sldId id="299" r:id="rId6"/>
    <p:sldId id="301" r:id="rId7"/>
    <p:sldId id="294" r:id="rId8"/>
    <p:sldId id="300" r:id="rId9"/>
    <p:sldId id="293" r:id="rId10"/>
    <p:sldId id="295" r:id="rId11"/>
    <p:sldId id="297" r:id="rId12"/>
    <p:sldId id="298" r:id="rId13"/>
    <p:sldId id="279" r:id="rId14"/>
    <p:sldId id="29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#/fspublic/4da54d05f167a7ce66a958a6048866e79a3c0f5fab4e7348ed29bcce8273ae57161677091eb6db0ff3d05cdfd14576076cb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BUOJyZEbE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dwall.net/play/1017/797/78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JHN/1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hitatok.hu/joseph-prince/647-hagyd-hogy-jezus-megmossa-a-labad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blia.hu/muv_jkm/jkm_37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Ünnepeljünk együtt: Jézus megmossa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540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tanítványok lábát 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034062" y="2716624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511071" y="2521690"/>
            <a:ext cx="4509116" cy="4154984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Kérjük, hogy szükség szerint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lesz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Üres lap (vagy</a:t>
            </a:r>
            <a:r>
              <a:rPr kumimoji="0" lang="hu-HU" sz="2400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hittan füzet)</a:t>
            </a:r>
            <a:r>
              <a:rPr kumimoji="0" 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és ceruza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Folyamatábra: Lyukszalag 1"/>
          <p:cNvSpPr/>
          <p:nvPr/>
        </p:nvSpPr>
        <p:spPr>
          <a:xfrm>
            <a:off x="1008529" y="1876230"/>
            <a:ext cx="3025533" cy="1983076"/>
          </a:xfrm>
          <a:prstGeom prst="flowChartPunchedTap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7776" y="197223"/>
            <a:ext cx="8980301" cy="16223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a lábmosás értelme és célja?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ábra segítségével gondold végig!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az új információért!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130756" y="3041013"/>
            <a:ext cx="2918012" cy="1801906"/>
          </a:xfrm>
          <a:prstGeom prst="ellipse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dirty="0" smtClean="0"/>
              <a:t> </a:t>
            </a:r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lábmosás</a:t>
            </a:r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054788" y="2247398"/>
            <a:ext cx="3173504" cy="17884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tanítványokkal való összetartozás </a:t>
            </a:r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8442420" y="4928788"/>
            <a:ext cx="2245657" cy="164602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szeretet kifejezése </a:t>
            </a:r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313998" y="5041644"/>
            <a:ext cx="3029302" cy="139501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alázat  megmutatása </a:t>
            </a:r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91470" y="2433918"/>
            <a:ext cx="3152682" cy="202944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jele annak, hogy a tanítványok meg fognak tisztulni </a:t>
            </a:r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352" y="0"/>
            <a:ext cx="1908213" cy="1707028"/>
          </a:xfrm>
          <a:prstGeom prst="rect">
            <a:avLst/>
          </a:prstGeom>
        </p:spPr>
      </p:pic>
      <p:cxnSp>
        <p:nvCxnSpPr>
          <p:cNvPr id="16" name="Egyenes összekötő nyíllal 15"/>
          <p:cNvCxnSpPr/>
          <p:nvPr/>
        </p:nvCxnSpPr>
        <p:spPr>
          <a:xfrm flipH="1" flipV="1">
            <a:off x="3307976" y="3160059"/>
            <a:ext cx="1479177" cy="34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6137929" y="3308330"/>
            <a:ext cx="1405871" cy="190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4130756" y="4463360"/>
            <a:ext cx="858103" cy="754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320118" y="4463360"/>
            <a:ext cx="1734670" cy="928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241920" y="5618254"/>
            <a:ext cx="2301880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Példaadás</a:t>
            </a:r>
          </a:p>
          <a:p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5704641" y="4796989"/>
            <a:ext cx="719865" cy="708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93816" y="297538"/>
            <a:ext cx="6289817" cy="12177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Jegyezd fel a füzetedbe!</a:t>
            </a:r>
            <a:b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lábmosás üzenete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5931" y="2333218"/>
            <a:ext cx="1847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2" name="Tekercs vízszintesen 11"/>
          <p:cNvSpPr/>
          <p:nvPr/>
        </p:nvSpPr>
        <p:spPr>
          <a:xfrm>
            <a:off x="1478280" y="1828800"/>
            <a:ext cx="8656319" cy="460248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irántunk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kifejezi szeretetét.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a mi életünket is megtisztítja szavával.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arra tanít minket, hogy legyünk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alázatosak és szeretettel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szolgáljunk egymás felé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1" y="0"/>
            <a:ext cx="2758135" cy="21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" y="274320"/>
            <a:ext cx="2603218" cy="248738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946837" y="887070"/>
            <a:ext cx="81348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Kattints és oldd meg az online </a:t>
            </a:r>
            <a:r>
              <a:rPr lang="hu-HU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feladatot</a:t>
            </a:r>
            <a:r>
              <a:rPr lang="hu-HU" sz="3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195" y="3227873"/>
            <a:ext cx="2215725" cy="22018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377117" y="3468478"/>
            <a:ext cx="703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Ezen a héten törekedj arra, hogy segíts valakinek!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42654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170906" y="2654903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689604" y="3973461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686574" y="1737360"/>
            <a:ext cx="5850105" cy="2831544"/>
          </a:xfrm>
          <a:prstGeom prst="rect">
            <a:avLst/>
          </a:prstGeom>
          <a:solidFill>
            <a:srgbClr val="F1B051"/>
          </a:solidFill>
        </p:spPr>
        <p:txBody>
          <a:bodyPr wrap="square" rtlCol="0">
            <a:spAutoFit/>
          </a:bodyPr>
          <a:lstStyle/>
          <a:p>
            <a:pPr algn="ctr"/>
            <a:endParaRPr lang="hu-HU" i="1" dirty="0" smtClean="0"/>
          </a:p>
          <a:p>
            <a:pPr algn="ctr"/>
            <a:r>
              <a:rPr lang="hu-HU" i="1" dirty="0" smtClean="0"/>
              <a:t>„</a:t>
            </a:r>
            <a: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  <a:t>Sokféle szándék van az ember</a:t>
            </a:r>
            <a:b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  <a:t>szívében, de csak az Úr tervei</a:t>
            </a:r>
            <a:b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  <a:t>valósulnak meg.”</a:t>
            </a:r>
            <a:b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Példabeszédek 19,21 </a:t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215855" y="2405115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146836"/>
            <a:ext cx="3088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az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725307" y="6015272"/>
            <a:ext cx="9663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Hamarosan találkozunk a következő digitális hittanórán!</a:t>
            </a:r>
            <a:endParaRPr lang="hu-HU" sz="3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7055" y="206602"/>
            <a:ext cx="4701940" cy="96955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Énekeljünk együtt!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5543" y="1292020"/>
            <a:ext cx="4490857" cy="4072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éneklésben segít a hangfelvétel.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Klikk az ének címére!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Engedj Jézushoz menni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az éneket! A szövege így hangzik: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5212080" y="2656990"/>
            <a:ext cx="6238392" cy="40943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Engedj Jézushoz menni, őbenne bízni,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 tudni, hogy nem hagy el,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látod, ő az, ki engem boldoggá tesz,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 ezt nem felejthetem el 2x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Refrén:  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 tudom, hogy ő az út, az igazság,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 tudom, hogy ő az élet, 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 senki más!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912" y="-1"/>
            <a:ext cx="2680123" cy="26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0687" y="480418"/>
            <a:ext cx="9375366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Emlékezz vissza a húsvéti ünnepkör eseményeire!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5206" y="2542902"/>
            <a:ext cx="6932074" cy="37512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Oldd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Keresd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párját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feladatot! </a:t>
            </a:r>
          </a:p>
          <a:p>
            <a:pPr marL="0" indent="0" algn="ctr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(Klikk a feladat címére!)</a:t>
            </a:r>
          </a:p>
          <a:p>
            <a:pPr marL="0" indent="0" algn="ctr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megy rögtön, ne keseredj el! Gyakorolj addig, míg minden helyesen megy majd! Segítséget is kérhetsz a körülötted lévőktől!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192" y="2152124"/>
            <a:ext cx="2157197" cy="20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2865120" y="196228"/>
            <a:ext cx="7114903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Válaszolj a kérdésekre!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3" y="196229"/>
            <a:ext cx="2002971" cy="1557866"/>
          </a:xfrm>
          <a:prstGeom prst="rect">
            <a:avLst/>
          </a:prstGeom>
        </p:spPr>
      </p:pic>
      <p:sp>
        <p:nvSpPr>
          <p:cNvPr id="14" name="Tekercs vízszintesen 13"/>
          <p:cNvSpPr/>
          <p:nvPr/>
        </p:nvSpPr>
        <p:spPr>
          <a:xfrm>
            <a:off x="2354579" y="1186307"/>
            <a:ext cx="8501743" cy="5671693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érzed most magad?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szoktál tenni, ha piszkosnak érzed kezed, lábad?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szólnál hozzá, ha más mosná meg a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lábadat? Mit gondolsz megengednéd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 miért és ha nem miért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nem…. 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729590" y="244294"/>
            <a:ext cx="2160000" cy="2160000"/>
          </a:xfrm>
          <a:prstGeom prst="rect">
            <a:avLst/>
          </a:prstGeom>
        </p:spPr>
      </p:pic>
      <p:sp>
        <p:nvSpPr>
          <p:cNvPr id="3" name="Tekercs vízszintesen 2"/>
          <p:cNvSpPr/>
          <p:nvPr/>
        </p:nvSpPr>
        <p:spPr>
          <a:xfrm>
            <a:off x="1444379" y="2275738"/>
            <a:ext cx="10088880" cy="2286932"/>
          </a:xfrm>
          <a:prstGeom prst="horizontalScroll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ondold </a:t>
            </a:r>
            <a:r>
              <a:rPr lang="hu-H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végig, hogy te mit tettél volna a tanítványok helyében! </a:t>
            </a:r>
          </a:p>
        </p:txBody>
      </p:sp>
      <p:sp>
        <p:nvSpPr>
          <p:cNvPr id="4" name="Téglalap 3"/>
          <p:cNvSpPr/>
          <p:nvPr/>
        </p:nvSpPr>
        <p:spPr>
          <a:xfrm>
            <a:off x="3519227" y="687747"/>
            <a:ext cx="6731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Olvasd el a Bibliából János 13,1-11-et!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690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3077"/>
            <a:ext cx="1926836" cy="21775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36" y="193077"/>
            <a:ext cx="6915576" cy="593340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931" y="193077"/>
            <a:ext cx="3333750" cy="25050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692640" y="305670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hlinkClick r:id="rId5"/>
              </a:rPr>
              <a:t>A kép forrása</a:t>
            </a:r>
          </a:p>
        </p:txBody>
      </p:sp>
    </p:spTree>
    <p:extLst>
      <p:ext uri="{BB962C8B-B14F-4D97-AF65-F5344CB8AC3E}">
        <p14:creationId xmlns:p14="http://schemas.microsoft.com/office/powerpoint/2010/main" val="27249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143644"/>
            <a:ext cx="6394806" cy="62345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697479" y="5544802"/>
            <a:ext cx="2926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Ford </a:t>
            </a:r>
            <a:r>
              <a:rPr lang="en-US" sz="1600" dirty="0" err="1"/>
              <a:t>Madox</a:t>
            </a:r>
            <a:r>
              <a:rPr lang="en-US" sz="1600" dirty="0"/>
              <a:t> Brown (1821-1893): </a:t>
            </a:r>
            <a:r>
              <a:rPr lang="en-US" sz="1600" dirty="0" err="1"/>
              <a:t>Péter</a:t>
            </a:r>
            <a:r>
              <a:rPr lang="en-US" sz="1600" dirty="0"/>
              <a:t> </a:t>
            </a:r>
            <a:r>
              <a:rPr lang="en-US" sz="1600" dirty="0" err="1"/>
              <a:t>lábmosása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London, Tate Gallery</a:t>
            </a:r>
            <a:r>
              <a:rPr lang="hu-HU" sz="1600" dirty="0" smtClean="0"/>
              <a:t> </a:t>
            </a:r>
          </a:p>
          <a:p>
            <a:r>
              <a:rPr lang="hu-HU" sz="1600" dirty="0" smtClean="0">
                <a:hlinkClick r:id="rId4"/>
              </a:rPr>
              <a:t>A kép forrása</a:t>
            </a:r>
            <a:endParaRPr lang="hu-HU" sz="1600" dirty="0"/>
          </a:p>
        </p:txBody>
      </p:sp>
      <p:sp>
        <p:nvSpPr>
          <p:cNvPr id="6" name="Ellipszis buborék 5"/>
          <p:cNvSpPr/>
          <p:nvPr/>
        </p:nvSpPr>
        <p:spPr>
          <a:xfrm>
            <a:off x="311331" y="1885680"/>
            <a:ext cx="5455920" cy="338480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mit ábrázol ez a kép?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fejez ki a számodra?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Fogalmazd meg magadnak!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4819" y="101520"/>
            <a:ext cx="8911687" cy="7790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800" dirty="0" smtClean="0"/>
              <a:t>Olvasd el figyelmesen a szöveget! </a:t>
            </a:r>
            <a:endParaRPr lang="hu-HU" sz="3800" dirty="0"/>
          </a:p>
        </p:txBody>
      </p:sp>
      <p:sp>
        <p:nvSpPr>
          <p:cNvPr id="6" name="Téglalap 5"/>
          <p:cNvSpPr/>
          <p:nvPr/>
        </p:nvSpPr>
        <p:spPr>
          <a:xfrm>
            <a:off x="147918" y="1236297"/>
            <a:ext cx="692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u-HU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101520"/>
            <a:ext cx="1633958" cy="2001599"/>
          </a:xfrm>
          <a:prstGeom prst="rect">
            <a:avLst/>
          </a:prstGeom>
        </p:spPr>
      </p:pic>
      <p:sp>
        <p:nvSpPr>
          <p:cNvPr id="10" name="Tekercs függőlegesen 9"/>
          <p:cNvSpPr/>
          <p:nvPr/>
        </p:nvSpPr>
        <p:spPr>
          <a:xfrm>
            <a:off x="786205" y="988135"/>
            <a:ext cx="10858948" cy="576228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Nagycsütörtökön </a:t>
            </a:r>
            <a:r>
              <a:rPr lang="hu-H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az utolsó vacsora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 megmosta a tanítványok lábát.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szolgál lehajolva közöttük és példát is ad számukra.</a:t>
            </a:r>
          </a:p>
          <a:p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alázattal térdel a tanítványok előtt. Ezzel kifejezi szeretetét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irántuk és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összetartozását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velük.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először elutasítja a lábmosást. Jézus szavait követően elfogadja azt. Ez látható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előző dián található képen is!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432</Words>
  <Application>Microsoft Office PowerPoint</Application>
  <PresentationFormat>Szélesvásznú</PresentationFormat>
  <Paragraphs>74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Énekeljünk együtt! </vt:lpstr>
      <vt:lpstr>Emlékezz vissza a húsvéti ünnepkör eseményeire! </vt:lpstr>
      <vt:lpstr>PowerPoint-bemutató</vt:lpstr>
      <vt:lpstr>PowerPoint-bemutató</vt:lpstr>
      <vt:lpstr>PowerPoint-bemutató</vt:lpstr>
      <vt:lpstr>PowerPoint-bemutató</vt:lpstr>
      <vt:lpstr>Olvasd el figyelmesen a szöveget! </vt:lpstr>
      <vt:lpstr>Mi a lábmosás értelme és célja? Az ábra segítségével gondold végig! Kattints az új információért!  </vt:lpstr>
      <vt:lpstr>Jegyezd fel a füzetedbe! A lábmosás üzenete 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137</cp:revision>
  <dcterms:created xsi:type="dcterms:W3CDTF">2020-03-16T06:58:02Z</dcterms:created>
  <dcterms:modified xsi:type="dcterms:W3CDTF">2021-07-01T08:38:21Z</dcterms:modified>
</cp:coreProperties>
</file>