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292" r:id="rId4"/>
    <p:sldId id="291" r:id="rId5"/>
    <p:sldId id="297" r:id="rId6"/>
    <p:sldId id="298" r:id="rId7"/>
    <p:sldId id="299" r:id="rId8"/>
    <p:sldId id="300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097"/>
    <a:srgbClr val="F1B051"/>
    <a:srgbClr val="AE2E51"/>
    <a:srgbClr val="FDFAE2"/>
    <a:srgbClr val="CA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93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915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760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28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766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341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777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97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806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59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84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364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53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3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48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57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2021. 07. 01.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5yCFT1BVKH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bibliamindenkie.hu/uj/JHN/2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CAEBFB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54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Ünnepeljünk együtt: Jézus és Tamás</a:t>
            </a:r>
            <a:endParaRPr kumimoji="0" lang="hu-HU" sz="54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zis 9"/>
          <p:cNvSpPr/>
          <p:nvPr/>
        </p:nvSpPr>
        <p:spPr>
          <a:xfrm>
            <a:off x="4034062" y="2716624"/>
            <a:ext cx="2949619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DIGITÁLIS HITTANÓRA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1" i="0" u="none" strike="noStrike" kern="1200" cap="none" spc="0" normalizeH="0" baseline="0" noProof="0" dirty="0" smtClean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7354317" y="1698730"/>
            <a:ext cx="4509116" cy="4524315"/>
          </a:xfrm>
          <a:prstGeom prst="rect">
            <a:avLst/>
          </a:prstGeom>
          <a:noFill/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Kedves Szülők!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Kérjük, hogy szükség és igény szerint segítsenek a gyermeküknek a hittanóra tananyagának az elsajátításában!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digitális hittanórán 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szükség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lesz </a:t>
            </a: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az alábbiakra: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Internet kapcsolat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24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Hangszóró</a:t>
            </a:r>
            <a:endParaRPr kumimoji="0" lang="hu-HU" sz="2400" i="0" u="none" strike="noStrike" kern="1200" cap="none" spc="0" normalizeH="0" baseline="0" noProof="0" dirty="0" smtClean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Üres lap (füzet) és ceruza</a:t>
            </a:r>
            <a:endParaRPr kumimoji="0" lang="hu-HU" sz="240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87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02549" y="169816"/>
            <a:ext cx="2937750" cy="2795453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040299" y="304568"/>
            <a:ext cx="89786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Kezdd a digitális hittanórát az óra eleji imádsággal!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299" y="1453820"/>
            <a:ext cx="5380529" cy="540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9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31438" y="371306"/>
            <a:ext cx="8014393" cy="102181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Énekeljünk együtt! 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9173" y="1718934"/>
            <a:ext cx="6100117" cy="504762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Erőt ad, ha nehéz cipelni a terhet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Ha néha-néha még könnyeket is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ejtesz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Refr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Az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első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húsvét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hajnala óta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Én elhiszem, mert a Biblia mondja: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Ez vigasztal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, amikor elfog a bánat,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Kapaszkodj ebbe az ígéretbe bátran: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8093121" y="5377217"/>
            <a:ext cx="359552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Hallgasd meg a dalt!</a:t>
            </a:r>
          </a:p>
          <a:p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tt találod:</a:t>
            </a:r>
          </a:p>
          <a:p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Van feltámadás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5831" y="185985"/>
            <a:ext cx="2161598" cy="2160000"/>
          </a:xfrm>
          <a:prstGeom prst="rect">
            <a:avLst/>
          </a:prstGeom>
        </p:spPr>
      </p:pic>
      <p:sp>
        <p:nvSpPr>
          <p:cNvPr id="8" name="Tartalom helye 2"/>
          <p:cNvSpPr txBox="1">
            <a:spLocks/>
          </p:cNvSpPr>
          <p:nvPr/>
        </p:nvSpPr>
        <p:spPr>
          <a:xfrm>
            <a:off x="7167782" y="2531306"/>
            <a:ext cx="4269042" cy="26548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Néhányan nagyon meg fognak lepődni, mert van feltámadás!</a:t>
            </a:r>
          </a:p>
          <a:p>
            <a:pPr marL="0" indent="0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legvégén úgyis az Élet fog győzni, mert van feltámadás!</a:t>
            </a:r>
          </a:p>
          <a:p>
            <a:pPr marL="0" indent="0">
              <a:buNone/>
            </a:pP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Refr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9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40674" y="454898"/>
            <a:ext cx="8911687" cy="134547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Érdekesség! </a:t>
            </a:r>
            <a:b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Gondoltad volna?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219952" y="2442754"/>
            <a:ext cx="9006892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hu-HU" sz="3600" dirty="0">
                <a:latin typeface="Arial" panose="020B0604020202020204" pitchFamily="34" charset="0"/>
                <a:cs typeface="Arial" panose="020B0604020202020204" pitchFamily="34" charset="0"/>
              </a:rPr>
              <a:t>Jézus </a:t>
            </a:r>
            <a:r>
              <a:rPr lang="hu-H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Krisztus feltámadásáról </a:t>
            </a:r>
            <a:r>
              <a:rPr lang="hu-HU" sz="3600" dirty="0">
                <a:latin typeface="Arial" panose="020B0604020202020204" pitchFamily="34" charset="0"/>
                <a:cs typeface="Arial" panose="020B0604020202020204" pitchFamily="34" charset="0"/>
              </a:rPr>
              <a:t>és megjelenéséről szóló történetek a Biblia </a:t>
            </a:r>
            <a:r>
              <a:rPr lang="hu-H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legkülönlegesebb </a:t>
            </a:r>
            <a:r>
              <a:rPr lang="hu-HU" sz="3600" dirty="0">
                <a:latin typeface="Arial" panose="020B0604020202020204" pitchFamily="34" charset="0"/>
                <a:cs typeface="Arial" panose="020B0604020202020204" pitchFamily="34" charset="0"/>
              </a:rPr>
              <a:t>beszámolói. </a:t>
            </a:r>
          </a:p>
          <a:p>
            <a:pPr algn="just"/>
            <a:r>
              <a:rPr lang="hu-HU" sz="3600" dirty="0">
                <a:latin typeface="Arial" panose="020B0604020202020204" pitchFamily="34" charset="0"/>
                <a:cs typeface="Arial" panose="020B0604020202020204" pitchFamily="34" charset="0"/>
              </a:rPr>
              <a:t>A tanítványi </a:t>
            </a:r>
            <a:r>
              <a:rPr lang="hu-H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közösség eleinte </a:t>
            </a:r>
            <a:r>
              <a:rPr lang="hu-HU" sz="3600" dirty="0">
                <a:latin typeface="Arial" panose="020B0604020202020204" pitchFamily="34" charset="0"/>
                <a:cs typeface="Arial" panose="020B0604020202020204" pitchFamily="34" charset="0"/>
              </a:rPr>
              <a:t>kétkedéssel fogadta Jézus feltámadásáról szóló híreket</a:t>
            </a:r>
            <a:r>
              <a:rPr lang="hu-H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hu-H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Szükségük volt arra a tapasztalatra, hogy </a:t>
            </a:r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Jézus él!</a:t>
            </a:r>
            <a:endParaRPr lang="hu-H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45" y="232012"/>
            <a:ext cx="1841103" cy="183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2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8640" y="2551612"/>
            <a:ext cx="9336178" cy="3777622"/>
          </a:xfrm>
        </p:spPr>
        <p:txBody>
          <a:bodyPr>
            <a:normAutofit/>
          </a:bodyPr>
          <a:lstStyle/>
          <a:p>
            <a:pPr algn="just"/>
            <a:r>
              <a:rPr lang="hu-H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Mit gondolsz, milyen érzések lehettek a tanítványokban, amikor találkoztak a feltámadott Jézussal?</a:t>
            </a:r>
          </a:p>
          <a:p>
            <a:endParaRPr lang="hu-H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Írd le gondolataidat a füzetedbe! </a:t>
            </a:r>
            <a:endParaRPr lang="hu-H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506" y="4440423"/>
            <a:ext cx="2204637" cy="1714717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90" y="200711"/>
            <a:ext cx="1569776" cy="1564543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2570768" y="464847"/>
            <a:ext cx="7786106" cy="8771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hu-HU" sz="33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Olvasd el a Bibliából János 20,19-29-et!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319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hu-HU" dirty="0" smtClean="0"/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eladat:</a:t>
            </a:r>
            <a:b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Írj egy kézzel írott levelet!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06332" y="2323042"/>
            <a:ext cx="8915400" cy="4325951"/>
          </a:xfrm>
        </p:spPr>
        <p:txBody>
          <a:bodyPr>
            <a:normAutofit/>
          </a:bodyPr>
          <a:lstStyle/>
          <a:p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Tamás szemszögéből írj egy levelet barátodnak. </a:t>
            </a:r>
          </a:p>
          <a:p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3200" dirty="0">
                <a:latin typeface="Arial" panose="020B0604020202020204" pitchFamily="34" charset="0"/>
                <a:cs typeface="Arial" panose="020B0604020202020204" pitchFamily="34" charset="0"/>
              </a:rPr>
              <a:t>Egyes szám 1. személyben írd meg a 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levelet és törekedj arra, hogy a levél tartalmazza </a:t>
            </a:r>
            <a:r>
              <a:rPr lang="hu-HU" sz="3200" dirty="0">
                <a:latin typeface="Arial" panose="020B0604020202020204" pitchFamily="34" charset="0"/>
                <a:cs typeface="Arial" panose="020B0604020202020204" pitchFamily="34" charset="0"/>
              </a:rPr>
              <a:t>Tamás érzéseit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!)</a:t>
            </a:r>
          </a:p>
          <a:p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 elkészültél vele, </a:t>
            </a:r>
            <a:r>
              <a:rPr lang="hu-H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fotózd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le és küldd el a Hittanoktatódnak! </a:t>
            </a:r>
            <a:endParaRPr lang="hu-HU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3000" dirty="0" smtClean="0"/>
              <a:t> </a:t>
            </a:r>
          </a:p>
          <a:p>
            <a:pPr marL="0" indent="0">
              <a:buNone/>
            </a:pPr>
            <a:endParaRPr lang="hu-HU" sz="3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394" y="206067"/>
            <a:ext cx="2241818" cy="214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5" y="221835"/>
            <a:ext cx="2487199" cy="2196899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2283942" y="407842"/>
            <a:ext cx="8701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digitális hittanóra végén így 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imádkozz! 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954" y="1426544"/>
            <a:ext cx="4505645" cy="4487586"/>
          </a:xfrm>
          <a:prstGeom prst="rect">
            <a:avLst/>
          </a:prstGeom>
        </p:spPr>
      </p:pic>
      <p:sp>
        <p:nvSpPr>
          <p:cNvPr id="8" name="Ellipszis 7"/>
          <p:cNvSpPr>
            <a:spLocks noChangeAspect="1"/>
          </p:cNvSpPr>
          <p:nvPr/>
        </p:nvSpPr>
        <p:spPr>
          <a:xfrm>
            <a:off x="8170906" y="2654903"/>
            <a:ext cx="3837443" cy="3837443"/>
          </a:xfrm>
          <a:prstGeom prst="ellipse">
            <a:avLst/>
          </a:prstGeom>
          <a:noFill/>
          <a:ln w="44450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8689604" y="3973461"/>
            <a:ext cx="28000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Várunk a következő digitális hittanórára!</a:t>
            </a:r>
          </a:p>
        </p:txBody>
      </p:sp>
    </p:spTree>
    <p:extLst>
      <p:ext uri="{BB962C8B-B14F-4D97-AF65-F5344CB8AC3E}">
        <p14:creationId xmlns:p14="http://schemas.microsoft.com/office/powerpoint/2010/main" val="280831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4944800" y="3091509"/>
            <a:ext cx="6572368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„…boldogok, akik nem látnak</a:t>
            </a:r>
            <a:br>
              <a:rPr kumimoji="0" lang="hu-HU" sz="3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u-HU" sz="3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és hisznek.”</a:t>
            </a:r>
            <a:br>
              <a:rPr kumimoji="0" lang="hu-HU" sz="3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u-H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János evangéliuma 20,29b </a:t>
            </a:r>
            <a:br>
              <a:rPr kumimoji="0" lang="hu-H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hu-HU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Ellipszis 7"/>
          <p:cNvSpPr>
            <a:spLocks noChangeAspect="1"/>
          </p:cNvSpPr>
          <p:nvPr/>
        </p:nvSpPr>
        <p:spPr>
          <a:xfrm>
            <a:off x="1215855" y="2913329"/>
            <a:ext cx="3422434" cy="3422434"/>
          </a:xfrm>
          <a:prstGeom prst="ellipse">
            <a:avLst/>
          </a:prstGeom>
          <a:noFill/>
          <a:ln w="44450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1383046" y="3655050"/>
            <a:ext cx="30880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Kedves Szülők!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Köszönjük a segítségüket!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Isten áldását kívánjuk ezzel az Igével!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2638575" y="310801"/>
            <a:ext cx="6096000" cy="707886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Áldás</a:t>
            </a: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békesség!</a:t>
            </a:r>
          </a:p>
        </p:txBody>
      </p:sp>
    </p:spTree>
    <p:extLst>
      <p:ext uri="{BB962C8B-B14F-4D97-AF65-F5344CB8AC3E}">
        <p14:creationId xmlns:p14="http://schemas.microsoft.com/office/powerpoint/2010/main" val="288982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247</Words>
  <Application>Microsoft Office PowerPoint</Application>
  <PresentationFormat>Szélesvásznú</PresentationFormat>
  <Paragraphs>40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7_Szálak</vt:lpstr>
      <vt:lpstr>PowerPoint-bemutató</vt:lpstr>
      <vt:lpstr>PowerPoint-bemutató</vt:lpstr>
      <vt:lpstr>Énekeljünk együtt! </vt:lpstr>
      <vt:lpstr>Érdekesség!  Gondoltad volna?</vt:lpstr>
      <vt:lpstr>PowerPoint-bemutató</vt:lpstr>
      <vt:lpstr> Feladat: Írj egy kézzel írott levelet!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RPI</cp:lastModifiedBy>
  <cp:revision>103</cp:revision>
  <dcterms:created xsi:type="dcterms:W3CDTF">2020-03-16T06:58:02Z</dcterms:created>
  <dcterms:modified xsi:type="dcterms:W3CDTF">2021-07-01T08:31:03Z</dcterms:modified>
</cp:coreProperties>
</file>