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63" r:id="rId3"/>
    <p:sldId id="354" r:id="rId4"/>
    <p:sldId id="361" r:id="rId5"/>
    <p:sldId id="360" r:id="rId6"/>
    <p:sldId id="281" r:id="rId7"/>
    <p:sldId id="362" r:id="rId8"/>
    <p:sldId id="357" r:id="rId9"/>
    <p:sldId id="307" r:id="rId10"/>
    <p:sldId id="353" r:id="rId11"/>
    <p:sldId id="355" r:id="rId12"/>
    <p:sldId id="305" r:id="rId13"/>
    <p:sldId id="306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773D22"/>
    <a:srgbClr val="F8974E"/>
    <a:srgbClr val="87818D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BuC0FmBY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5V9yZFpS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Bevezető óra, Isten vonzásában</a:t>
            </a:r>
            <a:r>
              <a:rPr lang="hu-HU" sz="48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vagyunk!  </a:t>
            </a: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924527" y="1036210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76618" y="1651355"/>
            <a:ext cx="3991350" cy="144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tanév anyagának címe:</a:t>
            </a:r>
          </a:p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vonzásában</a:t>
            </a:r>
            <a:endParaRPr lang="hu-HU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7817">
            <a:off x="4663684" y="1001755"/>
            <a:ext cx="2821965" cy="37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fontos I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sten vezetésére hallgatni?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le egy olyan döntéshelyzetedet, amelyben érezted Isten segítségét!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tudsz ilyet írni, keress egy bibliai történetet az eddig tanultak közül!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0595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 dalt!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sp>
        <p:nvSpPr>
          <p:cNvPr id="7" name="Szabályos ötszög 6"/>
          <p:cNvSpPr/>
          <p:nvPr/>
        </p:nvSpPr>
        <p:spPr>
          <a:xfrm>
            <a:off x="6848457" y="618638"/>
            <a:ext cx="3297092" cy="1418450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863" y="1084270"/>
            <a:ext cx="4786994" cy="552572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9" y="4363766"/>
            <a:ext cx="5678081" cy="20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138454" y="2861076"/>
            <a:ext cx="6572368" cy="16619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400" b="1" i="1" dirty="0"/>
              <a:t>„</a:t>
            </a:r>
            <a:r>
              <a:rPr lang="hu-H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Boldog mindenki, aki az Urat féli, és az ő útjain jár</a:t>
            </a:r>
            <a:r>
              <a:rPr lang="hu-H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Zsoltárok 128,1.</a:t>
            </a:r>
            <a:endParaRPr lang="hu-HU" sz="3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428083" y="1566230"/>
            <a:ext cx="851698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Egy Igével induljunk neki ennek a tanévnek!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ingyenesen letölthetök!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0" y="1316752"/>
            <a:ext cx="5380529" cy="54041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77894" y="1238821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3393" y="115386"/>
            <a:ext cx="8697889" cy="120036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ezt az ifjúsági éneket! </a:t>
            </a:r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Titkok Istene vagy! 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169517" y="1773064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buborék 13"/>
          <p:cNvSpPr/>
          <p:nvPr/>
        </p:nvSpPr>
        <p:spPr>
          <a:xfrm>
            <a:off x="4910930" y="1069536"/>
            <a:ext cx="3602403" cy="612648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zene elindításához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ide! </a:t>
            </a:r>
          </a:p>
        </p:txBody>
      </p:sp>
      <p:sp>
        <p:nvSpPr>
          <p:cNvPr id="2" name="Téglalap 1"/>
          <p:cNvSpPr/>
          <p:nvPr/>
        </p:nvSpPr>
        <p:spPr>
          <a:xfrm>
            <a:off x="866539" y="1899022"/>
            <a:ext cx="45175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Titkok Istene vagy rejtély minden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utad,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mégsem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félek, ha Te vezetsz.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Hogyha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eltévedek, kezed vissza vezet,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mindig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gondomat viseled.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Segíts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látnom azt az ösvényt, ami feléd tart.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Segíts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hallanom a hangod a viharban.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5075" y="2699242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Ref. Mert Te hű vagy, soha el nem hagysz,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Rád bízhatom az életem.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Titkok Istene, csodás tanácsos bölcsé teszel és tanítasz.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Fel nem foghatom a Te terveid, de Te lépésenként vezetsz.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Jóságod velem van nap, mint nap. </a:t>
            </a:r>
          </a:p>
        </p:txBody>
      </p: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70218">
            <a:off x="4148927" y="1977890"/>
            <a:ext cx="2860312" cy="3509865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79269" y="624110"/>
            <a:ext cx="10825343" cy="11785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Gondolkozzunk! 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Vajon mit fejeznek ki az itt látható képek, szimbólumok?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154" y="286787"/>
            <a:ext cx="1749704" cy="17253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3629">
            <a:off x="311523" y="1969278"/>
            <a:ext cx="3408862" cy="255664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676459" y="5952573"/>
            <a:ext cx="5609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Nyitott vagy zárkózott embernek tartod magad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előtt, ki előtt nyílik meg a szíved?  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703" y="2016103"/>
            <a:ext cx="3682303" cy="246299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8275">
            <a:off x="9761551" y="3955702"/>
            <a:ext cx="1906594" cy="25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30" y="1227909"/>
            <a:ext cx="11958308" cy="57297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3597" y="258350"/>
            <a:ext cx="9671557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életünk dolgai ezek, vajon hiányzik innen valami? Mit gondolsz?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154" y="258350"/>
            <a:ext cx="174970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84810" y="129432"/>
            <a:ext cx="10254342" cy="116547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a tanévben arról lesz szó, hogy Isten vonzásában vagyunk!</a:t>
            </a:r>
          </a:p>
        </p:txBody>
      </p:sp>
      <p:sp>
        <p:nvSpPr>
          <p:cNvPr id="4" name="Folyamatábra: Másik feldolgozás 3"/>
          <p:cNvSpPr/>
          <p:nvPr/>
        </p:nvSpPr>
        <p:spPr>
          <a:xfrm>
            <a:off x="6207705" y="1294905"/>
            <a:ext cx="5922084" cy="452828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Sokminden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történik velünk az életünk során. Az egyik legfontosabb dolog, hogy Isten közelében érezzük magunkat!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ezért mindent meg is tesz. </a:t>
            </a:r>
            <a:r>
              <a:rPr lang="hu-HU" sz="30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Vonz minket magához!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 előtte nyitva a szívünk!</a:t>
            </a:r>
            <a:endParaRPr lang="hu-HU" b="1" i="1" dirty="0" smtClean="0"/>
          </a:p>
          <a:p>
            <a:pPr algn="ctr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0" y="2047402"/>
            <a:ext cx="4762500" cy="315277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741476" y="5952675"/>
            <a:ext cx="10932458" cy="7417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hívása, jelenléte neked is szól! Sokat akar adni neked!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291" y="2710469"/>
            <a:ext cx="1350303" cy="1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0913" y="624110"/>
            <a:ext cx="8911687" cy="86851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tanévünk fontosabb témakörei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972" y="1757083"/>
            <a:ext cx="8915400" cy="493955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„Isten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megszólít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engem!” A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„Ki vagyok én?”-nagy kérdését a Szentírás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segítségével válaszoljuk meg. 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Jézus az életről tanít! Jézus a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tetteivel, tanításaival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(boldogmondások, példázatok) és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személyiségével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legkülönbözőbb embereket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magához vonzotta.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Hitben élők a történelem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során, olyan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személyekről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lesz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szó, akiket Isten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szeretete formált,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és akik a legnehezebb körülmények között is hűségesek maradtak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Hozzá!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Ünnepeljünk együtt! Az ünneplésre, ünnepekre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közösen készülhetünk.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7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ercs vízszintesen 3"/>
          <p:cNvSpPr/>
          <p:nvPr/>
        </p:nvSpPr>
        <p:spPr>
          <a:xfrm>
            <a:off x="712694" y="81817"/>
            <a:ext cx="9246581" cy="664899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megszólító szava </a:t>
            </a:r>
            <a:r>
              <a:rPr lang="hu-HU" sz="22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Téged is hív! </a:t>
            </a: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nemcsak a bibliai személyekhez, a református hithősökhöz vagy a hitben élő elődökhöz szólt. </a:t>
            </a: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mai is, bennünket is megszólít; hív az Ő közelébe és formálni szeretne!</a:t>
            </a: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325" y="496388"/>
            <a:ext cx="1183017" cy="1171857"/>
          </a:xfrm>
          <a:prstGeom prst="rect">
            <a:avLst/>
          </a:prstGeom>
        </p:spPr>
      </p:pic>
      <p:sp>
        <p:nvSpPr>
          <p:cNvPr id="9" name="Folyamatábra: Másik feldolgozás 8"/>
          <p:cNvSpPr/>
          <p:nvPr/>
        </p:nvSpPr>
        <p:spPr>
          <a:xfrm>
            <a:off x="1830348" y="2860858"/>
            <a:ext cx="7471955" cy="91421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Sose felejtsd el, hogy</a:t>
            </a:r>
          </a:p>
          <a:p>
            <a:pPr algn="ctr"/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„Isten közelebb van hozzád, mint az ajtó.”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25" y="2161258"/>
            <a:ext cx="2518320" cy="25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31" y="45476"/>
            <a:ext cx="10709369" cy="68353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8763" y="156302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tanév témáinak fontos üzenete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699" y="299642"/>
            <a:ext cx="1457818" cy="1443431"/>
          </a:xfrm>
          <a:prstGeom prst="rect">
            <a:avLst/>
          </a:prstGeom>
        </p:spPr>
      </p:pic>
      <p:sp>
        <p:nvSpPr>
          <p:cNvPr id="3" name="Folyamatábra: Másik feldolgozás 2"/>
          <p:cNvSpPr/>
          <p:nvPr/>
        </p:nvSpPr>
        <p:spPr>
          <a:xfrm>
            <a:off x="524435" y="1132185"/>
            <a:ext cx="5351930" cy="548376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Szentíráson keresztül szólítja meg az embert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Jézus életéről szóló történetekben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látjuk meg azt,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személyiségével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az Isten örömüzenetének a meghirdetésével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embert vonzott magához! </a:t>
            </a:r>
          </a:p>
          <a:p>
            <a:pPr algn="ctr"/>
            <a:endParaRPr lang="hu-HU" sz="2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legkülönfélébb emberek számára nyitott ajtót. Olyanok számára is, akiket mások megvetettek, lenéztek, vagy éppen olyanok számára is, akik az egyházat üldözték. </a:t>
            </a:r>
          </a:p>
        </p:txBody>
      </p:sp>
      <p:sp>
        <p:nvSpPr>
          <p:cNvPr id="7" name="Ötszög 6"/>
          <p:cNvSpPr/>
          <p:nvPr/>
        </p:nvSpPr>
        <p:spPr>
          <a:xfrm>
            <a:off x="7019364" y="5647765"/>
            <a:ext cx="4787153" cy="9681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Új lehetőségeket és új utakat ad!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607</Words>
  <Application>Microsoft Office PowerPoint</Application>
  <PresentationFormat>Szélesvásznú</PresentationFormat>
  <Paragraphs>71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PowerPoint-bemutató</vt:lpstr>
      <vt:lpstr>Az életünk dolgai ezek, vajon hiányzik innen valami? Mit gondolsz? </vt:lpstr>
      <vt:lpstr>PowerPoint-bemutató</vt:lpstr>
      <vt:lpstr>A tanévünk fontosabb témakörei</vt:lpstr>
      <vt:lpstr>PowerPoint-bemutató</vt:lpstr>
      <vt:lpstr>A tanév témáinak fontos üzenete</vt:lpstr>
      <vt:lpstr>Gondolkozz el a kérdéseken!  </vt:lpstr>
      <vt:lpstr>Hallgasd meg ezt a dalt!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Balla Magdolna</cp:lastModifiedBy>
  <cp:revision>509</cp:revision>
  <dcterms:created xsi:type="dcterms:W3CDTF">2020-03-16T06:58:02Z</dcterms:created>
  <dcterms:modified xsi:type="dcterms:W3CDTF">2020-09-17T11:23:38Z</dcterms:modified>
</cp:coreProperties>
</file>