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9" r:id="rId3"/>
    <p:sldId id="354" r:id="rId4"/>
    <p:sldId id="361" r:id="rId5"/>
    <p:sldId id="360" r:id="rId6"/>
    <p:sldId id="363" r:id="rId7"/>
    <p:sldId id="365" r:id="rId8"/>
    <p:sldId id="367" r:id="rId9"/>
    <p:sldId id="366" r:id="rId10"/>
    <p:sldId id="364" r:id="rId11"/>
    <p:sldId id="307" r:id="rId12"/>
    <p:sldId id="353" r:id="rId13"/>
    <p:sldId id="368" r:id="rId14"/>
    <p:sldId id="305" r:id="rId15"/>
    <p:sldId id="30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wQRp1mB5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atarsulat.hu/?page_id=7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Y855Ia_1N-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hív Isten a Szentírásban?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957876" y="106686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516" y="1145742"/>
            <a:ext cx="4099022" cy="273268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5654266" y="1867989"/>
            <a:ext cx="5579791" cy="116059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mai hittanórán a címben feltett kérdésre keressük közösen a választ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7843" y="476192"/>
            <a:ext cx="8911687" cy="84162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1670" y="1541930"/>
            <a:ext cx="10663518" cy="4952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n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nn-NO" sz="2400" dirty="0">
                <a:latin typeface="Arial" panose="020B0604020202020204" pitchFamily="34" charset="0"/>
                <a:cs typeface="Arial" panose="020B0604020202020204" pitchFamily="34" charset="0"/>
              </a:rPr>
              <a:t>igéje személyesen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téged is </a:t>
            </a:r>
            <a:r>
              <a:rPr lang="nn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 akar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szólítani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Ő szavainak megértése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magunktól történik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hanem a Szentlélek által,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megmutatja nekünk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annak értelmét!  </a:t>
            </a:r>
          </a:p>
          <a:p>
            <a:pPr marL="0" indent="0" algn="ctr">
              <a:buNone/>
            </a:pPr>
            <a:endParaRPr lang="hu-HU" sz="3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olvassuk és gondolkozzunk is róla</a:t>
            </a:r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 azért</a:t>
            </a:r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kapjunk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belőle személyes üzenetet!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Biblia üzenetét megérhetjük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magunk is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továbbadhatjuk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azt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 is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része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Biblia útjának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ami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Isten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géjének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útja is.</a:t>
            </a:r>
          </a:p>
        </p:txBody>
      </p:sp>
    </p:spTree>
    <p:extLst>
      <p:ext uri="{BB962C8B-B14F-4D97-AF65-F5344CB8AC3E}">
        <p14:creationId xmlns:p14="http://schemas.microsoft.com/office/powerpoint/2010/main" val="22614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mai óra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524435" y="1132185"/>
            <a:ext cx="5351930" cy="548376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Szentíráson keresztül szólítja meg az embert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Jézus életéről szóló történetekben 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látjuk meg azt, 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személyiségével 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Isten örömüzenetének a meghirdetésével 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embert vonzott magához! </a:t>
            </a:r>
          </a:p>
          <a:p>
            <a:pPr algn="ctr"/>
            <a:endParaRPr lang="hu-HU" sz="2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Ötszög 6"/>
          <p:cNvSpPr/>
          <p:nvPr/>
        </p:nvSpPr>
        <p:spPr>
          <a:xfrm>
            <a:off x="7019364" y="5647765"/>
            <a:ext cx="4787153" cy="968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Számodra is tartogat üzenetet!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734" y="1743073"/>
            <a:ext cx="5759783" cy="38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Isten Igéjét gyakran olvasni?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élethelyzetet, amelyben érezted Isten vezetését!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0569" y="353427"/>
            <a:ext cx="9858691" cy="1280890"/>
          </a:xfrm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imádság ellőtt hallgassuk meg ezt az éneket!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abályos ötszög 4"/>
          <p:cNvSpPr/>
          <p:nvPr/>
        </p:nvSpPr>
        <p:spPr>
          <a:xfrm>
            <a:off x="8247017" y="1193829"/>
            <a:ext cx="3644538" cy="2403566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Szólj hozzám - zenés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2254" y="1810630"/>
            <a:ext cx="1453696" cy="1453696"/>
          </a:xfrm>
        </p:spPr>
      </p:pic>
      <p:sp>
        <p:nvSpPr>
          <p:cNvPr id="6" name="Folyamatábra: Másik feldolgozás 5"/>
          <p:cNvSpPr/>
          <p:nvPr/>
        </p:nvSpPr>
        <p:spPr>
          <a:xfrm>
            <a:off x="640079" y="1490626"/>
            <a:ext cx="5333999" cy="500343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Szólj hozzám csendesen,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Uram, Istenem!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 </a:t>
            </a:r>
            <a:r>
              <a:rPr lang="hu-H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szavad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várom én, 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Életem éjjelén.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Szólj hozzám csendesen, 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Uram Istenem!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Szólj hozzám csendesen, 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Jézusom, Mesterem.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Szelíd és halk </a:t>
            </a:r>
            <a:r>
              <a:rPr lang="hu-H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szavad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Szívemnek nyugtot ad!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Szólj hozzám csendesen, </a:t>
            </a: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Jézusom, Mesterem!</a:t>
            </a:r>
          </a:p>
        </p:txBody>
      </p:sp>
      <p:sp>
        <p:nvSpPr>
          <p:cNvPr id="7" name="Ötszög 6"/>
          <p:cNvSpPr/>
          <p:nvPr/>
        </p:nvSpPr>
        <p:spPr>
          <a:xfrm rot="1518184">
            <a:off x="7479397" y="1597563"/>
            <a:ext cx="2129441" cy="35965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Ide </a:t>
            </a:r>
            <a:r>
              <a:rPr lang="hu-HU" dirty="0" err="1" smtClean="0"/>
              <a:t>kattints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27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30256" y="77059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356323" y="234897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98820" y="2997780"/>
            <a:ext cx="5588917" cy="17851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„A teljes Írás Istentől ihletett,</a:t>
            </a:r>
          </a:p>
          <a:p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és hasznos a tanításra,</a:t>
            </a:r>
          </a:p>
          <a:p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 feddésre, a megjobbításra,</a:t>
            </a:r>
          </a:p>
          <a:p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az igazságban való nevelésre.”</a:t>
            </a:r>
          </a:p>
          <a:p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2Timóteus 3,16</a:t>
            </a:r>
            <a:endParaRPr lang="hu-HU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5044317" y="1777482"/>
            <a:ext cx="5708469" cy="154141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Bátorítson ez az Ige a Biblia rendszeres olvasására!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1241937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384" y="203871"/>
            <a:ext cx="8697889" cy="120036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ezt az ifjúsági éneket!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7638992" y="2081889"/>
            <a:ext cx="4192729" cy="858860"/>
          </a:xfrm>
          <a:prstGeom prst="wedgeRectCallou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zene elindításához 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7375" y="1164134"/>
            <a:ext cx="73116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Találkozni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jöttem Veled,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Istenem,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jól ismersz engem, s én kitárom 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szívem. </a:t>
            </a: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Refrén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: Itt vagyok Istenem, vizsgálj meg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engem.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vagyok Istenem, leteszem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életem.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vagyok Istenem, hogy halljam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hangodat.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vagyok Istenem,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tegyem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akaratodat.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 Vágylak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megismerni Téged,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Istenem. </a:t>
            </a:r>
          </a:p>
          <a:p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Szentlelkedben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járni és élni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szüntelen.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Refrén: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8" y="4227255"/>
            <a:ext cx="1749704" cy="172531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76459" y="595257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917" y="0"/>
            <a:ext cx="8514083" cy="7153835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204899" y="164989"/>
            <a:ext cx="3697172" cy="40622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az itt szereplő állításokat!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elyikkel tudsz azonosulni és miért? </a:t>
            </a:r>
          </a:p>
        </p:txBody>
      </p:sp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597" y="25835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Kövessük nyomon lépésről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lépésre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Biblia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létrejöttének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útj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1819" y="1743636"/>
            <a:ext cx="10295117" cy="48857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600" dirty="0" smtClean="0"/>
              <a:t>1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Isten megszólítja az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embert.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kezdettől fogva 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személyesen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szólította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az embert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Akihez Isten szava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eljutott, annak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megváltozott az élete.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történt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Ábrahámmal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is, majd az ő utódaival is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szavát továbbadják.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Mikor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Izráel népe még nomádként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vándorolt, elbeszélték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sátrakban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a tűz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körül azokat a dolgokat, amelyeket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atyáikkal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tett az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esett szó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az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egyiptomi szolgaságból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való szabadításról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071" y="537882"/>
            <a:ext cx="11598742" cy="572844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megszólító szavát leírták!</a:t>
            </a:r>
          </a:p>
          <a:p>
            <a:pPr marL="0" indent="0">
              <a:buNone/>
            </a:pP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Krisztus előtt 1000 táján elkezdték ezeket az elbeszéléseket leírni, és feljegyezték népük, királyaik történeteit, a próféták szavait, törvényeket, imádságokat.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Így keletkezett az Ószövetség.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Összegyűjtötték a leírt iratokat! 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Krisztus után 50 és 150 között keletkeztek az Újszövetség iratai. 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legrégebbi iratok közé tartoznak Pál levelei. Az őskeresztyének az istentiszteleteken újból és újból felolvasták, lemásolták, és továbbadták a többi gyülekezetnek. 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Így gyűjtötték össze mindazokat az iratokat, melyek Jézus életéről és hatásáról tudósítanak.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2411" y="431074"/>
            <a:ext cx="9104811" cy="295220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Lemásolták!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középkorban szerzetesek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sokat dolgoztak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Biblia másolásán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Lefordították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kinyomtatták!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könyvnyomtatás feltalálásával 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széles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körben elterjedt. Néhány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évvel később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majd 1590-ben Károli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Gáspár magyar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nyelvre fordította a teljes Szentírást.</a:t>
            </a:r>
          </a:p>
          <a:p>
            <a:endParaRPr lang="hu-HU" dirty="0" smtClean="0"/>
          </a:p>
          <a:p>
            <a:endParaRPr lang="hu-HU" b="1" dirty="0" smtClean="0"/>
          </a:p>
        </p:txBody>
      </p:sp>
      <p:sp>
        <p:nvSpPr>
          <p:cNvPr id="4" name="Folyamatábra: Lyukkártya 3"/>
          <p:cNvSpPr/>
          <p:nvPr/>
        </p:nvSpPr>
        <p:spPr>
          <a:xfrm>
            <a:off x="2063932" y="3762102"/>
            <a:ext cx="7112726" cy="300445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Tudtad?</a:t>
            </a:r>
          </a:p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Biblia a mai napig a legelterjedtebb könyv a</a:t>
            </a:r>
          </a:p>
          <a:p>
            <a:r>
              <a:rPr lang="hu-HU" b="1" dirty="0">
                <a:solidFill>
                  <a:schemeClr val="tx1"/>
                </a:solidFill>
              </a:rPr>
              <a:t>világon, mára már több mint 1800</a:t>
            </a:r>
          </a:p>
          <a:p>
            <a:r>
              <a:rPr lang="hu-HU" b="1" dirty="0">
                <a:solidFill>
                  <a:schemeClr val="tx1"/>
                </a:solidFill>
              </a:rPr>
              <a:t>nyelvre lefordították</a:t>
            </a:r>
            <a:r>
              <a:rPr lang="hu-HU" b="1" dirty="0" smtClean="0">
                <a:solidFill>
                  <a:schemeClr val="tx1"/>
                </a:solidFill>
              </a:rPr>
              <a:t>. Ebben az óriási munkában segít a Magyar Bibliatársulat is! Az Ő szolgálatukról bővebben itt olvashatsz! </a:t>
            </a:r>
          </a:p>
          <a:p>
            <a:r>
              <a:rPr lang="hu-HU" sz="2000" b="1" dirty="0" smtClean="0">
                <a:hlinkClick r:id="rId2"/>
              </a:rPr>
              <a:t>Ide </a:t>
            </a:r>
            <a:r>
              <a:rPr lang="hu-HU" sz="2000" b="1" dirty="0" err="1" smtClean="0">
                <a:hlinkClick r:id="rId2"/>
              </a:rPr>
              <a:t>kattints</a:t>
            </a:r>
            <a:r>
              <a:rPr lang="hu-HU" sz="2000" b="1" dirty="0" smtClean="0">
                <a:hlinkClick r:id="rId2"/>
              </a:rPr>
              <a:t>! </a:t>
            </a:r>
            <a:r>
              <a:rPr lang="hu-HU" sz="2000" b="1" dirty="0" smtClean="0"/>
              <a:t>Ha akarsz a honlapon Online Bibliaismereti játékot is játszhatsz!</a:t>
            </a:r>
          </a:p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3921" y="454292"/>
            <a:ext cx="10055634" cy="838930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Szentírás egy nagyon különleges könyv!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3920" y="1565367"/>
            <a:ext cx="10055634" cy="4939936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Szentírás Istentől ihletett irat!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Istentől ihletett kifejezés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csupán egyszer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szerepel 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Bibliában, amit Pál apostol az Igére használ.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Istentől ihletett Írást a Szentlélek teszi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számunkra Kijelentéssé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 Isten nem zárta be magát a Biblia betűjébe.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Lélek erejével megszólaló szóból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egyszerre Kijelentés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lesz.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Szentírás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tehát nem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csak Istenről szól, hanem Isten szólal meg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benne! Ezért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különbözik minden más írástól.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Szentírás hitelessége nem emberektől van, hanem Isten teszi hitelessé. </a:t>
            </a:r>
          </a:p>
        </p:txBody>
      </p:sp>
    </p:spTree>
    <p:extLst>
      <p:ext uri="{BB962C8B-B14F-4D97-AF65-F5344CB8AC3E}">
        <p14:creationId xmlns:p14="http://schemas.microsoft.com/office/powerpoint/2010/main" val="3229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9965" y="441229"/>
            <a:ext cx="8911687" cy="10740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ezt a kisfilmet!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 rot="903923">
            <a:off x="3791934" y="3196070"/>
            <a:ext cx="7369325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2600" dirty="0" smtClean="0">
                <a:solidFill>
                  <a:schemeClr val="bg1"/>
                </a:solidFill>
                <a:latin typeface="Roboto"/>
              </a:rPr>
              <a:t>Te mit gondolsz a </a:t>
            </a:r>
            <a:r>
              <a:rPr lang="hu-HU" sz="2600" dirty="0">
                <a:solidFill>
                  <a:schemeClr val="bg1"/>
                </a:solidFill>
                <a:latin typeface="Roboto"/>
              </a:rPr>
              <a:t>Biblia </a:t>
            </a:r>
            <a:r>
              <a:rPr lang="hu-HU" sz="2600" dirty="0" err="1">
                <a:solidFill>
                  <a:schemeClr val="bg1"/>
                </a:solidFill>
                <a:latin typeface="Roboto"/>
              </a:rPr>
              <a:t>fantasy</a:t>
            </a:r>
            <a:r>
              <a:rPr lang="hu-HU" sz="2600" dirty="0">
                <a:solidFill>
                  <a:schemeClr val="bg1"/>
                </a:solidFill>
                <a:latin typeface="Roboto"/>
              </a:rPr>
              <a:t> vagy igazság?</a:t>
            </a:r>
            <a:endParaRPr lang="hu-HU" sz="26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sp>
        <p:nvSpPr>
          <p:cNvPr id="5" name="Ötszög 4"/>
          <p:cNvSpPr/>
          <p:nvPr/>
        </p:nvSpPr>
        <p:spPr>
          <a:xfrm>
            <a:off x="1267098" y="1410787"/>
            <a:ext cx="5016136" cy="67926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lejátszáshoz!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0469">
            <a:off x="5255346" y="3547852"/>
            <a:ext cx="1940923" cy="1683454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173877" y="5156984"/>
            <a:ext cx="4846320" cy="103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Erről beszélgessünk, indokold is válaszod!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855</Words>
  <Application>Microsoft Office PowerPoint</Application>
  <PresentationFormat>Szélesvásznú</PresentationFormat>
  <Paragraphs>109</Paragraphs>
  <Slides>15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Helvetica Neue</vt:lpstr>
      <vt:lpstr>Roboto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PowerPoint-bemutató</vt:lpstr>
      <vt:lpstr>Kövessük nyomon lépésről, lépésre a Biblia létrejöttének útját!</vt:lpstr>
      <vt:lpstr>PowerPoint-bemutató</vt:lpstr>
      <vt:lpstr>PowerPoint-bemutató</vt:lpstr>
      <vt:lpstr>A Szentírás egy nagyon különleges könyv!</vt:lpstr>
      <vt:lpstr>Nézzük meg ezt a kisfilmet!</vt:lpstr>
      <vt:lpstr>Jól jegyezd meg! </vt:lpstr>
      <vt:lpstr>A mai óra fontos üzenete</vt:lpstr>
      <vt:lpstr>Gondolkozz el a kérdéseken!  </vt:lpstr>
      <vt:lpstr>Az imádság ellőtt hallgassuk meg ezt az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549</cp:revision>
  <dcterms:created xsi:type="dcterms:W3CDTF">2020-03-16T06:58:02Z</dcterms:created>
  <dcterms:modified xsi:type="dcterms:W3CDTF">2020-09-17T11:21:14Z</dcterms:modified>
</cp:coreProperties>
</file>