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77" r:id="rId3"/>
    <p:sldId id="354" r:id="rId4"/>
    <p:sldId id="370" r:id="rId5"/>
    <p:sldId id="371" r:id="rId6"/>
    <p:sldId id="374" r:id="rId7"/>
    <p:sldId id="375" r:id="rId8"/>
    <p:sldId id="369" r:id="rId9"/>
    <p:sldId id="376" r:id="rId10"/>
    <p:sldId id="372" r:id="rId11"/>
    <p:sldId id="366" r:id="rId12"/>
    <p:sldId id="373" r:id="rId13"/>
    <p:sldId id="364" r:id="rId14"/>
    <p:sldId id="368" r:id="rId15"/>
    <p:sldId id="305" r:id="rId16"/>
    <p:sldId id="30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RXywV1pdo&amp;t" TargetMode="External"/><Relationship Id="rId2" Type="http://schemas.openxmlformats.org/officeDocument/2006/relationships/hyperlink" Target="https://www.youtube.com/watch?v=tUAEOBU9ZI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kVPcJlYSk&amp;list=RDLal6MGcJSPA&amp;index" TargetMode="External"/><Relationship Id="rId2" Type="http://schemas.openxmlformats.org/officeDocument/2006/relationships/hyperlink" Target="https://www.youtube.com/watch?v=Vm__Ltzl9v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a0wQRp1mB58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Istennel a kapcsolatainkban! (Olvasmány)   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957876" y="1066868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0" y="1216678"/>
            <a:ext cx="5953684" cy="33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1" y="308311"/>
            <a:ext cx="8442475" cy="16280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arra hív, hogy vele is kapcsolatba kerülj és abban is maradj!</a:t>
            </a:r>
            <a:endParaRPr lang="hu-H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385" y="2131510"/>
            <a:ext cx="10905067" cy="3750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hu-H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015" y="163748"/>
            <a:ext cx="1926503" cy="1902117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762001" y="3232059"/>
            <a:ext cx="4084319" cy="239803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Istennel való kapcsolat: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Könnycsepp 5"/>
          <p:cNvSpPr/>
          <p:nvPr/>
        </p:nvSpPr>
        <p:spPr>
          <a:xfrm>
            <a:off x="6085581" y="2081666"/>
            <a:ext cx="3551433" cy="1150393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zemélyes</a:t>
            </a:r>
            <a:endParaRPr lang="hu-HU" sz="3500" b="1" dirty="0"/>
          </a:p>
        </p:txBody>
      </p:sp>
      <p:sp>
        <p:nvSpPr>
          <p:cNvPr id="7" name="Könnycsepp 6"/>
          <p:cNvSpPr/>
          <p:nvPr/>
        </p:nvSpPr>
        <p:spPr>
          <a:xfrm>
            <a:off x="6267282" y="3846844"/>
            <a:ext cx="4209129" cy="1083735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izalmon alapuló</a:t>
            </a:r>
            <a:endParaRPr lang="hu-HU" sz="3500" b="1" dirty="0"/>
          </a:p>
        </p:txBody>
      </p:sp>
      <p:sp>
        <p:nvSpPr>
          <p:cNvPr id="8" name="Könnycsepp 7"/>
          <p:cNvSpPr/>
          <p:nvPr/>
        </p:nvSpPr>
        <p:spPr>
          <a:xfrm>
            <a:off x="5933183" y="5136968"/>
            <a:ext cx="3949364" cy="1371600"/>
          </a:xfrm>
          <a:prstGeom prst="teardrop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500" b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sz="3500" b="1" smtClean="0">
                <a:latin typeface="Arial" panose="020B0604020202020204" pitchFamily="34" charset="0"/>
                <a:cs typeface="Arial" panose="020B0604020202020204" pitchFamily="34" charset="0"/>
              </a:rPr>
              <a:t>ldást ígérő</a:t>
            </a:r>
            <a:endParaRPr lang="hu-HU" sz="3500" b="1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4351867" y="2794000"/>
            <a:ext cx="2073359" cy="80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577845" y="4131733"/>
            <a:ext cx="2232127" cy="25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216400" y="4572000"/>
            <a:ext cx="2406469" cy="116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3304903" y="2586446"/>
            <a:ext cx="326571" cy="645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önnycsepp 12"/>
          <p:cNvSpPr/>
          <p:nvPr/>
        </p:nvSpPr>
        <p:spPr>
          <a:xfrm>
            <a:off x="3282866" y="1846778"/>
            <a:ext cx="2586446" cy="91440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römteli 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9963" y="618787"/>
            <a:ext cx="8911687" cy="12753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meg ezt a kisfilmet!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(Örömterápia,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parokia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portál)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Ötszög 4"/>
          <p:cNvSpPr/>
          <p:nvPr/>
        </p:nvSpPr>
        <p:spPr>
          <a:xfrm>
            <a:off x="1214845" y="2280000"/>
            <a:ext cx="7938735" cy="99994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videó elindításához kattints ide!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175" y="1687335"/>
            <a:ext cx="1740021" cy="17351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9" y="3665825"/>
            <a:ext cx="6619875" cy="29718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7667897" y="5723225"/>
            <a:ext cx="31089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kép a videóbejátszásból való!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7725" y="285443"/>
            <a:ext cx="891168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Istennel való kapcsolat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ápolása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7606" y="1870862"/>
            <a:ext cx="10834461" cy="18002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Egyénileg: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bibliaolvasás, imádság, igehallgatás.</a:t>
            </a:r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Közösségben: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emplomba, közösségbe járás, segítségnyújtás.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573" y="120343"/>
            <a:ext cx="1629294" cy="16110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3705">
            <a:off x="221443" y="4047421"/>
            <a:ext cx="3106878" cy="20691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491">
            <a:off x="3373189" y="4150333"/>
            <a:ext cx="3096779" cy="20686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195" y="3472941"/>
            <a:ext cx="2190218" cy="32853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9798">
            <a:off x="8763521" y="3896447"/>
            <a:ext cx="3281232" cy="24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7843" y="476192"/>
            <a:ext cx="8911687" cy="84162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8827" y="2234263"/>
            <a:ext cx="10663518" cy="3879154"/>
          </a:xfrm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az embert szeretetkapcsolatra teremtette!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Egyetlen helyzetben sem vagyunk egyedül, Ő azt ígéri, hogy mindenkor velünk lesz.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kapcsolataink meghatározzák pillanatnyi és hosszútávú életünket, ezért vigyázni és ápolni kell azokat!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Arra tanít Isten Igéje, hogyan éljük meg kapcsolatainkat.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882" y="283054"/>
            <a:ext cx="1597463" cy="15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9087" y="353427"/>
            <a:ext cx="10470174" cy="14100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imádság előtt hallgassuk meg és énekeljük el ezt az éneket! Erőt adsz minden helyzetben.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yamatábra: Másik feldolgozás 5"/>
          <p:cNvSpPr/>
          <p:nvPr/>
        </p:nvSpPr>
        <p:spPr>
          <a:xfrm>
            <a:off x="2946399" y="2184398"/>
            <a:ext cx="7179733" cy="96520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Az ének innen elindítható! </a:t>
            </a:r>
            <a:endParaRPr lang="hu-HU" sz="40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946399" y="3749132"/>
            <a:ext cx="5624771" cy="133289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ének szövege a videóban látható így könnyen énekelhető, tanulható!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88" y="1584864"/>
            <a:ext cx="2158171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785856" y="889125"/>
            <a:ext cx="1728811" cy="162002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93858" y="247371"/>
            <a:ext cx="419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Így imádkozzunk!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56454" y="3061970"/>
            <a:ext cx="5875865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mondja: „Maradjatok </a:t>
            </a:r>
            <a:r>
              <a:rPr lang="hu-HU" sz="3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énbennem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én </a:t>
            </a:r>
            <a:r>
              <a:rPr lang="hu-HU" sz="3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tibennetek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r>
              <a:rPr lang="hu-HU" sz="3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sz="3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15,4</a:t>
            </a:r>
          </a:p>
          <a:p>
            <a:endParaRPr lang="hu-HU" sz="3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letölthetök!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2832340" y="1269620"/>
            <a:ext cx="5708469" cy="154141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az Ige bátorítson a Krisztussal való közösség ápolására!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31" y="1238821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5352" y="157547"/>
            <a:ext cx="7893424" cy="655706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ezt az éneket!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169517" y="1773064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buborék 13"/>
          <p:cNvSpPr/>
          <p:nvPr/>
        </p:nvSpPr>
        <p:spPr>
          <a:xfrm>
            <a:off x="9445807" y="2355550"/>
            <a:ext cx="1948133" cy="858860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</p:txBody>
      </p:sp>
      <p:pic>
        <p:nvPicPr>
          <p:cNvPr id="5" name="17. Örvendjetek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0498" y="2372157"/>
            <a:ext cx="871620" cy="8218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" name="Lefelé nyíl 6"/>
          <p:cNvSpPr/>
          <p:nvPr/>
        </p:nvSpPr>
        <p:spPr>
          <a:xfrm rot="21069270">
            <a:off x="7876430" y="1070350"/>
            <a:ext cx="2188974" cy="1514924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Ide kattints!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1315" y="813253"/>
            <a:ext cx="609600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u-HU" sz="26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Örvendjetek</a:t>
            </a: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mert Isten úgy szeret.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Békét akar, nem zord ítéletet!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Örvendjetek, örvendjetek!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az Isten Fia, eljött értetek,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kell a sötétségben, bűnben élnetek.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/: Halljátok meg e jó hírt, emberek! </a:t>
            </a:r>
            <a:r>
              <a:rPr lang="hu-HU" sz="26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</a:t>
            </a:r>
          </a:p>
          <a:p>
            <a:endParaRPr lang="hu-HU" sz="2600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Örvendjetek, Jézus feltámadott: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életet és új reményt hozott.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Örvendjetek, örvendjetek!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Nála az örök élet forrása ered.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Jöjjetek, igyatok hát éltető vizet!</a:t>
            </a:r>
            <a:b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/: Halljátok meg e jó hírt, emberek! :/</a:t>
            </a:r>
            <a:endParaRPr lang="hu-HU" sz="26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387353" y="3478372"/>
            <a:ext cx="5804647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Örvendjetek, mert Jézus újra jön!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Elszáll a gond, felszárad mind a könny!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Örvendjetek, örvendjetek!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Fölragyog az Igazság, s végre győz a jó.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Országa, szent uralma örökkévaló.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/: Halljátok meg e jó hírt, emberek! :/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2055" y="543089"/>
            <a:ext cx="8911687" cy="128089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2055" y="2281516"/>
            <a:ext cx="919722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Válaszolj a kérdésre!</a:t>
            </a:r>
          </a:p>
          <a:p>
            <a:pPr>
              <a:buFontTx/>
              <a:buChar char="-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fontosak szerinted az emberi kapcsolatok?</a:t>
            </a:r>
          </a:p>
          <a:p>
            <a:pPr>
              <a:buFontTx/>
              <a:buChar char="-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adhatnak számunkra a kapcsolataink?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A kapcsolatok fenntartásához, ápolásához mire van szükség a részünkről?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84" y="233470"/>
            <a:ext cx="1926986" cy="1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575" y="1546412"/>
            <a:ext cx="8222607" cy="51156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ez a kifejezés?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„Madarat tolláról, embert barátjáról.”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Neked van barátod? Mi a fontos neked a barátságban?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372" y="352396"/>
            <a:ext cx="10665875" cy="11940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endParaRPr lang="hu-HU" sz="4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84" y="626303"/>
            <a:ext cx="2010030" cy="19420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456" y="3016992"/>
            <a:ext cx="3699315" cy="24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2297463"/>
            <a:ext cx="8915400" cy="23404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Keress és írj olyan tulajdonságokat, amelyek szükségesek a jó kapcsolatokhoz!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Írd le 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gondolataidat </a:t>
            </a: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869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8365" y="402041"/>
            <a:ext cx="2749783" cy="62338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Mit gondolsz, kinek szólnak a feliratok?</a:t>
            </a:r>
            <a:b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• Melyiket nem tennéd ki soha a szobádra? Miért?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520" y="93931"/>
            <a:ext cx="9078686" cy="67664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21" y="5538698"/>
            <a:ext cx="1224952" cy="12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714" y="314827"/>
            <a:ext cx="8911687" cy="68025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ember kapcsolatokban él!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5041">
            <a:off x="592393" y="1268224"/>
            <a:ext cx="2989436" cy="2086879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H="1" flipV="1">
            <a:off x="2573627" y="1598963"/>
            <a:ext cx="1972491" cy="108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3370217" y="1595610"/>
            <a:ext cx="2024743" cy="8916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családban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91550" y="124951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Isten úgy alkotott meg, hogy ne egyedül éljük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életünket, hanem közösségekben. Isten a legfontosabb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közösségnek a családot szánta, ahol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szeretnek, elfogadnak, biztonságban érezhetjük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magunkat.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81" y="4003477"/>
            <a:ext cx="2619736" cy="1744744"/>
          </a:xfrm>
          <a:prstGeom prst="rect">
            <a:avLst/>
          </a:prstGeom>
        </p:spPr>
      </p:pic>
      <p:cxnSp>
        <p:nvCxnSpPr>
          <p:cNvPr id="15" name="Egyenes összekötő nyíllal 14"/>
          <p:cNvCxnSpPr/>
          <p:nvPr/>
        </p:nvCxnSpPr>
        <p:spPr>
          <a:xfrm flipH="1">
            <a:off x="2909873" y="4224640"/>
            <a:ext cx="1069701" cy="7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zis 17"/>
          <p:cNvSpPr/>
          <p:nvPr/>
        </p:nvSpPr>
        <p:spPr>
          <a:xfrm>
            <a:off x="3605592" y="3960567"/>
            <a:ext cx="1881051" cy="9734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arátok közt 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096000" y="411843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Vannak barátaink is. Őket már mi választjuk.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Jól megértjük egymást. Szeretünk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együtt lenni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velük. Beszélgetni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közösen tenni sok mindent. Velük olyat is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meg lehet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beszélni, amit mással nem.</a:t>
            </a:r>
          </a:p>
        </p:txBody>
      </p:sp>
    </p:spTree>
    <p:extLst>
      <p:ext uri="{BB962C8B-B14F-4D97-AF65-F5344CB8AC3E}">
        <p14:creationId xmlns:p14="http://schemas.microsoft.com/office/powerpoint/2010/main" val="367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259" y="368616"/>
            <a:ext cx="10173353" cy="96264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Vannak szorosabb és lazább kapcsolatok!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85876"/>
            <a:ext cx="3670786" cy="1406035"/>
          </a:xfrm>
          <a:prstGeom prst="rect">
            <a:avLst/>
          </a:prstGeom>
        </p:spPr>
      </p:pic>
      <p:cxnSp>
        <p:nvCxnSpPr>
          <p:cNvPr id="6" name="Egyenes összekötő nyíllal 5"/>
          <p:cNvCxnSpPr>
            <a:stCxn id="9" idx="0"/>
          </p:cNvCxnSpPr>
          <p:nvPr/>
        </p:nvCxnSpPr>
        <p:spPr>
          <a:xfrm flipH="1" flipV="1">
            <a:off x="3315886" y="2168105"/>
            <a:ext cx="1331259" cy="39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zis 8"/>
          <p:cNvSpPr/>
          <p:nvPr/>
        </p:nvSpPr>
        <p:spPr>
          <a:xfrm>
            <a:off x="2999880" y="2562487"/>
            <a:ext cx="3294529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Iskolai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osztályközösségben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924877" y="154216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Aki iskolába jár, ahogyan te magad is, annak van egy osztálya. Az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osztálytársak közül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van, akit már régóta ismerünk.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Mások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talán újak.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Őket viszont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nem választjuk, ahogyan a barátokat szoktuk. Nem mi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döntünk arról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hogy kik legyenek az osztálytársaink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Ettől függetlenül el kell fogadnunk őket is!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62" y="4004377"/>
            <a:ext cx="1740896" cy="2148238"/>
          </a:xfrm>
          <a:prstGeom prst="rect">
            <a:avLst/>
          </a:prstGeom>
        </p:spPr>
      </p:pic>
      <p:cxnSp>
        <p:nvCxnSpPr>
          <p:cNvPr id="14" name="Egyenes összekötő nyíllal 13"/>
          <p:cNvCxnSpPr/>
          <p:nvPr/>
        </p:nvCxnSpPr>
        <p:spPr>
          <a:xfrm flipH="1">
            <a:off x="1637479" y="4161864"/>
            <a:ext cx="1025039" cy="20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2272553" y="3880293"/>
            <a:ext cx="2498515" cy="84716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Gyülekezetben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4948518" y="4380897"/>
            <a:ext cx="67092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Mivel az apostolok továbbadták, amit Jézus rájuk bízott,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nemcsak családunk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barátaink és osztályunk van, hanem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egyházunk és gyülekezetünk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gyülekezet egy olyan közösség,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amiben testvéreket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barátokat találhatunk. Egy közösség, ahol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Istenről hallunk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és együtt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vagyunk azokkal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akik ugyanúgy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szeretik Istent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ahogyan mi is.</a:t>
            </a:r>
          </a:p>
        </p:txBody>
      </p:sp>
    </p:spTree>
    <p:extLst>
      <p:ext uri="{BB962C8B-B14F-4D97-AF65-F5344CB8AC3E}">
        <p14:creationId xmlns:p14="http://schemas.microsoft.com/office/powerpoint/2010/main" val="14112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574</Words>
  <Application>Microsoft Office PowerPoint</Application>
  <PresentationFormat>Szélesvásznú</PresentationFormat>
  <Paragraphs>79</Paragraphs>
  <Slides>16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Gondolkozzunk!</vt:lpstr>
      <vt:lpstr>Beszélgessünk!</vt:lpstr>
      <vt:lpstr>Gondolkozz el a kérdéseken!  </vt:lpstr>
      <vt:lpstr> Mit gondolsz, kinek szólnak a feliratok? • Melyiket nem tennéd ki soha a szobádra? Miért?</vt:lpstr>
      <vt:lpstr>Az ember kapcsolatokban él! </vt:lpstr>
      <vt:lpstr>Vannak szorosabb és lazább kapcsolatok!</vt:lpstr>
      <vt:lpstr>Isten arra hív, hogy vele is kapcsolatba kerülj és abban is maradj!</vt:lpstr>
      <vt:lpstr>Nézzük meg ezt a kisfilmet! (Örömterápia, parokia portál) </vt:lpstr>
      <vt:lpstr>Az Istennel való kapcsolat  ápolása </vt:lpstr>
      <vt:lpstr>Jól jegyezd meg! </vt:lpstr>
      <vt:lpstr>Az imádság előtt hallgassuk meg és énekeljük el ezt az éneket! Erőt adsz minden helyzetben.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Balla Magdolna</cp:lastModifiedBy>
  <cp:revision>601</cp:revision>
  <dcterms:created xsi:type="dcterms:W3CDTF">2020-03-16T06:58:02Z</dcterms:created>
  <dcterms:modified xsi:type="dcterms:W3CDTF">2020-09-17T11:23:11Z</dcterms:modified>
</cp:coreProperties>
</file>