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78" r:id="rId3"/>
    <p:sldId id="354" r:id="rId4"/>
    <p:sldId id="370" r:id="rId5"/>
    <p:sldId id="371" r:id="rId6"/>
    <p:sldId id="375" r:id="rId7"/>
    <p:sldId id="377" r:id="rId8"/>
    <p:sldId id="376" r:id="rId9"/>
    <p:sldId id="366" r:id="rId10"/>
    <p:sldId id="364" r:id="rId11"/>
    <p:sldId id="374" r:id="rId12"/>
    <p:sldId id="368" r:id="rId13"/>
    <p:sldId id="305" r:id="rId14"/>
    <p:sldId id="30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bibleimages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JwwEQFWxiG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2B2KrKKAF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p20VFbZebp4&amp;list=PLXnwekLT5x5EDUJd0Itc65lPLVz6iHHi3&amp;index=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707886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Istent választja: </a:t>
            </a:r>
            <a:r>
              <a:rPr lang="hu-H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története (Olvasmány) 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957876" y="1066868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5" y="801503"/>
            <a:ext cx="4437017" cy="3327763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117566" y="4393208"/>
            <a:ext cx="4820194" cy="6242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 forrása: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www.freebibleimages.org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7843" y="476192"/>
            <a:ext cx="8911687" cy="84162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8827" y="2234263"/>
            <a:ext cx="10663518" cy="4297166"/>
          </a:xfrm>
        </p:spPr>
        <p:txBody>
          <a:bodyPr>
            <a:noAutofit/>
          </a:bodyPr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Isten népét választotta. </a:t>
            </a:r>
          </a:p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tervében mindenkinek megvan a helye.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Nekünk nem kell nagy utat bejárni ahhoz, hogy tartozzunk valahová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Bárki részese lehet Isten népének! </a:t>
            </a:r>
          </a:p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Számodra is nyitva van az Isten népéhez való tartozás lehetősége Krisztus </a:t>
            </a:r>
            <a: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által! 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882" y="283054"/>
            <a:ext cx="1597463" cy="15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2297463"/>
            <a:ext cx="8915400" cy="23404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377" y="2815546"/>
            <a:ext cx="2967497" cy="197519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10087" y="1775570"/>
            <a:ext cx="639645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Gondolj arra, hogy van-e most valami, amiben </a:t>
            </a:r>
            <a:r>
              <a:rPr lang="hu-HU" sz="2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döntened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kell, de nem nagyon tudod még, hogy mit tegyél. </a:t>
            </a:r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segítséget tud adni ahhoz, hogy jól </a:t>
            </a:r>
            <a:r>
              <a:rPr lang="hu-HU" sz="2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dönts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papírcsíkra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fel azt a témát, ami eszedbe jutott.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 magadnak egy nyugodt helyet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imádságod közben erre a kérdésedre koncentrálj!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9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9087" y="353427"/>
            <a:ext cx="10470174" cy="14100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imádság ellőtt hallgassuk meg és énekeljük el ezt az éneket! Elindulunk égő szívvel…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yamatábra: Másik feldolgozás 5"/>
          <p:cNvSpPr/>
          <p:nvPr/>
        </p:nvSpPr>
        <p:spPr>
          <a:xfrm>
            <a:off x="4139528" y="1949267"/>
            <a:ext cx="7179733" cy="676367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Az ének innen elindítható!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9" y="1584865"/>
            <a:ext cx="1325858" cy="132960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795447" y="2703016"/>
            <a:ext cx="43963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Elindulunk égő szívvel,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lépésünk imádság.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Remény támad, új nap ébred,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 hangja árad szét.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Kétezer év, s a láng nem alszik,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Tűzzel ég a világban.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lelkek várnak, éhesen vágynak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Felébredni még egyszer.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Égjél hát fénnyel a sötétségben,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Emeld fel az arcodat!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Éneked zengjen, erővel zengjen,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Lángoljon, lángoljon!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444343" y="2811414"/>
            <a:ext cx="52545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Igazság szóljon szeretettel,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nevében légy erős!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Emeld a gyengét, védd a gyermeket,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Töltsd be a népet énekeddel!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Égjél hát fénnyel a sötétségben,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Emeld fel az arcodat!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Éneked zengjen, erővel zengjen,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Lángoljon, lángoljon!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785856" y="889125"/>
            <a:ext cx="1728811" cy="162002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93858" y="247371"/>
            <a:ext cx="419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Így imádkozzunk!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122024" y="1422965"/>
            <a:ext cx="6122004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„Mert ahová te mégy, oda megyek, ahol te megszállsz,</a:t>
            </a:r>
          </a:p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ott szállok meg én is. Néped az én népem,</a:t>
            </a:r>
          </a:p>
          <a:p>
            <a:r>
              <a:rPr lang="de-D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Istened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Istenem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1,16</a:t>
            </a:r>
            <a:endParaRPr lang="hu-HU" sz="3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letölthetök!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1241937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499349" y="2543793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Ruth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történetéről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lesz szó! </a:t>
            </a:r>
          </a:p>
        </p:txBody>
      </p:sp>
    </p:spTree>
    <p:extLst>
      <p:ext uri="{BB962C8B-B14F-4D97-AF65-F5344CB8AC3E}">
        <p14:creationId xmlns:p14="http://schemas.microsoft.com/office/powerpoint/2010/main" val="35875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50436" y="874242"/>
            <a:ext cx="7893424" cy="655706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ezt az éneket!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169517" y="1773064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40142" y="2325368"/>
            <a:ext cx="6096000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u-HU" sz="26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gondol ránk. </a:t>
            </a:r>
          </a:p>
          <a:p>
            <a:r>
              <a:rPr lang="hu-HU" sz="2600" b="0" i="0" dirty="0" smtClean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Úr gondol ránk.</a:t>
            </a:r>
          </a:p>
          <a:p>
            <a:r>
              <a:rPr lang="hu-HU" sz="26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gondol ránk és Ő megáld.</a:t>
            </a:r>
          </a:p>
          <a:p>
            <a:r>
              <a:rPr lang="hu-HU" sz="2600" b="0" i="0" dirty="0" smtClean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Úr gondol ránk és Ő megáld!</a:t>
            </a:r>
            <a:endParaRPr lang="hu-HU" sz="26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z úr gondol rá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6719" y="2089403"/>
            <a:ext cx="1238310" cy="12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2055" y="543089"/>
            <a:ext cx="8911687" cy="128089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2055" y="2281516"/>
            <a:ext cx="919722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Válaszolj a kérdésre!</a:t>
            </a:r>
          </a:p>
          <a:p>
            <a:pPr>
              <a:buFontTx/>
              <a:buChar char="-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hogyan gondoskodik rólad Isten?</a:t>
            </a:r>
          </a:p>
          <a:p>
            <a:pPr>
              <a:buFontTx/>
              <a:buChar char="-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jelét látod annak, hogy Ő vezeti az életed és figyel is rád?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84" y="233470"/>
            <a:ext cx="1926986" cy="1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575" y="1546412"/>
            <a:ext cx="8222607" cy="51156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képes volnál valaki másnak a kedvéért egy idegen országban letelepedni? 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Könnyű vagy nehéz alkalmazkodni más országban lévő szokásokhoz, hagyományhoz, kultúrához? 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Szívesen élnél külföldön?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372" y="352396"/>
            <a:ext cx="10665875" cy="11940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endParaRPr lang="hu-HU" sz="4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84" y="626303"/>
            <a:ext cx="2010030" cy="194208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188" y="2986399"/>
            <a:ext cx="3218421" cy="33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1" y="3981265"/>
            <a:ext cx="4555172" cy="13353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Mikor hangozhatnak el ezek a mondatok?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202" y="5143858"/>
            <a:ext cx="1224952" cy="1209446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075" y="65314"/>
            <a:ext cx="6792686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1222" y="571859"/>
            <a:ext cx="8911687" cy="91730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történetének feldolgozása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997" y="2426714"/>
            <a:ext cx="6230983" cy="416229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615" y="164805"/>
            <a:ext cx="1737511" cy="17314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761045" y="1672661"/>
            <a:ext cx="417774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Nézzük meg ezt a kisfilmet!</a:t>
            </a:r>
          </a:p>
          <a:p>
            <a:endParaRPr lang="hu-HU" dirty="0" smtClean="0"/>
          </a:p>
        </p:txBody>
      </p:sp>
      <p:sp>
        <p:nvSpPr>
          <p:cNvPr id="3" name="Egy oldalon két sarkán kerekített téglalap 2"/>
          <p:cNvSpPr/>
          <p:nvPr/>
        </p:nvSpPr>
        <p:spPr>
          <a:xfrm>
            <a:off x="8296276" y="2609851"/>
            <a:ext cx="3582612" cy="2278032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Háttérinformáció:</a:t>
            </a:r>
          </a:p>
          <a:p>
            <a:pPr algn="ctr"/>
            <a:endParaRPr lang="hu-H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filmben másként ejtik ki a bibliai neveket, mint ahogyan a református új fordítású Bibliában olvashatod. Ez az eltérő bibliafordítás használatából ered.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183" y="193035"/>
            <a:ext cx="7767278" cy="86505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története röviden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0263" y="1214846"/>
            <a:ext cx="11599817" cy="540802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Ennek a történetnek a szereplői döntéshelyzetbe kerülnek. </a:t>
            </a:r>
            <a:r>
              <a:rPr lang="hu-H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Elímelek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családjával együtt elhagyja népét és idegen országba költözik </a:t>
            </a:r>
            <a:r>
              <a:rPr lang="hu-H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Móáb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földjére, mert éhínség támadt saját hazájukban.</a:t>
            </a:r>
          </a:p>
          <a:p>
            <a:r>
              <a:rPr lang="hu-H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Elímelek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hamarosan meghalt az idegen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földön, </a:t>
            </a:r>
            <a:r>
              <a:rPr lang="hu-H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Naomi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fiaival ott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maradtak,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akik </a:t>
            </a:r>
            <a:r>
              <a:rPr lang="hu-H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móábi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származású nőket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vettek feleségül, </a:t>
            </a:r>
            <a:r>
              <a:rPr lang="hu-HU" sz="2700" dirty="0" err="1">
                <a:latin typeface="Arial" panose="020B0604020202020204" pitchFamily="34" charset="0"/>
                <a:cs typeface="Arial" panose="020B0604020202020204" pitchFamily="34" charset="0"/>
              </a:rPr>
              <a:t>Orpát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700" dirty="0" err="1">
                <a:latin typeface="Arial" panose="020B0604020202020204" pitchFamily="34" charset="0"/>
                <a:cs typeface="Arial" panose="020B0604020202020204" pitchFamily="34" charset="0"/>
              </a:rPr>
              <a:t>Ruthot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gy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idő múlva a fiúk is meghaltak. </a:t>
            </a:r>
            <a:r>
              <a:rPr lang="hu-H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Naomi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ezután úgy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döntött, hogy visszamegy hazájába,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mert meghallotta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, hogy az Úr ismét adott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kenyeret az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Ő népének.</a:t>
            </a:r>
            <a:endParaRPr lang="hu-HU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egy </a:t>
            </a: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nagyon fontos döntést hoz. 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hit döntését hozza. Ő </a:t>
            </a: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Isten népét 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választja, </a:t>
            </a:r>
            <a:r>
              <a:rPr lang="hu-H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Naomival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együtt Júda földjén, Betlehemben telepedik le!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8" y="26814"/>
            <a:ext cx="1206709" cy="11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9963" y="618787"/>
            <a:ext cx="8911687" cy="20495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ezt a kisfilmet!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(Úton, Parókia Portál)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Idézd fel egy utazási élményedet! Milyen érzéseid, gondolataid voltak?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Ötszög 4"/>
          <p:cNvSpPr/>
          <p:nvPr/>
        </p:nvSpPr>
        <p:spPr>
          <a:xfrm>
            <a:off x="969137" y="3163586"/>
            <a:ext cx="8300821" cy="116375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 videó elindításához!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495" y="2809554"/>
            <a:ext cx="1740021" cy="17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6212</TotalTime>
  <Words>534</Words>
  <Application>Microsoft Office PowerPoint</Application>
  <PresentationFormat>Szélesvásznú</PresentationFormat>
  <Paragraphs>69</Paragraphs>
  <Slides>14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Gondolkozzunk!</vt:lpstr>
      <vt:lpstr>Beszélgessünk!</vt:lpstr>
      <vt:lpstr>Mikor hangozhatnak el ezek a mondatok?</vt:lpstr>
      <vt:lpstr>Ruth történetének feldolgozása </vt:lpstr>
      <vt:lpstr>Ruth története röviden </vt:lpstr>
      <vt:lpstr>Nézd meg ezt a kisfilmet! (Úton, Parókia Portál)  Idézd fel egy utazási élményedet! Milyen érzéseid, gondolataid voltak? </vt:lpstr>
      <vt:lpstr>Jól jegyezd meg! </vt:lpstr>
      <vt:lpstr>Gondolkozzunk!  </vt:lpstr>
      <vt:lpstr>Az imádság ellőtt hallgassuk meg és énekeljük el ezt az éneket! Elindulunk égő szívvel…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Balla Magdolna</cp:lastModifiedBy>
  <cp:revision>618</cp:revision>
  <dcterms:created xsi:type="dcterms:W3CDTF">2020-03-16T06:58:02Z</dcterms:created>
  <dcterms:modified xsi:type="dcterms:W3CDTF">2020-09-17T11:17:10Z</dcterms:modified>
</cp:coreProperties>
</file>