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9" r:id="rId4"/>
    <p:sldId id="283" r:id="rId5"/>
    <p:sldId id="288" r:id="rId6"/>
    <p:sldId id="286" r:id="rId7"/>
    <p:sldId id="264" r:id="rId8"/>
    <p:sldId id="265" r:id="rId9"/>
    <p:sldId id="300" r:id="rId10"/>
    <p:sldId id="289" r:id="rId11"/>
    <p:sldId id="290" r:id="rId12"/>
    <p:sldId id="291" r:id="rId13"/>
    <p:sldId id="292" r:id="rId14"/>
    <p:sldId id="293" r:id="rId15"/>
    <p:sldId id="267" r:id="rId16"/>
    <p:sldId id="295" r:id="rId17"/>
    <p:sldId id="298" r:id="rId18"/>
    <p:sldId id="297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0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284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211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1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387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97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4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04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90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967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61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56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60296-4901-4779-B637-C402947036E5}" type="datetimeFigureOut">
              <a:rPr lang="hu-HU" smtClean="0"/>
              <a:t>2020. 09. 29.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624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learningapps.org/watch?v=prkejk9132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rpi.reformatus.hu/sites/default/files/interaktiv_tankonyvek/Hittan_7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ixabay.hu/" TargetMode="External"/><Relationship Id="rId5" Type="http://schemas.openxmlformats.org/officeDocument/2006/relationships/hyperlink" Target="http://www.unsplash.com/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SniyyLy03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learningapps.org/watch?v=pg43ake732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490152"/>
            <a:ext cx="9144000" cy="1202981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ÉZSAIÁS PRÓFÉTA ELHÍVÁSA II.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8" b="14782"/>
          <a:stretch/>
        </p:blipFill>
        <p:spPr>
          <a:xfrm rot="1979160">
            <a:off x="7996716" y="4062670"/>
            <a:ext cx="5021203" cy="29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024426" y="3335730"/>
            <a:ext cx="81431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cap="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isten ma hÍvná el ézsaiást, milyen üzenetet bÍzna rá? </a:t>
            </a:r>
            <a:endParaRPr lang="hu-HU" sz="1600" cap="all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01665" y="904461"/>
            <a:ext cx="9988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 előbbiek alapján gondoljátok át, mi az, ami a mai világ működésében nem kedves isten előtt és Csoportjaitokkal</a:t>
            </a:r>
            <a:r>
              <a:rPr lang="hu-H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/ egyénileg </a:t>
            </a:r>
            <a:r>
              <a:rPr lang="hu-HU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fogalmazzátok meg pár mondatban, hogy</a:t>
            </a:r>
            <a:endParaRPr lang="hu-HU" sz="105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8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545114" y="352589"/>
            <a:ext cx="8143145" cy="193899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4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mindannyiunknak személyre szabott küldetést ad.</a:t>
            </a:r>
            <a:endParaRPr lang="hu-HU" sz="16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763078" y="2644170"/>
            <a:ext cx="8925181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személyiséggel, tehetséggel ajándékozott meg, ami mind ezt a küldetést  szolgálja. </a:t>
            </a:r>
            <a:endParaRPr lang="hu-HU" sz="12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23618" y="4504863"/>
            <a:ext cx="11164642" cy="2062103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–ahogy </a:t>
            </a:r>
            <a:r>
              <a:rPr lang="hu-HU" sz="32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ézsaiásnak</a:t>
            </a:r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– egyszer neked is megmutatja, mit vár tőled, milyen feladatot </a:t>
            </a:r>
            <a:r>
              <a:rPr lang="hu-HU" sz="32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bÍz</a:t>
            </a:r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rád. </a:t>
            </a:r>
          </a:p>
          <a:p>
            <a:pPr algn="ct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Figyelj a hangjára!</a:t>
            </a:r>
            <a:endParaRPr lang="hu-HU" sz="12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55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17275" y="603861"/>
            <a:ext cx="11726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MINDANNYIUNKAT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59395" y="219141"/>
            <a:ext cx="1139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SZEMÉLYES KÜLDETÉSÜNK MELLETT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6969" y="1848434"/>
            <a:ext cx="12182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UGYANAZZAL A KÜLDETÉSSEL BÍZ MEG: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459396" y="3418094"/>
            <a:ext cx="9814890" cy="1569660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459395" y="3439178"/>
            <a:ext cx="9814891" cy="156966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SZERESSÜK ŐT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19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17275" y="603861"/>
            <a:ext cx="11726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MINDANNYIUNKAT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59395" y="219141"/>
            <a:ext cx="1139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SZEMÉLYES KÜLDETÉSÜNK MELLETT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6969" y="1848434"/>
            <a:ext cx="12182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UGYANAZZAL A KÜLDETÉSSEL BÍZ MEG: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383733" y="3204505"/>
            <a:ext cx="7684605" cy="3046988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2383733" y="3204505"/>
            <a:ext cx="7684605" cy="304698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SZERESSÜK EGYMÁST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17275" y="603861"/>
            <a:ext cx="11726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MINDANNYIUNKAT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59395" y="219141"/>
            <a:ext cx="1139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SZEMÉLYES KÜLDETÉSÜNK MELLETT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6969" y="1848434"/>
            <a:ext cx="12182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UGYANAZZAL A KÜLDETÉSSEL BÍZ MEG: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253696" y="3150461"/>
            <a:ext cx="7684605" cy="3172525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2253697" y="3152887"/>
            <a:ext cx="7684605" cy="3170099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ÉLJÜNK </a:t>
            </a:r>
          </a:p>
          <a:p>
            <a:pPr algn="ctr"/>
            <a:r>
              <a:rPr lang="hu-H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NEKI TETSZŐ </a:t>
            </a:r>
          </a:p>
          <a:p>
            <a:pPr algn="ctr"/>
            <a:r>
              <a:rPr lang="hu-H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ÉLETET</a:t>
            </a:r>
            <a:endParaRPr lang="hu-H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096000" y="501478"/>
            <a:ext cx="591312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hu-HU" sz="4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Neked Mi</a:t>
            </a:r>
          </a:p>
          <a:p>
            <a:pPr algn="r"/>
            <a:r>
              <a:rPr lang="hu-HU" sz="4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4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5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küldetésed?</a:t>
            </a:r>
            <a:endParaRPr lang="hu-HU" sz="5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549900" y="3429000"/>
            <a:ext cx="6642100" cy="18353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202457" y="3625393"/>
            <a:ext cx="662505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GONDOLD ÁT, HOGY JELENLEGI ÉLETHELYZETETBEN ÉS LEHETŐSÉGIED SZERINT TE MIBEN LEHETSZ ISTEN SZOLGÁLATÁRA?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57" y="2446268"/>
            <a:ext cx="1564106" cy="15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02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hlinkClick r:id="rId2"/>
          </p:cNvPr>
          <p:cNvSpPr/>
          <p:nvPr/>
        </p:nvSpPr>
        <p:spPr>
          <a:xfrm>
            <a:off x="3298549" y="4015408"/>
            <a:ext cx="5594901" cy="602732"/>
          </a:xfrm>
          <a:prstGeom prst="rect">
            <a:avLst/>
          </a:pr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t="61482" r="18890" b="27963"/>
          <a:stretch/>
        </p:blipFill>
        <p:spPr>
          <a:xfrm>
            <a:off x="3501250" y="316055"/>
            <a:ext cx="5014678" cy="180909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66483" y="2043981"/>
            <a:ext cx="82590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Foglaljuk össze az elmúlt két órán tanultakat! </a:t>
            </a:r>
          </a:p>
          <a:p>
            <a:pPr algn="ct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Mennyi mindenre emlékszel?</a:t>
            </a:r>
          </a:p>
          <a:p>
            <a:pPr algn="ctr"/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pPr algn="ctr"/>
            <a:endParaRPr lang="hu-HU" sz="2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8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kiderül! </a:t>
            </a:r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hu-HU" sz="2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hlinkClick r:id="rId2"/>
          </p:cNvPr>
          <p:cNvSpPr txBox="1"/>
          <p:nvPr/>
        </p:nvSpPr>
        <p:spPr>
          <a:xfrm>
            <a:off x="3909141" y="4055164"/>
            <a:ext cx="460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keresztrejtvényből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809580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3" t="15752" r="313" b="-626"/>
          <a:stretch/>
        </p:blipFill>
        <p:spPr>
          <a:xfrm>
            <a:off x="-152400" y="-63376"/>
            <a:ext cx="12344400" cy="698475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024427" y="1172903"/>
            <a:ext cx="814314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AZÉRT, HOGY LEGYEN BÁTORSÁGUNK ISTEN SZOLGÁLATÁBA ÁLLNI, ÉS ELFOGADNI A TŐLE KAPOTT SZEMÉLYES KÜLDETÉSÜNKET! ADJUNK HÁLÁT, HOGY ISTENNEK TERVE VAN AZ ÉLETÜNKKKEL!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t="61482" r="18890" b="27963"/>
          <a:stretch/>
        </p:blipFill>
        <p:spPr>
          <a:xfrm>
            <a:off x="3512461" y="-186519"/>
            <a:ext cx="5014678" cy="1809093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254501" y="3881337"/>
            <a:ext cx="77568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hu-H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aki a mennyekben vagy, szenteltessék meg a te neved,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9" y="2618161"/>
            <a:ext cx="1524132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61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3" t="15752" r="313" b="-626"/>
          <a:stretch/>
        </p:blipFill>
        <p:spPr>
          <a:xfrm>
            <a:off x="-152400" y="0"/>
            <a:ext cx="12344400" cy="69847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t="61482" r="18890" b="27963"/>
          <a:stretch/>
        </p:blipFill>
        <p:spPr>
          <a:xfrm>
            <a:off x="2642267" y="292100"/>
            <a:ext cx="6476333" cy="233639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777532" y="3044279"/>
            <a:ext cx="463693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Áldás, Békesség! 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311733" y="5692231"/>
            <a:ext cx="756853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PPT-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felhasznált képek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www.unsplash.com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www.pixabay.hu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internetes oldalon találhatóak és ingyenesen letölthetők, illetve megtalálhatók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Református hittankönyv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ben!</a:t>
            </a:r>
          </a:p>
          <a:p>
            <a:pPr algn="ctr"/>
            <a:endParaRPr lang="hu-HU" sz="105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8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278880" y="2850594"/>
            <a:ext cx="591312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hu-HU" sz="4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Neked Mi</a:t>
            </a:r>
          </a:p>
          <a:p>
            <a:pPr algn="r"/>
            <a:r>
              <a:rPr lang="hu-HU" sz="4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4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5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küldetésed?</a:t>
            </a:r>
            <a:endParaRPr lang="hu-HU" sz="5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394960" y="5520214"/>
            <a:ext cx="6713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Fontos technikai információ:</a:t>
            </a:r>
          </a:p>
          <a:p>
            <a:pPr lvl="0" algn="r">
              <a:defRPr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 PPT-t diavetítésben érdemes nézni, mert akkor a linkek egyszerű kattintásra is működnek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642360" y="6258878"/>
            <a:ext cx="8465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Javaslat: A PPT fájlok megjelenítéséhez használják a WPS Office ingyenes verzióját (Letölthető innen: 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WPS Office letöltések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 ). Az alkalmazás elérhető Windows-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Android-os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platformokra is!</a:t>
            </a:r>
          </a:p>
          <a:p>
            <a:endParaRPr lang="hu-H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888982" y="4363858"/>
            <a:ext cx="11730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hu-HU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óra</a:t>
            </a:r>
            <a:endParaRPr lang="hu-HU" sz="2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21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3" t="15752" r="313" b="-626"/>
          <a:stretch/>
        </p:blipFill>
        <p:spPr>
          <a:xfrm>
            <a:off x="-152400" y="-63376"/>
            <a:ext cx="12344400" cy="698475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024426" y="622176"/>
            <a:ext cx="81431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2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33" y="2169502"/>
            <a:ext cx="1524132" cy="1621677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024427" y="4294561"/>
            <a:ext cx="814314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AZÉRT, HOGY a mai órán meg tudjuk hallani és érteni azt az üzenetet, amit isten személyesen nekünk szán!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32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4376054" y="2118531"/>
            <a:ext cx="7815946" cy="92144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-104139" y="429190"/>
            <a:ext cx="6934200" cy="1477328"/>
          </a:xfrm>
          <a:prstGeom prst="rect">
            <a:avLst/>
          </a:prstGeom>
          <a:blipFill>
            <a:blip r:embed="rId2">
              <a:grayscl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8554967" y="1818527"/>
            <a:ext cx="1752601" cy="175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hlinkClick r:id="rId3"/>
          </p:cNvPr>
          <p:cNvSpPr/>
          <p:nvPr/>
        </p:nvSpPr>
        <p:spPr>
          <a:xfrm>
            <a:off x="8488195" y="1714091"/>
            <a:ext cx="1752601" cy="17526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890154" y="847716"/>
            <a:ext cx="362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ISMÉTELJÜK ÁT A MÚLT ÓRÁN TANULT ÉNEKET!</a:t>
            </a:r>
            <a:endParaRPr lang="hu-H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348064" y="2223770"/>
            <a:ext cx="4273550" cy="56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zene elindításához </a:t>
            </a:r>
            <a:r>
              <a:rPr lang="hu-HU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endParaRPr lang="hu-HU" sz="4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00" b="51944"/>
          <a:stretch/>
        </p:blipFill>
        <p:spPr>
          <a:xfrm>
            <a:off x="9105043" y="1901080"/>
            <a:ext cx="513708" cy="1330474"/>
          </a:xfrm>
          <a:prstGeom prst="rect">
            <a:avLst/>
          </a:prstGeom>
        </p:spPr>
      </p:pic>
      <p:sp>
        <p:nvSpPr>
          <p:cNvPr id="11" name="Szövegdoboz 10">
            <a:hlinkClick r:id="rId3"/>
          </p:cNvPr>
          <p:cNvSpPr txBox="1"/>
          <p:nvPr/>
        </p:nvSpPr>
        <p:spPr>
          <a:xfrm>
            <a:off x="8882468" y="2333305"/>
            <a:ext cx="335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cap="all" dirty="0" smtClean="0"/>
              <a:t>I</a:t>
            </a:r>
            <a:endParaRPr lang="hu-HU" sz="4400" dirty="0"/>
          </a:p>
        </p:txBody>
      </p:sp>
      <p:sp>
        <p:nvSpPr>
          <p:cNvPr id="12" name="Szövegdoboz 11">
            <a:hlinkClick r:id="rId3"/>
          </p:cNvPr>
          <p:cNvSpPr txBox="1"/>
          <p:nvPr/>
        </p:nvSpPr>
        <p:spPr>
          <a:xfrm>
            <a:off x="9450681" y="2333305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cap="all" dirty="0" smtClean="0"/>
              <a:t>e</a:t>
            </a:r>
            <a:endParaRPr lang="hu-HU" sz="4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9122711" y="2310108"/>
            <a:ext cx="5405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cap="all" dirty="0"/>
              <a:t>d</a:t>
            </a:r>
            <a:endParaRPr lang="hu-HU" sz="44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5" y="376343"/>
            <a:ext cx="1817908" cy="18245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41927" y="4160234"/>
            <a:ext cx="5186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INDULJ ÉS MENJ, HIRDESD SZAVAM,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NÉPEMHEZ KÜLDELEK ÉN!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TÖVIS ÉS GAZ, VÉR ÉS PANASZ, MEDDIG HALLGASSAM MÉG ÉN?</a:t>
            </a:r>
          </a:p>
          <a:p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Refr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II: KÜLDELEK ÉN, MEGÁLDLAK ÉN, CSAK MENJ ÉS HIRDESD SZAVAM! :II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779360" y="4160234"/>
            <a:ext cx="5303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TÜZESSÉ TESZEM AJKAIDAT, 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GYÉMÁNTTÁ HOMLOKODAT!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NÉPEMNEK ŐRÉVÉ RENDELLEK ÉN,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LELKEMET ADOM MELLÉD! </a:t>
            </a:r>
          </a:p>
          <a:p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Refr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II: KÜLDELEK ÉN, MEGÁLDLAK ÉN, CSAK MENJ ÉS HIRDESD SZAVAM! :II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57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2641607"/>
            <a:ext cx="6934200" cy="159126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160922" y="2688979"/>
            <a:ext cx="6625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ISMÉTELJÜK ÁT, MI</a:t>
            </a:r>
          </a:p>
          <a:p>
            <a:r>
              <a:rPr lang="hu-HU" sz="32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JELLEMEZTE JERUZSÁLEMET ÉZSAIÁS IDEJÉBEN!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8971"/>
          <a:stretch/>
        </p:blipFill>
        <p:spPr>
          <a:xfrm>
            <a:off x="6591300" y="-1"/>
            <a:ext cx="5842000" cy="6874479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" y="4306011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Kulcsszavak: Dávid utódai, </a:t>
            </a:r>
            <a:r>
              <a:rPr lang="hu-H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Uzzijá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jólét, divat, ünnepek, bálványimádás, Asszíria, fenyegetettség, szegénység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19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3780339" y="986745"/>
            <a:ext cx="81431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EBBEN A HELYZETBEN ISTEN MEGSZÓLÍTOTTA ÉZSAIÁST ÉS EGY FONTOS KÜLDETÉSSEL BÍZTA MEG. </a:t>
            </a:r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780338" y="4360954"/>
            <a:ext cx="8143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3600" b="1" cap="all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REAGÁLT ÉZSAIÁS?</a:t>
            </a:r>
            <a:endParaRPr lang="hu-HU" sz="1400" cap="all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951752" y="4745675"/>
            <a:ext cx="3223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/MIT MONDOTT? </a:t>
            </a:r>
            <a:endParaRPr lang="hu-HU" sz="11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918" y="0"/>
            <a:ext cx="5366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34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5947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2" name="Téglalap 11"/>
          <p:cNvSpPr/>
          <p:nvPr/>
        </p:nvSpPr>
        <p:spPr>
          <a:xfrm rot="657887">
            <a:off x="3196050" y="947632"/>
            <a:ext cx="6086700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GONDOLD ÁT, MI MINDENT MOND KI ÉZSAIÁS EZZEL AZ EGY MONDATTAL?</a:t>
            </a:r>
          </a:p>
          <a:p>
            <a:pPr algn="ctr"/>
            <a:r>
              <a:rPr lang="hu-H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Olvassátok el a </a:t>
            </a:r>
            <a:r>
              <a:rPr lang="hu-HU" sz="1400" u="sng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példamondatokat</a:t>
            </a:r>
            <a:endParaRPr lang="hu-HU" sz="1400" u="sng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és fogalmazzatok meg ti is egy párat! </a:t>
            </a:r>
          </a:p>
        </p:txBody>
      </p:sp>
      <p:sp>
        <p:nvSpPr>
          <p:cNvPr id="13" name="Téglalap 12"/>
          <p:cNvSpPr/>
          <p:nvPr/>
        </p:nvSpPr>
        <p:spPr>
          <a:xfrm rot="381119">
            <a:off x="799385" y="5109715"/>
            <a:ext cx="4603345" cy="83099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hu-HU" sz="1600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URAM, BÁR ÉN NEM TARTOM MAGAM ALKALMASNAK A FELADATRA, MÉGIS BÍZOM BENNED, HOGY TE ALKAMASSÁ TESZEL!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0" y="243015"/>
            <a:ext cx="1264533" cy="1246909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 rot="20783619">
            <a:off x="7354227" y="4829003"/>
            <a:ext cx="3630027" cy="58477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hu-HU" sz="1600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KERÜLJÖN BÁRMIBE, SZOLGÁLNI AKARLAK!</a:t>
            </a:r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3343564" y="1970263"/>
            <a:ext cx="2947230" cy="32205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endCxn id="14" idx="0"/>
          </p:cNvCxnSpPr>
          <p:nvPr/>
        </p:nvCxnSpPr>
        <p:spPr>
          <a:xfrm>
            <a:off x="7213226" y="2126974"/>
            <a:ext cx="1887231" cy="2710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2697868" y="2434555"/>
            <a:ext cx="6471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„ITT VAGYOK, ENGEM KÜLDJ!”</a:t>
            </a:r>
            <a:endParaRPr lang="hu-H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45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7323561" y="2787853"/>
            <a:ext cx="4483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Csoportokban</a:t>
            </a:r>
            <a:r>
              <a:rPr lang="hu-HU" sz="16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/egyénileg</a:t>
            </a:r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jellemezzétek</a:t>
            </a:r>
          </a:p>
          <a:p>
            <a:pPr algn="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mai világunk hELYZETÉT, állapotát!</a:t>
            </a:r>
            <a:endParaRPr lang="hu-HU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0290" r="9289" b="10000"/>
          <a:stretch/>
        </p:blipFill>
        <p:spPr>
          <a:xfrm>
            <a:off x="486262" y="504038"/>
            <a:ext cx="4929479" cy="2257269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724367" y="2748633"/>
            <a:ext cx="6767179" cy="1312676"/>
          </a:xfrm>
          <a:prstGeom prst="rect">
            <a:avLst/>
          </a:prstGeom>
          <a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2" y="2787853"/>
            <a:ext cx="1264533" cy="124690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417929" y="3075057"/>
            <a:ext cx="5870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Mit gondolsz, miben hasonlítanak</a:t>
            </a:r>
          </a:p>
          <a:p>
            <a:pPr algn="ct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 akkori ÁLLAPOTOK A MAIHOZ?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t="53043" r="8893" b="29711"/>
          <a:stretch/>
        </p:blipFill>
        <p:spPr>
          <a:xfrm>
            <a:off x="486263" y="4066577"/>
            <a:ext cx="4929478" cy="225618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t="53043" r="8893" b="29711"/>
          <a:stretch/>
        </p:blipFill>
        <p:spPr>
          <a:xfrm>
            <a:off x="6771106" y="4066577"/>
            <a:ext cx="4929478" cy="225618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0290" r="9289" b="10000"/>
          <a:stretch/>
        </p:blipFill>
        <p:spPr>
          <a:xfrm>
            <a:off x="6771105" y="542847"/>
            <a:ext cx="4929479" cy="225726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772" r="5286"/>
          <a:stretch/>
        </p:blipFill>
        <p:spPr>
          <a:xfrm>
            <a:off x="6907696" y="705678"/>
            <a:ext cx="2564295" cy="198003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r="2091" b="-896"/>
          <a:stretch/>
        </p:blipFill>
        <p:spPr>
          <a:xfrm>
            <a:off x="9565322" y="706411"/>
            <a:ext cx="2023704" cy="199703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096" r="9207" b="1604"/>
          <a:stretch/>
        </p:blipFill>
        <p:spPr>
          <a:xfrm>
            <a:off x="6907696" y="4273328"/>
            <a:ext cx="2415208" cy="184917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0" t="-537" r="30070" b="537"/>
          <a:stretch/>
        </p:blipFill>
        <p:spPr>
          <a:xfrm>
            <a:off x="8504802" y="4270080"/>
            <a:ext cx="3073955" cy="184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79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hlinkClick r:id="rId2"/>
          </p:cNvPr>
          <p:cNvSpPr/>
          <p:nvPr/>
        </p:nvSpPr>
        <p:spPr>
          <a:xfrm>
            <a:off x="4618182" y="4125717"/>
            <a:ext cx="2798618" cy="1066943"/>
          </a:xfrm>
          <a:prstGeom prst="rect">
            <a:avLst/>
          </a:pr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838200" y="1906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smtClean="0"/>
              <a:t>SAJNOS SOK MINDEN MA IS ÚGY ZAJLIK, AHOGY RÉGEN JERUZSÁLEMBEN… </a:t>
            </a:r>
            <a:br>
              <a:rPr lang="hu-HU" sz="3600" dirty="0" smtClean="0"/>
            </a:br>
            <a:r>
              <a:rPr lang="hu-HU" sz="3600" dirty="0" smtClean="0"/>
              <a:t>FONTOS, HOGY FELISMERJÜK AZOKAT AZ ESEMÉNYEKET, AMIK NEM KEDVESEK ISTEN ELŐTT! </a:t>
            </a:r>
            <a:endParaRPr lang="hu-HU" sz="3600" dirty="0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731982" y="4064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3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95964" y="3429000"/>
            <a:ext cx="536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>
                <a:latin typeface="Arial" panose="020B0604020202020204" pitchFamily="34" charset="0"/>
                <a:cs typeface="Arial" panose="020B0604020202020204" pitchFamily="34" charset="0"/>
              </a:rPr>
              <a:t>TI FELISMERITEK EZEKET A PÁRHUZAMOKAT? 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37545" y="4428355"/>
            <a:ext cx="235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KATTINTS IDE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477327" y="5192658"/>
            <a:ext cx="3237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ÉS OLDD MEG A FELADATOT!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537035" y="5384713"/>
            <a:ext cx="110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(Mf. 16.o.)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77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</TotalTime>
  <Words>555</Words>
  <Application>Microsoft Office PowerPoint</Application>
  <PresentationFormat>Szélesvásznú</PresentationFormat>
  <Paragraphs>80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Office-téma</vt:lpstr>
      <vt:lpstr>ÉZSAIÁS PRÓFÉTA ELHÍVÁSA II.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Dorka</dc:creator>
  <cp:lastModifiedBy>Dorka</cp:lastModifiedBy>
  <cp:revision>129</cp:revision>
  <dcterms:created xsi:type="dcterms:W3CDTF">2020-09-16T09:49:18Z</dcterms:created>
  <dcterms:modified xsi:type="dcterms:W3CDTF">2020-09-29T09:41:06Z</dcterms:modified>
</cp:coreProperties>
</file>