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3" r:id="rId4"/>
    <p:sldId id="351" r:id="rId5"/>
    <p:sldId id="352" r:id="rId6"/>
    <p:sldId id="346" r:id="rId7"/>
    <p:sldId id="342" r:id="rId8"/>
    <p:sldId id="354" r:id="rId9"/>
    <p:sldId id="344" r:id="rId10"/>
    <p:sldId id="355" r:id="rId11"/>
    <p:sldId id="356" r:id="rId12"/>
    <p:sldId id="353" r:id="rId13"/>
    <p:sldId id="357" r:id="rId14"/>
    <p:sldId id="345" r:id="rId15"/>
    <p:sldId id="348" r:id="rId16"/>
    <p:sldId id="358" r:id="rId17"/>
    <p:sldId id="350" r:id="rId18"/>
    <p:sldId id="339" r:id="rId19"/>
    <p:sldId id="286" r:id="rId20"/>
    <p:sldId id="284" r:id="rId21"/>
    <p:sldId id="305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FFCC"/>
    <a:srgbClr val="CC66FF"/>
    <a:srgbClr val="FF3300"/>
    <a:srgbClr val="9E4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3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466" y="4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50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6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40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05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461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44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42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8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35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45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E006-8635-4070-82ED-FBCCD11CED49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2D43F-8DD2-4111-B9F0-99165D5F70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55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bibliamindenkie.hu/uj/JER/36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abibliamindenkie.hu/uj/JER/3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bibliamindenkie.hu/uj/JER/19" TargetMode="External"/><Relationship Id="rId5" Type="http://schemas.openxmlformats.org/officeDocument/2006/relationships/hyperlink" Target="https://abibliamindenkie.hu/uj/JER/27" TargetMode="External"/><Relationship Id="rId4" Type="http://schemas.openxmlformats.org/officeDocument/2006/relationships/hyperlink" Target="https://abibliamindenkie.hu/uj/JER/1" TargetMode="External"/><Relationship Id="rId9" Type="http://schemas.openxmlformats.org/officeDocument/2006/relationships/hyperlink" Target="https://abibliamindenkie.hu/uj/JER/4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dCkRRvkfXns&amp;feature=youtu.b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pi.reformatus.hu/sites/default/files/interaktiv_tankonyvek/Hittan_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36" y="0"/>
            <a:ext cx="5910777" cy="6858000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648816" y="1935126"/>
            <a:ext cx="4877263" cy="1170800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</a:t>
            </a:r>
            <a:endParaRPr lang="hu-H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443099" y="2963982"/>
            <a:ext cx="30829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315466" y="3591478"/>
            <a:ext cx="3038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ELHÍVÁSA</a:t>
            </a:r>
            <a:endParaRPr lang="hu-HU" sz="4400" dirty="0">
              <a:solidFill>
                <a:schemeClr val="bg1"/>
              </a:solidFill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903767" y="4330588"/>
            <a:ext cx="426895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903767" y="1950874"/>
            <a:ext cx="426895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86316" y="903466"/>
            <a:ext cx="11419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ifjú király, aki felnő a </a:t>
            </a:r>
            <a:r>
              <a:rPr lang="hu-H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feladathoz </a:t>
            </a:r>
            <a:endParaRPr lang="hu-HU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egy éve tart a megújulás az országban, amikor találkozunk egy másik ifjúval. Hasonló korú, mint Jósiás, de nem királyi családból származik.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mert így hívják ezt az ifjút,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családban nőtt fel, ahol természetes volt, hogy mindenki az Úrnak szolgált.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Hilkijjá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 édesapja pap volt. Így Jeremiás gyermekkorától fogva tudta, hogy milyen feladat vár rá. Szolgálat az Úr házában, a megszabott rend szerint. A szentély őrzése, rendben tartása, a nép tanítása Isten törvényére, és a legfontosabb, az áldozat bemutatása. Jeremiás erre készül, ez a feladata, hogy beálljon abba a sorba, amit őseitől örökölt. Ekkor szólítja meg őt Isten. </a:t>
            </a:r>
          </a:p>
        </p:txBody>
      </p:sp>
    </p:spTree>
    <p:extLst>
      <p:ext uri="{BB962C8B-B14F-4D97-AF65-F5344CB8AC3E}">
        <p14:creationId xmlns:p14="http://schemas.microsoft.com/office/powerpoint/2010/main" val="1133697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226633" y="293225"/>
            <a:ext cx="7738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mondta neki: </a:t>
            </a:r>
          </a:p>
          <a:p>
            <a:pPr algn="ctr">
              <a:lnSpc>
                <a:spcPct val="150000"/>
              </a:lnSpc>
            </a:pPr>
            <a:r>
              <a:rPr lang="hu-HU" sz="2000" b="1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„Mielőtt megformáltalak az anyaméhben, már ismertelek, és mielőtt világra jöttél, megszenteltelek, népek prófétájává tettelek.” </a:t>
            </a:r>
            <a:r>
              <a:rPr lang="hu-HU" sz="1600" b="1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(jer 1,4)</a:t>
            </a:r>
            <a:endParaRPr lang="hu-HU" sz="1600" b="1" cap="all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91215" y="4352755"/>
            <a:ext cx="920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 ekkor 23 éves volt. 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32981" y="2754824"/>
            <a:ext cx="9209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kijelentette </a:t>
            </a:r>
            <a:r>
              <a:rPr lang="hu-HU" sz="2400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jeremiásnak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már születése előtt tudta, hogy milyen feladattal fogja megbízni őt. 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91215" y="5212023"/>
            <a:ext cx="9209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évesen népek prófétája?</a:t>
            </a:r>
          </a:p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Gondold bele magad </a:t>
            </a:r>
            <a:r>
              <a:rPr lang="hu-HU" sz="2400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helyzetébe!</a:t>
            </a:r>
          </a:p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hogyan reagáltál volna?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0" t="55096" r="6463"/>
          <a:stretch/>
        </p:blipFill>
        <p:spPr>
          <a:xfrm>
            <a:off x="3219264" y="0"/>
            <a:ext cx="9218567" cy="534817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999458"/>
            <a:ext cx="464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 ezt válaszolta istennek: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46296" y="5348174"/>
            <a:ext cx="992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megbízta egy feladattal, amitől Jeremiás megijedt. De isten nem haragudott meg rá, nem hagyta ott, nem sajnálta meg, hanem szeretettel bíztatta őt: 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75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89" y="-95694"/>
            <a:ext cx="10053923" cy="71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86316" y="903466"/>
            <a:ext cx="114193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pPr algn="ctr">
              <a:lnSpc>
                <a:spcPct val="150000"/>
              </a:lnSpc>
            </a:pP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Jeremiást végül a vonakodása ellenére meggyőzte Isten. Megérintette a száját, és ezáltal megértette, hogy 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a saját erejéből kell teljesítenie a feladatot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Az egyik legnagyobb próféta lett, aki hűségesen hirdette Isten szavát akkor is, amikor az életét fenyegették. </a:t>
            </a:r>
          </a:p>
          <a:p>
            <a:pPr algn="ctr">
              <a:lnSpc>
                <a:spcPct val="150000"/>
              </a:lnSpc>
            </a:pP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ismerte Jeremiást, ezért tudta, hogy mire választja ki. </a:t>
            </a:r>
            <a:r>
              <a:rPr lang="hu-HU" sz="2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Mindannyiunkat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ismer.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Téged is, engem is, a melletted ülőt is, rátok bízza az Ő Igéjét. Sokszor nehéz ezt felvállalni, amikor talán sokan furcsán néznek, és nem értik, hogy miről beszéltek. Lehet, hogy te is fiatalnak érzed magad ahhoz, hogy beszélj Istenről. 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Ő a te szádba is ad szavakat.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a tanítványainak megígérte, hogy amikor szükségük lesz rá, akkor </a:t>
            </a:r>
            <a:r>
              <a:rPr lang="hu-H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Szentlelke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által fogják tudni, hogy mit kell mondani. Az ifjú Timóteusra is egy egész gyülekezet vezetése bízatott. </a:t>
            </a:r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Keresd te is azt a feladatot, amit Isten rád bíz,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meríts bátorságot a Jeremiásnak szóló biztatásokból. </a:t>
            </a:r>
          </a:p>
        </p:txBody>
      </p:sp>
    </p:spTree>
    <p:extLst>
      <p:ext uri="{BB962C8B-B14F-4D97-AF65-F5344CB8AC3E}">
        <p14:creationId xmlns:p14="http://schemas.microsoft.com/office/powerpoint/2010/main" val="117545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7" y="-1"/>
            <a:ext cx="6000054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658713" y="674399"/>
            <a:ext cx="55140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Párosával </a:t>
            </a:r>
            <a:r>
              <a:rPr lang="hu-HU" sz="2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osszátok</a:t>
            </a:r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szét </a:t>
            </a: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egymás között </a:t>
            </a: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eremiás életének állomásait! </a:t>
            </a:r>
            <a:r>
              <a:rPr lang="hu-HU" sz="26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6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00" b="1" cap="all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Olvassátok el</a:t>
            </a:r>
            <a:r>
              <a:rPr 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hozzá tartozó igeszakaszt! 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Kattintsatok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igeszakaszra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használjátok a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Bibliátokat!)</a:t>
            </a:r>
            <a:endParaRPr lang="hu-H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600" b="1" cap="all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Adjatok címet 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képeteknek! </a:t>
            </a:r>
          </a:p>
          <a:p>
            <a:endParaRPr lang="hu-HU" sz="2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Miután készen vagytok</a:t>
            </a:r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mondjátok </a:t>
            </a:r>
            <a:r>
              <a:rPr lang="hu-H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egymásnak, mit tudtatok meg </a:t>
            </a:r>
            <a:r>
              <a:rPr lang="hu-HU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életéről!</a:t>
            </a:r>
            <a:endParaRPr lang="hu-H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hlinkClick r:id="rId4"/>
          </p:cNvPr>
          <p:cNvSpPr txBox="1"/>
          <p:nvPr/>
        </p:nvSpPr>
        <p:spPr>
          <a:xfrm>
            <a:off x="3331534" y="2350702"/>
            <a:ext cx="14369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(Jer 1,4-16)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hlinkClick r:id="rId5"/>
          </p:cNvPr>
          <p:cNvSpPr txBox="1"/>
          <p:nvPr/>
        </p:nvSpPr>
        <p:spPr>
          <a:xfrm>
            <a:off x="801694" y="3557452"/>
            <a:ext cx="14369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(Jer 27-28)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hlinkClick r:id="rId6"/>
          </p:cNvPr>
          <p:cNvSpPr txBox="1"/>
          <p:nvPr/>
        </p:nvSpPr>
        <p:spPr>
          <a:xfrm>
            <a:off x="4498482" y="3557452"/>
            <a:ext cx="15191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(Jer 19,1-13)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>
            <a:hlinkClick r:id="rId7"/>
          </p:cNvPr>
          <p:cNvSpPr txBox="1"/>
          <p:nvPr/>
        </p:nvSpPr>
        <p:spPr>
          <a:xfrm>
            <a:off x="4276413" y="5232289"/>
            <a:ext cx="15191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(Jer 38,1-13)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hlinkClick r:id="rId8"/>
          </p:cNvPr>
          <p:cNvSpPr txBox="1"/>
          <p:nvPr/>
        </p:nvSpPr>
        <p:spPr>
          <a:xfrm>
            <a:off x="1406939" y="5267124"/>
            <a:ext cx="97921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(Jer 36)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hlinkClick r:id="rId9"/>
          </p:cNvPr>
          <p:cNvSpPr txBox="1"/>
          <p:nvPr/>
        </p:nvSpPr>
        <p:spPr>
          <a:xfrm>
            <a:off x="1406939" y="6377147"/>
            <a:ext cx="101298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(Jer 43)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07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72262" y="740246"/>
            <a:ext cx="10196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biblia tele van olyan emberekkel, akikre isten olyan feladatot bÍzott, amihez egyedül gyengék lettek volna,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hu-HU" sz="2400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 feladat mellé erőt is ad!</a:t>
            </a:r>
          </a:p>
          <a:p>
            <a:pPr algn="r"/>
            <a:endParaRPr lang="hu-HU" sz="2400" cap="all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AZT ÉRZED, ISTEN VALAMILYEN KÜLDETÉST AD NEKED, LÉGY RÁ NAGYON </a:t>
            </a:r>
            <a:r>
              <a:rPr lang="hu-HU" sz="2400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BÜSZKE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400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KÉRD AZ Ő EREJÉT 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FELADAT ELVÉGZÉSÉHEZ!</a:t>
            </a:r>
          </a:p>
          <a:p>
            <a:pPr algn="r"/>
            <a:endParaRPr lang="hu-HU" sz="24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2400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KIS FELADAT IS FELADAT!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minden őt SZERETŐ Emberre más-más feladatot </a:t>
            </a:r>
            <a:r>
              <a:rPr lang="hu-HU" sz="2400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bÍz</a:t>
            </a:r>
            <a:r>
              <a:rPr lang="hu-HU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legyen az bármilyen kis feladat, kivétel nélkül mindegyik fontos! Így lehetünk ezen a földön isten munkatársai! 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385454" y="5578598"/>
            <a:ext cx="1000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jeremiással</a:t>
            </a:r>
            <a:r>
              <a:rPr lang="hu-HU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együtt minden munkatársát ezzel az üzenettel biztatja: </a:t>
            </a:r>
            <a:r>
              <a:rPr lang="hu-HU" sz="3600" b="1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 félj…, én Veled leszek!”</a:t>
            </a:r>
            <a:r>
              <a:rPr lang="hu-HU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(Jer 1,8)</a:t>
            </a:r>
            <a:endParaRPr lang="hu-HU" sz="1050" b="1" cap="all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15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35912" y="2656314"/>
            <a:ext cx="992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Gondold át, mi az, amit a mai órából elviszel magaddal! </a:t>
            </a:r>
          </a:p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mondatban fogalmazd meg és Írd le a füzetedbe!</a:t>
            </a:r>
          </a:p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Olvassátok fel egymásnak a gondolataitokat! 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11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3165411" y="3029802"/>
            <a:ext cx="5861178" cy="897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4319169" y="1388196"/>
            <a:ext cx="3553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cap="all" dirty="0" smtClean="0"/>
              <a:t>Énekeljünk!</a:t>
            </a:r>
            <a:endParaRPr lang="hu-HU" sz="4400" b="1" cap="all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249030" y="3087804"/>
            <a:ext cx="4492215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9" y="343640"/>
            <a:ext cx="1078652" cy="1082603"/>
          </a:xfrm>
          <a:prstGeom prst="rect">
            <a:avLst/>
          </a:prstGeom>
        </p:spPr>
      </p:pic>
      <p:pic>
        <p:nvPicPr>
          <p:cNvPr id="2" name="Kép 1">
            <a:hlinkClick r:id="rId4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45" y="2704839"/>
            <a:ext cx="1574791" cy="1609998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543964" y="2022535"/>
            <a:ext cx="4984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Jöjj, az úr vár reád!</a:t>
            </a:r>
          </a:p>
        </p:txBody>
      </p:sp>
    </p:spTree>
    <p:extLst>
      <p:ext uri="{BB962C8B-B14F-4D97-AF65-F5344CB8AC3E}">
        <p14:creationId xmlns:p14="http://schemas.microsoft.com/office/powerpoint/2010/main" val="3806497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02847" y="1557069"/>
            <a:ext cx="81431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meghalljuk isten hangját, amikor szól hozzánk! Adjunk hálát, hogy bár semmilyen feladatra nem vagyunk alkalmasak, ő alkalmassá tesz minket és személyre szabott feladatot </a:t>
            </a:r>
            <a:r>
              <a:rPr lang="hu-HU" sz="2400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bÍz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ránk!</a:t>
            </a:r>
          </a:p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 azért, hogy tudjuk a feladatainkat komolyan venni és kérjünk erőt és hitet a </a:t>
            </a:r>
            <a:r>
              <a:rPr lang="hu-HU" sz="2400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megvalósÍtásukhoz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14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" y="2546724"/>
            <a:ext cx="1524132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2024427" y="804346"/>
            <a:ext cx="8143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24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15" y="2169502"/>
            <a:ext cx="1524132" cy="162167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024427" y="4294561"/>
            <a:ext cx="81431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 </a:t>
            </a:r>
          </a:p>
        </p:txBody>
      </p:sp>
    </p:spTree>
    <p:extLst>
      <p:ext uri="{BB962C8B-B14F-4D97-AF65-F5344CB8AC3E}">
        <p14:creationId xmlns:p14="http://schemas.microsoft.com/office/powerpoint/2010/main" val="3290224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981766" y="1467634"/>
            <a:ext cx="82284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28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a mennyekben vagy, szenteltessék meg a te neved,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0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  <a:p>
            <a:pPr algn="ctr"/>
            <a:endParaRPr lang="hu-HU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1" y="2546724"/>
            <a:ext cx="1524132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767" y="-363899"/>
            <a:ext cx="10395675" cy="7442923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8262482" y="5675379"/>
            <a:ext cx="3739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felhasznált képek megtalálhatók a </a:t>
            </a:r>
            <a: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Református hittankönyv</a:t>
            </a:r>
            <a:r>
              <a: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105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511496" y="2972842"/>
            <a:ext cx="56805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4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 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11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5" y="0"/>
            <a:ext cx="10365021" cy="709074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80753" y="532724"/>
            <a:ext cx="5380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jól a képet!</a:t>
            </a:r>
          </a:p>
          <a:p>
            <a:r>
              <a:rPr lang="hu-HU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mit ábrázol? </a:t>
            </a:r>
            <a:endParaRPr lang="hu-HU" sz="4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80753" y="1486831"/>
            <a:ext cx="2865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ismerősek ezek az érzelmi állapotok, mondjuk egy nagyobb feladat elvégzésekor?</a:t>
            </a:r>
            <a:endParaRPr lang="hu-HU" sz="3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5" y="0"/>
            <a:ext cx="10365021" cy="709074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43540" y="218822"/>
            <a:ext cx="4779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Szóban menjetek végig a szövegbuborékokon!</a:t>
            </a:r>
            <a:endParaRPr lang="hu-HU" sz="2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vajon mik hangozhatnak el az út egyes állomásain?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2849731"/>
            <a:ext cx="281762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 melyik állapotban érzed éppen magad? Mesélj róla! </a:t>
            </a:r>
          </a:p>
        </p:txBody>
      </p:sp>
    </p:spTree>
    <p:extLst>
      <p:ext uri="{BB962C8B-B14F-4D97-AF65-F5344CB8AC3E}">
        <p14:creationId xmlns:p14="http://schemas.microsoft.com/office/powerpoint/2010/main" val="2496312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1561214" y="321327"/>
            <a:ext cx="906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Ahogy az óra címéből is kiderült, ma ismét egy prófétának az életével fogunk megismerkedni. 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04803" y="1064861"/>
            <a:ext cx="798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 prófétáról beszéltünk már ebben a tanévben?</a:t>
            </a:r>
            <a:endParaRPr lang="hu-HU" sz="4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977646" y="2019159"/>
            <a:ext cx="6236708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ISTEN EGYIK LEGKÜLÖNLEGESEBB MEGBÍZOTTJAI 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154450" y="2348423"/>
            <a:ext cx="3059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PRÓFÉTÁK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051441" y="2991264"/>
            <a:ext cx="1162913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VOLTAK.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 rot="20699529">
            <a:off x="554795" y="3990538"/>
            <a:ext cx="27035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HÍVTA ÉS KÜLDTE EL ŐKET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 rot="231670">
            <a:off x="3866243" y="3621205"/>
            <a:ext cx="323272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LEGFONTOSABB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FELADATUK:</a:t>
            </a:r>
          </a:p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ÜZENETÉNEK TOVÁBBADÁSA A NÉP FELÉ</a:t>
            </a:r>
          </a:p>
        </p:txBody>
      </p:sp>
      <p:sp>
        <p:nvSpPr>
          <p:cNvPr id="19" name="Szövegdoboz 18"/>
          <p:cNvSpPr txBox="1"/>
          <p:nvPr/>
        </p:nvSpPr>
        <p:spPr>
          <a:xfrm rot="21184223">
            <a:off x="7677003" y="4208925"/>
            <a:ext cx="41656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olyamatosan </a:t>
            </a:r>
            <a:r>
              <a:rPr lang="hu-H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figyelmeztették Isten népét, ha letértek </a:t>
            </a:r>
            <a:r>
              <a:rPr lang="hu-H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HELYES útról </a:t>
            </a:r>
            <a:endParaRPr lang="hu-HU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Egyenes összekötő nyíllal 19"/>
          <p:cNvCxnSpPr>
            <a:stCxn id="15" idx="1"/>
          </p:cNvCxnSpPr>
          <p:nvPr/>
        </p:nvCxnSpPr>
        <p:spPr>
          <a:xfrm flipH="1">
            <a:off x="3294351" y="2702366"/>
            <a:ext cx="2860099" cy="12610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6296168" y="2955538"/>
            <a:ext cx="443347" cy="67299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7967950" y="3000266"/>
            <a:ext cx="868218" cy="11795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08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40" y="1904885"/>
            <a:ext cx="4726917" cy="323369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61212" y="5255539"/>
            <a:ext cx="906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mi köze lehet egy próféta életének az előbb elemzett képhez? 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561211" y="1015410"/>
            <a:ext cx="906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gondolsz, könnyű lehetett prófétának lenni? Válaszod indokold! 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65" y="1201521"/>
            <a:ext cx="9021568" cy="35905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678888" y="1895783"/>
            <a:ext cx="1105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cap="al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volt</a:t>
            </a:r>
            <a:endParaRPr lang="hu-HU" sz="4400" cap="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416078" y="2204956"/>
            <a:ext cx="309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</a:t>
            </a:r>
            <a:endParaRPr lang="hu-HU" sz="7200" b="1" cap="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2687" y="2974397"/>
            <a:ext cx="3903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hogyan képzeled el </a:t>
            </a:r>
            <a:r>
              <a:rPr lang="hu-HU" sz="2000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jeremiást</a:t>
            </a:r>
            <a:r>
              <a:rPr lang="hu-HU" sz="20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hu-HU" sz="20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akire isten nehéz prófétai feladatokat bízott? </a:t>
            </a:r>
            <a:endParaRPr lang="hu-HU" sz="4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09536" y="239633"/>
            <a:ext cx="4141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füzetetekbe készítsetek róla egy</a:t>
            </a:r>
          </a:p>
          <a:p>
            <a:pPr algn="r"/>
            <a:endParaRPr lang="hu-HU" sz="24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profilt ezekkel az adatokkal: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482" y="2996771"/>
            <a:ext cx="4410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Név: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Életkor: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Lakhely: 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Iskola: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Munkahely: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Családi állapot: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Hobbi: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Legutóbbi életesemény:</a:t>
            </a:r>
          </a:p>
          <a:p>
            <a:pPr algn="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Kedvelt Csoportok: </a:t>
            </a:r>
          </a:p>
        </p:txBody>
      </p:sp>
      <p:sp>
        <p:nvSpPr>
          <p:cNvPr id="2" name="Téglalap 1"/>
          <p:cNvSpPr/>
          <p:nvPr/>
        </p:nvSpPr>
        <p:spPr>
          <a:xfrm>
            <a:off x="4451360" y="3048225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i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</a:t>
            </a:r>
            <a:r>
              <a:rPr lang="hu-HU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9" b="18880"/>
          <a:stretch/>
        </p:blipFill>
        <p:spPr>
          <a:xfrm>
            <a:off x="1457853" y="1080134"/>
            <a:ext cx="2902688" cy="62732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7" y="3153993"/>
            <a:ext cx="1366560" cy="136656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11102947" y="243930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4000" b="1" cap="all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6600" b="1" cap="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47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65" y="1201521"/>
            <a:ext cx="9021568" cy="35905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678888" y="1895783"/>
            <a:ext cx="1105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cap="all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volt</a:t>
            </a:r>
            <a:endParaRPr lang="hu-HU" sz="4400" cap="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416078" y="2204956"/>
            <a:ext cx="309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Jeremiás</a:t>
            </a:r>
            <a:endParaRPr lang="hu-HU" sz="7200" b="1" cap="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1102947" y="243930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4000" b="1" cap="all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6600" b="1" cap="all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601574" y="526335"/>
            <a:ext cx="3095850" cy="1169551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KR. E. 651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KÖRÜL SZÜLETETT, </a:t>
            </a:r>
            <a:r>
              <a:rPr lang="hu-H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JÓSIÁS</a:t>
            </a:r>
            <a:r>
              <a:rPr lang="hu-HU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KIRÁLY IDEJÉN ÉLT</a:t>
            </a:r>
            <a:endParaRPr lang="hu-HU" sz="3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171798" y="2002108"/>
            <a:ext cx="4525626" cy="1261884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 CSALÁD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BÓL SZÁRMAZOTT, TANULT EMBER VOLT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376282" y="3570214"/>
            <a:ext cx="2321142" cy="144655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b="1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ANÁtÓT</a:t>
            </a:r>
            <a:r>
              <a:rPr lang="hu-HU" sz="2400" cap="al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</a:t>
            </a:r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ÉLT</a:t>
            </a:r>
          </a:p>
          <a:p>
            <a:pPr algn="ctr"/>
            <a:r>
              <a:rPr lang="hu-HU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(JERUZSÁLEMTŐL 6 KM-RE ÉSZAKRA)</a:t>
            </a:r>
            <a:endParaRPr lang="hu-HU" sz="3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986661" y="5322986"/>
            <a:ext cx="3710763" cy="830997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Nevének jelentése: az úr felemel</a:t>
            </a:r>
            <a:endParaRPr lang="hu-HU" sz="3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5911702" y="1318437"/>
            <a:ext cx="1035009" cy="683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5939101" y="2504574"/>
            <a:ext cx="1007610" cy="139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5911702" y="3357563"/>
            <a:ext cx="1039190" cy="6603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5831387" y="4074792"/>
            <a:ext cx="1119505" cy="14304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491214" y="558211"/>
            <a:ext cx="920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ISMERKEDJETEK MEG JEREMIÁS PRÓFÉTA TÖRTÉNETÉVEL! </a:t>
            </a:r>
            <a:endParaRPr lang="hu-HU" sz="4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91214" y="1652477"/>
            <a:ext cx="9373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ifjú, aki tiltakozik a feladat ellen (Jeremiás 1) </a:t>
            </a:r>
          </a:p>
          <a:p>
            <a:pPr algn="ctr">
              <a:lnSpc>
                <a:spcPct val="150000"/>
              </a:lnSpc>
            </a:pPr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Júdában 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Jósiás király uralkodik.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ifjú király már annyit tett az országért, amennyit elődei közül kevesen. Nyolc évesen királlyá lenni nagy feladat egy gyermeknek, de senki nem kérdezte, hogy akarja-e ezt vállalni, hiszen apja összeesküvés áldozata lett, így ő örökölte a trónt. Húszéves korában, amikor előkerülnek a jeruzsálemi templom felújítása során a törvénytekercsek, bűnbánatot tart, és újat kezd az ország életében. </a:t>
            </a:r>
            <a:endParaRPr lang="hu-HU" sz="5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23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1000</Words>
  <Application>Microsoft Office PowerPoint</Application>
  <PresentationFormat>Szélesvásznú</PresentationFormat>
  <Paragraphs>102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Office-téma</vt:lpstr>
      <vt:lpstr>JEREMIÁS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TEREMTÉS HETE</dc:title>
  <dc:creator>Dorka</dc:creator>
  <cp:lastModifiedBy>RPI</cp:lastModifiedBy>
  <cp:revision>137</cp:revision>
  <dcterms:created xsi:type="dcterms:W3CDTF">2020-10-01T07:04:15Z</dcterms:created>
  <dcterms:modified xsi:type="dcterms:W3CDTF">2022-03-29T09:36:03Z</dcterms:modified>
</cp:coreProperties>
</file>