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1" r:id="rId4"/>
    <p:sldId id="258" r:id="rId5"/>
    <p:sldId id="269" r:id="rId6"/>
    <p:sldId id="285" r:id="rId7"/>
    <p:sldId id="305" r:id="rId8"/>
    <p:sldId id="304" r:id="rId9"/>
    <p:sldId id="303" r:id="rId10"/>
    <p:sldId id="302" r:id="rId11"/>
    <p:sldId id="301" r:id="rId12"/>
    <p:sldId id="300" r:id="rId13"/>
    <p:sldId id="299" r:id="rId14"/>
    <p:sldId id="310" r:id="rId15"/>
    <p:sldId id="309" r:id="rId16"/>
    <p:sldId id="308" r:id="rId17"/>
    <p:sldId id="298" r:id="rId18"/>
    <p:sldId id="307" r:id="rId19"/>
    <p:sldId id="306" r:id="rId20"/>
    <p:sldId id="291" r:id="rId21"/>
    <p:sldId id="276" r:id="rId22"/>
    <p:sldId id="270" r:id="rId23"/>
    <p:sldId id="311" r:id="rId24"/>
    <p:sldId id="273" r:id="rId25"/>
    <p:sldId id="274" r:id="rId26"/>
    <p:sldId id="262" r:id="rId27"/>
    <p:sldId id="297" r:id="rId28"/>
    <p:sldId id="293" r:id="rId29"/>
    <p:sldId id="268" r:id="rId30"/>
    <p:sldId id="294" r:id="rId31"/>
    <p:sldId id="296" r:id="rId32"/>
    <p:sldId id="265" r:id="rId33"/>
    <p:sldId id="264" r:id="rId34"/>
    <p:sldId id="266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B1CE"/>
    <a:srgbClr val="FFFFFF"/>
    <a:srgbClr val="CC0000"/>
    <a:srgbClr val="FF0000"/>
    <a:srgbClr val="FF33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02D4BD-34A8-4B62-91D5-DB59B9927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1B037C3-C70D-459E-A24C-99F3588E4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1219F1-21FA-435B-BCBF-B257C168B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7EE84A8-9B7A-441C-BAC0-BC2C364A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EFE0A6-539D-421A-AD9C-85666545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0868369"/>
      </p:ext>
    </p:extLst>
  </p:cSld>
  <p:clrMapOvr>
    <a:masterClrMapping/>
  </p:clrMapOvr>
  <p:transition spd="med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FBA562-D300-45C1-B4B7-44ED9E8F4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FFC4E22-54DE-4F55-83CE-740A342FA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6ACF71-E6AA-4080-BA48-271C9515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2165B25-5747-49BE-96DD-DCC3D49EE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8F72EE-962E-4A04-8F66-A1D0E15F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163141"/>
      </p:ext>
    </p:extLst>
  </p:cSld>
  <p:clrMapOvr>
    <a:masterClrMapping/>
  </p:clrMapOvr>
  <p:transition spd="med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C631EEF-AA75-4A05-A233-EF69F199B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D220C66-88ED-41DF-A41E-621C2B399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9C61B54-3E88-4668-A1E1-DBC5D549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D1672C-F65B-4020-BF70-A0FEA72E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4B48FF1-A658-4AEB-89B3-56DBE810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8435255"/>
      </p:ext>
    </p:extLst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C6408B-F850-427E-AA88-E4C925DC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989EB3-49DC-404F-9952-8116709C5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4EAECB1-625B-436A-A5D2-DA511A78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E1AABE-CFA0-4337-A4E6-8AD55255B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4651ECD-7210-4EBF-BA11-9F4F3207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6990400"/>
      </p:ext>
    </p:extLst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06C423-9440-4E73-8785-8163491E8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F227F89-F54C-4C83-9C1B-F1B59D55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9D39E2-36C6-41FC-B3BB-5724657C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8B2F5C0-AA0E-495B-9EF6-B5BF5D4A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108E944-0A3A-4450-A783-FD807C4A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1166975"/>
      </p:ext>
    </p:extLst>
  </p:cSld>
  <p:clrMapOvr>
    <a:masterClrMapping/>
  </p:clrMapOvr>
  <p:transition spd="med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004ABD-4F38-43BB-8686-6F610A74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04F798-1FE7-498A-803C-48B20920C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2087749-1512-4D89-AD06-BB51A7CE0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AA53D2F-3CEF-4042-B587-2CE8CC40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F7A2087-7168-48CF-BEFF-3F72E78D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92D646F-169A-40BA-B690-9FD5B702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8225781"/>
      </p:ext>
    </p:extLst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C53BC7-A5F3-4300-B06E-7F29D009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715AFD5-CA87-4453-A4CB-CBDF3F8DE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9B1552A-A7D2-4378-B4F1-F152429E3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189AA47-0D2E-48CE-A404-697F93BCE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2702665-503B-449E-AE2D-A90AD8DEA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C7641CD-0E68-4E7F-B189-1BE9F1C6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A1E5FE4-20B3-4E19-854E-441AAA570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682F5F-F241-4045-9CA7-EA10DCB6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427922"/>
      </p:ext>
    </p:extLst>
  </p:cSld>
  <p:clrMapOvr>
    <a:masterClrMapping/>
  </p:clrMapOvr>
  <p:transition spd="med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2E8873-2E5E-4C9F-B3BE-7C8BA052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EFDB1BD-D8E6-4535-A581-E9A0D3C5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428C284-1D1C-4D13-8E30-0D8D73A2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C35D488-35DF-4ECE-A759-FD7341C2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1255429"/>
      </p:ext>
    </p:extLst>
  </p:cSld>
  <p:clrMapOvr>
    <a:masterClrMapping/>
  </p:clrMapOvr>
  <p:transition spd="med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0D64208-8A78-4E75-A59A-BA6BF301C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523F78D-838B-4275-BE1A-7644BA2A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6E0A593-90A2-4F4F-BD73-C552CA72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1238749"/>
      </p:ext>
    </p:extLst>
  </p:cSld>
  <p:clrMapOvr>
    <a:masterClrMapping/>
  </p:clrMapOvr>
  <p:transition spd="med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470B87-8A21-4515-8C7A-14221ECA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0D6EEC6-B684-4718-B999-C14487EEF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2CEACC9-13A9-4F78-863F-A6124BBD5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8D75825-56D9-4853-B4AF-155DCA57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3875C9A-0FBD-4727-A145-8726A6D3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0C9D41E-2683-4586-8470-E41F3AD6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3021905"/>
      </p:ext>
    </p:extLst>
  </p:cSld>
  <p:clrMapOvr>
    <a:masterClrMapping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80CC18-DC29-43B5-AF6E-7CB53336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3019731-AC87-4F64-AC4D-53CE9736E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90F8A9D-2D01-40A7-8A1C-32A6F7184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8A82A6F-CB61-4377-A5EF-0FF032D87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4376A6A-D180-48C8-8F17-3DD65C48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D986276-8C93-4D28-B582-850948DA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1023297"/>
      </p:ext>
    </p:extLst>
  </p:cSld>
  <p:clrMapOvr>
    <a:masterClrMapping/>
  </p:clrMapOvr>
  <p:transition spd="med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486684B-0A38-4CDD-BBAE-26BD809F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FDE9CAC-B9D5-4D42-BD9B-F2F7ACAEF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9C813A-EC8E-4A6B-935C-19F5C0DC2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D1FF3-AD9F-4493-B9DB-0E389CC6624D}" type="datetimeFigureOut">
              <a:rPr lang="hu-HU" smtClean="0"/>
              <a:t>2020. 12. 07.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F4BCC96-3387-48A1-BA32-853150B20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16333FC-43A2-4426-8B93-719DD9F9D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345D-DBB8-4AA8-BCB3-CAC76CB9E6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419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Hittan_7/6_utan_a_boldogsag_keresese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pi-feladatbank.reformatus.hu/19Ube73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bbrsfyba2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TecoZeuWJW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12" Type="http://schemas.openxmlformats.org/officeDocument/2006/relationships/slide" Target="slide13.xml"/><Relationship Id="rId2" Type="http://schemas.openxmlformats.org/officeDocument/2006/relationships/image" Target="../media/image7.png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5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10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slide" Target="slide12.xml"/><Relationship Id="rId1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243" y="10"/>
            <a:ext cx="12196243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79F43-0DDA-4081-92CC-925751F7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452526"/>
            <a:ext cx="4248318" cy="195294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36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boldogság keresése</a:t>
            </a:r>
            <a:endParaRPr lang="en-US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34511"/>
      </p:ext>
    </p:extLst>
  </p:cSld>
  <p:clrMapOvr>
    <a:masterClrMapping/>
  </p:clrMapOvr>
  <p:transition spd="med"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3965554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4130985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877227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2962590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3831381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234045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4157419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3983003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1828449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4208843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BEC2CE7-8CA2-4DB8-B8BE-D26DA71193EB}"/>
              </a:ext>
            </a:extLst>
          </p:cNvPr>
          <p:cNvSpPr txBox="1"/>
          <p:nvPr/>
        </p:nvSpPr>
        <p:spPr>
          <a:xfrm>
            <a:off x="3327677" y="431320"/>
            <a:ext cx="5865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Kedves Hittanos Barátom!</a:t>
            </a:r>
          </a:p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Isten hozott!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3F698A1-74D7-4D43-90E5-E98F2F7BDE1F}"/>
              </a:ext>
            </a:extLst>
          </p:cNvPr>
          <p:cNvSpPr txBox="1"/>
          <p:nvPr/>
        </p:nvSpPr>
        <p:spPr>
          <a:xfrm>
            <a:off x="468292" y="3069992"/>
            <a:ext cx="7480493" cy="3356688"/>
          </a:xfrm>
          <a:prstGeom prst="rect">
            <a:avLst/>
          </a:prstGeom>
          <a:solidFill>
            <a:srgbClr val="56B1CE">
              <a:alpha val="4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szükséged lesz a következőkre: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Internet kapcsolat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Laptop, okostelefon vagy tablet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Hangszóró vagy fülhallgató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Üres lap vagy a füzeted és ceruza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te lelkes hozzáállásod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3208613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 </a:t>
            </a:r>
          </a:p>
        </p:txBody>
      </p:sp>
      <p:sp>
        <p:nvSpPr>
          <p:cNvPr id="8" name="Téglalap: átellenes sarkain lekerekítv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692AE467-A26C-4CB3-A8E5-B6D980076A03}"/>
              </a:ext>
            </a:extLst>
          </p:cNvPr>
          <p:cNvSpPr txBox="1"/>
          <p:nvPr/>
        </p:nvSpPr>
        <p:spPr>
          <a:xfrm>
            <a:off x="228599" y="703299"/>
            <a:ext cx="11397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 mindezek rendben vannak, működnek, akkor biztos, hogy boldog az ember?</a:t>
            </a:r>
          </a:p>
        </p:txBody>
      </p:sp>
      <p:sp>
        <p:nvSpPr>
          <p:cNvPr id="22" name="Téglalap: átellenes sarkain lekerekítve 21">
            <a:hlinkClick r:id="rId3" action="ppaction://hlinksldjump"/>
            <a:extLst>
              <a:ext uri="{FF2B5EF4-FFF2-40B4-BE49-F238E27FC236}">
                <a16:creationId xmlns:a16="http://schemas.microsoft.com/office/drawing/2014/main" id="{EF08E177-E2C8-4B64-B68B-8E32E3BAB86D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1641526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7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 animBg="1"/>
      <p:bldP spid="2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03A78D9-9C05-4699-A15B-1D594E446977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3839009-444B-4AB3-A8DA-342AFE8E1670}"/>
              </a:ext>
            </a:extLst>
          </p:cNvPr>
          <p:cNvSpPr txBox="1"/>
          <p:nvPr/>
        </p:nvSpPr>
        <p:spPr>
          <a:xfrm>
            <a:off x="228599" y="703299"/>
            <a:ext cx="11397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 mindezek rendben vannak, működnek, akkor biztos, hogy boldog az ember?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F25BAD7-11F2-4341-9F4D-EDDEBD9D3467}"/>
              </a:ext>
            </a:extLst>
          </p:cNvPr>
          <p:cNvSpPr txBox="1"/>
          <p:nvPr/>
        </p:nvSpPr>
        <p:spPr>
          <a:xfrm>
            <a:off x="959954" y="2072489"/>
            <a:ext cx="10272092" cy="1938992"/>
          </a:xfrm>
          <a:prstGeom prst="rect">
            <a:avLst/>
          </a:prstGeom>
          <a:solidFill>
            <a:srgbClr val="56B1CE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Sokan a pillanatnyi boldogságot vélik megtalálni különböző eszközök, szerek, cselekvések következtében. Ha ezek nélkül nem élheti meg valaki a boldogságot, akkor azt jelenti, hogy a boldogság függ ezektől.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Olvasd el a függőség definícióját a tankönyvben! (kattints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321D333-BE66-4302-97D2-86874C893E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579" y="4512086"/>
            <a:ext cx="1383691" cy="1368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A664892-9785-4BA3-B860-65966D1A80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732" y="4512086"/>
            <a:ext cx="1396248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19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558839C-4291-4CFD-99F0-B9E60E070601}"/>
              </a:ext>
            </a:extLst>
          </p:cNvPr>
          <p:cNvSpPr txBox="1"/>
          <p:nvPr/>
        </p:nvSpPr>
        <p:spPr>
          <a:xfrm>
            <a:off x="2937928" y="2849866"/>
            <a:ext cx="631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Mit gondolsz, melyik képet választaná a legtöbb ember a boldogság kifejezésére?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8884CD4-0CCE-4B8D-B27F-CAFE2147C3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635" y="2333702"/>
            <a:ext cx="3015343" cy="4523015"/>
          </a:xfrm>
          <a:prstGeom prst="rect">
            <a:avLst/>
          </a:prstGeom>
        </p:spPr>
      </p:pic>
      <p:pic>
        <p:nvPicPr>
          <p:cNvPr id="29" name="Kép 28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3FBF2799-46FB-4D0F-8D60-C341681DB7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2334986"/>
            <a:ext cx="3015343" cy="4523014"/>
          </a:xfrm>
          <a:prstGeom prst="rect">
            <a:avLst/>
          </a:prstGeom>
        </p:spPr>
      </p:pic>
      <p:pic>
        <p:nvPicPr>
          <p:cNvPr id="31" name="Kép 30" descr="A képen koronaékszerek látható&#10;&#10;Automatikusan generált leírás">
            <a:extLst>
              <a:ext uri="{FF2B5EF4-FFF2-40B4-BE49-F238E27FC236}">
                <a16:creationId xmlns:a16="http://schemas.microsoft.com/office/drawing/2014/main" id="{27D4D9B4-5481-42B5-9ECD-3D65546C13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35" y="0"/>
            <a:ext cx="4958443" cy="2784166"/>
          </a:xfrm>
          <a:prstGeom prst="rect">
            <a:avLst/>
          </a:prstGeom>
        </p:spPr>
      </p:pic>
      <p:pic>
        <p:nvPicPr>
          <p:cNvPr id="33" name="Kép 32" descr="A képen több, rendezett látható&#10;&#10;Automatikusan generált leírás">
            <a:extLst>
              <a:ext uri="{FF2B5EF4-FFF2-40B4-BE49-F238E27FC236}">
                <a16:creationId xmlns:a16="http://schemas.microsoft.com/office/drawing/2014/main" id="{3CDF91DB-8DEB-497D-89A9-1B15AB2592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" y="-1"/>
            <a:ext cx="4175854" cy="2784165"/>
          </a:xfrm>
          <a:prstGeom prst="rect">
            <a:avLst/>
          </a:prstGeom>
        </p:spPr>
      </p:pic>
      <p:pic>
        <p:nvPicPr>
          <p:cNvPr id="35" name="Kép 34" descr="A képen égbolt látható&#10;&#10;Automatikusan generált leírás">
            <a:extLst>
              <a:ext uri="{FF2B5EF4-FFF2-40B4-BE49-F238E27FC236}">
                <a16:creationId xmlns:a16="http://schemas.microsoft.com/office/drawing/2014/main" id="{DB4D3535-5807-4B85-9619-5736E7A499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876" y="0"/>
            <a:ext cx="4175854" cy="2784433"/>
          </a:xfrm>
          <a:prstGeom prst="rect">
            <a:avLst/>
          </a:prstGeom>
        </p:spPr>
      </p:pic>
      <p:pic>
        <p:nvPicPr>
          <p:cNvPr id="37" name="Kép 36" descr="A képen kültéri, személy, ruha látható&#10;&#10;Automatikusan generált leírás">
            <a:extLst>
              <a:ext uri="{FF2B5EF4-FFF2-40B4-BE49-F238E27FC236}">
                <a16:creationId xmlns:a16="http://schemas.microsoft.com/office/drawing/2014/main" id="{1DE456C2-BE26-454A-A3F7-17ED494614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443" y="4628812"/>
            <a:ext cx="3822863" cy="2229188"/>
          </a:xfrm>
          <a:prstGeom prst="rect">
            <a:avLst/>
          </a:prstGeom>
        </p:spPr>
      </p:pic>
      <p:pic>
        <p:nvPicPr>
          <p:cNvPr id="39" name="Kép 38" descr="A képen buborék, beltéri, csoport, modellt állás látható&#10;&#10;Automatikusan generált leírás">
            <a:extLst>
              <a:ext uri="{FF2B5EF4-FFF2-40B4-BE49-F238E27FC236}">
                <a16:creationId xmlns:a16="http://schemas.microsoft.com/office/drawing/2014/main" id="{ADB6BF78-3DF3-4168-83AE-23544AC170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364" y="4628811"/>
            <a:ext cx="3467057" cy="222919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40C48D7-DF48-47F1-AA1B-91472456D8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9029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4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558839C-4291-4CFD-99F0-B9E60E070601}"/>
              </a:ext>
            </a:extLst>
          </p:cNvPr>
          <p:cNvSpPr txBox="1"/>
          <p:nvPr/>
        </p:nvSpPr>
        <p:spPr>
          <a:xfrm>
            <a:off x="2937928" y="2849866"/>
            <a:ext cx="631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Mi hiányzik még a sorozatból? Mivel egészítenéd ki?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8884CD4-0CCE-4B8D-B27F-CAFE2147C3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635" y="2333702"/>
            <a:ext cx="3015343" cy="4523015"/>
          </a:xfrm>
          <a:prstGeom prst="rect">
            <a:avLst/>
          </a:prstGeom>
        </p:spPr>
      </p:pic>
      <p:pic>
        <p:nvPicPr>
          <p:cNvPr id="29" name="Kép 28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3FBF2799-46FB-4D0F-8D60-C341681DB7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2334986"/>
            <a:ext cx="3015343" cy="4523014"/>
          </a:xfrm>
          <a:prstGeom prst="rect">
            <a:avLst/>
          </a:prstGeom>
        </p:spPr>
      </p:pic>
      <p:pic>
        <p:nvPicPr>
          <p:cNvPr id="31" name="Kép 30" descr="A képen koronaékszerek látható&#10;&#10;Automatikusan generált leírás">
            <a:extLst>
              <a:ext uri="{FF2B5EF4-FFF2-40B4-BE49-F238E27FC236}">
                <a16:creationId xmlns:a16="http://schemas.microsoft.com/office/drawing/2014/main" id="{27D4D9B4-5481-42B5-9ECD-3D65546C13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35" y="0"/>
            <a:ext cx="4958443" cy="2784166"/>
          </a:xfrm>
          <a:prstGeom prst="rect">
            <a:avLst/>
          </a:prstGeom>
        </p:spPr>
      </p:pic>
      <p:pic>
        <p:nvPicPr>
          <p:cNvPr id="33" name="Kép 32" descr="A képen több, rendezett látható&#10;&#10;Automatikusan generált leírás">
            <a:extLst>
              <a:ext uri="{FF2B5EF4-FFF2-40B4-BE49-F238E27FC236}">
                <a16:creationId xmlns:a16="http://schemas.microsoft.com/office/drawing/2014/main" id="{3CDF91DB-8DEB-497D-89A9-1B15AB2592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" y="-1"/>
            <a:ext cx="4175854" cy="2784165"/>
          </a:xfrm>
          <a:prstGeom prst="rect">
            <a:avLst/>
          </a:prstGeom>
        </p:spPr>
      </p:pic>
      <p:pic>
        <p:nvPicPr>
          <p:cNvPr id="35" name="Kép 34" descr="A képen égbolt látható&#10;&#10;Automatikusan generált leírás">
            <a:extLst>
              <a:ext uri="{FF2B5EF4-FFF2-40B4-BE49-F238E27FC236}">
                <a16:creationId xmlns:a16="http://schemas.microsoft.com/office/drawing/2014/main" id="{DB4D3535-5807-4B85-9619-5736E7A499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876" y="0"/>
            <a:ext cx="4175854" cy="2784433"/>
          </a:xfrm>
          <a:prstGeom prst="rect">
            <a:avLst/>
          </a:prstGeom>
        </p:spPr>
      </p:pic>
      <p:pic>
        <p:nvPicPr>
          <p:cNvPr id="37" name="Kép 36" descr="A képen kültéri, személy, ruha látható&#10;&#10;Automatikusan generált leírás">
            <a:extLst>
              <a:ext uri="{FF2B5EF4-FFF2-40B4-BE49-F238E27FC236}">
                <a16:creationId xmlns:a16="http://schemas.microsoft.com/office/drawing/2014/main" id="{1DE456C2-BE26-454A-A3F7-17ED494614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443" y="4628812"/>
            <a:ext cx="3822863" cy="2229188"/>
          </a:xfrm>
          <a:prstGeom prst="rect">
            <a:avLst/>
          </a:prstGeom>
        </p:spPr>
      </p:pic>
      <p:pic>
        <p:nvPicPr>
          <p:cNvPr id="39" name="Kép 38" descr="A képen buborék, beltéri, csoport, modellt állás látható&#10;&#10;Automatikusan generált leírás">
            <a:extLst>
              <a:ext uri="{FF2B5EF4-FFF2-40B4-BE49-F238E27FC236}">
                <a16:creationId xmlns:a16="http://schemas.microsoft.com/office/drawing/2014/main" id="{ADB6BF78-3DF3-4168-83AE-23544AC170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364" y="4628811"/>
            <a:ext cx="3467057" cy="222919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40C48D7-DF48-47F1-AA1B-91472456D8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9029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1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558839C-4291-4CFD-99F0-B9E60E070601}"/>
              </a:ext>
            </a:extLst>
          </p:cNvPr>
          <p:cNvSpPr txBox="1"/>
          <p:nvPr/>
        </p:nvSpPr>
        <p:spPr>
          <a:xfrm>
            <a:off x="2937928" y="2849866"/>
            <a:ext cx="631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Melyik kép fejezi ki számodra a boldogságot?</a:t>
            </a:r>
          </a:p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Miért?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8884CD4-0CCE-4B8D-B27F-CAFE2147C3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635" y="2333702"/>
            <a:ext cx="3015343" cy="4523015"/>
          </a:xfrm>
          <a:prstGeom prst="rect">
            <a:avLst/>
          </a:prstGeom>
        </p:spPr>
      </p:pic>
      <p:pic>
        <p:nvPicPr>
          <p:cNvPr id="29" name="Kép 28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3FBF2799-46FB-4D0F-8D60-C341681DB7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2334986"/>
            <a:ext cx="3015343" cy="4523014"/>
          </a:xfrm>
          <a:prstGeom prst="rect">
            <a:avLst/>
          </a:prstGeom>
        </p:spPr>
      </p:pic>
      <p:pic>
        <p:nvPicPr>
          <p:cNvPr id="31" name="Kép 30" descr="A képen koronaékszerek látható&#10;&#10;Automatikusan generált leírás">
            <a:extLst>
              <a:ext uri="{FF2B5EF4-FFF2-40B4-BE49-F238E27FC236}">
                <a16:creationId xmlns:a16="http://schemas.microsoft.com/office/drawing/2014/main" id="{27D4D9B4-5481-42B5-9ECD-3D65546C13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35" y="0"/>
            <a:ext cx="4958443" cy="2784166"/>
          </a:xfrm>
          <a:prstGeom prst="rect">
            <a:avLst/>
          </a:prstGeom>
        </p:spPr>
      </p:pic>
      <p:pic>
        <p:nvPicPr>
          <p:cNvPr id="33" name="Kép 32" descr="A képen több, rendezett látható&#10;&#10;Automatikusan generált leírás">
            <a:extLst>
              <a:ext uri="{FF2B5EF4-FFF2-40B4-BE49-F238E27FC236}">
                <a16:creationId xmlns:a16="http://schemas.microsoft.com/office/drawing/2014/main" id="{3CDF91DB-8DEB-497D-89A9-1B15AB2592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" y="-1"/>
            <a:ext cx="4175854" cy="2784165"/>
          </a:xfrm>
          <a:prstGeom prst="rect">
            <a:avLst/>
          </a:prstGeom>
        </p:spPr>
      </p:pic>
      <p:pic>
        <p:nvPicPr>
          <p:cNvPr id="35" name="Kép 34" descr="A képen égbolt látható&#10;&#10;Automatikusan generált leírás">
            <a:extLst>
              <a:ext uri="{FF2B5EF4-FFF2-40B4-BE49-F238E27FC236}">
                <a16:creationId xmlns:a16="http://schemas.microsoft.com/office/drawing/2014/main" id="{DB4D3535-5807-4B85-9619-5736E7A499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876" y="0"/>
            <a:ext cx="4175854" cy="2784433"/>
          </a:xfrm>
          <a:prstGeom prst="rect">
            <a:avLst/>
          </a:prstGeom>
        </p:spPr>
      </p:pic>
      <p:pic>
        <p:nvPicPr>
          <p:cNvPr id="37" name="Kép 36" descr="A képen kültéri, személy, ruha látható&#10;&#10;Automatikusan generált leírás">
            <a:extLst>
              <a:ext uri="{FF2B5EF4-FFF2-40B4-BE49-F238E27FC236}">
                <a16:creationId xmlns:a16="http://schemas.microsoft.com/office/drawing/2014/main" id="{1DE456C2-BE26-454A-A3F7-17ED494614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443" y="4628812"/>
            <a:ext cx="3822863" cy="2229188"/>
          </a:xfrm>
          <a:prstGeom prst="rect">
            <a:avLst/>
          </a:prstGeom>
        </p:spPr>
      </p:pic>
      <p:pic>
        <p:nvPicPr>
          <p:cNvPr id="39" name="Kép 38" descr="A képen buborék, beltéri, csoport, modellt állás látható&#10;&#10;Automatikusan generált leírás">
            <a:extLst>
              <a:ext uri="{FF2B5EF4-FFF2-40B4-BE49-F238E27FC236}">
                <a16:creationId xmlns:a16="http://schemas.microsoft.com/office/drawing/2014/main" id="{ADB6BF78-3DF3-4168-83AE-23544AC170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364" y="4628811"/>
            <a:ext cx="3467057" cy="222919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40C48D7-DF48-47F1-AA1B-91472456D8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9029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61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558839C-4291-4CFD-99F0-B9E60E070601}"/>
              </a:ext>
            </a:extLst>
          </p:cNvPr>
          <p:cNvSpPr txBox="1"/>
          <p:nvPr/>
        </p:nvSpPr>
        <p:spPr>
          <a:xfrm>
            <a:off x="2937928" y="2849866"/>
            <a:ext cx="631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Mi hiányzik még a sorozatból? Mivel egészítenéd ki?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8884CD4-0CCE-4B8D-B27F-CAFE2147C3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635" y="2333702"/>
            <a:ext cx="3015343" cy="4523015"/>
          </a:xfrm>
          <a:prstGeom prst="rect">
            <a:avLst/>
          </a:prstGeom>
        </p:spPr>
      </p:pic>
      <p:pic>
        <p:nvPicPr>
          <p:cNvPr id="29" name="Kép 28" descr="A képen szöveg, névjegykártya látható&#10;&#10;Automatikusan generált leírás">
            <a:extLst>
              <a:ext uri="{FF2B5EF4-FFF2-40B4-BE49-F238E27FC236}">
                <a16:creationId xmlns:a16="http://schemas.microsoft.com/office/drawing/2014/main" id="{3FBF2799-46FB-4D0F-8D60-C341681DB7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2334986"/>
            <a:ext cx="3015343" cy="4523014"/>
          </a:xfrm>
          <a:prstGeom prst="rect">
            <a:avLst/>
          </a:prstGeom>
        </p:spPr>
      </p:pic>
      <p:pic>
        <p:nvPicPr>
          <p:cNvPr id="31" name="Kép 30" descr="A képen koronaékszerek látható&#10;&#10;Automatikusan generált leírás">
            <a:extLst>
              <a:ext uri="{FF2B5EF4-FFF2-40B4-BE49-F238E27FC236}">
                <a16:creationId xmlns:a16="http://schemas.microsoft.com/office/drawing/2014/main" id="{27D4D9B4-5481-42B5-9ECD-3D65546C13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35" y="0"/>
            <a:ext cx="4958443" cy="2784166"/>
          </a:xfrm>
          <a:prstGeom prst="rect">
            <a:avLst/>
          </a:prstGeom>
        </p:spPr>
      </p:pic>
      <p:pic>
        <p:nvPicPr>
          <p:cNvPr id="33" name="Kép 32" descr="A képen több, rendezett látható&#10;&#10;Automatikusan generált leírás">
            <a:extLst>
              <a:ext uri="{FF2B5EF4-FFF2-40B4-BE49-F238E27FC236}">
                <a16:creationId xmlns:a16="http://schemas.microsoft.com/office/drawing/2014/main" id="{3CDF91DB-8DEB-497D-89A9-1B15AB2592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" y="-1"/>
            <a:ext cx="4175854" cy="2784165"/>
          </a:xfrm>
          <a:prstGeom prst="rect">
            <a:avLst/>
          </a:prstGeom>
        </p:spPr>
      </p:pic>
      <p:pic>
        <p:nvPicPr>
          <p:cNvPr id="35" name="Kép 34" descr="A képen égbolt látható&#10;&#10;Automatikusan generált leírás">
            <a:extLst>
              <a:ext uri="{FF2B5EF4-FFF2-40B4-BE49-F238E27FC236}">
                <a16:creationId xmlns:a16="http://schemas.microsoft.com/office/drawing/2014/main" id="{DB4D3535-5807-4B85-9619-5736E7A499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876" y="0"/>
            <a:ext cx="4175854" cy="2784433"/>
          </a:xfrm>
          <a:prstGeom prst="rect">
            <a:avLst/>
          </a:prstGeom>
        </p:spPr>
      </p:pic>
      <p:pic>
        <p:nvPicPr>
          <p:cNvPr id="37" name="Kép 36" descr="A képen kültéri, személy, ruha látható&#10;&#10;Automatikusan generált leírás">
            <a:extLst>
              <a:ext uri="{FF2B5EF4-FFF2-40B4-BE49-F238E27FC236}">
                <a16:creationId xmlns:a16="http://schemas.microsoft.com/office/drawing/2014/main" id="{1DE456C2-BE26-454A-A3F7-17ED494614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443" y="4628812"/>
            <a:ext cx="3822863" cy="2229188"/>
          </a:xfrm>
          <a:prstGeom prst="rect">
            <a:avLst/>
          </a:prstGeom>
        </p:spPr>
      </p:pic>
      <p:pic>
        <p:nvPicPr>
          <p:cNvPr id="39" name="Kép 38" descr="A képen buborék, beltéri, csoport, modellt állás látható&#10;&#10;Automatikusan generált leírás">
            <a:extLst>
              <a:ext uri="{FF2B5EF4-FFF2-40B4-BE49-F238E27FC236}">
                <a16:creationId xmlns:a16="http://schemas.microsoft.com/office/drawing/2014/main" id="{ADB6BF78-3DF3-4168-83AE-23544AC170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364" y="4628811"/>
            <a:ext cx="3467057" cy="222919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40C48D7-DF48-47F1-AA1B-91472456D8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9029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9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3" name="Ellipszis 2">
            <a:hlinkClick r:id="rId3"/>
            <a:extLst>
              <a:ext uri="{FF2B5EF4-FFF2-40B4-BE49-F238E27FC236}">
                <a16:creationId xmlns:a16="http://schemas.microsoft.com/office/drawing/2014/main" id="{22BF16DA-CEB9-4E37-A60E-D1AC65524155}"/>
              </a:ext>
            </a:extLst>
          </p:cNvPr>
          <p:cNvSpPr/>
          <p:nvPr/>
        </p:nvSpPr>
        <p:spPr>
          <a:xfrm rot="21093479">
            <a:off x="1612920" y="3659264"/>
            <a:ext cx="2220685" cy="1028700"/>
          </a:xfrm>
          <a:prstGeom prst="ellipse">
            <a:avLst/>
          </a:prstGeom>
          <a:solidFill>
            <a:srgbClr val="56B1C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8B4F42-5050-4F3E-A2BA-948C827D16D4}"/>
              </a:ext>
            </a:extLst>
          </p:cNvPr>
          <p:cNvSpPr txBox="1"/>
          <p:nvPr/>
        </p:nvSpPr>
        <p:spPr>
          <a:xfrm rot="20993305">
            <a:off x="2309646" y="4663057"/>
            <a:ext cx="128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(kattints!)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7457A9E-6665-4632-BEE2-DE8617A0C030}"/>
              </a:ext>
            </a:extLst>
          </p:cNvPr>
          <p:cNvSpPr txBox="1"/>
          <p:nvPr/>
        </p:nvSpPr>
        <p:spPr>
          <a:xfrm>
            <a:off x="636865" y="559901"/>
            <a:ext cx="9343714" cy="2308324"/>
          </a:xfrm>
          <a:prstGeom prst="rect">
            <a:avLst/>
          </a:prstGeom>
          <a:solidFill>
            <a:srgbClr val="56B1CE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Jézus tudja, hogy Isten azért teremtette az embert, hogy boldog legyen, és azt is tudja, hogy a tanítványai elérhetik ezt a boldogságot, csak másképp, mint ahogy a világ adná, mert Ő az igazi, a teljes boldogságot kínálja.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Kik a boldogok? Keresd meg a betűhálóban!</a:t>
            </a:r>
          </a:p>
        </p:txBody>
      </p:sp>
    </p:spTree>
    <p:extLst>
      <p:ext uri="{BB962C8B-B14F-4D97-AF65-F5344CB8AC3E}">
        <p14:creationId xmlns:p14="http://schemas.microsoft.com/office/powerpoint/2010/main" val="338772353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AA2DEFE-2331-4423-9636-879AF96C0670}"/>
              </a:ext>
            </a:extLst>
          </p:cNvPr>
          <p:cNvSpPr txBox="1"/>
          <p:nvPr/>
        </p:nvSpPr>
        <p:spPr>
          <a:xfrm>
            <a:off x="620830" y="1494362"/>
            <a:ext cx="9226982" cy="3416320"/>
          </a:xfrm>
          <a:prstGeom prst="rect">
            <a:avLst/>
          </a:prstGeom>
          <a:solidFill>
            <a:srgbClr val="56B1CE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Az ember törekszik a boldogságra. Szeretünk örülni és boldognak lenni.</a:t>
            </a:r>
          </a:p>
          <a:p>
            <a:pPr algn="just"/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 Biblia is beszél a boldogságról, ezeket nevezzük boldogmondásoknak. Ezek arról szólnak, hogy ki a boldog ember. </a:t>
            </a:r>
          </a:p>
        </p:txBody>
      </p:sp>
    </p:spTree>
    <p:extLst>
      <p:ext uri="{BB962C8B-B14F-4D97-AF65-F5344CB8AC3E}">
        <p14:creationId xmlns:p14="http://schemas.microsoft.com/office/powerpoint/2010/main" val="195635486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1275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AA2DEFE-2331-4423-9636-879AF96C0670}"/>
              </a:ext>
            </a:extLst>
          </p:cNvPr>
          <p:cNvSpPr txBox="1"/>
          <p:nvPr/>
        </p:nvSpPr>
        <p:spPr>
          <a:xfrm>
            <a:off x="767493" y="1389275"/>
            <a:ext cx="9226982" cy="5124480"/>
          </a:xfrm>
          <a:prstGeom prst="rect">
            <a:avLst/>
          </a:prstGeom>
          <a:solidFill>
            <a:srgbClr val="56B1CE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 a lelki szegények, mert övék a mennyek országa.</a:t>
            </a:r>
          </a:p>
          <a:p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Boldogok, akik sírnak, mert ők megvigasztaltatnak. </a:t>
            </a:r>
          </a:p>
          <a:p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 a szelídek, mert ők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öröklik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a földet. </a:t>
            </a:r>
          </a:p>
          <a:p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Boldogok, akik éheznek és szomjaznak az igazságra, mert ők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megelégíttetnek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 az irgalmasok, mert ők irgalmasságot nyernek.</a:t>
            </a:r>
          </a:p>
          <a:p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 a tiszta szívűek, mert ők meglátják Istent. </a:t>
            </a:r>
          </a:p>
          <a:p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Boldogok, akik békét teremtenek, mert ők Isten fiainak neveztetnek. </a:t>
            </a:r>
          </a:p>
          <a:p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Boldogok, akiket az igazságért üldöznek, mert övék a mennyek országa. 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74332740-E023-43B4-919D-D922559C23E3}"/>
              </a:ext>
            </a:extLst>
          </p:cNvPr>
          <p:cNvSpPr txBox="1"/>
          <p:nvPr/>
        </p:nvSpPr>
        <p:spPr>
          <a:xfrm>
            <a:off x="1462127" y="206946"/>
            <a:ext cx="7837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Olvasd el a Bibliából összegyűjtött boldogmondásokat!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189EE91-2B0B-477E-B9C3-FDD34EB15B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0137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3" name="Ellipszis 2">
            <a:hlinkClick r:id="rId3"/>
            <a:extLst>
              <a:ext uri="{FF2B5EF4-FFF2-40B4-BE49-F238E27FC236}">
                <a16:creationId xmlns:a16="http://schemas.microsoft.com/office/drawing/2014/main" id="{22BF16DA-CEB9-4E37-A60E-D1AC65524155}"/>
              </a:ext>
            </a:extLst>
          </p:cNvPr>
          <p:cNvSpPr/>
          <p:nvPr/>
        </p:nvSpPr>
        <p:spPr>
          <a:xfrm rot="21093479">
            <a:off x="718358" y="3783026"/>
            <a:ext cx="2633580" cy="1028700"/>
          </a:xfrm>
          <a:prstGeom prst="ellipse">
            <a:avLst/>
          </a:prstGeom>
          <a:solidFill>
            <a:srgbClr val="56B1C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Boldog- mondások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8B4F42-5050-4F3E-A2BA-948C827D16D4}"/>
              </a:ext>
            </a:extLst>
          </p:cNvPr>
          <p:cNvSpPr txBox="1"/>
          <p:nvPr/>
        </p:nvSpPr>
        <p:spPr>
          <a:xfrm rot="20993305">
            <a:off x="1355271" y="4946199"/>
            <a:ext cx="128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(kattints!)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773F61F-7C2A-4C74-8BF6-57BF671DD065}"/>
              </a:ext>
            </a:extLst>
          </p:cNvPr>
          <p:cNvSpPr txBox="1"/>
          <p:nvPr/>
        </p:nvSpPr>
        <p:spPr>
          <a:xfrm>
            <a:off x="636865" y="559901"/>
            <a:ext cx="9226982" cy="2308324"/>
          </a:xfrm>
          <a:prstGeom prst="rect">
            <a:avLst/>
          </a:prstGeom>
          <a:solidFill>
            <a:srgbClr val="56B1CE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végigolvassuk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ezeket a mondásokat, akkor először az tűnik fel, hogy mindegyik elején olyanokról állítja, hogy boldogok, akikre az ember nem mondaná. De Ő azt szeretné megmutatni, hogy a Vele közösségben lévő ember így lehet boldog.</a:t>
            </a:r>
          </a:p>
          <a:p>
            <a:pPr algn="just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Ismételd át a „Boldogmondásokat” az alábbi feladat segítségével!</a:t>
            </a:r>
          </a:p>
        </p:txBody>
      </p:sp>
    </p:spTree>
    <p:extLst>
      <p:ext uri="{BB962C8B-B14F-4D97-AF65-F5344CB8AC3E}">
        <p14:creationId xmlns:p14="http://schemas.microsoft.com/office/powerpoint/2010/main" val="3509972928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29283" y="451063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0BC2D33-97FD-480E-874F-4775684D274B}"/>
              </a:ext>
            </a:extLst>
          </p:cNvPr>
          <p:cNvSpPr txBox="1"/>
          <p:nvPr/>
        </p:nvSpPr>
        <p:spPr>
          <a:xfrm>
            <a:off x="324466" y="1289952"/>
            <a:ext cx="29048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Imádkozzunk!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Azért, hogy a mai órán meg tudjuk hallani és érteni azt az üzenetet, amit Isten személyesen nekünk szán!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89D419C-E98F-483B-A136-D62F8909D2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765" y="5489999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02773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A594A6F-B44D-460E-93D7-BB57E7D4B51C}"/>
              </a:ext>
            </a:extLst>
          </p:cNvPr>
          <p:cNvSpPr txBox="1"/>
          <p:nvPr/>
        </p:nvSpPr>
        <p:spPr>
          <a:xfrm>
            <a:off x="662991" y="2274838"/>
            <a:ext cx="9226982" cy="2308324"/>
          </a:xfrm>
          <a:prstGeom prst="rect">
            <a:avLst/>
          </a:prstGeom>
          <a:solidFill>
            <a:srgbClr val="56B1CE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Boldog mindenki, aki az Urat féli, és az ő útjain jár.</a:t>
            </a:r>
          </a:p>
          <a:p>
            <a:pPr algn="ctr"/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Zsoltárok 128,1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38B70BC-2205-4D27-8F62-554CAEA1A6D9}"/>
              </a:ext>
            </a:extLst>
          </p:cNvPr>
          <p:cNvSpPr txBox="1"/>
          <p:nvPr/>
        </p:nvSpPr>
        <p:spPr>
          <a:xfrm>
            <a:off x="1960105" y="36360"/>
            <a:ext cx="66327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Mond el hangosan az aranymondást és fogalmazd meg saját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szavaiddal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, hogy tudnál te Isten útján járni!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BF9A918-E860-448C-8FBC-248A97EED5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7039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35733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3EAC2BF-AA81-4E9D-B68C-7A46C2276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79910" cy="136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8C830E4-E5DE-4364-A65F-0E9FEE1DFA48}"/>
              </a:ext>
            </a:extLst>
          </p:cNvPr>
          <p:cNvSpPr txBox="1"/>
          <p:nvPr/>
        </p:nvSpPr>
        <p:spPr>
          <a:xfrm>
            <a:off x="1779812" y="153534"/>
            <a:ext cx="5551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>
                <a:latin typeface="Arial" panose="020B0604020202020204" pitchFamily="34" charset="0"/>
                <a:cs typeface="Arial" panose="020B0604020202020204" pitchFamily="34" charset="0"/>
              </a:rPr>
              <a:t>Énelekjünk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Mike Sámuel: Boldog ember az…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4E25A79-EC9E-4FCF-B9BE-64B064F5A03A}"/>
              </a:ext>
            </a:extLst>
          </p:cNvPr>
          <p:cNvSpPr txBox="1"/>
          <p:nvPr/>
        </p:nvSpPr>
        <p:spPr>
          <a:xfrm>
            <a:off x="539186" y="1462086"/>
            <a:ext cx="9613374" cy="3831818"/>
          </a:xfrm>
          <a:prstGeom prst="rect">
            <a:avLst/>
          </a:prstGeom>
          <a:solidFill>
            <a:srgbClr val="56B1CE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 ember az, ki bűnt nem ismer, kinek vétke már elfedeztetett.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Néki az Úr bűnt már nem tulajdonít, lelkében csalárdság nincsen. </a:t>
            </a:r>
          </a:p>
          <a:p>
            <a:pPr algn="ctr"/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Míg elhallgattam, megavultak csontjaim, napestig jajgattam, könnyeztem. 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Éjjel-nappal éreztem kezeidet, szívemre, lelkemre nehezedett. </a:t>
            </a:r>
          </a:p>
          <a:p>
            <a:pPr algn="ctr"/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Vétkemet bevallottam, bűnöm nem takargattam. 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Te elvetted rólam a bűneim terhét, szabad, tiszta szívet adtál nekem. </a:t>
            </a:r>
          </a:p>
          <a:p>
            <a:pPr algn="ctr"/>
            <a:endParaRPr lang="hu-H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Vétkemet bevallottam, bűnöm nem takargattam. 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Boldog ember az, kinek szíve bűntelen, lelkében csalárdság nincsen.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06B3FB6-CD95-4541-8875-B3A96D47BB85}"/>
              </a:ext>
            </a:extLst>
          </p:cNvPr>
          <p:cNvSpPr/>
          <p:nvPr/>
        </p:nvSpPr>
        <p:spPr>
          <a:xfrm>
            <a:off x="6034122" y="5356019"/>
            <a:ext cx="4929705" cy="979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zene elindításához kattints</a:t>
            </a:r>
            <a:endParaRPr lang="hu-HU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>
            <a:hlinkClick r:id="rId4"/>
            <a:extLst>
              <a:ext uri="{FF2B5EF4-FFF2-40B4-BE49-F238E27FC236}">
                <a16:creationId xmlns:a16="http://schemas.microsoft.com/office/drawing/2014/main" id="{E358B352-5175-4F18-BE8D-816223CD0F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828" y="5040582"/>
            <a:ext cx="1574791" cy="160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774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29283" y="451063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0BC2D33-97FD-480E-874F-4775684D274B}"/>
              </a:ext>
            </a:extLst>
          </p:cNvPr>
          <p:cNvSpPr txBox="1"/>
          <p:nvPr/>
        </p:nvSpPr>
        <p:spPr>
          <a:xfrm>
            <a:off x="324466" y="1289952"/>
            <a:ext cx="29048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Imádkozzunk!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Azért, hogy megtaláljuk azt az utat, amin Isten a boldogságot helyezte el számunkra és legyen erőnk ezen az úton járni!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58D2364-B905-4FF2-A8F5-06D4BAEC2D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13" y="5489999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913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93926" y="655599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1529725-7554-4F21-A055-0359347BDC38}"/>
              </a:ext>
            </a:extLst>
          </p:cNvPr>
          <p:cNvSpPr txBox="1"/>
          <p:nvPr/>
        </p:nvSpPr>
        <p:spPr>
          <a:xfrm>
            <a:off x="2445469" y="1437436"/>
            <a:ext cx="67427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Atyánk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mennyekben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szenteltessék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országod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legyen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akaratod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mennyben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úgy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földön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is;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kenyerünket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 meg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nekünk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ma,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bocsásd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vétkeinket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miképpen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 is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megbocsátunk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ellenünk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vétkezőknek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minket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kísértésbe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szabadíts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gonosztól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hatalom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dicsőség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mindörökké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307B159-78D8-4D66-A15F-B60D2BBF3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13" y="5490000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38542"/>
      </p:ext>
    </p:extLst>
  </p:cSld>
  <p:clrMapOvr>
    <a:masterClrMapping/>
  </p:clrMapOvr>
  <p:transition spd="med">
    <p:pull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352368" y="451063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0BC2D33-97FD-480E-874F-4775684D274B}"/>
              </a:ext>
            </a:extLst>
          </p:cNvPr>
          <p:cNvSpPr txBox="1"/>
          <p:nvPr/>
        </p:nvSpPr>
        <p:spPr>
          <a:xfrm>
            <a:off x="3001605" y="2543565"/>
            <a:ext cx="290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Áldás békesség!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5146127-BCC6-401A-8299-B6E0DAE0B5A0}"/>
              </a:ext>
            </a:extLst>
          </p:cNvPr>
          <p:cNvSpPr txBox="1"/>
          <p:nvPr/>
        </p:nvSpPr>
        <p:spPr>
          <a:xfrm>
            <a:off x="103239" y="5560038"/>
            <a:ext cx="4498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PPT-ben felhasznált képek 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www.unsplash.com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internetes oldalon találhatóak és ingyenesen letölthetők!</a:t>
            </a:r>
            <a:endParaRPr lang="hu-HU" sz="12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84434"/>
      </p:ext>
    </p:extLst>
  </p:cSld>
  <p:clrMapOvr>
    <a:masterClrMapping/>
  </p:clrMapOvr>
  <p:transition spd="med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9E264F01-8EA4-43FA-AE69-E76ADE0C0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D1F8BDF-3C8B-4E7B-A1B8-BA8C7D32609B}"/>
              </a:ext>
            </a:extLst>
          </p:cNvPr>
          <p:cNvSpPr txBox="1"/>
          <p:nvPr/>
        </p:nvSpPr>
        <p:spPr>
          <a:xfrm>
            <a:off x="224068" y="156268"/>
            <a:ext cx="5871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Képzeld el, hogy egy kihívás elé állítanak!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Egy lakatlan szigetre küldenek, ahol minden biztosítva van a túléléshez, tehát az alapcsomag már megvan.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De azt a feladatot kapod, hogy válassz 5 dolgot, ami boldoggá tesz és ezeket magaddal viheted.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3F3D33B-E200-4504-80AB-7090A08FD35F}"/>
              </a:ext>
            </a:extLst>
          </p:cNvPr>
          <p:cNvSpPr txBox="1"/>
          <p:nvPr/>
        </p:nvSpPr>
        <p:spPr>
          <a:xfrm>
            <a:off x="6378723" y="5750004"/>
            <a:ext cx="44389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 vinnél magaddal?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Beszéljétek meg a csoportban!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FB1F8D6-9878-4EF3-8116-E1DF33BB4A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471" y="5488718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10483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845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Kattints arra a kockára, ami szerinted legjobban befolyásolja!</a:t>
            </a:r>
          </a:p>
        </p:txBody>
      </p:sp>
      <p:sp>
        <p:nvSpPr>
          <p:cNvPr id="5" name="Téglalap: átellenes sarkain lekerekítve 4">
            <a:hlinkClick r:id="rId3" action="ppaction://hlinksldjump"/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973325" y="1231846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hlinkClick r:id="rId4" action="ppaction://hlinksldjump"/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hlinkClick r:id="rId5" action="ppaction://hlinksldjump"/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hlinkClick r:id="rId6" action="ppaction://hlinksldjump"/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hlinkClick r:id="rId7" action="ppaction://hlinksldjump"/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hlinkClick r:id="rId8" action="ppaction://hlinksldjump"/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3" name="Téglalap: átellenes sarkain lekerekítve 12">
            <a:hlinkClick r:id="rId9" action="ppaction://hlinksldjump"/>
            <a:extLst>
              <a:ext uri="{FF2B5EF4-FFF2-40B4-BE49-F238E27FC236}">
                <a16:creationId xmlns:a16="http://schemas.microsoft.com/office/drawing/2014/main" id="{097874CC-BF8E-415D-BB28-8E4D37285588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  <p:sp>
        <p:nvSpPr>
          <p:cNvPr id="14" name="Téglalap: átellenes sarkain lekerekítve 13">
            <a:hlinkClick r:id="rId10" action="ppaction://hlinksldjump"/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hlinkClick r:id="rId11" action="ppaction://hlinksldjump"/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hlinkClick r:id="rId12" action="ppaction://hlinksldjump"/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hlinkClick r:id="rId13" action="ppaction://hlinksldjump"/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hlinkClick r:id="rId14" action="ppaction://hlinksldjump"/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hlinkClick r:id="rId15" action="ppaction://hlinksldjump"/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hlinkClick r:id="rId16" action="ppaction://hlinksldjump"/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</p:spTree>
    <p:extLst>
      <p:ext uri="{BB962C8B-B14F-4D97-AF65-F5344CB8AC3E}">
        <p14:creationId xmlns:p14="http://schemas.microsoft.com/office/powerpoint/2010/main" val="3779377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1090793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309074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457887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víz, égbolt, kültéri, tengerpart látható&#10;&#10;Automatikusan generált leírás">
            <a:extLst>
              <a:ext uri="{FF2B5EF4-FFF2-40B4-BE49-F238E27FC236}">
                <a16:creationId xmlns:a16="http://schemas.microsoft.com/office/drawing/2014/main" id="{36890246-BC5D-4A59-98F0-10FF9AF5D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28B2A59-96C6-44A7-8BA1-D7C37E8C3D9A}"/>
              </a:ext>
            </a:extLst>
          </p:cNvPr>
          <p:cNvSpPr txBox="1"/>
          <p:nvPr/>
        </p:nvSpPr>
        <p:spPr>
          <a:xfrm>
            <a:off x="228599" y="293914"/>
            <a:ext cx="4490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Mitől függ, hogy valaki boldog?</a:t>
            </a:r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4E76BFB8-9E06-4B04-8F30-B5E99D1161BD}"/>
              </a:ext>
            </a:extLst>
          </p:cNvPr>
          <p:cNvSpPr/>
          <p:nvPr/>
        </p:nvSpPr>
        <p:spPr>
          <a:xfrm rot="21367777">
            <a:off x="4846865" y="1191987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58061E84-1FE2-499A-9186-2DBC20E0BCEC}"/>
              </a:ext>
            </a:extLst>
          </p:cNvPr>
          <p:cNvSpPr/>
          <p:nvPr/>
        </p:nvSpPr>
        <p:spPr>
          <a:xfrm rot="371515">
            <a:off x="6390769" y="2670173"/>
            <a:ext cx="2726871" cy="85350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2310D749-31DB-411D-A12C-74B4C8CA1865}"/>
              </a:ext>
            </a:extLst>
          </p:cNvPr>
          <p:cNvSpPr/>
          <p:nvPr/>
        </p:nvSpPr>
        <p:spPr>
          <a:xfrm rot="21334706">
            <a:off x="8516401" y="1389528"/>
            <a:ext cx="2813957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478DCB4B-7A0C-4C69-9289-39FA1F01A014}"/>
              </a:ext>
            </a:extLst>
          </p:cNvPr>
          <p:cNvSpPr/>
          <p:nvPr/>
        </p:nvSpPr>
        <p:spPr>
          <a:xfrm rot="338525">
            <a:off x="994429" y="1389528"/>
            <a:ext cx="3069772" cy="934325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TÁRGYAK</a:t>
            </a:r>
          </a:p>
        </p:txBody>
      </p:sp>
      <p:sp>
        <p:nvSpPr>
          <p:cNvPr id="11" name="Téglalap: átellenes sarkain lekerekítve 10">
            <a:extLst>
              <a:ext uri="{FF2B5EF4-FFF2-40B4-BE49-F238E27FC236}">
                <a16:creationId xmlns:a16="http://schemas.microsoft.com/office/drawing/2014/main" id="{DDB67C00-24DA-4E3D-8194-3DF30C4E27C1}"/>
              </a:ext>
            </a:extLst>
          </p:cNvPr>
          <p:cNvSpPr/>
          <p:nvPr/>
        </p:nvSpPr>
        <p:spPr>
          <a:xfrm rot="20900308">
            <a:off x="216380" y="2896678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DIVAT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209D767E-7D4A-405E-A0B4-959779330BBC}"/>
              </a:ext>
            </a:extLst>
          </p:cNvPr>
          <p:cNvSpPr/>
          <p:nvPr/>
        </p:nvSpPr>
        <p:spPr>
          <a:xfrm rot="21334706">
            <a:off x="3382990" y="2732994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</a:t>
            </a:r>
          </a:p>
        </p:txBody>
      </p:sp>
      <p:sp>
        <p:nvSpPr>
          <p:cNvPr id="14" name="Téglalap: átellenes sarkain lekerekítve 13">
            <a:extLst>
              <a:ext uri="{FF2B5EF4-FFF2-40B4-BE49-F238E27FC236}">
                <a16:creationId xmlns:a16="http://schemas.microsoft.com/office/drawing/2014/main" id="{50370A73-1FBE-4F27-B59F-0F9975B57D1B}"/>
              </a:ext>
            </a:extLst>
          </p:cNvPr>
          <p:cNvSpPr/>
          <p:nvPr/>
        </p:nvSpPr>
        <p:spPr>
          <a:xfrm rot="21354174">
            <a:off x="4761408" y="4047191"/>
            <a:ext cx="3086236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</a:t>
            </a:r>
          </a:p>
        </p:txBody>
      </p:sp>
      <p:sp>
        <p:nvSpPr>
          <p:cNvPr id="15" name="Téglalap: átellenes sarkain lekerekítve 14">
            <a:extLst>
              <a:ext uri="{FF2B5EF4-FFF2-40B4-BE49-F238E27FC236}">
                <a16:creationId xmlns:a16="http://schemas.microsoft.com/office/drawing/2014/main" id="{60A7EA44-DDAD-4FB3-A795-971928C14CFB}"/>
              </a:ext>
            </a:extLst>
          </p:cNvPr>
          <p:cNvSpPr/>
          <p:nvPr/>
        </p:nvSpPr>
        <p:spPr>
          <a:xfrm rot="502739">
            <a:off x="9248055" y="3941262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KORLÁTOK</a:t>
            </a: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59B805BE-5FAE-4663-828C-9AA4B17B747A}"/>
              </a:ext>
            </a:extLst>
          </p:cNvPr>
          <p:cNvSpPr/>
          <p:nvPr/>
        </p:nvSpPr>
        <p:spPr>
          <a:xfrm rot="371515">
            <a:off x="1346318" y="4215934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</a:t>
            </a:r>
          </a:p>
        </p:txBody>
      </p:sp>
      <p:sp>
        <p:nvSpPr>
          <p:cNvPr id="17" name="Téglalap: átellenes sarkain lekerekítve 16">
            <a:extLst>
              <a:ext uri="{FF2B5EF4-FFF2-40B4-BE49-F238E27FC236}">
                <a16:creationId xmlns:a16="http://schemas.microsoft.com/office/drawing/2014/main" id="{4E8FCEA9-4973-48B4-9265-06899C452DE1}"/>
              </a:ext>
            </a:extLst>
          </p:cNvPr>
          <p:cNvSpPr/>
          <p:nvPr/>
        </p:nvSpPr>
        <p:spPr>
          <a:xfrm>
            <a:off x="3125885" y="5529410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EGÉSZSÉG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7E2494AB-1606-4A16-9941-87A20A726933}"/>
              </a:ext>
            </a:extLst>
          </p:cNvPr>
          <p:cNvSpPr/>
          <p:nvPr/>
        </p:nvSpPr>
        <p:spPr>
          <a:xfrm rot="21254807">
            <a:off x="9221354" y="5468753"/>
            <a:ext cx="2726871" cy="694586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BARÁTOK</a:t>
            </a:r>
          </a:p>
        </p:txBody>
      </p:sp>
      <p:sp>
        <p:nvSpPr>
          <p:cNvPr id="19" name="Téglalap: átellenes sarkain lekerekítve 18">
            <a:extLst>
              <a:ext uri="{FF2B5EF4-FFF2-40B4-BE49-F238E27FC236}">
                <a16:creationId xmlns:a16="http://schemas.microsoft.com/office/drawing/2014/main" id="{C94A030D-FE33-4E1C-BE34-B3363B9DF234}"/>
              </a:ext>
            </a:extLst>
          </p:cNvPr>
          <p:cNvSpPr/>
          <p:nvPr/>
        </p:nvSpPr>
        <p:spPr>
          <a:xfrm rot="502739">
            <a:off x="6110105" y="5521258"/>
            <a:ext cx="2516168" cy="934325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SZABADSÁG</a:t>
            </a:r>
          </a:p>
        </p:txBody>
      </p:sp>
      <p:sp>
        <p:nvSpPr>
          <p:cNvPr id="20" name="Téglalap: átellenes sarkain lekerekítve 19">
            <a:extLst>
              <a:ext uri="{FF2B5EF4-FFF2-40B4-BE49-F238E27FC236}">
                <a16:creationId xmlns:a16="http://schemas.microsoft.com/office/drawing/2014/main" id="{359B6618-332D-491A-8B28-D95AAD4F3129}"/>
              </a:ext>
            </a:extLst>
          </p:cNvPr>
          <p:cNvSpPr/>
          <p:nvPr/>
        </p:nvSpPr>
        <p:spPr>
          <a:xfrm rot="1162412">
            <a:off x="288009" y="5578395"/>
            <a:ext cx="2498271" cy="767443"/>
          </a:xfrm>
          <a:prstGeom prst="round2DiagRect">
            <a:avLst/>
          </a:prstGeom>
          <a:solidFill>
            <a:srgbClr val="56B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72A098E-FDB2-4DF0-BBD5-64E69A948D0E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10D69B-5607-4281-89DB-D3935450E980}"/>
              </a:ext>
            </a:extLst>
          </p:cNvPr>
          <p:cNvSpPr txBox="1"/>
          <p:nvPr/>
        </p:nvSpPr>
        <p:spPr>
          <a:xfrm>
            <a:off x="5646906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2" name="Szövegdoboz 21">
            <a:hlinkClick r:id="rId3" action="ppaction://hlinksldjump"/>
            <a:extLst>
              <a:ext uri="{FF2B5EF4-FFF2-40B4-BE49-F238E27FC236}">
                <a16:creationId xmlns:a16="http://schemas.microsoft.com/office/drawing/2014/main" id="{233B4888-0E24-4D1A-BC12-1DE4844D620E}"/>
              </a:ext>
            </a:extLst>
          </p:cNvPr>
          <p:cNvSpPr txBox="1"/>
          <p:nvPr/>
        </p:nvSpPr>
        <p:spPr>
          <a:xfrm>
            <a:off x="8680920" y="263134"/>
            <a:ext cx="304091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Tovább! Kattints ide!</a:t>
            </a:r>
          </a:p>
        </p:txBody>
      </p:sp>
      <p:sp>
        <p:nvSpPr>
          <p:cNvPr id="23" name="Téglalap: átellenes sarkain lekerekítve 22">
            <a:hlinkClick r:id="rId4" action="ppaction://hlinksldjump"/>
            <a:extLst>
              <a:ext uri="{FF2B5EF4-FFF2-40B4-BE49-F238E27FC236}">
                <a16:creationId xmlns:a16="http://schemas.microsoft.com/office/drawing/2014/main" id="{AB03F8D3-69FB-4CB7-B1C4-E5B8458092E9}"/>
              </a:ext>
            </a:extLst>
          </p:cNvPr>
          <p:cNvSpPr/>
          <p:nvPr/>
        </p:nvSpPr>
        <p:spPr>
          <a:xfrm rot="263360">
            <a:off x="9459064" y="2733932"/>
            <a:ext cx="2547444" cy="643538"/>
          </a:xfrm>
          <a:prstGeom prst="round2Diag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</a:t>
            </a:r>
          </a:p>
        </p:txBody>
      </p:sp>
    </p:spTree>
    <p:extLst>
      <p:ext uri="{BB962C8B-B14F-4D97-AF65-F5344CB8AC3E}">
        <p14:creationId xmlns:p14="http://schemas.microsoft.com/office/powerpoint/2010/main" val="3599465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2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1174</Words>
  <Application>Microsoft Office PowerPoint</Application>
  <PresentationFormat>Szélesvásznú</PresentationFormat>
  <Paragraphs>339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Office-téma</vt:lpstr>
      <vt:lpstr>A boldogság keresése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boldogság keresése</dc:title>
  <dc:creator>Kincső Sándor</dc:creator>
  <cp:lastModifiedBy>Kincső Sándor</cp:lastModifiedBy>
  <cp:revision>43</cp:revision>
  <dcterms:created xsi:type="dcterms:W3CDTF">2020-12-04T21:50:07Z</dcterms:created>
  <dcterms:modified xsi:type="dcterms:W3CDTF">2020-12-07T20:01:31Z</dcterms:modified>
</cp:coreProperties>
</file>