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2" r:id="rId2"/>
    <p:sldId id="297" r:id="rId3"/>
    <p:sldId id="268" r:id="rId4"/>
    <p:sldId id="269" r:id="rId5"/>
    <p:sldId id="289" r:id="rId6"/>
    <p:sldId id="281" r:id="rId7"/>
    <p:sldId id="299" r:id="rId8"/>
    <p:sldId id="300" r:id="rId9"/>
    <p:sldId id="301" r:id="rId10"/>
    <p:sldId id="302" r:id="rId11"/>
    <p:sldId id="303" r:id="rId12"/>
    <p:sldId id="304" r:id="rId13"/>
    <p:sldId id="305" r:id="rId14"/>
    <p:sldId id="306" r:id="rId15"/>
    <p:sldId id="283" r:id="rId16"/>
    <p:sldId id="285" r:id="rId17"/>
    <p:sldId id="264" r:id="rId18"/>
    <p:sldId id="292" r:id="rId19"/>
    <p:sldId id="286" r:id="rId20"/>
    <p:sldId id="287" r:id="rId21"/>
    <p:sldId id="288" r:id="rId22"/>
    <p:sldId id="298" r:id="rId23"/>
    <p:sldId id="290" r:id="rId24"/>
    <p:sldId id="266" r:id="rId25"/>
    <p:sldId id="294" r:id="rId26"/>
    <p:sldId id="291" r:id="rId27"/>
    <p:sldId id="293" r:id="rId28"/>
    <p:sldId id="272" r:id="rId29"/>
    <p:sldId id="270" r:id="rId30"/>
    <p:sldId id="296" r:id="rId31"/>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5" autoAdjust="0"/>
    <p:restoredTop sz="94660"/>
  </p:normalViewPr>
  <p:slideViewPr>
    <p:cSldViewPr snapToGrid="0">
      <p:cViewPr varScale="1">
        <p:scale>
          <a:sx n="74" d="100"/>
          <a:sy n="74" d="100"/>
        </p:scale>
        <p:origin x="96" y="2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41EC635-18EF-45B8-863E-69DA40790934}"/>
              </a:ext>
            </a:extLst>
          </p:cNvPr>
          <p:cNvSpPr>
            <a:spLocks noGrp="1"/>
          </p:cNvSpPr>
          <p:nvPr>
            <p:ph type="ctrTitle"/>
          </p:nvPr>
        </p:nvSpPr>
        <p:spPr>
          <a:xfrm>
            <a:off x="1524000" y="1122363"/>
            <a:ext cx="9144000" cy="2387600"/>
          </a:xfrm>
        </p:spPr>
        <p:txBody>
          <a:bodyPr anchor="b"/>
          <a:lstStyle>
            <a:lvl1pPr algn="ctr">
              <a:defRPr sz="6000"/>
            </a:lvl1pPr>
          </a:lstStyle>
          <a:p>
            <a:r>
              <a:rPr lang="hu-HU"/>
              <a:t>Mintacím szerkesztése</a:t>
            </a:r>
          </a:p>
        </p:txBody>
      </p:sp>
      <p:sp>
        <p:nvSpPr>
          <p:cNvPr id="3" name="Alcím 2">
            <a:extLst>
              <a:ext uri="{FF2B5EF4-FFF2-40B4-BE49-F238E27FC236}">
                <a16:creationId xmlns:a16="http://schemas.microsoft.com/office/drawing/2014/main" id="{125AED7B-3E43-40C9-A6FC-84628BE8B9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p>
        </p:txBody>
      </p:sp>
      <p:sp>
        <p:nvSpPr>
          <p:cNvPr id="4" name="Dátum helye 3">
            <a:extLst>
              <a:ext uri="{FF2B5EF4-FFF2-40B4-BE49-F238E27FC236}">
                <a16:creationId xmlns:a16="http://schemas.microsoft.com/office/drawing/2014/main" id="{DA560682-BF9C-4B10-833A-7BB12588B802}"/>
              </a:ext>
            </a:extLst>
          </p:cNvPr>
          <p:cNvSpPr>
            <a:spLocks noGrp="1"/>
          </p:cNvSpPr>
          <p:nvPr>
            <p:ph type="dt" sz="half" idx="10"/>
          </p:nvPr>
        </p:nvSpPr>
        <p:spPr/>
        <p:txBody>
          <a:bodyPr/>
          <a:lstStyle/>
          <a:p>
            <a:fld id="{03B802D3-88A5-403B-8C63-0BC1ACCF054A}" type="datetimeFigureOut">
              <a:rPr lang="hu-HU" smtClean="0"/>
              <a:t>2022. 03. 29.</a:t>
            </a:fld>
            <a:endParaRPr lang="hu-HU"/>
          </a:p>
        </p:txBody>
      </p:sp>
      <p:sp>
        <p:nvSpPr>
          <p:cNvPr id="5" name="Élőláb helye 4">
            <a:extLst>
              <a:ext uri="{FF2B5EF4-FFF2-40B4-BE49-F238E27FC236}">
                <a16:creationId xmlns:a16="http://schemas.microsoft.com/office/drawing/2014/main" id="{9503EBF7-4430-4DC4-B63F-D4BDEEC337CF}"/>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A0BADB0A-9C9D-4E03-B4E9-6E1416485B2C}"/>
              </a:ext>
            </a:extLst>
          </p:cNvPr>
          <p:cNvSpPr>
            <a:spLocks noGrp="1"/>
          </p:cNvSpPr>
          <p:nvPr>
            <p:ph type="sldNum" sz="quarter" idx="12"/>
          </p:nvPr>
        </p:nvSpPr>
        <p:spPr/>
        <p:txBody>
          <a:bodyPr/>
          <a:lstStyle/>
          <a:p>
            <a:fld id="{8850C867-F7FC-475A-A300-55C97B514C9E}" type="slidenum">
              <a:rPr lang="hu-HU" smtClean="0"/>
              <a:t>‹#›</a:t>
            </a:fld>
            <a:endParaRPr lang="hu-HU"/>
          </a:p>
        </p:txBody>
      </p:sp>
    </p:spTree>
    <p:extLst>
      <p:ext uri="{BB962C8B-B14F-4D97-AF65-F5344CB8AC3E}">
        <p14:creationId xmlns:p14="http://schemas.microsoft.com/office/powerpoint/2010/main" val="2204626652"/>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39BDB9D-22CA-4064-890D-0E03B4845137}"/>
              </a:ext>
            </a:extLst>
          </p:cNvPr>
          <p:cNvSpPr>
            <a:spLocks noGrp="1"/>
          </p:cNvSpPr>
          <p:nvPr>
            <p:ph type="title"/>
          </p:nvPr>
        </p:nvSpPr>
        <p:spPr/>
        <p:txBody>
          <a:bodyPr/>
          <a:lstStyle/>
          <a:p>
            <a:r>
              <a:rPr lang="hu-HU"/>
              <a:t>Mintacím szerkesztése</a:t>
            </a:r>
          </a:p>
        </p:txBody>
      </p:sp>
      <p:sp>
        <p:nvSpPr>
          <p:cNvPr id="3" name="Függőleges szöveg helye 2">
            <a:extLst>
              <a:ext uri="{FF2B5EF4-FFF2-40B4-BE49-F238E27FC236}">
                <a16:creationId xmlns:a16="http://schemas.microsoft.com/office/drawing/2014/main" id="{C2697255-4F9A-4414-A8E7-89E3EBBF6CE4}"/>
              </a:ext>
            </a:extLst>
          </p:cNvPr>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B23C7E0A-04BF-4D98-AB38-60E33FAC29B7}"/>
              </a:ext>
            </a:extLst>
          </p:cNvPr>
          <p:cNvSpPr>
            <a:spLocks noGrp="1"/>
          </p:cNvSpPr>
          <p:nvPr>
            <p:ph type="dt" sz="half" idx="10"/>
          </p:nvPr>
        </p:nvSpPr>
        <p:spPr/>
        <p:txBody>
          <a:bodyPr/>
          <a:lstStyle/>
          <a:p>
            <a:fld id="{03B802D3-88A5-403B-8C63-0BC1ACCF054A}" type="datetimeFigureOut">
              <a:rPr lang="hu-HU" smtClean="0"/>
              <a:t>2022. 03. 29.</a:t>
            </a:fld>
            <a:endParaRPr lang="hu-HU"/>
          </a:p>
        </p:txBody>
      </p:sp>
      <p:sp>
        <p:nvSpPr>
          <p:cNvPr id="5" name="Élőláb helye 4">
            <a:extLst>
              <a:ext uri="{FF2B5EF4-FFF2-40B4-BE49-F238E27FC236}">
                <a16:creationId xmlns:a16="http://schemas.microsoft.com/office/drawing/2014/main" id="{5B2C1D4D-E9FC-4F24-B265-18EE35A2DF9B}"/>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AD146507-D462-431B-A918-18E96EFF5262}"/>
              </a:ext>
            </a:extLst>
          </p:cNvPr>
          <p:cNvSpPr>
            <a:spLocks noGrp="1"/>
          </p:cNvSpPr>
          <p:nvPr>
            <p:ph type="sldNum" sz="quarter" idx="12"/>
          </p:nvPr>
        </p:nvSpPr>
        <p:spPr/>
        <p:txBody>
          <a:bodyPr/>
          <a:lstStyle/>
          <a:p>
            <a:fld id="{8850C867-F7FC-475A-A300-55C97B514C9E}" type="slidenum">
              <a:rPr lang="hu-HU" smtClean="0"/>
              <a:t>‹#›</a:t>
            </a:fld>
            <a:endParaRPr lang="hu-HU"/>
          </a:p>
        </p:txBody>
      </p:sp>
    </p:spTree>
    <p:extLst>
      <p:ext uri="{BB962C8B-B14F-4D97-AF65-F5344CB8AC3E}">
        <p14:creationId xmlns:p14="http://schemas.microsoft.com/office/powerpoint/2010/main" val="202351242"/>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a:extLst>
              <a:ext uri="{FF2B5EF4-FFF2-40B4-BE49-F238E27FC236}">
                <a16:creationId xmlns:a16="http://schemas.microsoft.com/office/drawing/2014/main" id="{AF12613F-BA8D-4C6F-93A9-621F4E6B3F56}"/>
              </a:ext>
            </a:extLst>
          </p:cNvPr>
          <p:cNvSpPr>
            <a:spLocks noGrp="1"/>
          </p:cNvSpPr>
          <p:nvPr>
            <p:ph type="title" orient="vert"/>
          </p:nvPr>
        </p:nvSpPr>
        <p:spPr>
          <a:xfrm>
            <a:off x="8724900" y="365125"/>
            <a:ext cx="2628900" cy="5811838"/>
          </a:xfrm>
        </p:spPr>
        <p:txBody>
          <a:bodyPr vert="eaVert"/>
          <a:lstStyle/>
          <a:p>
            <a:r>
              <a:rPr lang="hu-HU"/>
              <a:t>Mintacím szerkesztése</a:t>
            </a:r>
          </a:p>
        </p:txBody>
      </p:sp>
      <p:sp>
        <p:nvSpPr>
          <p:cNvPr id="3" name="Függőleges szöveg helye 2">
            <a:extLst>
              <a:ext uri="{FF2B5EF4-FFF2-40B4-BE49-F238E27FC236}">
                <a16:creationId xmlns:a16="http://schemas.microsoft.com/office/drawing/2014/main" id="{71061FDE-31FB-429B-8AF9-DD4EB8CDE59D}"/>
              </a:ext>
            </a:extLst>
          </p:cNvPr>
          <p:cNvSpPr>
            <a:spLocks noGrp="1"/>
          </p:cNvSpPr>
          <p:nvPr>
            <p:ph type="body" orient="vert" idx="1"/>
          </p:nvPr>
        </p:nvSpPr>
        <p:spPr>
          <a:xfrm>
            <a:off x="838200" y="365125"/>
            <a:ext cx="7734300" cy="581183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25B6DE5A-4093-4465-AC58-FAD066B765AD}"/>
              </a:ext>
            </a:extLst>
          </p:cNvPr>
          <p:cNvSpPr>
            <a:spLocks noGrp="1"/>
          </p:cNvSpPr>
          <p:nvPr>
            <p:ph type="dt" sz="half" idx="10"/>
          </p:nvPr>
        </p:nvSpPr>
        <p:spPr/>
        <p:txBody>
          <a:bodyPr/>
          <a:lstStyle/>
          <a:p>
            <a:fld id="{03B802D3-88A5-403B-8C63-0BC1ACCF054A}" type="datetimeFigureOut">
              <a:rPr lang="hu-HU" smtClean="0"/>
              <a:t>2022. 03. 29.</a:t>
            </a:fld>
            <a:endParaRPr lang="hu-HU"/>
          </a:p>
        </p:txBody>
      </p:sp>
      <p:sp>
        <p:nvSpPr>
          <p:cNvPr id="5" name="Élőláb helye 4">
            <a:extLst>
              <a:ext uri="{FF2B5EF4-FFF2-40B4-BE49-F238E27FC236}">
                <a16:creationId xmlns:a16="http://schemas.microsoft.com/office/drawing/2014/main" id="{2786002A-381C-48A2-A457-072F281F2E23}"/>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F1D24674-ADCC-4311-8A92-3FCE0D399A29}"/>
              </a:ext>
            </a:extLst>
          </p:cNvPr>
          <p:cNvSpPr>
            <a:spLocks noGrp="1"/>
          </p:cNvSpPr>
          <p:nvPr>
            <p:ph type="sldNum" sz="quarter" idx="12"/>
          </p:nvPr>
        </p:nvSpPr>
        <p:spPr/>
        <p:txBody>
          <a:bodyPr/>
          <a:lstStyle/>
          <a:p>
            <a:fld id="{8850C867-F7FC-475A-A300-55C97B514C9E}" type="slidenum">
              <a:rPr lang="hu-HU" smtClean="0"/>
              <a:t>‹#›</a:t>
            </a:fld>
            <a:endParaRPr lang="hu-HU"/>
          </a:p>
        </p:txBody>
      </p:sp>
    </p:spTree>
    <p:extLst>
      <p:ext uri="{BB962C8B-B14F-4D97-AF65-F5344CB8AC3E}">
        <p14:creationId xmlns:p14="http://schemas.microsoft.com/office/powerpoint/2010/main" val="202238415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502D5F5-0AC7-4F81-8D30-164C81A29E9F}"/>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098E3787-DE80-422A-BF34-9B407000928F}"/>
              </a:ext>
            </a:extLst>
          </p:cNvPr>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0D5FA8EC-50D5-4CEC-A700-2E02CDD4100E}"/>
              </a:ext>
            </a:extLst>
          </p:cNvPr>
          <p:cNvSpPr>
            <a:spLocks noGrp="1"/>
          </p:cNvSpPr>
          <p:nvPr>
            <p:ph type="dt" sz="half" idx="10"/>
          </p:nvPr>
        </p:nvSpPr>
        <p:spPr/>
        <p:txBody>
          <a:bodyPr/>
          <a:lstStyle/>
          <a:p>
            <a:fld id="{03B802D3-88A5-403B-8C63-0BC1ACCF054A}" type="datetimeFigureOut">
              <a:rPr lang="hu-HU" smtClean="0"/>
              <a:t>2022. 03. 29.</a:t>
            </a:fld>
            <a:endParaRPr lang="hu-HU"/>
          </a:p>
        </p:txBody>
      </p:sp>
      <p:sp>
        <p:nvSpPr>
          <p:cNvPr id="5" name="Élőláb helye 4">
            <a:extLst>
              <a:ext uri="{FF2B5EF4-FFF2-40B4-BE49-F238E27FC236}">
                <a16:creationId xmlns:a16="http://schemas.microsoft.com/office/drawing/2014/main" id="{C4620713-3A0C-4491-91AC-00F622AE7D4D}"/>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15096EF6-FB9A-4FD3-ADD2-9087E97A66E9}"/>
              </a:ext>
            </a:extLst>
          </p:cNvPr>
          <p:cNvSpPr>
            <a:spLocks noGrp="1"/>
          </p:cNvSpPr>
          <p:nvPr>
            <p:ph type="sldNum" sz="quarter" idx="12"/>
          </p:nvPr>
        </p:nvSpPr>
        <p:spPr/>
        <p:txBody>
          <a:bodyPr/>
          <a:lstStyle/>
          <a:p>
            <a:fld id="{8850C867-F7FC-475A-A300-55C97B514C9E}" type="slidenum">
              <a:rPr lang="hu-HU" smtClean="0"/>
              <a:t>‹#›</a:t>
            </a:fld>
            <a:endParaRPr lang="hu-HU"/>
          </a:p>
        </p:txBody>
      </p:sp>
    </p:spTree>
    <p:extLst>
      <p:ext uri="{BB962C8B-B14F-4D97-AF65-F5344CB8AC3E}">
        <p14:creationId xmlns:p14="http://schemas.microsoft.com/office/powerpoint/2010/main" val="61142346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2D31B51-3753-4411-B949-4D45D78FB0DF}"/>
              </a:ext>
            </a:extLst>
          </p:cNvPr>
          <p:cNvSpPr>
            <a:spLocks noGrp="1"/>
          </p:cNvSpPr>
          <p:nvPr>
            <p:ph type="title"/>
          </p:nvPr>
        </p:nvSpPr>
        <p:spPr>
          <a:xfrm>
            <a:off x="831850" y="1709738"/>
            <a:ext cx="10515600" cy="2852737"/>
          </a:xfrm>
        </p:spPr>
        <p:txBody>
          <a:bodyPr anchor="b"/>
          <a:lstStyle>
            <a:lvl1pPr>
              <a:defRPr sz="6000"/>
            </a:lvl1pPr>
          </a:lstStyle>
          <a:p>
            <a:r>
              <a:rPr lang="hu-HU"/>
              <a:t>Mintacím szerkesztése</a:t>
            </a:r>
          </a:p>
        </p:txBody>
      </p:sp>
      <p:sp>
        <p:nvSpPr>
          <p:cNvPr id="3" name="Szöveg helye 2">
            <a:extLst>
              <a:ext uri="{FF2B5EF4-FFF2-40B4-BE49-F238E27FC236}">
                <a16:creationId xmlns:a16="http://schemas.microsoft.com/office/drawing/2014/main" id="{25AADFBF-27C3-4888-8F8E-827FED432E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átum helye 3">
            <a:extLst>
              <a:ext uri="{FF2B5EF4-FFF2-40B4-BE49-F238E27FC236}">
                <a16:creationId xmlns:a16="http://schemas.microsoft.com/office/drawing/2014/main" id="{6E372299-3A61-4A8E-9880-F3024005D9E2}"/>
              </a:ext>
            </a:extLst>
          </p:cNvPr>
          <p:cNvSpPr>
            <a:spLocks noGrp="1"/>
          </p:cNvSpPr>
          <p:nvPr>
            <p:ph type="dt" sz="half" idx="10"/>
          </p:nvPr>
        </p:nvSpPr>
        <p:spPr/>
        <p:txBody>
          <a:bodyPr/>
          <a:lstStyle/>
          <a:p>
            <a:fld id="{03B802D3-88A5-403B-8C63-0BC1ACCF054A}" type="datetimeFigureOut">
              <a:rPr lang="hu-HU" smtClean="0"/>
              <a:t>2022. 03. 29.</a:t>
            </a:fld>
            <a:endParaRPr lang="hu-HU"/>
          </a:p>
        </p:txBody>
      </p:sp>
      <p:sp>
        <p:nvSpPr>
          <p:cNvPr id="5" name="Élőláb helye 4">
            <a:extLst>
              <a:ext uri="{FF2B5EF4-FFF2-40B4-BE49-F238E27FC236}">
                <a16:creationId xmlns:a16="http://schemas.microsoft.com/office/drawing/2014/main" id="{B85820E5-E189-4E14-953E-4096BF1A9F76}"/>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9D249B21-5789-48C5-8C17-2710C9EEDAD6}"/>
              </a:ext>
            </a:extLst>
          </p:cNvPr>
          <p:cNvSpPr>
            <a:spLocks noGrp="1"/>
          </p:cNvSpPr>
          <p:nvPr>
            <p:ph type="sldNum" sz="quarter" idx="12"/>
          </p:nvPr>
        </p:nvSpPr>
        <p:spPr/>
        <p:txBody>
          <a:bodyPr/>
          <a:lstStyle/>
          <a:p>
            <a:fld id="{8850C867-F7FC-475A-A300-55C97B514C9E}" type="slidenum">
              <a:rPr lang="hu-HU" smtClean="0"/>
              <a:t>‹#›</a:t>
            </a:fld>
            <a:endParaRPr lang="hu-HU"/>
          </a:p>
        </p:txBody>
      </p:sp>
    </p:spTree>
    <p:extLst>
      <p:ext uri="{BB962C8B-B14F-4D97-AF65-F5344CB8AC3E}">
        <p14:creationId xmlns:p14="http://schemas.microsoft.com/office/powerpoint/2010/main" val="38208456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43113EC-1DE2-484D-B291-C8436EA71ADE}"/>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27F3A73D-ED1D-400A-9F1B-F9EB546385A6}"/>
              </a:ext>
            </a:extLst>
          </p:cNvPr>
          <p:cNvSpPr>
            <a:spLocks noGrp="1"/>
          </p:cNvSpPr>
          <p:nvPr>
            <p:ph sz="half" idx="1"/>
          </p:nvPr>
        </p:nvSpPr>
        <p:spPr>
          <a:xfrm>
            <a:off x="838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a:extLst>
              <a:ext uri="{FF2B5EF4-FFF2-40B4-BE49-F238E27FC236}">
                <a16:creationId xmlns:a16="http://schemas.microsoft.com/office/drawing/2014/main" id="{251FC777-C540-4C6E-B027-AE7F0B6F35CC}"/>
              </a:ext>
            </a:extLst>
          </p:cNvPr>
          <p:cNvSpPr>
            <a:spLocks noGrp="1"/>
          </p:cNvSpPr>
          <p:nvPr>
            <p:ph sz="half" idx="2"/>
          </p:nvPr>
        </p:nvSpPr>
        <p:spPr>
          <a:xfrm>
            <a:off x="6172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a:extLst>
              <a:ext uri="{FF2B5EF4-FFF2-40B4-BE49-F238E27FC236}">
                <a16:creationId xmlns:a16="http://schemas.microsoft.com/office/drawing/2014/main" id="{84AC7A15-CD6D-47B1-8374-85943C3B435A}"/>
              </a:ext>
            </a:extLst>
          </p:cNvPr>
          <p:cNvSpPr>
            <a:spLocks noGrp="1"/>
          </p:cNvSpPr>
          <p:nvPr>
            <p:ph type="dt" sz="half" idx="10"/>
          </p:nvPr>
        </p:nvSpPr>
        <p:spPr/>
        <p:txBody>
          <a:bodyPr/>
          <a:lstStyle/>
          <a:p>
            <a:fld id="{03B802D3-88A5-403B-8C63-0BC1ACCF054A}" type="datetimeFigureOut">
              <a:rPr lang="hu-HU" smtClean="0"/>
              <a:t>2022. 03. 29.</a:t>
            </a:fld>
            <a:endParaRPr lang="hu-HU"/>
          </a:p>
        </p:txBody>
      </p:sp>
      <p:sp>
        <p:nvSpPr>
          <p:cNvPr id="6" name="Élőláb helye 5">
            <a:extLst>
              <a:ext uri="{FF2B5EF4-FFF2-40B4-BE49-F238E27FC236}">
                <a16:creationId xmlns:a16="http://schemas.microsoft.com/office/drawing/2014/main" id="{DF0FAE22-F35F-4FDF-B40E-43AE16F9D3A6}"/>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B3AA7FF4-0010-4584-B472-4A958DAFEA79}"/>
              </a:ext>
            </a:extLst>
          </p:cNvPr>
          <p:cNvSpPr>
            <a:spLocks noGrp="1"/>
          </p:cNvSpPr>
          <p:nvPr>
            <p:ph type="sldNum" sz="quarter" idx="12"/>
          </p:nvPr>
        </p:nvSpPr>
        <p:spPr/>
        <p:txBody>
          <a:bodyPr/>
          <a:lstStyle/>
          <a:p>
            <a:fld id="{8850C867-F7FC-475A-A300-55C97B514C9E}" type="slidenum">
              <a:rPr lang="hu-HU" smtClean="0"/>
              <a:t>‹#›</a:t>
            </a:fld>
            <a:endParaRPr lang="hu-HU"/>
          </a:p>
        </p:txBody>
      </p:sp>
    </p:spTree>
    <p:extLst>
      <p:ext uri="{BB962C8B-B14F-4D97-AF65-F5344CB8AC3E}">
        <p14:creationId xmlns:p14="http://schemas.microsoft.com/office/powerpoint/2010/main" val="3768035204"/>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3A9BDBD-E1B1-482E-8D81-C5BD68B7C9B0}"/>
              </a:ext>
            </a:extLst>
          </p:cNvPr>
          <p:cNvSpPr>
            <a:spLocks noGrp="1"/>
          </p:cNvSpPr>
          <p:nvPr>
            <p:ph type="title"/>
          </p:nvPr>
        </p:nvSpPr>
        <p:spPr>
          <a:xfrm>
            <a:off x="839788" y="365125"/>
            <a:ext cx="10515600" cy="1325563"/>
          </a:xfrm>
        </p:spPr>
        <p:txBody>
          <a:bodyPr/>
          <a:lstStyle/>
          <a:p>
            <a:r>
              <a:rPr lang="hu-HU"/>
              <a:t>Mintacím szerkesztése</a:t>
            </a:r>
          </a:p>
        </p:txBody>
      </p:sp>
      <p:sp>
        <p:nvSpPr>
          <p:cNvPr id="3" name="Szöveg helye 2">
            <a:extLst>
              <a:ext uri="{FF2B5EF4-FFF2-40B4-BE49-F238E27FC236}">
                <a16:creationId xmlns:a16="http://schemas.microsoft.com/office/drawing/2014/main" id="{5BECEA06-B4FA-4BD0-AEFF-3819AFE5DB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a:extLst>
              <a:ext uri="{FF2B5EF4-FFF2-40B4-BE49-F238E27FC236}">
                <a16:creationId xmlns:a16="http://schemas.microsoft.com/office/drawing/2014/main" id="{3AE461EE-F798-49F6-96EB-A7E8F63FA79A}"/>
              </a:ext>
            </a:extLst>
          </p:cNvPr>
          <p:cNvSpPr>
            <a:spLocks noGrp="1"/>
          </p:cNvSpPr>
          <p:nvPr>
            <p:ph sz="half" idx="2"/>
          </p:nvPr>
        </p:nvSpPr>
        <p:spPr>
          <a:xfrm>
            <a:off x="839788" y="2505075"/>
            <a:ext cx="515778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a:extLst>
              <a:ext uri="{FF2B5EF4-FFF2-40B4-BE49-F238E27FC236}">
                <a16:creationId xmlns:a16="http://schemas.microsoft.com/office/drawing/2014/main" id="{75AD88FA-FA89-4CB5-BB8D-19C1C6DE80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a:extLst>
              <a:ext uri="{FF2B5EF4-FFF2-40B4-BE49-F238E27FC236}">
                <a16:creationId xmlns:a16="http://schemas.microsoft.com/office/drawing/2014/main" id="{2F4E52BB-FC69-4BC1-A20D-18475993D909}"/>
              </a:ext>
            </a:extLst>
          </p:cNvPr>
          <p:cNvSpPr>
            <a:spLocks noGrp="1"/>
          </p:cNvSpPr>
          <p:nvPr>
            <p:ph sz="quarter" idx="4"/>
          </p:nvPr>
        </p:nvSpPr>
        <p:spPr>
          <a:xfrm>
            <a:off x="6172200" y="2505075"/>
            <a:ext cx="5183188"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a:extLst>
              <a:ext uri="{FF2B5EF4-FFF2-40B4-BE49-F238E27FC236}">
                <a16:creationId xmlns:a16="http://schemas.microsoft.com/office/drawing/2014/main" id="{3F3C79DC-1D29-40D9-90EB-FA5F70739658}"/>
              </a:ext>
            </a:extLst>
          </p:cNvPr>
          <p:cNvSpPr>
            <a:spLocks noGrp="1"/>
          </p:cNvSpPr>
          <p:nvPr>
            <p:ph type="dt" sz="half" idx="10"/>
          </p:nvPr>
        </p:nvSpPr>
        <p:spPr/>
        <p:txBody>
          <a:bodyPr/>
          <a:lstStyle/>
          <a:p>
            <a:fld id="{03B802D3-88A5-403B-8C63-0BC1ACCF054A}" type="datetimeFigureOut">
              <a:rPr lang="hu-HU" smtClean="0"/>
              <a:t>2022. 03. 29.</a:t>
            </a:fld>
            <a:endParaRPr lang="hu-HU"/>
          </a:p>
        </p:txBody>
      </p:sp>
      <p:sp>
        <p:nvSpPr>
          <p:cNvPr id="8" name="Élőláb helye 7">
            <a:extLst>
              <a:ext uri="{FF2B5EF4-FFF2-40B4-BE49-F238E27FC236}">
                <a16:creationId xmlns:a16="http://schemas.microsoft.com/office/drawing/2014/main" id="{A0DB4930-4906-4F8F-9C14-06F7FB3E3C15}"/>
              </a:ext>
            </a:extLst>
          </p:cNvPr>
          <p:cNvSpPr>
            <a:spLocks noGrp="1"/>
          </p:cNvSpPr>
          <p:nvPr>
            <p:ph type="ftr" sz="quarter" idx="11"/>
          </p:nvPr>
        </p:nvSpPr>
        <p:spPr/>
        <p:txBody>
          <a:bodyPr/>
          <a:lstStyle/>
          <a:p>
            <a:endParaRPr lang="hu-HU"/>
          </a:p>
        </p:txBody>
      </p:sp>
      <p:sp>
        <p:nvSpPr>
          <p:cNvPr id="9" name="Dia számának helye 8">
            <a:extLst>
              <a:ext uri="{FF2B5EF4-FFF2-40B4-BE49-F238E27FC236}">
                <a16:creationId xmlns:a16="http://schemas.microsoft.com/office/drawing/2014/main" id="{C33F351E-CCD3-4A4A-AB30-54EC575A81C8}"/>
              </a:ext>
            </a:extLst>
          </p:cNvPr>
          <p:cNvSpPr>
            <a:spLocks noGrp="1"/>
          </p:cNvSpPr>
          <p:nvPr>
            <p:ph type="sldNum" sz="quarter" idx="12"/>
          </p:nvPr>
        </p:nvSpPr>
        <p:spPr/>
        <p:txBody>
          <a:bodyPr/>
          <a:lstStyle/>
          <a:p>
            <a:fld id="{8850C867-F7FC-475A-A300-55C97B514C9E}" type="slidenum">
              <a:rPr lang="hu-HU" smtClean="0"/>
              <a:t>‹#›</a:t>
            </a:fld>
            <a:endParaRPr lang="hu-HU"/>
          </a:p>
        </p:txBody>
      </p:sp>
    </p:spTree>
    <p:extLst>
      <p:ext uri="{BB962C8B-B14F-4D97-AF65-F5344CB8AC3E}">
        <p14:creationId xmlns:p14="http://schemas.microsoft.com/office/powerpoint/2010/main" val="117695307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50E884E1-60FE-4072-ACAB-038187E2109A}"/>
              </a:ext>
            </a:extLst>
          </p:cNvPr>
          <p:cNvSpPr>
            <a:spLocks noGrp="1"/>
          </p:cNvSpPr>
          <p:nvPr>
            <p:ph type="title"/>
          </p:nvPr>
        </p:nvSpPr>
        <p:spPr/>
        <p:txBody>
          <a:bodyPr/>
          <a:lstStyle/>
          <a:p>
            <a:r>
              <a:rPr lang="hu-HU"/>
              <a:t>Mintacím szerkesztése</a:t>
            </a:r>
          </a:p>
        </p:txBody>
      </p:sp>
      <p:sp>
        <p:nvSpPr>
          <p:cNvPr id="3" name="Dátum helye 2">
            <a:extLst>
              <a:ext uri="{FF2B5EF4-FFF2-40B4-BE49-F238E27FC236}">
                <a16:creationId xmlns:a16="http://schemas.microsoft.com/office/drawing/2014/main" id="{99C9C2E8-D281-46CD-B884-CFF35CD9388F}"/>
              </a:ext>
            </a:extLst>
          </p:cNvPr>
          <p:cNvSpPr>
            <a:spLocks noGrp="1"/>
          </p:cNvSpPr>
          <p:nvPr>
            <p:ph type="dt" sz="half" idx="10"/>
          </p:nvPr>
        </p:nvSpPr>
        <p:spPr/>
        <p:txBody>
          <a:bodyPr/>
          <a:lstStyle/>
          <a:p>
            <a:fld id="{03B802D3-88A5-403B-8C63-0BC1ACCF054A}" type="datetimeFigureOut">
              <a:rPr lang="hu-HU" smtClean="0"/>
              <a:t>2022. 03. 29.</a:t>
            </a:fld>
            <a:endParaRPr lang="hu-HU"/>
          </a:p>
        </p:txBody>
      </p:sp>
      <p:sp>
        <p:nvSpPr>
          <p:cNvPr id="4" name="Élőláb helye 3">
            <a:extLst>
              <a:ext uri="{FF2B5EF4-FFF2-40B4-BE49-F238E27FC236}">
                <a16:creationId xmlns:a16="http://schemas.microsoft.com/office/drawing/2014/main" id="{01B367F9-AC1E-411B-AC06-2CE0279678C8}"/>
              </a:ext>
            </a:extLst>
          </p:cNvPr>
          <p:cNvSpPr>
            <a:spLocks noGrp="1"/>
          </p:cNvSpPr>
          <p:nvPr>
            <p:ph type="ftr" sz="quarter" idx="11"/>
          </p:nvPr>
        </p:nvSpPr>
        <p:spPr/>
        <p:txBody>
          <a:bodyPr/>
          <a:lstStyle/>
          <a:p>
            <a:endParaRPr lang="hu-HU"/>
          </a:p>
        </p:txBody>
      </p:sp>
      <p:sp>
        <p:nvSpPr>
          <p:cNvPr id="5" name="Dia számának helye 4">
            <a:extLst>
              <a:ext uri="{FF2B5EF4-FFF2-40B4-BE49-F238E27FC236}">
                <a16:creationId xmlns:a16="http://schemas.microsoft.com/office/drawing/2014/main" id="{7321960C-DF8A-4233-8300-1D5ADF6986DC}"/>
              </a:ext>
            </a:extLst>
          </p:cNvPr>
          <p:cNvSpPr>
            <a:spLocks noGrp="1"/>
          </p:cNvSpPr>
          <p:nvPr>
            <p:ph type="sldNum" sz="quarter" idx="12"/>
          </p:nvPr>
        </p:nvSpPr>
        <p:spPr/>
        <p:txBody>
          <a:bodyPr/>
          <a:lstStyle/>
          <a:p>
            <a:fld id="{8850C867-F7FC-475A-A300-55C97B514C9E}" type="slidenum">
              <a:rPr lang="hu-HU" smtClean="0"/>
              <a:t>‹#›</a:t>
            </a:fld>
            <a:endParaRPr lang="hu-HU"/>
          </a:p>
        </p:txBody>
      </p:sp>
    </p:spTree>
    <p:extLst>
      <p:ext uri="{BB962C8B-B14F-4D97-AF65-F5344CB8AC3E}">
        <p14:creationId xmlns:p14="http://schemas.microsoft.com/office/powerpoint/2010/main" val="3391374146"/>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a:extLst>
              <a:ext uri="{FF2B5EF4-FFF2-40B4-BE49-F238E27FC236}">
                <a16:creationId xmlns:a16="http://schemas.microsoft.com/office/drawing/2014/main" id="{B411F415-B74D-4CB6-BF51-9CEFB70E40B5}"/>
              </a:ext>
            </a:extLst>
          </p:cNvPr>
          <p:cNvSpPr>
            <a:spLocks noGrp="1"/>
          </p:cNvSpPr>
          <p:nvPr>
            <p:ph type="dt" sz="half" idx="10"/>
          </p:nvPr>
        </p:nvSpPr>
        <p:spPr/>
        <p:txBody>
          <a:bodyPr/>
          <a:lstStyle/>
          <a:p>
            <a:fld id="{03B802D3-88A5-403B-8C63-0BC1ACCF054A}" type="datetimeFigureOut">
              <a:rPr lang="hu-HU" smtClean="0"/>
              <a:t>2022. 03. 29.</a:t>
            </a:fld>
            <a:endParaRPr lang="hu-HU"/>
          </a:p>
        </p:txBody>
      </p:sp>
      <p:sp>
        <p:nvSpPr>
          <p:cNvPr id="3" name="Élőláb helye 2">
            <a:extLst>
              <a:ext uri="{FF2B5EF4-FFF2-40B4-BE49-F238E27FC236}">
                <a16:creationId xmlns:a16="http://schemas.microsoft.com/office/drawing/2014/main" id="{0611170E-5AF5-448D-8EAD-E19114028AB7}"/>
              </a:ext>
            </a:extLst>
          </p:cNvPr>
          <p:cNvSpPr>
            <a:spLocks noGrp="1"/>
          </p:cNvSpPr>
          <p:nvPr>
            <p:ph type="ftr" sz="quarter" idx="11"/>
          </p:nvPr>
        </p:nvSpPr>
        <p:spPr/>
        <p:txBody>
          <a:bodyPr/>
          <a:lstStyle/>
          <a:p>
            <a:endParaRPr lang="hu-HU"/>
          </a:p>
        </p:txBody>
      </p:sp>
      <p:sp>
        <p:nvSpPr>
          <p:cNvPr id="4" name="Dia számának helye 3">
            <a:extLst>
              <a:ext uri="{FF2B5EF4-FFF2-40B4-BE49-F238E27FC236}">
                <a16:creationId xmlns:a16="http://schemas.microsoft.com/office/drawing/2014/main" id="{4265C48A-27CD-4AB4-BE21-E0A725D820D3}"/>
              </a:ext>
            </a:extLst>
          </p:cNvPr>
          <p:cNvSpPr>
            <a:spLocks noGrp="1"/>
          </p:cNvSpPr>
          <p:nvPr>
            <p:ph type="sldNum" sz="quarter" idx="12"/>
          </p:nvPr>
        </p:nvSpPr>
        <p:spPr/>
        <p:txBody>
          <a:bodyPr/>
          <a:lstStyle/>
          <a:p>
            <a:fld id="{8850C867-F7FC-475A-A300-55C97B514C9E}" type="slidenum">
              <a:rPr lang="hu-HU" smtClean="0"/>
              <a:t>‹#›</a:t>
            </a:fld>
            <a:endParaRPr lang="hu-HU"/>
          </a:p>
        </p:txBody>
      </p:sp>
    </p:spTree>
    <p:extLst>
      <p:ext uri="{BB962C8B-B14F-4D97-AF65-F5344CB8AC3E}">
        <p14:creationId xmlns:p14="http://schemas.microsoft.com/office/powerpoint/2010/main" val="339412820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3CDD3379-6C48-45BB-AFE0-96CC01632139}"/>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Tartalom helye 2">
            <a:extLst>
              <a:ext uri="{FF2B5EF4-FFF2-40B4-BE49-F238E27FC236}">
                <a16:creationId xmlns:a16="http://schemas.microsoft.com/office/drawing/2014/main" id="{EADC77CD-1CF0-4808-B8F6-8A546DC2DD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a:extLst>
              <a:ext uri="{FF2B5EF4-FFF2-40B4-BE49-F238E27FC236}">
                <a16:creationId xmlns:a16="http://schemas.microsoft.com/office/drawing/2014/main" id="{1AEF01C0-9CEB-464E-A9DF-9E85A8DC63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E1F1EDA6-A917-426D-BB3A-C35F3ADC880F}"/>
              </a:ext>
            </a:extLst>
          </p:cNvPr>
          <p:cNvSpPr>
            <a:spLocks noGrp="1"/>
          </p:cNvSpPr>
          <p:nvPr>
            <p:ph type="dt" sz="half" idx="10"/>
          </p:nvPr>
        </p:nvSpPr>
        <p:spPr/>
        <p:txBody>
          <a:bodyPr/>
          <a:lstStyle/>
          <a:p>
            <a:fld id="{03B802D3-88A5-403B-8C63-0BC1ACCF054A}" type="datetimeFigureOut">
              <a:rPr lang="hu-HU" smtClean="0"/>
              <a:t>2022. 03. 29.</a:t>
            </a:fld>
            <a:endParaRPr lang="hu-HU"/>
          </a:p>
        </p:txBody>
      </p:sp>
      <p:sp>
        <p:nvSpPr>
          <p:cNvPr id="6" name="Élőláb helye 5">
            <a:extLst>
              <a:ext uri="{FF2B5EF4-FFF2-40B4-BE49-F238E27FC236}">
                <a16:creationId xmlns:a16="http://schemas.microsoft.com/office/drawing/2014/main" id="{7786431B-062C-4784-AEB9-EED4E4F43334}"/>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AA3369BD-5564-49ED-AF25-11582DD741F8}"/>
              </a:ext>
            </a:extLst>
          </p:cNvPr>
          <p:cNvSpPr>
            <a:spLocks noGrp="1"/>
          </p:cNvSpPr>
          <p:nvPr>
            <p:ph type="sldNum" sz="quarter" idx="12"/>
          </p:nvPr>
        </p:nvSpPr>
        <p:spPr/>
        <p:txBody>
          <a:bodyPr/>
          <a:lstStyle/>
          <a:p>
            <a:fld id="{8850C867-F7FC-475A-A300-55C97B514C9E}" type="slidenum">
              <a:rPr lang="hu-HU" smtClean="0"/>
              <a:t>‹#›</a:t>
            </a:fld>
            <a:endParaRPr lang="hu-HU"/>
          </a:p>
        </p:txBody>
      </p:sp>
    </p:spTree>
    <p:extLst>
      <p:ext uri="{BB962C8B-B14F-4D97-AF65-F5344CB8AC3E}">
        <p14:creationId xmlns:p14="http://schemas.microsoft.com/office/powerpoint/2010/main" val="58515301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12B565C6-0399-4636-998F-A0FA68785190}"/>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Kép helye 2">
            <a:extLst>
              <a:ext uri="{FF2B5EF4-FFF2-40B4-BE49-F238E27FC236}">
                <a16:creationId xmlns:a16="http://schemas.microsoft.com/office/drawing/2014/main" id="{AE58315A-20DC-49A5-B377-92BF60947AF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a:extLst>
              <a:ext uri="{FF2B5EF4-FFF2-40B4-BE49-F238E27FC236}">
                <a16:creationId xmlns:a16="http://schemas.microsoft.com/office/drawing/2014/main" id="{91F3335B-446E-4B87-AAEA-FDE3A31184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79A2FA8E-8FD8-4795-8FE5-76F3E7249FE3}"/>
              </a:ext>
            </a:extLst>
          </p:cNvPr>
          <p:cNvSpPr>
            <a:spLocks noGrp="1"/>
          </p:cNvSpPr>
          <p:nvPr>
            <p:ph type="dt" sz="half" idx="10"/>
          </p:nvPr>
        </p:nvSpPr>
        <p:spPr/>
        <p:txBody>
          <a:bodyPr/>
          <a:lstStyle/>
          <a:p>
            <a:fld id="{03B802D3-88A5-403B-8C63-0BC1ACCF054A}" type="datetimeFigureOut">
              <a:rPr lang="hu-HU" smtClean="0"/>
              <a:t>2022. 03. 29.</a:t>
            </a:fld>
            <a:endParaRPr lang="hu-HU"/>
          </a:p>
        </p:txBody>
      </p:sp>
      <p:sp>
        <p:nvSpPr>
          <p:cNvPr id="6" name="Élőláb helye 5">
            <a:extLst>
              <a:ext uri="{FF2B5EF4-FFF2-40B4-BE49-F238E27FC236}">
                <a16:creationId xmlns:a16="http://schemas.microsoft.com/office/drawing/2014/main" id="{236A7C40-33F4-4336-9059-5E784AFA1BB4}"/>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0CCBD30F-3B69-4294-9B37-42B0B6B1C5E3}"/>
              </a:ext>
            </a:extLst>
          </p:cNvPr>
          <p:cNvSpPr>
            <a:spLocks noGrp="1"/>
          </p:cNvSpPr>
          <p:nvPr>
            <p:ph type="sldNum" sz="quarter" idx="12"/>
          </p:nvPr>
        </p:nvSpPr>
        <p:spPr/>
        <p:txBody>
          <a:bodyPr/>
          <a:lstStyle/>
          <a:p>
            <a:fld id="{8850C867-F7FC-475A-A300-55C97B514C9E}" type="slidenum">
              <a:rPr lang="hu-HU" smtClean="0"/>
              <a:t>‹#›</a:t>
            </a:fld>
            <a:endParaRPr lang="hu-HU"/>
          </a:p>
        </p:txBody>
      </p:sp>
    </p:spTree>
    <p:extLst>
      <p:ext uri="{BB962C8B-B14F-4D97-AF65-F5344CB8AC3E}">
        <p14:creationId xmlns:p14="http://schemas.microsoft.com/office/powerpoint/2010/main" val="3132783926"/>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a:extLst>
              <a:ext uri="{FF2B5EF4-FFF2-40B4-BE49-F238E27FC236}">
                <a16:creationId xmlns:a16="http://schemas.microsoft.com/office/drawing/2014/main" id="{D5BE09F9-3254-45CB-8710-080FF937D5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a:t>Mintacím szerkesztése</a:t>
            </a:r>
          </a:p>
        </p:txBody>
      </p:sp>
      <p:sp>
        <p:nvSpPr>
          <p:cNvPr id="3" name="Szöveg helye 2">
            <a:extLst>
              <a:ext uri="{FF2B5EF4-FFF2-40B4-BE49-F238E27FC236}">
                <a16:creationId xmlns:a16="http://schemas.microsoft.com/office/drawing/2014/main" id="{5F8987E0-85A7-443B-AC30-33BA7DE2E6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E518A423-B111-408D-8AFC-25753C0E13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B802D3-88A5-403B-8C63-0BC1ACCF054A}" type="datetimeFigureOut">
              <a:rPr lang="hu-HU" smtClean="0"/>
              <a:t>2022. 03. 29.</a:t>
            </a:fld>
            <a:endParaRPr lang="hu-HU"/>
          </a:p>
        </p:txBody>
      </p:sp>
      <p:sp>
        <p:nvSpPr>
          <p:cNvPr id="5" name="Élőláb helye 4">
            <a:extLst>
              <a:ext uri="{FF2B5EF4-FFF2-40B4-BE49-F238E27FC236}">
                <a16:creationId xmlns:a16="http://schemas.microsoft.com/office/drawing/2014/main" id="{EED6FED4-5697-4D00-8ABE-E6D2566FCA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a:extLst>
              <a:ext uri="{FF2B5EF4-FFF2-40B4-BE49-F238E27FC236}">
                <a16:creationId xmlns:a16="http://schemas.microsoft.com/office/drawing/2014/main" id="{2FAC5F94-77FD-4AD8-9AD0-685B2C023E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50C867-F7FC-475A-A300-55C97B514C9E}" type="slidenum">
              <a:rPr lang="hu-HU" smtClean="0"/>
              <a:t>‹#›</a:t>
            </a:fld>
            <a:endParaRPr lang="hu-HU"/>
          </a:p>
        </p:txBody>
      </p:sp>
    </p:spTree>
    <p:extLst>
      <p:ext uri="{BB962C8B-B14F-4D97-AF65-F5344CB8AC3E}">
        <p14:creationId xmlns:p14="http://schemas.microsoft.com/office/powerpoint/2010/main" val="79380503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abibliamindenkie.hu/uj/LUK/10"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rpi.reformatus.hu/sites/default/files/interaktiv_tankonyvek/Hittan_7/8.html" TargetMode="External"/><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hyperlink" Target="https://learningapps.org/watch?v=pb3e8y0dn20" TargetMode="External"/><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19.sv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2.jpeg"/><Relationship Id="rId7" Type="http://schemas.openxmlformats.org/officeDocument/2006/relationships/image" Target="../media/image26.jp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26.xml.rels><?xml version="1.0" encoding="UTF-8" standalone="yes"?>
<Relationships xmlns="http://schemas.openxmlformats.org/package/2006/relationships"><Relationship Id="rId8" Type="http://schemas.openxmlformats.org/officeDocument/2006/relationships/hyperlink" Target="https://learningapps.org/watch?v=p2axi5fht20" TargetMode="External"/><Relationship Id="rId3" Type="http://schemas.openxmlformats.org/officeDocument/2006/relationships/image" Target="../media/image22.jpeg"/><Relationship Id="rId7" Type="http://schemas.openxmlformats.org/officeDocument/2006/relationships/image" Target="../media/image26.jp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10" Type="http://schemas.openxmlformats.org/officeDocument/2006/relationships/image" Target="../media/image29.svg"/><Relationship Id="rId4" Type="http://schemas.openxmlformats.org/officeDocument/2006/relationships/image" Target="../media/image23.jpeg"/><Relationship Id="rId9" Type="http://schemas.openxmlformats.org/officeDocument/2006/relationships/image" Target="../media/image27.png"/></Relationships>
</file>

<file path=ppt/slides/_rels/slide2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2.jpeg"/><Relationship Id="rId7" Type="http://schemas.openxmlformats.org/officeDocument/2006/relationships/image" Target="../media/image26.jp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unsplash.com/" TargetMode="External"/><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hyperlink" Target="https://pixabay.com/hu/"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fRStJFGLVCk" TargetMode="External"/><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FC9BE17-9A7B-462D-AE50-3D87773873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Kép 6" descr="A képen beltéri, fal, ablak, épület látható&#10;&#10;Automatikusan generált leírás">
            <a:extLst>
              <a:ext uri="{FF2B5EF4-FFF2-40B4-BE49-F238E27FC236}">
                <a16:creationId xmlns:a16="http://schemas.microsoft.com/office/drawing/2014/main" id="{267D57CB-6E08-4918-9169-A3EF16A966C3}"/>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t="6191" r="13818" b="2900"/>
          <a:stretch/>
        </p:blipFill>
        <p:spPr>
          <a:xfrm>
            <a:off x="3523488" y="10"/>
            <a:ext cx="8668512" cy="6857990"/>
          </a:xfrm>
          <a:prstGeom prst="rect">
            <a:avLst/>
          </a:prstGeom>
        </p:spPr>
      </p:pic>
      <p:sp>
        <p:nvSpPr>
          <p:cNvPr id="14" name="Rectangle 13">
            <a:extLst>
              <a:ext uri="{FF2B5EF4-FFF2-40B4-BE49-F238E27FC236}">
                <a16:creationId xmlns:a16="http://schemas.microsoft.com/office/drawing/2014/main" id="{3EBE8569-6AEC-4B8C-8D53-2DE337CDBA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5D4142C-5077-457F-A6AD-3FECFDB396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7A5F0580-5EE9-419F-96EE-B6529EF6E7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artalom helye 2">
            <a:extLst>
              <a:ext uri="{FF2B5EF4-FFF2-40B4-BE49-F238E27FC236}">
                <a16:creationId xmlns:a16="http://schemas.microsoft.com/office/drawing/2014/main" id="{73801BE7-2CF5-43AC-9EE4-B39EAAD15BF1}"/>
              </a:ext>
            </a:extLst>
          </p:cNvPr>
          <p:cNvSpPr>
            <a:spLocks noGrp="1"/>
          </p:cNvSpPr>
          <p:nvPr>
            <p:ph idx="1"/>
          </p:nvPr>
        </p:nvSpPr>
        <p:spPr>
          <a:xfrm>
            <a:off x="371094" y="3167773"/>
            <a:ext cx="5255983" cy="556330"/>
          </a:xfrm>
        </p:spPr>
        <p:txBody>
          <a:bodyPr anchor="t">
            <a:normAutofit/>
          </a:bodyPr>
          <a:lstStyle/>
          <a:p>
            <a:pPr marL="0" indent="0">
              <a:buNone/>
            </a:pPr>
            <a:r>
              <a:rPr lang="hu-HU" sz="2000" dirty="0">
                <a:latin typeface="Arial" panose="020B0604020202020204" pitchFamily="34" charset="0"/>
                <a:cs typeface="Arial" panose="020B0604020202020204" pitchFamily="34" charset="0"/>
              </a:rPr>
              <a:t>Lukács 10,38-42</a:t>
            </a:r>
          </a:p>
        </p:txBody>
      </p:sp>
      <p:sp>
        <p:nvSpPr>
          <p:cNvPr id="4" name="Szövegdoboz 3">
            <a:extLst>
              <a:ext uri="{FF2B5EF4-FFF2-40B4-BE49-F238E27FC236}">
                <a16:creationId xmlns:a16="http://schemas.microsoft.com/office/drawing/2014/main" id="{6F485B47-8502-4828-8618-665969D00520}"/>
              </a:ext>
            </a:extLst>
          </p:cNvPr>
          <p:cNvSpPr txBox="1"/>
          <p:nvPr/>
        </p:nvSpPr>
        <p:spPr>
          <a:xfrm>
            <a:off x="371094" y="2360815"/>
            <a:ext cx="3419510" cy="369332"/>
          </a:xfrm>
          <a:prstGeom prst="rect">
            <a:avLst/>
          </a:prstGeom>
          <a:solidFill>
            <a:schemeClr val="bg1"/>
          </a:solidFill>
        </p:spPr>
        <p:txBody>
          <a:bodyPr wrap="square" rtlCol="0">
            <a:spAutoFit/>
          </a:bodyPr>
          <a:lstStyle/>
          <a:p>
            <a:endParaRPr lang="hu-HU" dirty="0"/>
          </a:p>
        </p:txBody>
      </p:sp>
      <p:sp>
        <p:nvSpPr>
          <p:cNvPr id="2" name="Cím 1">
            <a:extLst>
              <a:ext uri="{FF2B5EF4-FFF2-40B4-BE49-F238E27FC236}">
                <a16:creationId xmlns:a16="http://schemas.microsoft.com/office/drawing/2014/main" id="{C0FE0F1E-B528-468D-939A-33F7B09FCD61}"/>
              </a:ext>
            </a:extLst>
          </p:cNvPr>
          <p:cNvSpPr>
            <a:spLocks noGrp="1"/>
          </p:cNvSpPr>
          <p:nvPr>
            <p:ph type="title"/>
          </p:nvPr>
        </p:nvSpPr>
        <p:spPr>
          <a:xfrm>
            <a:off x="371094" y="1161288"/>
            <a:ext cx="4342222" cy="1972610"/>
          </a:xfrm>
        </p:spPr>
        <p:txBody>
          <a:bodyPr anchor="b">
            <a:noAutofit/>
          </a:bodyPr>
          <a:lstStyle/>
          <a:p>
            <a:r>
              <a:rPr lang="hu-HU" sz="4800" dirty="0">
                <a:latin typeface="Arial" panose="020B0604020202020204" pitchFamily="34" charset="0"/>
                <a:cs typeface="Arial" panose="020B0604020202020204" pitchFamily="34" charset="0"/>
              </a:rPr>
              <a:t>Jézus a helyes sorrendről tanít</a:t>
            </a:r>
          </a:p>
        </p:txBody>
      </p:sp>
    </p:spTree>
    <p:extLst>
      <p:ext uri="{BB962C8B-B14F-4D97-AF65-F5344CB8AC3E}">
        <p14:creationId xmlns:p14="http://schemas.microsoft.com/office/powerpoint/2010/main" val="333329107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D009D6D5-DAC2-4A8B-A17A-E206B9012D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artalom helye 2">
            <a:extLst>
              <a:ext uri="{FF2B5EF4-FFF2-40B4-BE49-F238E27FC236}">
                <a16:creationId xmlns:a16="http://schemas.microsoft.com/office/drawing/2014/main" id="{73801BE7-2CF5-43AC-9EE4-B39EAAD15BF1}"/>
              </a:ext>
            </a:extLst>
          </p:cNvPr>
          <p:cNvSpPr>
            <a:spLocks noGrp="1"/>
          </p:cNvSpPr>
          <p:nvPr>
            <p:ph idx="1"/>
          </p:nvPr>
        </p:nvSpPr>
        <p:spPr>
          <a:xfrm>
            <a:off x="838200" y="2333297"/>
            <a:ext cx="4619621" cy="3843666"/>
          </a:xfrm>
        </p:spPr>
        <p:txBody>
          <a:bodyPr>
            <a:normAutofit/>
          </a:bodyPr>
          <a:lstStyle/>
          <a:p>
            <a:pPr marL="0" indent="0">
              <a:buNone/>
            </a:pPr>
            <a:r>
              <a:rPr lang="hu-HU" sz="1700" b="1" i="1" dirty="0">
                <a:latin typeface="Arial" panose="020B0604020202020204" pitchFamily="34" charset="0"/>
                <a:cs typeface="Arial" panose="020B0604020202020204" pitchFamily="34" charset="0"/>
              </a:rPr>
              <a:t>„</a:t>
            </a:r>
            <a:r>
              <a:rPr lang="hu-HU" sz="1800" b="1" i="1" dirty="0">
                <a:latin typeface="Arial" panose="020B0604020202020204" pitchFamily="34" charset="0"/>
                <a:cs typeface="Arial" panose="020B0604020202020204" pitchFamily="34" charset="0"/>
              </a:rPr>
              <a:t>Volt ennek egy Mária nevű testvére, aki leült az Úr lábához, és hallgatta beszédét. </a:t>
            </a:r>
          </a:p>
          <a:p>
            <a:pPr marL="0" indent="0">
              <a:buNone/>
            </a:pPr>
            <a:r>
              <a:rPr lang="hu-HU" sz="1800" b="1" i="1" dirty="0">
                <a:latin typeface="Arial" panose="020B0604020202020204" pitchFamily="34" charset="0"/>
                <a:cs typeface="Arial" panose="020B0604020202020204" pitchFamily="34" charset="0"/>
              </a:rPr>
              <a:t>Mártát pedig teljesen lefoglalta a sok munka. Ezért odajött, és így szólt: Uram, nem törődsz azzal, hogy a testvérem magamra hagyott a munkában? Mondd hát neki, hogy segítsen</a:t>
            </a:r>
            <a:r>
              <a:rPr lang="hu-HU" sz="1800" b="1" i="1" dirty="0" smtClean="0">
                <a:latin typeface="Arial" panose="020B0604020202020204" pitchFamily="34" charset="0"/>
                <a:cs typeface="Arial" panose="020B0604020202020204" pitchFamily="34" charset="0"/>
              </a:rPr>
              <a:t>!”</a:t>
            </a:r>
            <a:endParaRPr lang="hu-HU" sz="1800" b="1" i="1" dirty="0">
              <a:latin typeface="Arial" panose="020B0604020202020204" pitchFamily="34" charset="0"/>
              <a:cs typeface="Arial" panose="020B0604020202020204" pitchFamily="34" charset="0"/>
            </a:endParaRPr>
          </a:p>
          <a:p>
            <a:r>
              <a:rPr lang="hu-HU" sz="2000" dirty="0" smtClean="0">
                <a:latin typeface="Arial" panose="020B0604020202020204" pitchFamily="34" charset="0"/>
                <a:cs typeface="Arial" panose="020B0604020202020204" pitchFamily="34" charset="0"/>
              </a:rPr>
              <a:t>Próbáljd </a:t>
            </a:r>
            <a:r>
              <a:rPr lang="hu-HU" sz="2000" dirty="0">
                <a:latin typeface="Arial" panose="020B0604020202020204" pitchFamily="34" charset="0"/>
                <a:cs typeface="Arial" panose="020B0604020202020204" pitchFamily="34" charset="0"/>
              </a:rPr>
              <a:t>most beleképzelni </a:t>
            </a:r>
            <a:r>
              <a:rPr lang="hu-HU" sz="2000" dirty="0" smtClean="0">
                <a:latin typeface="Arial" panose="020B0604020202020204" pitchFamily="34" charset="0"/>
                <a:cs typeface="Arial" panose="020B0604020202020204" pitchFamily="34" charset="0"/>
              </a:rPr>
              <a:t>magad Mária </a:t>
            </a:r>
            <a:r>
              <a:rPr lang="hu-HU" sz="2000" dirty="0">
                <a:latin typeface="Arial" panose="020B0604020202020204" pitchFamily="34" charset="0"/>
                <a:cs typeface="Arial" panose="020B0604020202020204" pitchFamily="34" charset="0"/>
              </a:rPr>
              <a:t>helyébe! A testvéred nem hozzád jön oda, hogy megkérjen, hogy segítsd neki, hanem Jézushoz. </a:t>
            </a:r>
          </a:p>
          <a:p>
            <a:r>
              <a:rPr lang="hu-HU" sz="2000" dirty="0">
                <a:latin typeface="Arial" panose="020B0604020202020204" pitchFamily="34" charset="0"/>
                <a:cs typeface="Arial" panose="020B0604020202020204" pitchFamily="34" charset="0"/>
              </a:rPr>
              <a:t>Mit vált ez ki belőled?</a:t>
            </a:r>
          </a:p>
        </p:txBody>
      </p:sp>
      <p:pic>
        <p:nvPicPr>
          <p:cNvPr id="5" name="Kép 4">
            <a:extLst>
              <a:ext uri="{FF2B5EF4-FFF2-40B4-BE49-F238E27FC236}">
                <a16:creationId xmlns:a16="http://schemas.microsoft.com/office/drawing/2014/main" id="{CE6B4DB0-978E-4AD6-B41B-F165157F45BA}"/>
              </a:ext>
            </a:extLst>
          </p:cNvPr>
          <p:cNvPicPr>
            <a:picLocks noChangeAspect="1"/>
          </p:cNvPicPr>
          <p:nvPr/>
        </p:nvPicPr>
        <p:blipFill rotWithShape="1">
          <a:blip r:embed="rId2">
            <a:extLst>
              <a:ext uri="{28A0092B-C50C-407E-A947-70E740481C1C}">
                <a14:useLocalDpi xmlns:a14="http://schemas.microsoft.com/office/drawing/2010/main" val="0"/>
              </a:ext>
            </a:extLst>
          </a:blip>
          <a:srcRect t="13740"/>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15" name="Kép 14">
            <a:extLst>
              <a:ext uri="{FF2B5EF4-FFF2-40B4-BE49-F238E27FC236}">
                <a16:creationId xmlns:a16="http://schemas.microsoft.com/office/drawing/2014/main" id="{81001E9D-4100-4AA2-A573-B939121E22AC}"/>
              </a:ext>
            </a:extLst>
          </p:cNvPr>
          <p:cNvPicPr>
            <a:picLocks noChangeAspect="1"/>
          </p:cNvPicPr>
          <p:nvPr/>
        </p:nvPicPr>
        <p:blipFill rotWithShape="1">
          <a:blip r:embed="rId3"/>
          <a:srcRect l="1077" t="887" r="2783" b="-887"/>
          <a:stretch/>
        </p:blipFill>
        <p:spPr>
          <a:xfrm>
            <a:off x="5197365" y="659929"/>
            <a:ext cx="1368000" cy="1368000"/>
          </a:xfrm>
          <a:prstGeom prst="rect">
            <a:avLst/>
          </a:prstGeom>
        </p:spPr>
      </p:pic>
      <p:sp>
        <p:nvSpPr>
          <p:cNvPr id="17" name="Cím 1">
            <a:extLst>
              <a:ext uri="{FF2B5EF4-FFF2-40B4-BE49-F238E27FC236}">
                <a16:creationId xmlns:a16="http://schemas.microsoft.com/office/drawing/2014/main" id="{81D379BD-A34E-4E49-8A54-11B6E7B82688}"/>
              </a:ext>
            </a:extLst>
          </p:cNvPr>
          <p:cNvSpPr txBox="1">
            <a:spLocks/>
          </p:cNvSpPr>
          <p:nvPr/>
        </p:nvSpPr>
        <p:spPr>
          <a:xfrm>
            <a:off x="206505" y="440277"/>
            <a:ext cx="5251316" cy="18073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hu-HU" sz="36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Mária és Márta története a Bibliában</a:t>
            </a:r>
          </a:p>
        </p:txBody>
      </p:sp>
    </p:spTree>
    <p:extLst>
      <p:ext uri="{BB962C8B-B14F-4D97-AF65-F5344CB8AC3E}">
        <p14:creationId xmlns:p14="http://schemas.microsoft.com/office/powerpoint/2010/main" val="5818869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fade">
                                      <p:cBhvr>
                                        <p:cTn id="1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D009D6D5-DAC2-4A8B-A17A-E206B9012D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artalom helye 2">
            <a:extLst>
              <a:ext uri="{FF2B5EF4-FFF2-40B4-BE49-F238E27FC236}">
                <a16:creationId xmlns:a16="http://schemas.microsoft.com/office/drawing/2014/main" id="{73801BE7-2CF5-43AC-9EE4-B39EAAD15BF1}"/>
              </a:ext>
            </a:extLst>
          </p:cNvPr>
          <p:cNvSpPr>
            <a:spLocks noGrp="1"/>
          </p:cNvSpPr>
          <p:nvPr>
            <p:ph idx="1"/>
          </p:nvPr>
        </p:nvSpPr>
        <p:spPr>
          <a:xfrm>
            <a:off x="838200" y="2333296"/>
            <a:ext cx="4874623" cy="4250383"/>
          </a:xfrm>
        </p:spPr>
        <p:txBody>
          <a:bodyPr>
            <a:normAutofit lnSpcReduction="10000"/>
          </a:bodyPr>
          <a:lstStyle/>
          <a:p>
            <a:pPr marL="0" indent="0">
              <a:buNone/>
            </a:pPr>
            <a:r>
              <a:rPr lang="hu-HU" sz="1900" dirty="0" smtClean="0">
                <a:latin typeface="Arial" panose="020B0604020202020204" pitchFamily="34" charset="0"/>
                <a:cs typeface="Arial" panose="020B0604020202020204" pitchFamily="34" charset="0"/>
              </a:rPr>
              <a:t>Figyeld </a:t>
            </a:r>
            <a:r>
              <a:rPr lang="hu-HU" sz="1900" dirty="0">
                <a:latin typeface="Arial" panose="020B0604020202020204" pitchFamily="34" charset="0"/>
                <a:cs typeface="Arial" panose="020B0604020202020204" pitchFamily="34" charset="0"/>
              </a:rPr>
              <a:t>meg milyen választ adott Jézus erre a kérdésre!</a:t>
            </a:r>
          </a:p>
          <a:p>
            <a:pPr marL="0" indent="0">
              <a:buNone/>
            </a:pPr>
            <a:r>
              <a:rPr lang="hu-HU" sz="1900" b="1" i="1" dirty="0">
                <a:latin typeface="Arial" panose="020B0604020202020204" pitchFamily="34" charset="0"/>
                <a:cs typeface="Arial" panose="020B0604020202020204" pitchFamily="34" charset="0"/>
              </a:rPr>
              <a:t>„Az Úr azonban így felelt neki: Márta, Márta, sok mindenért aggódsz és nyugtalankodsz, pedig kevésre van szükség, valójában csak egyre. Mária a jó részt választotta, amelyet nem vehetnek el tőle</a:t>
            </a:r>
            <a:r>
              <a:rPr lang="hu-HU" sz="1900" b="1" i="1" dirty="0" smtClean="0">
                <a:latin typeface="Arial" panose="020B0604020202020204" pitchFamily="34" charset="0"/>
                <a:cs typeface="Arial" panose="020B0604020202020204" pitchFamily="34" charset="0"/>
              </a:rPr>
              <a:t>.”</a:t>
            </a:r>
          </a:p>
          <a:p>
            <a:pPr marL="0" indent="0">
              <a:buNone/>
            </a:pPr>
            <a:endParaRPr lang="hu-HU" sz="1900" b="1" i="1" dirty="0">
              <a:latin typeface="Arial" panose="020B0604020202020204" pitchFamily="34" charset="0"/>
              <a:cs typeface="Arial" panose="020B0604020202020204" pitchFamily="34" charset="0"/>
            </a:endParaRPr>
          </a:p>
          <a:p>
            <a:r>
              <a:rPr lang="hu-HU" sz="2000" dirty="0">
                <a:latin typeface="Arial" panose="020B0604020202020204" pitchFamily="34" charset="0"/>
                <a:cs typeface="Arial" panose="020B0604020202020204" pitchFamily="34" charset="0"/>
              </a:rPr>
              <a:t>Képzeld magad most újra Márta helyébe, aki egész eddig szolgált. Jézus most az alábbiakat mondta neked.</a:t>
            </a:r>
          </a:p>
          <a:p>
            <a:r>
              <a:rPr lang="hu-HU" sz="2000" dirty="0">
                <a:latin typeface="Arial" panose="020B0604020202020204" pitchFamily="34" charset="0"/>
                <a:cs typeface="Arial" panose="020B0604020202020204" pitchFamily="34" charset="0"/>
              </a:rPr>
              <a:t>Mit teszel Jézus válasza után?</a:t>
            </a:r>
          </a:p>
        </p:txBody>
      </p:sp>
      <p:pic>
        <p:nvPicPr>
          <p:cNvPr id="5" name="Kép 4">
            <a:extLst>
              <a:ext uri="{FF2B5EF4-FFF2-40B4-BE49-F238E27FC236}">
                <a16:creationId xmlns:a16="http://schemas.microsoft.com/office/drawing/2014/main" id="{23CC3EC7-97A8-473F-B3F3-1B41BAC56AFF}"/>
              </a:ext>
            </a:extLst>
          </p:cNvPr>
          <p:cNvPicPr>
            <a:picLocks noChangeAspect="1"/>
          </p:cNvPicPr>
          <p:nvPr/>
        </p:nvPicPr>
        <p:blipFill rotWithShape="1">
          <a:blip r:embed="rId2">
            <a:extLst>
              <a:ext uri="{28A0092B-C50C-407E-A947-70E740481C1C}">
                <a14:useLocalDpi xmlns:a14="http://schemas.microsoft.com/office/drawing/2010/main" val="0"/>
              </a:ext>
            </a:extLst>
          </a:blip>
          <a:srcRect t="13740"/>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15" name="Cím 1">
            <a:extLst>
              <a:ext uri="{FF2B5EF4-FFF2-40B4-BE49-F238E27FC236}">
                <a16:creationId xmlns:a16="http://schemas.microsoft.com/office/drawing/2014/main" id="{A8DDFF30-BA06-425C-B0AB-69BC634009C9}"/>
              </a:ext>
            </a:extLst>
          </p:cNvPr>
          <p:cNvSpPr txBox="1">
            <a:spLocks/>
          </p:cNvSpPr>
          <p:nvPr/>
        </p:nvSpPr>
        <p:spPr>
          <a:xfrm>
            <a:off x="206505" y="440277"/>
            <a:ext cx="5251316" cy="18073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hu-HU" sz="41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Mária és Márta története a Bibliában</a:t>
            </a:r>
          </a:p>
        </p:txBody>
      </p:sp>
      <p:pic>
        <p:nvPicPr>
          <p:cNvPr id="17" name="Kép 16">
            <a:extLst>
              <a:ext uri="{FF2B5EF4-FFF2-40B4-BE49-F238E27FC236}">
                <a16:creationId xmlns:a16="http://schemas.microsoft.com/office/drawing/2014/main" id="{C89102F9-E9AD-40E8-B8D3-3B0505758DB1}"/>
              </a:ext>
            </a:extLst>
          </p:cNvPr>
          <p:cNvPicPr>
            <a:picLocks noChangeAspect="1"/>
          </p:cNvPicPr>
          <p:nvPr/>
        </p:nvPicPr>
        <p:blipFill rotWithShape="1">
          <a:blip r:embed="rId3"/>
          <a:srcRect l="1077" t="887" r="2783" b="-887"/>
          <a:stretch/>
        </p:blipFill>
        <p:spPr>
          <a:xfrm>
            <a:off x="5197365" y="659929"/>
            <a:ext cx="1368000" cy="1368000"/>
          </a:xfrm>
          <a:prstGeom prst="rect">
            <a:avLst/>
          </a:prstGeom>
        </p:spPr>
      </p:pic>
    </p:spTree>
    <p:extLst>
      <p:ext uri="{BB962C8B-B14F-4D97-AF65-F5344CB8AC3E}">
        <p14:creationId xmlns:p14="http://schemas.microsoft.com/office/powerpoint/2010/main" val="32746057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D009D6D5-DAC2-4A8B-A17A-E206B9012D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Cím 1">
            <a:extLst>
              <a:ext uri="{FF2B5EF4-FFF2-40B4-BE49-F238E27FC236}">
                <a16:creationId xmlns:a16="http://schemas.microsoft.com/office/drawing/2014/main" id="{C0FE0F1E-B528-468D-939A-33F7B09FCD61}"/>
              </a:ext>
            </a:extLst>
          </p:cNvPr>
          <p:cNvSpPr>
            <a:spLocks noGrp="1"/>
          </p:cNvSpPr>
          <p:nvPr>
            <p:ph type="title"/>
          </p:nvPr>
        </p:nvSpPr>
        <p:spPr>
          <a:xfrm>
            <a:off x="838201" y="365125"/>
            <a:ext cx="5251316" cy="1807305"/>
          </a:xfrm>
        </p:spPr>
        <p:txBody>
          <a:bodyPr>
            <a:normAutofit/>
          </a:bodyPr>
          <a:lstStyle/>
          <a:p>
            <a:r>
              <a:rPr lang="hu-HU" dirty="0">
                <a:latin typeface="Arial" panose="020B0604020202020204" pitchFamily="34" charset="0"/>
                <a:cs typeface="Arial" panose="020B0604020202020204" pitchFamily="34" charset="0"/>
              </a:rPr>
              <a:t>Köszönöm!</a:t>
            </a:r>
          </a:p>
        </p:txBody>
      </p:sp>
      <p:sp>
        <p:nvSpPr>
          <p:cNvPr id="3" name="Tartalom helye 2">
            <a:extLst>
              <a:ext uri="{FF2B5EF4-FFF2-40B4-BE49-F238E27FC236}">
                <a16:creationId xmlns:a16="http://schemas.microsoft.com/office/drawing/2014/main" id="{73801BE7-2CF5-43AC-9EE4-B39EAAD15BF1}"/>
              </a:ext>
            </a:extLst>
          </p:cNvPr>
          <p:cNvSpPr>
            <a:spLocks noGrp="1"/>
          </p:cNvSpPr>
          <p:nvPr>
            <p:ph idx="1"/>
          </p:nvPr>
        </p:nvSpPr>
        <p:spPr>
          <a:xfrm>
            <a:off x="838200" y="2333297"/>
            <a:ext cx="4619621" cy="3843666"/>
          </a:xfrm>
        </p:spPr>
        <p:txBody>
          <a:bodyPr>
            <a:normAutofit/>
          </a:bodyPr>
          <a:lstStyle/>
          <a:p>
            <a:pPr marL="0" indent="0">
              <a:buNone/>
            </a:pPr>
            <a:r>
              <a:rPr lang="hu-HU" sz="2000" dirty="0">
                <a:latin typeface="Arial" panose="020B0604020202020204" pitchFamily="34" charset="0"/>
                <a:cs typeface="Arial" panose="020B0604020202020204" pitchFamily="34" charset="0"/>
              </a:rPr>
              <a:t>Köszönöm, hogy velem utaztál a Biblia világába. </a:t>
            </a:r>
          </a:p>
          <a:p>
            <a:pPr marL="0" indent="0">
              <a:buNone/>
            </a:pPr>
            <a:r>
              <a:rPr lang="hu-HU" sz="2000" dirty="0">
                <a:latin typeface="Arial" panose="020B0604020202020204" pitchFamily="34" charset="0"/>
                <a:cs typeface="Arial" panose="020B0604020202020204" pitchFamily="34" charset="0"/>
              </a:rPr>
              <a:t>Most eltávolodunk Máriától és Mártától és visszatérünk a jelenbe. </a:t>
            </a:r>
          </a:p>
          <a:p>
            <a:pPr marL="0" indent="0">
              <a:buNone/>
            </a:pPr>
            <a:r>
              <a:rPr lang="hu-HU" sz="2000" dirty="0">
                <a:latin typeface="Arial" panose="020B0604020202020204" pitchFamily="34" charset="0"/>
                <a:cs typeface="Arial" panose="020B0604020202020204" pitchFamily="34" charset="0"/>
              </a:rPr>
              <a:t>Olvassuk el még egyszer a történetet egyben!</a:t>
            </a:r>
          </a:p>
          <a:p>
            <a:pPr marL="0" indent="0">
              <a:buNone/>
            </a:pPr>
            <a:r>
              <a:rPr lang="hu-HU" sz="2000" dirty="0">
                <a:latin typeface="Arial" panose="020B0604020202020204" pitchFamily="34" charset="0"/>
                <a:cs typeface="Arial" panose="020B0604020202020204" pitchFamily="34" charset="0"/>
              </a:rPr>
              <a:t>Lukács 10,38-42</a:t>
            </a:r>
          </a:p>
        </p:txBody>
      </p:sp>
      <p:pic>
        <p:nvPicPr>
          <p:cNvPr id="5" name="Kép 4">
            <a:extLst>
              <a:ext uri="{FF2B5EF4-FFF2-40B4-BE49-F238E27FC236}">
                <a16:creationId xmlns:a16="http://schemas.microsoft.com/office/drawing/2014/main" id="{F6635DC8-55D3-4E20-B48A-1A97CC74455B}"/>
              </a:ext>
            </a:extLst>
          </p:cNvPr>
          <p:cNvPicPr>
            <a:picLocks noChangeAspect="1"/>
          </p:cNvPicPr>
          <p:nvPr/>
        </p:nvPicPr>
        <p:blipFill rotWithShape="1">
          <a:blip r:embed="rId2">
            <a:extLst>
              <a:ext uri="{28A0092B-C50C-407E-A947-70E740481C1C}">
                <a14:useLocalDpi xmlns:a14="http://schemas.microsoft.com/office/drawing/2010/main" val="0"/>
              </a:ext>
            </a:extLst>
          </a:blip>
          <a:srcRect t="13740"/>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6" name="Lekerekített téglalap 5">
            <a:hlinkClick r:id="rId3"/>
          </p:cNvPr>
          <p:cNvSpPr/>
          <p:nvPr/>
        </p:nvSpPr>
        <p:spPr>
          <a:xfrm>
            <a:off x="7460184" y="3309257"/>
            <a:ext cx="3500846" cy="1480457"/>
          </a:xfrm>
          <a:prstGeom prst="round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sz="2200" u="sng" dirty="0" smtClean="0">
                <a:solidFill>
                  <a:schemeClr val="tx1"/>
                </a:solidFill>
                <a:latin typeface="Arial" panose="020B0604020202020204" pitchFamily="34" charset="0"/>
                <a:cs typeface="Arial" panose="020B0604020202020204" pitchFamily="34" charset="0"/>
              </a:rPr>
              <a:t>Itt olvashatod el a Szentírásban: </a:t>
            </a:r>
            <a:endParaRPr lang="hu-HU" sz="2200" u="sng" dirty="0" smtClean="0">
              <a:solidFill>
                <a:schemeClr val="tx1"/>
              </a:solidFill>
              <a:latin typeface="Arial" panose="020B0604020202020204" pitchFamily="34" charset="0"/>
              <a:cs typeface="Arial" panose="020B0604020202020204" pitchFamily="34" charset="0"/>
            </a:endParaRPr>
          </a:p>
          <a:p>
            <a:pPr algn="ctr"/>
            <a:r>
              <a:rPr lang="hu-HU" sz="2200" dirty="0" smtClean="0">
                <a:solidFill>
                  <a:schemeClr val="tx1"/>
                </a:solidFill>
                <a:latin typeface="Arial" panose="020B0604020202020204" pitchFamily="34" charset="0"/>
                <a:cs typeface="Arial" panose="020B0604020202020204" pitchFamily="34" charset="0"/>
              </a:rPr>
              <a:t>Lukács </a:t>
            </a:r>
            <a:r>
              <a:rPr lang="hu-HU" sz="2200" dirty="0" smtClean="0">
                <a:solidFill>
                  <a:schemeClr val="tx1"/>
                </a:solidFill>
                <a:latin typeface="Arial" panose="020B0604020202020204" pitchFamily="34" charset="0"/>
                <a:cs typeface="Arial" panose="020B0604020202020204" pitchFamily="34" charset="0"/>
              </a:rPr>
              <a:t>10,38-42</a:t>
            </a:r>
            <a:endParaRPr lang="hu-HU" sz="2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38037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FC9BE17-9A7B-462D-AE50-3D87773873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Kép 6" descr="A képen beltéri, fal, ablak, épület látható&#10;&#10;Automatikusan generált leírás">
            <a:extLst>
              <a:ext uri="{FF2B5EF4-FFF2-40B4-BE49-F238E27FC236}">
                <a16:creationId xmlns:a16="http://schemas.microsoft.com/office/drawing/2014/main" id="{267D57CB-6E08-4918-9169-A3EF16A966C3}"/>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t="6191" r="13818" b="2900"/>
          <a:stretch/>
        </p:blipFill>
        <p:spPr>
          <a:xfrm>
            <a:off x="3523488" y="10"/>
            <a:ext cx="8668512" cy="6857990"/>
          </a:xfrm>
          <a:prstGeom prst="rect">
            <a:avLst/>
          </a:prstGeom>
        </p:spPr>
      </p:pic>
      <p:sp>
        <p:nvSpPr>
          <p:cNvPr id="14" name="Rectangle 13">
            <a:extLst>
              <a:ext uri="{FF2B5EF4-FFF2-40B4-BE49-F238E27FC236}">
                <a16:creationId xmlns:a16="http://schemas.microsoft.com/office/drawing/2014/main" id="{3EBE8569-6AEC-4B8C-8D53-2DE337CDBA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Cím 1">
            <a:extLst>
              <a:ext uri="{FF2B5EF4-FFF2-40B4-BE49-F238E27FC236}">
                <a16:creationId xmlns:a16="http://schemas.microsoft.com/office/drawing/2014/main" id="{C0FE0F1E-B528-468D-939A-33F7B09FCD61}"/>
              </a:ext>
            </a:extLst>
          </p:cNvPr>
          <p:cNvSpPr>
            <a:spLocks noGrp="1"/>
          </p:cNvSpPr>
          <p:nvPr>
            <p:ph type="title"/>
          </p:nvPr>
        </p:nvSpPr>
        <p:spPr>
          <a:xfrm>
            <a:off x="371094" y="1161288"/>
            <a:ext cx="3438144" cy="1124712"/>
          </a:xfrm>
        </p:spPr>
        <p:txBody>
          <a:bodyPr anchor="b">
            <a:normAutofit fontScale="90000"/>
          </a:bodyPr>
          <a:lstStyle/>
          <a:p>
            <a:r>
              <a:rPr lang="hu-HU" sz="2800" dirty="0">
                <a:latin typeface="Arial" panose="020B0604020202020204" pitchFamily="34" charset="0"/>
                <a:cs typeface="Arial" panose="020B0604020202020204" pitchFamily="34" charset="0"/>
              </a:rPr>
              <a:t>Beszélgessetek párban a következő kérdésekről!</a:t>
            </a:r>
          </a:p>
        </p:txBody>
      </p:sp>
      <p:sp>
        <p:nvSpPr>
          <p:cNvPr id="16" name="Rectangle 15">
            <a:extLst>
              <a:ext uri="{FF2B5EF4-FFF2-40B4-BE49-F238E27FC236}">
                <a16:creationId xmlns:a16="http://schemas.microsoft.com/office/drawing/2014/main" id="{55D4142C-5077-457F-A6AD-3FECFDB396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7A5F0580-5EE9-419F-96EE-B6529EF6E7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artalom helye 2">
            <a:extLst>
              <a:ext uri="{FF2B5EF4-FFF2-40B4-BE49-F238E27FC236}">
                <a16:creationId xmlns:a16="http://schemas.microsoft.com/office/drawing/2014/main" id="{73801BE7-2CF5-43AC-9EE4-B39EAAD15BF1}"/>
              </a:ext>
            </a:extLst>
          </p:cNvPr>
          <p:cNvSpPr>
            <a:spLocks noGrp="1"/>
          </p:cNvSpPr>
          <p:nvPr>
            <p:ph idx="1"/>
          </p:nvPr>
        </p:nvSpPr>
        <p:spPr>
          <a:xfrm>
            <a:off x="371093" y="2727198"/>
            <a:ext cx="4794465" cy="3744668"/>
          </a:xfrm>
        </p:spPr>
        <p:txBody>
          <a:bodyPr anchor="t">
            <a:normAutofit/>
          </a:bodyPr>
          <a:lstStyle/>
          <a:p>
            <a:pPr>
              <a:lnSpc>
                <a:spcPct val="120000"/>
              </a:lnSpc>
            </a:pPr>
            <a:r>
              <a:rPr lang="hu-HU" sz="2200" dirty="0">
                <a:latin typeface="Arial" panose="020B0604020202020204" pitchFamily="34" charset="0"/>
                <a:cs typeface="Arial" panose="020B0604020202020204" pitchFamily="34" charset="0"/>
              </a:rPr>
              <a:t>Melyik szereplő helyzetébe helyezted bele magad legkönnyebben?</a:t>
            </a:r>
          </a:p>
          <a:p>
            <a:pPr>
              <a:lnSpc>
                <a:spcPct val="120000"/>
              </a:lnSpc>
            </a:pPr>
            <a:r>
              <a:rPr lang="hu-HU" sz="2200" dirty="0">
                <a:latin typeface="Arial" panose="020B0604020202020204" pitchFamily="34" charset="0"/>
                <a:cs typeface="Arial" panose="020B0604020202020204" pitchFamily="34" charset="0"/>
              </a:rPr>
              <a:t>Melyik szereplő válasza lepett meg leginkább?</a:t>
            </a:r>
          </a:p>
          <a:p>
            <a:pPr>
              <a:lnSpc>
                <a:spcPct val="120000"/>
              </a:lnSpc>
            </a:pPr>
            <a:r>
              <a:rPr lang="hu-HU" sz="2200" dirty="0">
                <a:latin typeface="Arial" panose="020B0604020202020204" pitchFamily="34" charset="0"/>
                <a:cs typeface="Arial" panose="020B0604020202020204" pitchFamily="34" charset="0"/>
              </a:rPr>
              <a:t>Milyen volt így megismerkedni ezzel a bibliai történettel?</a:t>
            </a:r>
          </a:p>
        </p:txBody>
      </p:sp>
      <p:pic>
        <p:nvPicPr>
          <p:cNvPr id="9" name="Kép 8">
            <a:extLst>
              <a:ext uri="{FF2B5EF4-FFF2-40B4-BE49-F238E27FC236}">
                <a16:creationId xmlns:a16="http://schemas.microsoft.com/office/drawing/2014/main" id="{78A300C7-1E27-4630-8B99-B0A7EF3A5337}"/>
              </a:ext>
            </a:extLst>
          </p:cNvPr>
          <p:cNvPicPr>
            <a:picLocks noChangeAspect="1"/>
          </p:cNvPicPr>
          <p:nvPr/>
        </p:nvPicPr>
        <p:blipFill>
          <a:blip r:embed="rId3"/>
          <a:stretch>
            <a:fillRect/>
          </a:stretch>
        </p:blipFill>
        <p:spPr>
          <a:xfrm>
            <a:off x="3478138" y="973064"/>
            <a:ext cx="1400164" cy="1368000"/>
          </a:xfrm>
          <a:prstGeom prst="rect">
            <a:avLst/>
          </a:prstGeom>
        </p:spPr>
      </p:pic>
    </p:spTree>
    <p:extLst>
      <p:ext uri="{BB962C8B-B14F-4D97-AF65-F5344CB8AC3E}">
        <p14:creationId xmlns:p14="http://schemas.microsoft.com/office/powerpoint/2010/main" val="3421139023"/>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FC9BE17-9A7B-462D-AE50-3D87773873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Kép 6" descr="A képen beltéri, fal, ablak, épület látható&#10;&#10;Automatikusan generált leírás">
            <a:extLst>
              <a:ext uri="{FF2B5EF4-FFF2-40B4-BE49-F238E27FC236}">
                <a16:creationId xmlns:a16="http://schemas.microsoft.com/office/drawing/2014/main" id="{267D57CB-6E08-4918-9169-A3EF16A966C3}"/>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t="6191" r="13818" b="2900"/>
          <a:stretch/>
        </p:blipFill>
        <p:spPr>
          <a:xfrm>
            <a:off x="3523488" y="10"/>
            <a:ext cx="8668512" cy="6857990"/>
          </a:xfrm>
          <a:prstGeom prst="rect">
            <a:avLst/>
          </a:prstGeom>
        </p:spPr>
      </p:pic>
      <p:sp>
        <p:nvSpPr>
          <p:cNvPr id="14" name="Rectangle 13">
            <a:extLst>
              <a:ext uri="{FF2B5EF4-FFF2-40B4-BE49-F238E27FC236}">
                <a16:creationId xmlns:a16="http://schemas.microsoft.com/office/drawing/2014/main" id="{3EBE8569-6AEC-4B8C-8D53-2DE337CDBA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Cím 1">
            <a:extLst>
              <a:ext uri="{FF2B5EF4-FFF2-40B4-BE49-F238E27FC236}">
                <a16:creationId xmlns:a16="http://schemas.microsoft.com/office/drawing/2014/main" id="{C0FE0F1E-B528-468D-939A-33F7B09FCD61}"/>
              </a:ext>
            </a:extLst>
          </p:cNvPr>
          <p:cNvSpPr>
            <a:spLocks noGrp="1"/>
          </p:cNvSpPr>
          <p:nvPr>
            <p:ph type="title"/>
          </p:nvPr>
        </p:nvSpPr>
        <p:spPr>
          <a:xfrm>
            <a:off x="371094" y="1161288"/>
            <a:ext cx="3438144" cy="1124712"/>
          </a:xfrm>
        </p:spPr>
        <p:txBody>
          <a:bodyPr anchor="b">
            <a:normAutofit/>
          </a:bodyPr>
          <a:lstStyle/>
          <a:p>
            <a:r>
              <a:rPr lang="hu-HU" sz="2800" dirty="0">
                <a:latin typeface="Arial" panose="020B0604020202020204" pitchFamily="34" charset="0"/>
                <a:cs typeface="Arial" panose="020B0604020202020204" pitchFamily="34" charset="0"/>
              </a:rPr>
              <a:t>Beszéljétek meg párban!</a:t>
            </a:r>
          </a:p>
        </p:txBody>
      </p:sp>
      <p:sp>
        <p:nvSpPr>
          <p:cNvPr id="16" name="Rectangle 15">
            <a:extLst>
              <a:ext uri="{FF2B5EF4-FFF2-40B4-BE49-F238E27FC236}">
                <a16:creationId xmlns:a16="http://schemas.microsoft.com/office/drawing/2014/main" id="{55D4142C-5077-457F-A6AD-3FECFDB396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7A5F0580-5EE9-419F-96EE-B6529EF6E7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artalom helye 2">
            <a:extLst>
              <a:ext uri="{FF2B5EF4-FFF2-40B4-BE49-F238E27FC236}">
                <a16:creationId xmlns:a16="http://schemas.microsoft.com/office/drawing/2014/main" id="{73801BE7-2CF5-43AC-9EE4-B39EAAD15BF1}"/>
              </a:ext>
            </a:extLst>
          </p:cNvPr>
          <p:cNvSpPr>
            <a:spLocks noGrp="1"/>
          </p:cNvSpPr>
          <p:nvPr>
            <p:ph idx="1"/>
          </p:nvPr>
        </p:nvSpPr>
        <p:spPr>
          <a:xfrm>
            <a:off x="371093" y="2718054"/>
            <a:ext cx="4361327" cy="3389496"/>
          </a:xfrm>
        </p:spPr>
        <p:txBody>
          <a:bodyPr anchor="t">
            <a:normAutofit/>
          </a:bodyPr>
          <a:lstStyle/>
          <a:p>
            <a:r>
              <a:rPr lang="hu-HU" sz="2400" dirty="0">
                <a:latin typeface="Arial" panose="020B0604020202020204" pitchFamily="34" charset="0"/>
                <a:cs typeface="Arial" panose="020B0604020202020204" pitchFamily="34" charset="0"/>
              </a:rPr>
              <a:t>Mit gondolsz, kik lehettek a vendégek, mi történhetett a két beszélgetés között?</a:t>
            </a:r>
          </a:p>
          <a:p>
            <a:r>
              <a:rPr lang="hu-HU" sz="2400" dirty="0">
                <a:latin typeface="Arial" panose="020B0604020202020204" pitchFamily="34" charset="0"/>
                <a:cs typeface="Arial" panose="020B0604020202020204" pitchFamily="34" charset="0"/>
              </a:rPr>
              <a:t>Te melyik testvérhez hasonlítasz inkább?</a:t>
            </a:r>
          </a:p>
          <a:p>
            <a:r>
              <a:rPr lang="hu-HU" sz="2400" dirty="0">
                <a:latin typeface="Arial" panose="020B0604020202020204" pitchFamily="34" charset="0"/>
                <a:cs typeface="Arial" panose="020B0604020202020204" pitchFamily="34" charset="0"/>
              </a:rPr>
              <a:t>Mi volt fontos neked a történetben? </a:t>
            </a:r>
          </a:p>
        </p:txBody>
      </p:sp>
      <p:pic>
        <p:nvPicPr>
          <p:cNvPr id="17" name="Kép 16">
            <a:extLst>
              <a:ext uri="{FF2B5EF4-FFF2-40B4-BE49-F238E27FC236}">
                <a16:creationId xmlns:a16="http://schemas.microsoft.com/office/drawing/2014/main" id="{5A3F555C-272A-4E72-BE2D-6294C3F9A2EC}"/>
              </a:ext>
            </a:extLst>
          </p:cNvPr>
          <p:cNvPicPr>
            <a:picLocks noChangeAspect="1"/>
          </p:cNvPicPr>
          <p:nvPr/>
        </p:nvPicPr>
        <p:blipFill>
          <a:blip r:embed="rId3"/>
          <a:stretch>
            <a:fillRect/>
          </a:stretch>
        </p:blipFill>
        <p:spPr>
          <a:xfrm>
            <a:off x="3332256" y="918000"/>
            <a:ext cx="1400164" cy="1368000"/>
          </a:xfrm>
          <a:prstGeom prst="rect">
            <a:avLst/>
          </a:prstGeom>
        </p:spPr>
      </p:pic>
    </p:spTree>
    <p:extLst>
      <p:ext uri="{BB962C8B-B14F-4D97-AF65-F5344CB8AC3E}">
        <p14:creationId xmlns:p14="http://schemas.microsoft.com/office/powerpoint/2010/main" val="726110536"/>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FC9BE17-9A7B-462D-AE50-3D87773873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Kép 6" descr="A képen beltéri, fal, ablak, épület látható&#10;&#10;Automatikusan generált leírás">
            <a:extLst>
              <a:ext uri="{FF2B5EF4-FFF2-40B4-BE49-F238E27FC236}">
                <a16:creationId xmlns:a16="http://schemas.microsoft.com/office/drawing/2014/main" id="{267D57CB-6E08-4918-9169-A3EF16A966C3}"/>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t="6191" r="13818" b="2900"/>
          <a:stretch/>
        </p:blipFill>
        <p:spPr>
          <a:xfrm>
            <a:off x="3523488" y="10"/>
            <a:ext cx="8668512" cy="6857990"/>
          </a:xfrm>
          <a:prstGeom prst="rect">
            <a:avLst/>
          </a:prstGeom>
        </p:spPr>
      </p:pic>
      <p:sp>
        <p:nvSpPr>
          <p:cNvPr id="14" name="Rectangle 13">
            <a:extLst>
              <a:ext uri="{FF2B5EF4-FFF2-40B4-BE49-F238E27FC236}">
                <a16:creationId xmlns:a16="http://schemas.microsoft.com/office/drawing/2014/main" id="{3EBE8569-6AEC-4B8C-8D53-2DE337CDBA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ím 1">
            <a:extLst>
              <a:ext uri="{FF2B5EF4-FFF2-40B4-BE49-F238E27FC236}">
                <a16:creationId xmlns:a16="http://schemas.microsoft.com/office/drawing/2014/main" id="{C0FE0F1E-B528-468D-939A-33F7B09FCD61}"/>
              </a:ext>
            </a:extLst>
          </p:cNvPr>
          <p:cNvSpPr>
            <a:spLocks noGrp="1"/>
          </p:cNvSpPr>
          <p:nvPr>
            <p:ph type="title"/>
          </p:nvPr>
        </p:nvSpPr>
        <p:spPr>
          <a:xfrm>
            <a:off x="371094" y="1161288"/>
            <a:ext cx="3438144" cy="1124712"/>
          </a:xfrm>
        </p:spPr>
        <p:txBody>
          <a:bodyPr anchor="b">
            <a:normAutofit/>
          </a:bodyPr>
          <a:lstStyle/>
          <a:p>
            <a:r>
              <a:rPr lang="hu-HU" sz="2800" dirty="0">
                <a:latin typeface="Arial" panose="020B0604020202020204" pitchFamily="34" charset="0"/>
                <a:cs typeface="Arial" panose="020B0604020202020204" pitchFamily="34" charset="0"/>
              </a:rPr>
              <a:t>Vendégszeretet a Biblia korában</a:t>
            </a:r>
          </a:p>
        </p:txBody>
      </p:sp>
      <p:sp>
        <p:nvSpPr>
          <p:cNvPr id="16" name="Rectangle 15">
            <a:extLst>
              <a:ext uri="{FF2B5EF4-FFF2-40B4-BE49-F238E27FC236}">
                <a16:creationId xmlns:a16="http://schemas.microsoft.com/office/drawing/2014/main" id="{55D4142C-5077-457F-A6AD-3FECFDB396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7A5F0580-5EE9-419F-96EE-B6529EF6E7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artalom helye 2">
            <a:extLst>
              <a:ext uri="{FF2B5EF4-FFF2-40B4-BE49-F238E27FC236}">
                <a16:creationId xmlns:a16="http://schemas.microsoft.com/office/drawing/2014/main" id="{73801BE7-2CF5-43AC-9EE4-B39EAAD15BF1}"/>
              </a:ext>
            </a:extLst>
          </p:cNvPr>
          <p:cNvSpPr>
            <a:spLocks noGrp="1"/>
          </p:cNvSpPr>
          <p:nvPr>
            <p:ph idx="1"/>
          </p:nvPr>
        </p:nvSpPr>
        <p:spPr>
          <a:xfrm>
            <a:off x="371094" y="2649214"/>
            <a:ext cx="6045748" cy="3845572"/>
          </a:xfrm>
        </p:spPr>
        <p:txBody>
          <a:bodyPr anchor="t">
            <a:noAutofit/>
          </a:bodyPr>
          <a:lstStyle/>
          <a:p>
            <a:pPr marL="0" indent="0" algn="just">
              <a:buNone/>
            </a:pPr>
            <a:r>
              <a:rPr lang="hu-HU" sz="2400" dirty="0">
                <a:latin typeface="Arial" panose="020B0604020202020204" pitchFamily="34" charset="0"/>
                <a:cs typeface="Arial" panose="020B0604020202020204" pitchFamily="34" charset="0"/>
              </a:rPr>
              <a:t>Ez a történet </a:t>
            </a:r>
            <a:r>
              <a:rPr lang="hu-HU" sz="2400" dirty="0" smtClean="0">
                <a:latin typeface="Arial" panose="020B0604020202020204" pitchFamily="34" charset="0"/>
                <a:cs typeface="Arial" panose="020B0604020202020204" pitchFamily="34" charset="0"/>
              </a:rPr>
              <a:t>nemcsak </a:t>
            </a:r>
            <a:r>
              <a:rPr lang="hu-HU" sz="2400" dirty="0">
                <a:latin typeface="Arial" panose="020B0604020202020204" pitchFamily="34" charset="0"/>
                <a:cs typeface="Arial" panose="020B0604020202020204" pitchFamily="34" charset="0"/>
              </a:rPr>
              <a:t>a vendégszeretetről szól. Mária és Márta döntéshelyzetben van. Jézus meglátogatta őket, és hallgathatnának Rá, tanulhatnának Tőle. Márta ugyanúgy szerette Jézust, mint Mária, de ebben a helyzetben előrébb helyezte a feladatait Isten Igéjénél. Jézus megfeddése ezért szeretettel van tele, és nem bántani akarja Máriát. A figyelmét </a:t>
            </a:r>
            <a:r>
              <a:rPr lang="hu-HU" sz="2400" dirty="0" smtClean="0">
                <a:latin typeface="Arial" panose="020B0604020202020204" pitchFamily="34" charset="0"/>
                <a:cs typeface="Arial" panose="020B0604020202020204" pitchFamily="34" charset="0"/>
              </a:rPr>
              <a:t>arra hívja fel, </a:t>
            </a:r>
            <a:r>
              <a:rPr lang="hu-HU" sz="2400" dirty="0">
                <a:latin typeface="Arial" panose="020B0604020202020204" pitchFamily="34" charset="0"/>
                <a:cs typeface="Arial" panose="020B0604020202020204" pitchFamily="34" charset="0"/>
              </a:rPr>
              <a:t>hogy legyen az életében </a:t>
            </a:r>
            <a:r>
              <a:rPr lang="hu-HU" sz="2400" b="1" dirty="0">
                <a:latin typeface="Arial" panose="020B0604020202020204" pitchFamily="34" charset="0"/>
                <a:cs typeface="Arial" panose="020B0604020202020204" pitchFamily="34" charset="0"/>
              </a:rPr>
              <a:t>fontossági sorrend.</a:t>
            </a:r>
            <a:r>
              <a:rPr lang="hu-HU" sz="24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688867667"/>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FC9BE17-9A7B-462D-AE50-3D87773873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Kép 6" descr="A képen beltéri, fal, ablak, épület látható&#10;&#10;Automatikusan generált leírás">
            <a:extLst>
              <a:ext uri="{FF2B5EF4-FFF2-40B4-BE49-F238E27FC236}">
                <a16:creationId xmlns:a16="http://schemas.microsoft.com/office/drawing/2014/main" id="{267D57CB-6E08-4918-9169-A3EF16A966C3}"/>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t="6191" r="13818" b="2900"/>
          <a:stretch/>
        </p:blipFill>
        <p:spPr>
          <a:xfrm>
            <a:off x="3523488" y="10"/>
            <a:ext cx="8668512" cy="6857990"/>
          </a:xfrm>
          <a:prstGeom prst="rect">
            <a:avLst/>
          </a:prstGeom>
        </p:spPr>
      </p:pic>
      <p:sp>
        <p:nvSpPr>
          <p:cNvPr id="14" name="Rectangle 13">
            <a:extLst>
              <a:ext uri="{FF2B5EF4-FFF2-40B4-BE49-F238E27FC236}">
                <a16:creationId xmlns:a16="http://schemas.microsoft.com/office/drawing/2014/main" id="{3EBE8569-6AEC-4B8C-8D53-2DE337CDBA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ím 1">
            <a:extLst>
              <a:ext uri="{FF2B5EF4-FFF2-40B4-BE49-F238E27FC236}">
                <a16:creationId xmlns:a16="http://schemas.microsoft.com/office/drawing/2014/main" id="{C0FE0F1E-B528-468D-939A-33F7B09FCD61}"/>
              </a:ext>
            </a:extLst>
          </p:cNvPr>
          <p:cNvSpPr>
            <a:spLocks noGrp="1"/>
          </p:cNvSpPr>
          <p:nvPr>
            <p:ph type="title"/>
          </p:nvPr>
        </p:nvSpPr>
        <p:spPr>
          <a:xfrm>
            <a:off x="371094" y="1161288"/>
            <a:ext cx="3438144" cy="1124712"/>
          </a:xfrm>
        </p:spPr>
        <p:txBody>
          <a:bodyPr anchor="b">
            <a:normAutofit/>
          </a:bodyPr>
          <a:lstStyle/>
          <a:p>
            <a:r>
              <a:rPr lang="hu-HU" sz="2800" dirty="0">
                <a:latin typeface="Arial" panose="020B0604020202020204" pitchFamily="34" charset="0"/>
                <a:cs typeface="Arial" panose="020B0604020202020204" pitchFamily="34" charset="0"/>
              </a:rPr>
              <a:t>Vendégszeretet a Biblia korában</a:t>
            </a:r>
          </a:p>
        </p:txBody>
      </p:sp>
      <p:sp>
        <p:nvSpPr>
          <p:cNvPr id="16" name="Rectangle 15">
            <a:extLst>
              <a:ext uri="{FF2B5EF4-FFF2-40B4-BE49-F238E27FC236}">
                <a16:creationId xmlns:a16="http://schemas.microsoft.com/office/drawing/2014/main" id="{55D4142C-5077-457F-A6AD-3FECFDB396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7A5F0580-5EE9-419F-96EE-B6529EF6E7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artalom helye 2">
            <a:extLst>
              <a:ext uri="{FF2B5EF4-FFF2-40B4-BE49-F238E27FC236}">
                <a16:creationId xmlns:a16="http://schemas.microsoft.com/office/drawing/2014/main" id="{73801BE7-2CF5-43AC-9EE4-B39EAAD15BF1}"/>
              </a:ext>
            </a:extLst>
          </p:cNvPr>
          <p:cNvSpPr>
            <a:spLocks noGrp="1"/>
          </p:cNvSpPr>
          <p:nvPr>
            <p:ph idx="1"/>
          </p:nvPr>
        </p:nvSpPr>
        <p:spPr>
          <a:xfrm>
            <a:off x="371094" y="3143932"/>
            <a:ext cx="5724906" cy="3327934"/>
          </a:xfrm>
        </p:spPr>
        <p:txBody>
          <a:bodyPr anchor="t">
            <a:noAutofit/>
          </a:bodyPr>
          <a:lstStyle/>
          <a:p>
            <a:pPr marL="0" indent="0">
              <a:buNone/>
            </a:pPr>
            <a:r>
              <a:rPr lang="hu-HU" sz="2400" dirty="0">
                <a:latin typeface="Arial" panose="020B0604020202020204" pitchFamily="34" charset="0"/>
                <a:cs typeface="Arial" panose="020B0604020202020204" pitchFamily="34" charset="0"/>
              </a:rPr>
              <a:t>Ez a figyelmeztetés nekünk is szól. A Biblia tanácsa, hogy legyen az életünkben </a:t>
            </a:r>
            <a:r>
              <a:rPr lang="hu-HU" sz="2400" b="1" dirty="0">
                <a:latin typeface="Arial" panose="020B0604020202020204" pitchFamily="34" charset="0"/>
                <a:cs typeface="Arial" panose="020B0604020202020204" pitchFamily="34" charset="0"/>
              </a:rPr>
              <a:t>az első Isten és az Ő Igéje. </a:t>
            </a:r>
            <a:r>
              <a:rPr lang="hu-HU" sz="2400" dirty="0">
                <a:latin typeface="Arial" panose="020B0604020202020204" pitchFamily="34" charset="0"/>
                <a:cs typeface="Arial" panose="020B0604020202020204" pitchFamily="34" charset="0"/>
              </a:rPr>
              <a:t>Minden pedig ezután jöjjön, mert akkor mindent Isten Igéjén keresztül fogunk nézni.</a:t>
            </a:r>
          </a:p>
        </p:txBody>
      </p:sp>
    </p:spTree>
    <p:extLst>
      <p:ext uri="{BB962C8B-B14F-4D97-AF65-F5344CB8AC3E}">
        <p14:creationId xmlns:p14="http://schemas.microsoft.com/office/powerpoint/2010/main" val="3411502858"/>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11">
            <a:extLst>
              <a:ext uri="{FF2B5EF4-FFF2-40B4-BE49-F238E27FC236}">
                <a16:creationId xmlns:a16="http://schemas.microsoft.com/office/drawing/2014/main" id="{8FC9BE17-9A7B-462D-AE50-3D87773873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Kép 6" descr="A képen beltéri, fal, ablak, épület látható&#10;&#10;Automatikusan generált leírás">
            <a:extLst>
              <a:ext uri="{FF2B5EF4-FFF2-40B4-BE49-F238E27FC236}">
                <a16:creationId xmlns:a16="http://schemas.microsoft.com/office/drawing/2014/main" id="{267D57CB-6E08-4918-9169-A3EF16A966C3}"/>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t="6191" r="13818" b="2900"/>
          <a:stretch/>
        </p:blipFill>
        <p:spPr>
          <a:xfrm>
            <a:off x="3523488" y="10"/>
            <a:ext cx="8668512" cy="6857990"/>
          </a:xfrm>
          <a:prstGeom prst="rect">
            <a:avLst/>
          </a:prstGeom>
        </p:spPr>
      </p:pic>
      <p:sp>
        <p:nvSpPr>
          <p:cNvPr id="14" name="Rectangle 13">
            <a:extLst>
              <a:ext uri="{FF2B5EF4-FFF2-40B4-BE49-F238E27FC236}">
                <a16:creationId xmlns:a16="http://schemas.microsoft.com/office/drawing/2014/main" id="{3EBE8569-6AEC-4B8C-8D53-2DE337CDBA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ím 1">
            <a:extLst>
              <a:ext uri="{FF2B5EF4-FFF2-40B4-BE49-F238E27FC236}">
                <a16:creationId xmlns:a16="http://schemas.microsoft.com/office/drawing/2014/main" id="{C0FE0F1E-B528-468D-939A-33F7B09FCD61}"/>
              </a:ext>
            </a:extLst>
          </p:cNvPr>
          <p:cNvSpPr>
            <a:spLocks noGrp="1"/>
          </p:cNvSpPr>
          <p:nvPr>
            <p:ph type="title"/>
          </p:nvPr>
        </p:nvSpPr>
        <p:spPr>
          <a:xfrm>
            <a:off x="371094" y="1161288"/>
            <a:ext cx="3438144" cy="1124712"/>
          </a:xfrm>
        </p:spPr>
        <p:txBody>
          <a:bodyPr anchor="b">
            <a:normAutofit/>
          </a:bodyPr>
          <a:lstStyle/>
          <a:p>
            <a:r>
              <a:rPr lang="hu-HU" sz="2800" dirty="0">
                <a:latin typeface="Arial" panose="020B0604020202020204" pitchFamily="34" charset="0"/>
                <a:cs typeface="Arial" panose="020B0604020202020204" pitchFamily="34" charset="0"/>
              </a:rPr>
              <a:t>Vendégszeretet</a:t>
            </a:r>
          </a:p>
        </p:txBody>
      </p:sp>
      <p:sp>
        <p:nvSpPr>
          <p:cNvPr id="16" name="Rectangle 15">
            <a:extLst>
              <a:ext uri="{FF2B5EF4-FFF2-40B4-BE49-F238E27FC236}">
                <a16:creationId xmlns:a16="http://schemas.microsoft.com/office/drawing/2014/main" id="{55D4142C-5077-457F-A6AD-3FECFDB396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7A5F0580-5EE9-419F-96EE-B6529EF6E7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artalom helye 2">
            <a:extLst>
              <a:ext uri="{FF2B5EF4-FFF2-40B4-BE49-F238E27FC236}">
                <a16:creationId xmlns:a16="http://schemas.microsoft.com/office/drawing/2014/main" id="{73801BE7-2CF5-43AC-9EE4-B39EAAD15BF1}"/>
              </a:ext>
            </a:extLst>
          </p:cNvPr>
          <p:cNvSpPr>
            <a:spLocks noGrp="1"/>
          </p:cNvSpPr>
          <p:nvPr>
            <p:ph idx="1"/>
          </p:nvPr>
        </p:nvSpPr>
        <p:spPr>
          <a:xfrm>
            <a:off x="371093" y="2718054"/>
            <a:ext cx="4393411" cy="3207258"/>
          </a:xfrm>
        </p:spPr>
        <p:txBody>
          <a:bodyPr anchor="t">
            <a:normAutofit/>
          </a:bodyPr>
          <a:lstStyle/>
          <a:p>
            <a:pPr marL="0" indent="0">
              <a:buNone/>
            </a:pPr>
            <a:r>
              <a:rPr lang="hu-HU" sz="2400" dirty="0">
                <a:latin typeface="Arial" panose="020B0604020202020204" pitchFamily="34" charset="0"/>
                <a:cs typeface="Arial" panose="020B0604020202020204" pitchFamily="34" charset="0"/>
              </a:rPr>
              <a:t>Osszátok fel a szerepeket és játsszátok el a tankönyvből a történetet!</a:t>
            </a:r>
          </a:p>
          <a:p>
            <a:pPr marL="0" indent="0">
              <a:buNone/>
            </a:pPr>
            <a:endParaRPr lang="hu-HU" sz="2400" dirty="0">
              <a:latin typeface="Arial" panose="020B0604020202020204" pitchFamily="34" charset="0"/>
              <a:cs typeface="Arial" panose="020B0604020202020204" pitchFamily="34" charset="0"/>
            </a:endParaRPr>
          </a:p>
          <a:p>
            <a:pPr marL="0" indent="0">
              <a:buNone/>
            </a:pPr>
            <a:r>
              <a:rPr lang="hu-HU" sz="2400" dirty="0">
                <a:latin typeface="Arial" panose="020B0604020202020204" pitchFamily="34" charset="0"/>
                <a:cs typeface="Arial" panose="020B0604020202020204" pitchFamily="34" charset="0"/>
              </a:rPr>
              <a:t>A tankönyv eléréséhez kattints a </a:t>
            </a:r>
            <a:r>
              <a:rPr lang="hu-HU" sz="2400" dirty="0" smtClean="0">
                <a:latin typeface="Arial" panose="020B0604020202020204" pitchFamily="34" charset="0"/>
                <a:cs typeface="Arial" panose="020B0604020202020204" pitchFamily="34" charset="0"/>
              </a:rPr>
              <a:t>könyv piktogramra!</a:t>
            </a:r>
            <a:endParaRPr lang="hu-HU" sz="2400" dirty="0">
              <a:latin typeface="Arial" panose="020B0604020202020204" pitchFamily="34" charset="0"/>
              <a:cs typeface="Arial" panose="020B0604020202020204" pitchFamily="34" charset="0"/>
            </a:endParaRPr>
          </a:p>
        </p:txBody>
      </p:sp>
      <p:pic>
        <p:nvPicPr>
          <p:cNvPr id="17" name="Kép 16">
            <a:hlinkClick r:id="rId3"/>
            <a:extLst>
              <a:ext uri="{FF2B5EF4-FFF2-40B4-BE49-F238E27FC236}">
                <a16:creationId xmlns:a16="http://schemas.microsoft.com/office/drawing/2014/main" id="{F6B1C6DB-14AA-4312-8AE6-0960A03501B0}"/>
              </a:ext>
            </a:extLst>
          </p:cNvPr>
          <p:cNvPicPr>
            <a:picLocks noChangeAspect="1"/>
          </p:cNvPicPr>
          <p:nvPr/>
        </p:nvPicPr>
        <p:blipFill>
          <a:blip r:embed="rId4"/>
          <a:stretch>
            <a:fillRect/>
          </a:stretch>
        </p:blipFill>
        <p:spPr>
          <a:xfrm>
            <a:off x="3368256" y="4811706"/>
            <a:ext cx="1396248" cy="1368000"/>
          </a:xfrm>
          <a:prstGeom prst="rect">
            <a:avLst/>
          </a:prstGeom>
        </p:spPr>
      </p:pic>
      <p:pic>
        <p:nvPicPr>
          <p:cNvPr id="19" name="Kép 18">
            <a:extLst>
              <a:ext uri="{FF2B5EF4-FFF2-40B4-BE49-F238E27FC236}">
                <a16:creationId xmlns:a16="http://schemas.microsoft.com/office/drawing/2014/main" id="{DC5FB527-ABCA-4D2A-8FA5-BC392179E02D}"/>
              </a:ext>
            </a:extLst>
          </p:cNvPr>
          <p:cNvPicPr>
            <a:picLocks noChangeAspect="1"/>
          </p:cNvPicPr>
          <p:nvPr/>
        </p:nvPicPr>
        <p:blipFill>
          <a:blip r:embed="rId5"/>
          <a:stretch>
            <a:fillRect/>
          </a:stretch>
        </p:blipFill>
        <p:spPr>
          <a:xfrm>
            <a:off x="3380279" y="1022626"/>
            <a:ext cx="1384225" cy="1368000"/>
          </a:xfrm>
          <a:prstGeom prst="rect">
            <a:avLst/>
          </a:prstGeom>
        </p:spPr>
      </p:pic>
    </p:spTree>
    <p:extLst>
      <p:ext uri="{BB962C8B-B14F-4D97-AF65-F5344CB8AC3E}">
        <p14:creationId xmlns:p14="http://schemas.microsoft.com/office/powerpoint/2010/main" val="3688813463"/>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FC9BE17-9A7B-462D-AE50-3D87773873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Kép 6" descr="A képen beltéri, fal, ablak, épület látható&#10;&#10;Automatikusan generált leírás">
            <a:extLst>
              <a:ext uri="{FF2B5EF4-FFF2-40B4-BE49-F238E27FC236}">
                <a16:creationId xmlns:a16="http://schemas.microsoft.com/office/drawing/2014/main" id="{267D57CB-6E08-4918-9169-A3EF16A966C3}"/>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t="6191" r="13818" b="2900"/>
          <a:stretch/>
        </p:blipFill>
        <p:spPr>
          <a:xfrm>
            <a:off x="3523488" y="10"/>
            <a:ext cx="8668512" cy="6857990"/>
          </a:xfrm>
          <a:prstGeom prst="rect">
            <a:avLst/>
          </a:prstGeom>
        </p:spPr>
      </p:pic>
      <p:sp>
        <p:nvSpPr>
          <p:cNvPr id="14" name="Rectangle 13">
            <a:extLst>
              <a:ext uri="{FF2B5EF4-FFF2-40B4-BE49-F238E27FC236}">
                <a16:creationId xmlns:a16="http://schemas.microsoft.com/office/drawing/2014/main" id="{3EBE8569-6AEC-4B8C-8D53-2DE337CDBA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ím 1">
            <a:extLst>
              <a:ext uri="{FF2B5EF4-FFF2-40B4-BE49-F238E27FC236}">
                <a16:creationId xmlns:a16="http://schemas.microsoft.com/office/drawing/2014/main" id="{C0FE0F1E-B528-468D-939A-33F7B09FCD61}"/>
              </a:ext>
            </a:extLst>
          </p:cNvPr>
          <p:cNvSpPr>
            <a:spLocks noGrp="1"/>
          </p:cNvSpPr>
          <p:nvPr>
            <p:ph type="title"/>
          </p:nvPr>
        </p:nvSpPr>
        <p:spPr>
          <a:xfrm>
            <a:off x="371094" y="1161288"/>
            <a:ext cx="3438144" cy="1124712"/>
          </a:xfrm>
        </p:spPr>
        <p:txBody>
          <a:bodyPr anchor="b">
            <a:normAutofit fontScale="90000"/>
          </a:bodyPr>
          <a:lstStyle/>
          <a:p>
            <a:r>
              <a:rPr lang="hu-HU" sz="2800" dirty="0">
                <a:latin typeface="Arial" panose="020B0604020202020204" pitchFamily="34" charset="0"/>
                <a:cs typeface="Arial" panose="020B0604020202020204" pitchFamily="34" charset="0"/>
              </a:rPr>
              <a:t>Rakd sorba Mária és Márta történetének eseményeit!</a:t>
            </a:r>
          </a:p>
        </p:txBody>
      </p:sp>
      <p:sp>
        <p:nvSpPr>
          <p:cNvPr id="16" name="Rectangle 15">
            <a:extLst>
              <a:ext uri="{FF2B5EF4-FFF2-40B4-BE49-F238E27FC236}">
                <a16:creationId xmlns:a16="http://schemas.microsoft.com/office/drawing/2014/main" id="{55D4142C-5077-457F-A6AD-3FECFDB396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7A5F0580-5EE9-419F-96EE-B6529EF6E7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artalom helye 2">
            <a:extLst>
              <a:ext uri="{FF2B5EF4-FFF2-40B4-BE49-F238E27FC236}">
                <a16:creationId xmlns:a16="http://schemas.microsoft.com/office/drawing/2014/main" id="{73801BE7-2CF5-43AC-9EE4-B39EAAD15BF1}"/>
              </a:ext>
            </a:extLst>
          </p:cNvPr>
          <p:cNvSpPr>
            <a:spLocks noGrp="1"/>
          </p:cNvSpPr>
          <p:nvPr>
            <p:ph idx="1"/>
          </p:nvPr>
        </p:nvSpPr>
        <p:spPr>
          <a:xfrm>
            <a:off x="371093" y="3256588"/>
            <a:ext cx="3783812" cy="3215278"/>
          </a:xfrm>
        </p:spPr>
        <p:txBody>
          <a:bodyPr anchor="t">
            <a:normAutofit/>
          </a:bodyPr>
          <a:lstStyle/>
          <a:p>
            <a:pPr marL="0" indent="0">
              <a:lnSpc>
                <a:spcPct val="120000"/>
              </a:lnSpc>
              <a:buNone/>
            </a:pPr>
            <a:r>
              <a:rPr lang="hu-HU" sz="2400" dirty="0">
                <a:latin typeface="Arial" panose="020B0604020202020204" pitchFamily="34" charset="0"/>
                <a:cs typeface="Arial" panose="020B0604020202020204" pitchFamily="34" charset="0"/>
              </a:rPr>
              <a:t>Kattints a listára a feladat eléréséhez! </a:t>
            </a:r>
          </a:p>
        </p:txBody>
      </p:sp>
      <p:pic>
        <p:nvPicPr>
          <p:cNvPr id="5" name="Ábra 4" descr="{0} egyszínű kitöltéssel">
            <a:hlinkClick r:id="rId3"/>
            <a:extLst>
              <a:ext uri="{FF2B5EF4-FFF2-40B4-BE49-F238E27FC236}">
                <a16:creationId xmlns:a16="http://schemas.microsoft.com/office/drawing/2014/main" id="{EC1E412A-DE50-4B74-8436-0115EAC5BFA2}"/>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2814828" y="3949827"/>
            <a:ext cx="914400" cy="914400"/>
          </a:xfrm>
          <a:prstGeom prst="rect">
            <a:avLst/>
          </a:prstGeom>
        </p:spPr>
      </p:pic>
    </p:spTree>
    <p:extLst>
      <p:ext uri="{BB962C8B-B14F-4D97-AF65-F5344CB8AC3E}">
        <p14:creationId xmlns:p14="http://schemas.microsoft.com/office/powerpoint/2010/main" val="816025320"/>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560AFAAC-EA6C-45A9-9E03-C9C9F0193B4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Kép 4">
            <a:extLst>
              <a:ext uri="{FF2B5EF4-FFF2-40B4-BE49-F238E27FC236}">
                <a16:creationId xmlns:a16="http://schemas.microsoft.com/office/drawing/2014/main" id="{41A8D0AD-0E9B-4157-8231-FF28E1B78373}"/>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12370" r="16489" b="-1"/>
          <a:stretch/>
        </p:blipFill>
        <p:spPr>
          <a:xfrm>
            <a:off x="4883022" y="10"/>
            <a:ext cx="7308978" cy="6857990"/>
          </a:xfrm>
          <a:custGeom>
            <a:avLst/>
            <a:gdLst/>
            <a:ahLst/>
            <a:cxnLst/>
            <a:rect l="l" t="t" r="r" b="b"/>
            <a:pathLst>
              <a:path w="7308978" h="6858000">
                <a:moveTo>
                  <a:pt x="0" y="0"/>
                </a:moveTo>
                <a:lnTo>
                  <a:pt x="7308978" y="0"/>
                </a:lnTo>
                <a:lnTo>
                  <a:pt x="7308978" y="6858000"/>
                </a:lnTo>
                <a:lnTo>
                  <a:pt x="0" y="6858000"/>
                </a:lnTo>
                <a:lnTo>
                  <a:pt x="62983" y="6788730"/>
                </a:lnTo>
                <a:cubicBezTo>
                  <a:pt x="773509" y="5928900"/>
                  <a:pt x="1212978" y="4741056"/>
                  <a:pt x="1212978" y="3429000"/>
                </a:cubicBezTo>
                <a:cubicBezTo>
                  <a:pt x="1212978" y="2116944"/>
                  <a:pt x="773509" y="929100"/>
                  <a:pt x="62983" y="69271"/>
                </a:cubicBezTo>
                <a:close/>
              </a:path>
            </a:pathLst>
          </a:custGeom>
        </p:spPr>
      </p:pic>
      <p:sp useBgFill="1">
        <p:nvSpPr>
          <p:cNvPr id="34" name="Freeform: Shape 33">
            <a:extLst>
              <a:ext uri="{FF2B5EF4-FFF2-40B4-BE49-F238E27FC236}">
                <a16:creationId xmlns:a16="http://schemas.microsoft.com/office/drawing/2014/main" id="{83549E37-C86B-4401-90BD-D8BF83859F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3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3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3" y="0"/>
                </a:lnTo>
                <a:lnTo>
                  <a:pt x="4946006" y="69271"/>
                </a:lnTo>
                <a:cubicBezTo>
                  <a:pt x="5656532" y="929100"/>
                  <a:pt x="6096001" y="2116944"/>
                  <a:pt x="6096001" y="3429000"/>
                </a:cubicBezTo>
                <a:cubicBezTo>
                  <a:pt x="6096001" y="4741056"/>
                  <a:pt x="5656532" y="5928900"/>
                  <a:pt x="4946006" y="6788730"/>
                </a:cubicBezTo>
                <a:lnTo>
                  <a:pt x="4883023"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6" name="Freeform: Shape 35">
            <a:extLst>
              <a:ext uri="{FF2B5EF4-FFF2-40B4-BE49-F238E27FC236}">
                <a16:creationId xmlns:a16="http://schemas.microsoft.com/office/drawing/2014/main" id="{8A17784E-76D8-4521-A77D-0D2EBB9230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86857" cy="6858000"/>
          </a:xfrm>
          <a:custGeom>
            <a:avLst/>
            <a:gdLst>
              <a:gd name="connsiteX0" fmla="*/ 0 w 6086857"/>
              <a:gd name="connsiteY0" fmla="*/ 0 h 6858000"/>
              <a:gd name="connsiteX1" fmla="*/ 4873879 w 6086857"/>
              <a:gd name="connsiteY1" fmla="*/ 0 h 6858000"/>
              <a:gd name="connsiteX2" fmla="*/ 4936862 w 6086857"/>
              <a:gd name="connsiteY2" fmla="*/ 69271 h 6858000"/>
              <a:gd name="connsiteX3" fmla="*/ 6086857 w 6086857"/>
              <a:gd name="connsiteY3" fmla="*/ 3429000 h 6858000"/>
              <a:gd name="connsiteX4" fmla="*/ 4936862 w 6086857"/>
              <a:gd name="connsiteY4" fmla="*/ 6788730 h 6858000"/>
              <a:gd name="connsiteX5" fmla="*/ 4873879 w 6086857"/>
              <a:gd name="connsiteY5" fmla="*/ 6858000 h 6858000"/>
              <a:gd name="connsiteX6" fmla="*/ 0 w 608685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6857" h="6858000">
                <a:moveTo>
                  <a:pt x="0" y="0"/>
                </a:moveTo>
                <a:lnTo>
                  <a:pt x="4873879" y="0"/>
                </a:lnTo>
                <a:lnTo>
                  <a:pt x="4936862" y="69271"/>
                </a:lnTo>
                <a:cubicBezTo>
                  <a:pt x="5647388" y="929100"/>
                  <a:pt x="6086857" y="2116944"/>
                  <a:pt x="6086857" y="3429000"/>
                </a:cubicBezTo>
                <a:cubicBezTo>
                  <a:pt x="6086857" y="4741056"/>
                  <a:pt x="5647388" y="5928900"/>
                  <a:pt x="4936862" y="6788730"/>
                </a:cubicBezTo>
                <a:lnTo>
                  <a:pt x="487387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Cím 1">
            <a:extLst>
              <a:ext uri="{FF2B5EF4-FFF2-40B4-BE49-F238E27FC236}">
                <a16:creationId xmlns:a16="http://schemas.microsoft.com/office/drawing/2014/main" id="{C0FE0F1E-B528-468D-939A-33F7B09FCD61}"/>
              </a:ext>
            </a:extLst>
          </p:cNvPr>
          <p:cNvSpPr>
            <a:spLocks noGrp="1"/>
          </p:cNvSpPr>
          <p:nvPr>
            <p:ph type="title"/>
          </p:nvPr>
        </p:nvSpPr>
        <p:spPr>
          <a:xfrm>
            <a:off x="374904" y="856488"/>
            <a:ext cx="4992624" cy="1243584"/>
          </a:xfrm>
        </p:spPr>
        <p:txBody>
          <a:bodyPr anchor="ctr">
            <a:normAutofit/>
          </a:bodyPr>
          <a:lstStyle/>
          <a:p>
            <a:r>
              <a:rPr lang="hu-HU" sz="3400" dirty="0">
                <a:latin typeface="Arial" panose="020B0604020202020204" pitchFamily="34" charset="0"/>
                <a:cs typeface="Arial" panose="020B0604020202020204" pitchFamily="34" charset="0"/>
              </a:rPr>
              <a:t>Bakancslista</a:t>
            </a:r>
          </a:p>
        </p:txBody>
      </p:sp>
      <p:sp>
        <p:nvSpPr>
          <p:cNvPr id="38" name="Rectangle 37">
            <a:extLst>
              <a:ext uri="{FF2B5EF4-FFF2-40B4-BE49-F238E27FC236}">
                <a16:creationId xmlns:a16="http://schemas.microsoft.com/office/drawing/2014/main" id="{C0036C6B-F09C-4EAB-AE02-8D056EE748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24325"/>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0" name="Rectangle 39">
            <a:extLst>
              <a:ext uri="{FF2B5EF4-FFF2-40B4-BE49-F238E27FC236}">
                <a16:creationId xmlns:a16="http://schemas.microsoft.com/office/drawing/2014/main" id="{FC8D5885-2804-4D3C-BE31-902E4D3279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769" y="2195336"/>
            <a:ext cx="49834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Tartalom helye 2">
            <a:extLst>
              <a:ext uri="{FF2B5EF4-FFF2-40B4-BE49-F238E27FC236}">
                <a16:creationId xmlns:a16="http://schemas.microsoft.com/office/drawing/2014/main" id="{73801BE7-2CF5-43AC-9EE4-B39EAAD15BF1}"/>
              </a:ext>
            </a:extLst>
          </p:cNvPr>
          <p:cNvSpPr>
            <a:spLocks noGrp="1"/>
          </p:cNvSpPr>
          <p:nvPr>
            <p:ph idx="1"/>
          </p:nvPr>
        </p:nvSpPr>
        <p:spPr>
          <a:xfrm>
            <a:off x="374904" y="2522949"/>
            <a:ext cx="5065776" cy="3402363"/>
          </a:xfrm>
        </p:spPr>
        <p:txBody>
          <a:bodyPr anchor="t">
            <a:normAutofit/>
          </a:bodyPr>
          <a:lstStyle/>
          <a:p>
            <a:pPr marL="0" indent="0">
              <a:buNone/>
            </a:pPr>
            <a:r>
              <a:rPr lang="hu-HU" sz="2000" dirty="0">
                <a:latin typeface="Arial" panose="020B0604020202020204" pitchFamily="34" charset="0"/>
                <a:cs typeface="Arial" panose="020B0604020202020204" pitchFamily="34" charset="0"/>
              </a:rPr>
              <a:t>Képzeljétek el, hogy olyan helyzetbe kerültetek, hogy van egy különleges hónapotok, amikor akármit megtehettek.. Nincs semmiféle akadály, minden lehetőséget megkaptok, anyagi korlátok sincsenek. Írjatok egy listát arról, hogy mit szeretnétek tenni, mi lenne az, amit elintéznétek, elrendeznétek, kipróbálnátok. </a:t>
            </a:r>
          </a:p>
          <a:p>
            <a:pPr marL="0" indent="0">
              <a:buNone/>
            </a:pPr>
            <a:r>
              <a:rPr lang="hu-HU" sz="2000" dirty="0">
                <a:latin typeface="Arial" panose="020B0604020202020204" pitchFamily="34" charset="0"/>
                <a:cs typeface="Arial" panose="020B0604020202020204" pitchFamily="34" charset="0"/>
              </a:rPr>
              <a:t>Írd fel a listád a füzetedbe!</a:t>
            </a:r>
          </a:p>
        </p:txBody>
      </p:sp>
      <p:pic>
        <p:nvPicPr>
          <p:cNvPr id="20" name="Kép 19">
            <a:extLst>
              <a:ext uri="{FF2B5EF4-FFF2-40B4-BE49-F238E27FC236}">
                <a16:creationId xmlns:a16="http://schemas.microsoft.com/office/drawing/2014/main" id="{99381DF1-F84B-49E5-B901-FC023B0782E3}"/>
              </a:ext>
            </a:extLst>
          </p:cNvPr>
          <p:cNvPicPr>
            <a:picLocks noChangeAspect="1"/>
          </p:cNvPicPr>
          <p:nvPr/>
        </p:nvPicPr>
        <p:blipFill>
          <a:blip r:embed="rId3"/>
          <a:stretch>
            <a:fillRect/>
          </a:stretch>
        </p:blipFill>
        <p:spPr>
          <a:xfrm>
            <a:off x="3383213" y="767276"/>
            <a:ext cx="1376365" cy="1368000"/>
          </a:xfrm>
          <a:prstGeom prst="rect">
            <a:avLst/>
          </a:prstGeom>
        </p:spPr>
      </p:pic>
    </p:spTree>
    <p:extLst>
      <p:ext uri="{BB962C8B-B14F-4D97-AF65-F5344CB8AC3E}">
        <p14:creationId xmlns:p14="http://schemas.microsoft.com/office/powerpoint/2010/main" val="11364021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iterate type="lt">
                                    <p:tmPct val="8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1138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FC9BE17-9A7B-462D-AE50-3D87773873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Kép 6" descr="A képen beltéri, fal, ablak, épület látható&#10;&#10;Automatikusan generált leírás">
            <a:extLst>
              <a:ext uri="{FF2B5EF4-FFF2-40B4-BE49-F238E27FC236}">
                <a16:creationId xmlns:a16="http://schemas.microsoft.com/office/drawing/2014/main" id="{267D57CB-6E08-4918-9169-A3EF16A966C3}"/>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t="6191" r="13818" b="2900"/>
          <a:stretch/>
        </p:blipFill>
        <p:spPr>
          <a:xfrm>
            <a:off x="3523488" y="10"/>
            <a:ext cx="8668512" cy="6857990"/>
          </a:xfrm>
          <a:prstGeom prst="rect">
            <a:avLst/>
          </a:prstGeom>
        </p:spPr>
      </p:pic>
      <p:sp>
        <p:nvSpPr>
          <p:cNvPr id="14" name="Rectangle 13">
            <a:extLst>
              <a:ext uri="{FF2B5EF4-FFF2-40B4-BE49-F238E27FC236}">
                <a16:creationId xmlns:a16="http://schemas.microsoft.com/office/drawing/2014/main" id="{3EBE8569-6AEC-4B8C-8D53-2DE337CDBA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ím 1">
            <a:extLst>
              <a:ext uri="{FF2B5EF4-FFF2-40B4-BE49-F238E27FC236}">
                <a16:creationId xmlns:a16="http://schemas.microsoft.com/office/drawing/2014/main" id="{C0FE0F1E-B528-468D-939A-33F7B09FCD61}"/>
              </a:ext>
            </a:extLst>
          </p:cNvPr>
          <p:cNvSpPr>
            <a:spLocks noGrp="1"/>
          </p:cNvSpPr>
          <p:nvPr>
            <p:ph type="title"/>
          </p:nvPr>
        </p:nvSpPr>
        <p:spPr>
          <a:xfrm>
            <a:off x="371094" y="1161288"/>
            <a:ext cx="3438144" cy="1124712"/>
          </a:xfrm>
        </p:spPr>
        <p:txBody>
          <a:bodyPr anchor="b">
            <a:normAutofit/>
          </a:bodyPr>
          <a:lstStyle/>
          <a:p>
            <a:r>
              <a:rPr lang="sv-SE" sz="2400" dirty="0">
                <a:latin typeface="Arial" panose="020B0604020202020204" pitchFamily="34" charset="0"/>
                <a:cs typeface="Arial" panose="020B0604020202020204" pitchFamily="34" charset="0"/>
              </a:rPr>
              <a:t>Kedves Hittanos Barátom!</a:t>
            </a:r>
            <a:br>
              <a:rPr lang="sv-SE" sz="2400" dirty="0">
                <a:latin typeface="Arial" panose="020B0604020202020204" pitchFamily="34" charset="0"/>
                <a:cs typeface="Arial" panose="020B0604020202020204" pitchFamily="34" charset="0"/>
              </a:rPr>
            </a:br>
            <a:r>
              <a:rPr lang="sv-SE" sz="2400" dirty="0">
                <a:latin typeface="Arial" panose="020B0604020202020204" pitchFamily="34" charset="0"/>
                <a:cs typeface="Arial" panose="020B0604020202020204" pitchFamily="34" charset="0"/>
              </a:rPr>
              <a:t>Isten hozott!</a:t>
            </a:r>
            <a:endParaRPr lang="hu-HU" sz="2400" dirty="0">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55D4142C-5077-457F-A6AD-3FECFDB396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7A5F0580-5EE9-419F-96EE-B6529EF6E7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artalom helye 2">
            <a:extLst>
              <a:ext uri="{FF2B5EF4-FFF2-40B4-BE49-F238E27FC236}">
                <a16:creationId xmlns:a16="http://schemas.microsoft.com/office/drawing/2014/main" id="{73801BE7-2CF5-43AC-9EE4-B39EAAD15BF1}"/>
              </a:ext>
            </a:extLst>
          </p:cNvPr>
          <p:cNvSpPr>
            <a:spLocks noGrp="1"/>
          </p:cNvSpPr>
          <p:nvPr>
            <p:ph idx="1"/>
          </p:nvPr>
        </p:nvSpPr>
        <p:spPr>
          <a:xfrm>
            <a:off x="371093" y="2718054"/>
            <a:ext cx="5255983" cy="3819436"/>
          </a:xfrm>
        </p:spPr>
        <p:txBody>
          <a:bodyPr anchor="t">
            <a:normAutofit/>
          </a:bodyPr>
          <a:lstStyle/>
          <a:p>
            <a:pPr marL="0" indent="0">
              <a:lnSpc>
                <a:spcPct val="150000"/>
              </a:lnSpc>
              <a:buNone/>
            </a:pPr>
            <a:r>
              <a:rPr lang="hu-HU" sz="2000" dirty="0">
                <a:latin typeface="Arial" panose="020B0604020202020204" pitchFamily="34" charset="0"/>
                <a:cs typeface="Arial" panose="020B0604020202020204" pitchFamily="34" charset="0"/>
              </a:rPr>
              <a:t>A digitális hittanórán szükséged lesz a következőkre:</a:t>
            </a:r>
          </a:p>
          <a:p>
            <a:pPr marL="800100" lvl="1" indent="-342900">
              <a:lnSpc>
                <a:spcPct val="150000"/>
              </a:lnSpc>
              <a:buFont typeface="Arial" panose="020B0604020202020204" pitchFamily="34" charset="0"/>
              <a:buChar char="•"/>
            </a:pPr>
            <a:r>
              <a:rPr lang="hu-HU" sz="2000" dirty="0">
                <a:latin typeface="Arial" panose="020B0604020202020204" pitchFamily="34" charset="0"/>
                <a:cs typeface="Arial" panose="020B0604020202020204" pitchFamily="34" charset="0"/>
              </a:rPr>
              <a:t>Internet kapcsolat</a:t>
            </a:r>
          </a:p>
          <a:p>
            <a:pPr marL="800100" lvl="1" indent="-342900">
              <a:lnSpc>
                <a:spcPct val="150000"/>
              </a:lnSpc>
              <a:buFont typeface="Arial" panose="020B0604020202020204" pitchFamily="34" charset="0"/>
              <a:buChar char="•"/>
            </a:pPr>
            <a:r>
              <a:rPr lang="hu-HU" sz="2000" dirty="0">
                <a:latin typeface="Arial" panose="020B0604020202020204" pitchFamily="34" charset="0"/>
                <a:cs typeface="Arial" panose="020B0604020202020204" pitchFamily="34" charset="0"/>
              </a:rPr>
              <a:t>Laptop, okostelefon vagy tablet</a:t>
            </a:r>
          </a:p>
          <a:p>
            <a:pPr marL="800100" lvl="1" indent="-342900">
              <a:lnSpc>
                <a:spcPct val="150000"/>
              </a:lnSpc>
              <a:buFont typeface="Arial" panose="020B0604020202020204" pitchFamily="34" charset="0"/>
              <a:buChar char="•"/>
            </a:pPr>
            <a:r>
              <a:rPr lang="hu-HU" sz="2000" dirty="0">
                <a:latin typeface="Arial" panose="020B0604020202020204" pitchFamily="34" charset="0"/>
                <a:cs typeface="Arial" panose="020B0604020202020204" pitchFamily="34" charset="0"/>
              </a:rPr>
              <a:t>Hangszóró vagy fülhallgató</a:t>
            </a:r>
          </a:p>
          <a:p>
            <a:pPr marL="800100" lvl="1" indent="-342900">
              <a:lnSpc>
                <a:spcPct val="150000"/>
              </a:lnSpc>
              <a:buFont typeface="Arial" panose="020B0604020202020204" pitchFamily="34" charset="0"/>
              <a:buChar char="•"/>
            </a:pPr>
            <a:r>
              <a:rPr lang="hu-HU" sz="2000" dirty="0">
                <a:latin typeface="Arial" panose="020B0604020202020204" pitchFamily="34" charset="0"/>
                <a:cs typeface="Arial" panose="020B0604020202020204" pitchFamily="34" charset="0"/>
              </a:rPr>
              <a:t>Üres lap vagy a füzeted és ceruza</a:t>
            </a:r>
          </a:p>
          <a:p>
            <a:pPr marL="800100" lvl="1" indent="-342900">
              <a:lnSpc>
                <a:spcPct val="150000"/>
              </a:lnSpc>
              <a:buFont typeface="Arial" panose="020B0604020202020204" pitchFamily="34" charset="0"/>
              <a:buChar char="•"/>
            </a:pPr>
            <a:r>
              <a:rPr lang="hu-HU" sz="2000" dirty="0">
                <a:latin typeface="Arial" panose="020B0604020202020204" pitchFamily="34" charset="0"/>
                <a:cs typeface="Arial" panose="020B0604020202020204" pitchFamily="34" charset="0"/>
              </a:rPr>
              <a:t>A te lelkes hozzáállásod</a:t>
            </a:r>
          </a:p>
          <a:p>
            <a:endParaRPr lang="hu-HU" sz="1700" dirty="0"/>
          </a:p>
        </p:txBody>
      </p:sp>
    </p:spTree>
    <p:extLst>
      <p:ext uri="{BB962C8B-B14F-4D97-AF65-F5344CB8AC3E}">
        <p14:creationId xmlns:p14="http://schemas.microsoft.com/office/powerpoint/2010/main" val="2784604370"/>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60AFAAC-EA6C-45A9-9E03-C9C9F0193B4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Kép 4">
            <a:extLst>
              <a:ext uri="{FF2B5EF4-FFF2-40B4-BE49-F238E27FC236}">
                <a16:creationId xmlns:a16="http://schemas.microsoft.com/office/drawing/2014/main" id="{54C0E0E8-DCCF-4BC6-8CB7-E9A0C4BFCA4E}"/>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12569" r="16291" b="-1"/>
          <a:stretch/>
        </p:blipFill>
        <p:spPr>
          <a:xfrm>
            <a:off x="4883022" y="10"/>
            <a:ext cx="7308978" cy="6857990"/>
          </a:xfrm>
          <a:custGeom>
            <a:avLst/>
            <a:gdLst/>
            <a:ahLst/>
            <a:cxnLst/>
            <a:rect l="l" t="t" r="r" b="b"/>
            <a:pathLst>
              <a:path w="7308978" h="6858000">
                <a:moveTo>
                  <a:pt x="0" y="0"/>
                </a:moveTo>
                <a:lnTo>
                  <a:pt x="7308978" y="0"/>
                </a:lnTo>
                <a:lnTo>
                  <a:pt x="7308978" y="6858000"/>
                </a:lnTo>
                <a:lnTo>
                  <a:pt x="0" y="6858000"/>
                </a:lnTo>
                <a:lnTo>
                  <a:pt x="62983" y="6788730"/>
                </a:lnTo>
                <a:cubicBezTo>
                  <a:pt x="773509" y="5928900"/>
                  <a:pt x="1212978" y="4741056"/>
                  <a:pt x="1212978" y="3429000"/>
                </a:cubicBezTo>
                <a:cubicBezTo>
                  <a:pt x="1212978" y="2116944"/>
                  <a:pt x="773509" y="929100"/>
                  <a:pt x="62983" y="69271"/>
                </a:cubicBezTo>
                <a:close/>
              </a:path>
            </a:pathLst>
          </a:custGeom>
        </p:spPr>
      </p:pic>
      <p:sp useBgFill="1">
        <p:nvSpPr>
          <p:cNvPr id="25" name="Freeform: Shape 24">
            <a:extLst>
              <a:ext uri="{FF2B5EF4-FFF2-40B4-BE49-F238E27FC236}">
                <a16:creationId xmlns:a16="http://schemas.microsoft.com/office/drawing/2014/main" id="{83549E37-C86B-4401-90BD-D8BF83859F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3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3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3" y="0"/>
                </a:lnTo>
                <a:lnTo>
                  <a:pt x="4946006" y="69271"/>
                </a:lnTo>
                <a:cubicBezTo>
                  <a:pt x="5656532" y="929100"/>
                  <a:pt x="6096001" y="2116944"/>
                  <a:pt x="6096001" y="3429000"/>
                </a:cubicBezTo>
                <a:cubicBezTo>
                  <a:pt x="6096001" y="4741056"/>
                  <a:pt x="5656532" y="5928900"/>
                  <a:pt x="4946006" y="6788730"/>
                </a:cubicBezTo>
                <a:lnTo>
                  <a:pt x="4883023"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A17784E-76D8-4521-A77D-0D2EBB9230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86857" cy="6858000"/>
          </a:xfrm>
          <a:custGeom>
            <a:avLst/>
            <a:gdLst>
              <a:gd name="connsiteX0" fmla="*/ 0 w 6086857"/>
              <a:gd name="connsiteY0" fmla="*/ 0 h 6858000"/>
              <a:gd name="connsiteX1" fmla="*/ 4873879 w 6086857"/>
              <a:gd name="connsiteY1" fmla="*/ 0 h 6858000"/>
              <a:gd name="connsiteX2" fmla="*/ 4936862 w 6086857"/>
              <a:gd name="connsiteY2" fmla="*/ 69271 h 6858000"/>
              <a:gd name="connsiteX3" fmla="*/ 6086857 w 6086857"/>
              <a:gd name="connsiteY3" fmla="*/ 3429000 h 6858000"/>
              <a:gd name="connsiteX4" fmla="*/ 4936862 w 6086857"/>
              <a:gd name="connsiteY4" fmla="*/ 6788730 h 6858000"/>
              <a:gd name="connsiteX5" fmla="*/ 4873879 w 6086857"/>
              <a:gd name="connsiteY5" fmla="*/ 6858000 h 6858000"/>
              <a:gd name="connsiteX6" fmla="*/ 0 w 608685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6857" h="6858000">
                <a:moveTo>
                  <a:pt x="0" y="0"/>
                </a:moveTo>
                <a:lnTo>
                  <a:pt x="4873879" y="0"/>
                </a:lnTo>
                <a:lnTo>
                  <a:pt x="4936862" y="69271"/>
                </a:lnTo>
                <a:cubicBezTo>
                  <a:pt x="5647388" y="929100"/>
                  <a:pt x="6086857" y="2116944"/>
                  <a:pt x="6086857" y="3429000"/>
                </a:cubicBezTo>
                <a:cubicBezTo>
                  <a:pt x="6086857" y="4741056"/>
                  <a:pt x="5647388" y="5928900"/>
                  <a:pt x="4936862" y="6788730"/>
                </a:cubicBezTo>
                <a:lnTo>
                  <a:pt x="487387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Cím 1">
            <a:extLst>
              <a:ext uri="{FF2B5EF4-FFF2-40B4-BE49-F238E27FC236}">
                <a16:creationId xmlns:a16="http://schemas.microsoft.com/office/drawing/2014/main" id="{C0FE0F1E-B528-468D-939A-33F7B09FCD61}"/>
              </a:ext>
            </a:extLst>
          </p:cNvPr>
          <p:cNvSpPr>
            <a:spLocks noGrp="1"/>
          </p:cNvSpPr>
          <p:nvPr>
            <p:ph type="title"/>
          </p:nvPr>
        </p:nvSpPr>
        <p:spPr>
          <a:xfrm>
            <a:off x="374904" y="856488"/>
            <a:ext cx="4992624" cy="1243584"/>
          </a:xfrm>
        </p:spPr>
        <p:txBody>
          <a:bodyPr anchor="ctr">
            <a:normAutofit/>
          </a:bodyPr>
          <a:lstStyle/>
          <a:p>
            <a:r>
              <a:rPr lang="hu-HU" sz="3400">
                <a:latin typeface="Arial" panose="020B0604020202020204" pitchFamily="34" charset="0"/>
                <a:cs typeface="Arial" panose="020B0604020202020204" pitchFamily="34" charset="0"/>
              </a:rPr>
              <a:t>Bakancslista</a:t>
            </a:r>
          </a:p>
        </p:txBody>
      </p:sp>
      <p:sp>
        <p:nvSpPr>
          <p:cNvPr id="29" name="Rectangle 28">
            <a:extLst>
              <a:ext uri="{FF2B5EF4-FFF2-40B4-BE49-F238E27FC236}">
                <a16:creationId xmlns:a16="http://schemas.microsoft.com/office/drawing/2014/main" id="{C0036C6B-F09C-4EAB-AE02-8D056EE748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24325"/>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FC8D5885-2804-4D3C-BE31-902E4D3279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769" y="2195336"/>
            <a:ext cx="49834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Tartalom helye 2">
            <a:extLst>
              <a:ext uri="{FF2B5EF4-FFF2-40B4-BE49-F238E27FC236}">
                <a16:creationId xmlns:a16="http://schemas.microsoft.com/office/drawing/2014/main" id="{73801BE7-2CF5-43AC-9EE4-B39EAAD15BF1}"/>
              </a:ext>
            </a:extLst>
          </p:cNvPr>
          <p:cNvSpPr>
            <a:spLocks noGrp="1"/>
          </p:cNvSpPr>
          <p:nvPr>
            <p:ph idx="1"/>
          </p:nvPr>
        </p:nvSpPr>
        <p:spPr>
          <a:xfrm>
            <a:off x="374904" y="2522949"/>
            <a:ext cx="5065776" cy="3402363"/>
          </a:xfrm>
        </p:spPr>
        <p:txBody>
          <a:bodyPr anchor="t">
            <a:normAutofit/>
          </a:bodyPr>
          <a:lstStyle/>
          <a:p>
            <a:pPr marL="0" indent="0">
              <a:buNone/>
            </a:pPr>
            <a:r>
              <a:rPr lang="hu-HU" sz="2000" dirty="0" smtClean="0">
                <a:latin typeface="Arial" panose="020B0604020202020204" pitchFamily="34" charset="0"/>
                <a:cs typeface="Arial" panose="020B0604020202020204" pitchFamily="34" charset="0"/>
              </a:rPr>
              <a:t>Változott a helyzet! Már csak </a:t>
            </a:r>
            <a:r>
              <a:rPr lang="hu-HU" sz="2000" dirty="0">
                <a:latin typeface="Arial" panose="020B0604020202020204" pitchFamily="34" charset="0"/>
                <a:cs typeface="Arial" panose="020B0604020202020204" pitchFamily="34" charset="0"/>
              </a:rPr>
              <a:t>egy hét áll a rendelkezésetekre, hogy bármit megtegyetek.</a:t>
            </a:r>
          </a:p>
          <a:p>
            <a:pPr marL="0" indent="0">
              <a:buNone/>
            </a:pPr>
            <a:r>
              <a:rPr lang="hu-HU" sz="2000" dirty="0" err="1">
                <a:latin typeface="Arial" panose="020B0604020202020204" pitchFamily="34" charset="0"/>
                <a:cs typeface="Arial" panose="020B0604020202020204" pitchFamily="34" charset="0"/>
              </a:rPr>
              <a:t>Válasszátok</a:t>
            </a:r>
            <a:r>
              <a:rPr lang="hu-HU" sz="2000" dirty="0">
                <a:latin typeface="Arial" panose="020B0604020202020204" pitchFamily="34" charset="0"/>
                <a:cs typeface="Arial" panose="020B0604020202020204" pitchFamily="34" charset="0"/>
              </a:rPr>
              <a:t> ki azokat a dolgokat, amiket egy hét alatt mindenképpen szeretnétek megvalósítani. </a:t>
            </a:r>
          </a:p>
          <a:p>
            <a:pPr marL="0" indent="0">
              <a:buNone/>
            </a:pPr>
            <a:r>
              <a:rPr lang="hu-HU" sz="2000" dirty="0">
                <a:latin typeface="Arial" panose="020B0604020202020204" pitchFamily="34" charset="0"/>
                <a:cs typeface="Arial" panose="020B0604020202020204" pitchFamily="34" charset="0"/>
              </a:rPr>
              <a:t>Írd fel a listád a füzetedbe!</a:t>
            </a:r>
          </a:p>
        </p:txBody>
      </p:sp>
      <p:pic>
        <p:nvPicPr>
          <p:cNvPr id="17" name="Kép 16">
            <a:extLst>
              <a:ext uri="{FF2B5EF4-FFF2-40B4-BE49-F238E27FC236}">
                <a16:creationId xmlns:a16="http://schemas.microsoft.com/office/drawing/2014/main" id="{8CB63A46-90B7-420D-B1B2-6D3330FE718A}"/>
              </a:ext>
            </a:extLst>
          </p:cNvPr>
          <p:cNvPicPr>
            <a:picLocks noChangeAspect="1"/>
          </p:cNvPicPr>
          <p:nvPr/>
        </p:nvPicPr>
        <p:blipFill>
          <a:blip r:embed="rId3"/>
          <a:stretch>
            <a:fillRect/>
          </a:stretch>
        </p:blipFill>
        <p:spPr>
          <a:xfrm>
            <a:off x="3383213" y="767276"/>
            <a:ext cx="1376365" cy="1368000"/>
          </a:xfrm>
          <a:prstGeom prst="rect">
            <a:avLst/>
          </a:prstGeom>
        </p:spPr>
      </p:pic>
    </p:spTree>
    <p:extLst>
      <p:ext uri="{BB962C8B-B14F-4D97-AF65-F5344CB8AC3E}">
        <p14:creationId xmlns:p14="http://schemas.microsoft.com/office/powerpoint/2010/main" val="31768174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iterate type="lt">
                                    <p:tmPct val="8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346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60AFAAC-EA6C-45A9-9E03-C9C9F0193B4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Kép 4">
            <a:extLst>
              <a:ext uri="{FF2B5EF4-FFF2-40B4-BE49-F238E27FC236}">
                <a16:creationId xmlns:a16="http://schemas.microsoft.com/office/drawing/2014/main" id="{FDAD1C7E-0246-4CB2-BB94-8C550662331E}"/>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16494" r="12365" b="-1"/>
          <a:stretch/>
        </p:blipFill>
        <p:spPr>
          <a:xfrm>
            <a:off x="4883022" y="10"/>
            <a:ext cx="7308978" cy="6857990"/>
          </a:xfrm>
          <a:custGeom>
            <a:avLst/>
            <a:gdLst/>
            <a:ahLst/>
            <a:cxnLst/>
            <a:rect l="l" t="t" r="r" b="b"/>
            <a:pathLst>
              <a:path w="7308978" h="6858000">
                <a:moveTo>
                  <a:pt x="0" y="0"/>
                </a:moveTo>
                <a:lnTo>
                  <a:pt x="7308978" y="0"/>
                </a:lnTo>
                <a:lnTo>
                  <a:pt x="7308978" y="6858000"/>
                </a:lnTo>
                <a:lnTo>
                  <a:pt x="0" y="6858000"/>
                </a:lnTo>
                <a:lnTo>
                  <a:pt x="62983" y="6788730"/>
                </a:lnTo>
                <a:cubicBezTo>
                  <a:pt x="773509" y="5928900"/>
                  <a:pt x="1212978" y="4741056"/>
                  <a:pt x="1212978" y="3429000"/>
                </a:cubicBezTo>
                <a:cubicBezTo>
                  <a:pt x="1212978" y="2116944"/>
                  <a:pt x="773509" y="929100"/>
                  <a:pt x="62983" y="69271"/>
                </a:cubicBezTo>
                <a:close/>
              </a:path>
            </a:pathLst>
          </a:custGeom>
        </p:spPr>
      </p:pic>
      <p:sp useBgFill="1">
        <p:nvSpPr>
          <p:cNvPr id="25" name="Freeform: Shape 24">
            <a:extLst>
              <a:ext uri="{FF2B5EF4-FFF2-40B4-BE49-F238E27FC236}">
                <a16:creationId xmlns:a16="http://schemas.microsoft.com/office/drawing/2014/main" id="{83549E37-C86B-4401-90BD-D8BF83859F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3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3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3" y="0"/>
                </a:lnTo>
                <a:lnTo>
                  <a:pt x="4946006" y="69271"/>
                </a:lnTo>
                <a:cubicBezTo>
                  <a:pt x="5656532" y="929100"/>
                  <a:pt x="6096001" y="2116944"/>
                  <a:pt x="6096001" y="3429000"/>
                </a:cubicBezTo>
                <a:cubicBezTo>
                  <a:pt x="6096001" y="4741056"/>
                  <a:pt x="5656532" y="5928900"/>
                  <a:pt x="4946006" y="6788730"/>
                </a:cubicBezTo>
                <a:lnTo>
                  <a:pt x="4883023"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A17784E-76D8-4521-A77D-0D2EBB9230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86857" cy="6858000"/>
          </a:xfrm>
          <a:custGeom>
            <a:avLst/>
            <a:gdLst>
              <a:gd name="connsiteX0" fmla="*/ 0 w 6086857"/>
              <a:gd name="connsiteY0" fmla="*/ 0 h 6858000"/>
              <a:gd name="connsiteX1" fmla="*/ 4873879 w 6086857"/>
              <a:gd name="connsiteY1" fmla="*/ 0 h 6858000"/>
              <a:gd name="connsiteX2" fmla="*/ 4936862 w 6086857"/>
              <a:gd name="connsiteY2" fmla="*/ 69271 h 6858000"/>
              <a:gd name="connsiteX3" fmla="*/ 6086857 w 6086857"/>
              <a:gd name="connsiteY3" fmla="*/ 3429000 h 6858000"/>
              <a:gd name="connsiteX4" fmla="*/ 4936862 w 6086857"/>
              <a:gd name="connsiteY4" fmla="*/ 6788730 h 6858000"/>
              <a:gd name="connsiteX5" fmla="*/ 4873879 w 6086857"/>
              <a:gd name="connsiteY5" fmla="*/ 6858000 h 6858000"/>
              <a:gd name="connsiteX6" fmla="*/ 0 w 608685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6857" h="6858000">
                <a:moveTo>
                  <a:pt x="0" y="0"/>
                </a:moveTo>
                <a:lnTo>
                  <a:pt x="4873879" y="0"/>
                </a:lnTo>
                <a:lnTo>
                  <a:pt x="4936862" y="69271"/>
                </a:lnTo>
                <a:cubicBezTo>
                  <a:pt x="5647388" y="929100"/>
                  <a:pt x="6086857" y="2116944"/>
                  <a:pt x="6086857" y="3429000"/>
                </a:cubicBezTo>
                <a:cubicBezTo>
                  <a:pt x="6086857" y="4741056"/>
                  <a:pt x="5647388" y="5928900"/>
                  <a:pt x="4936862" y="6788730"/>
                </a:cubicBezTo>
                <a:lnTo>
                  <a:pt x="487387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Cím 1">
            <a:extLst>
              <a:ext uri="{FF2B5EF4-FFF2-40B4-BE49-F238E27FC236}">
                <a16:creationId xmlns:a16="http://schemas.microsoft.com/office/drawing/2014/main" id="{C0FE0F1E-B528-468D-939A-33F7B09FCD61}"/>
              </a:ext>
            </a:extLst>
          </p:cNvPr>
          <p:cNvSpPr>
            <a:spLocks noGrp="1"/>
          </p:cNvSpPr>
          <p:nvPr>
            <p:ph type="title"/>
          </p:nvPr>
        </p:nvSpPr>
        <p:spPr>
          <a:xfrm>
            <a:off x="374904" y="856488"/>
            <a:ext cx="3858065" cy="1243584"/>
          </a:xfrm>
        </p:spPr>
        <p:txBody>
          <a:bodyPr anchor="ctr">
            <a:normAutofit fontScale="90000"/>
          </a:bodyPr>
          <a:lstStyle/>
          <a:p>
            <a:pPr marL="0" indent="0">
              <a:buNone/>
            </a:pPr>
            <a:r>
              <a:rPr lang="hu-HU" sz="2900" dirty="0">
                <a:latin typeface="Arial" panose="020B0604020202020204" pitchFamily="34" charset="0"/>
                <a:cs typeface="Arial" panose="020B0604020202020204" pitchFamily="34" charset="0"/>
              </a:rPr>
              <a:t>Beszélgessetek a csoportban az elkészült listákról!</a:t>
            </a:r>
          </a:p>
        </p:txBody>
      </p:sp>
      <p:sp>
        <p:nvSpPr>
          <p:cNvPr id="29" name="Rectangle 28">
            <a:extLst>
              <a:ext uri="{FF2B5EF4-FFF2-40B4-BE49-F238E27FC236}">
                <a16:creationId xmlns:a16="http://schemas.microsoft.com/office/drawing/2014/main" id="{C0036C6B-F09C-4EAB-AE02-8D056EE748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24325"/>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FC8D5885-2804-4D3C-BE31-902E4D3279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769" y="2195336"/>
            <a:ext cx="49834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Tartalom helye 2">
            <a:extLst>
              <a:ext uri="{FF2B5EF4-FFF2-40B4-BE49-F238E27FC236}">
                <a16:creationId xmlns:a16="http://schemas.microsoft.com/office/drawing/2014/main" id="{73801BE7-2CF5-43AC-9EE4-B39EAAD15BF1}"/>
              </a:ext>
            </a:extLst>
          </p:cNvPr>
          <p:cNvSpPr>
            <a:spLocks noGrp="1"/>
          </p:cNvSpPr>
          <p:nvPr>
            <p:ph idx="1"/>
          </p:nvPr>
        </p:nvSpPr>
        <p:spPr>
          <a:xfrm>
            <a:off x="374904" y="2308889"/>
            <a:ext cx="5416296" cy="4209142"/>
          </a:xfrm>
        </p:spPr>
        <p:txBody>
          <a:bodyPr anchor="t">
            <a:noAutofit/>
          </a:bodyPr>
          <a:lstStyle/>
          <a:p>
            <a:r>
              <a:rPr lang="hu-HU" sz="2400" dirty="0">
                <a:latin typeface="Arial" panose="020B0604020202020204" pitchFamily="34" charset="0"/>
                <a:cs typeface="Arial" panose="020B0604020202020204" pitchFamily="34" charset="0"/>
              </a:rPr>
              <a:t>Milyen típusú teendőket írtatok fel? Mire lehet ebből következtetni</a:t>
            </a:r>
            <a:r>
              <a:rPr lang="hu-HU" sz="2400" dirty="0" smtClean="0">
                <a:latin typeface="Arial" panose="020B0604020202020204" pitchFamily="34" charset="0"/>
                <a:cs typeface="Arial" panose="020B0604020202020204" pitchFamily="34" charset="0"/>
              </a:rPr>
              <a:t>?</a:t>
            </a:r>
          </a:p>
          <a:p>
            <a:pPr marL="0" indent="0">
              <a:buNone/>
            </a:pPr>
            <a:endParaRPr lang="hu-HU" sz="2400" dirty="0">
              <a:latin typeface="Arial" panose="020B0604020202020204" pitchFamily="34" charset="0"/>
              <a:cs typeface="Arial" panose="020B0604020202020204" pitchFamily="34" charset="0"/>
            </a:endParaRPr>
          </a:p>
          <a:p>
            <a:r>
              <a:rPr lang="hu-HU" sz="2400" dirty="0">
                <a:latin typeface="Arial" panose="020B0604020202020204" pitchFamily="34" charset="0"/>
                <a:cs typeface="Arial" panose="020B0604020202020204" pitchFamily="34" charset="0"/>
              </a:rPr>
              <a:t>Mi alapján lett egy adott dolog fontosabb, mikor változott a helyzet</a:t>
            </a:r>
            <a:r>
              <a:rPr lang="hu-HU" sz="2400" dirty="0" smtClean="0">
                <a:latin typeface="Arial" panose="020B0604020202020204" pitchFamily="34" charset="0"/>
                <a:cs typeface="Arial" panose="020B0604020202020204" pitchFamily="34" charset="0"/>
              </a:rPr>
              <a:t>?</a:t>
            </a:r>
          </a:p>
          <a:p>
            <a:pPr marL="0" indent="0">
              <a:buNone/>
            </a:pPr>
            <a:endParaRPr lang="hu-HU" sz="2400" dirty="0">
              <a:latin typeface="Arial" panose="020B0604020202020204" pitchFamily="34" charset="0"/>
              <a:cs typeface="Arial" panose="020B0604020202020204" pitchFamily="34" charset="0"/>
            </a:endParaRPr>
          </a:p>
          <a:p>
            <a:r>
              <a:rPr lang="hu-HU" sz="2400" dirty="0">
                <a:latin typeface="Arial" panose="020B0604020202020204" pitchFamily="34" charset="0"/>
                <a:cs typeface="Arial" panose="020B0604020202020204" pitchFamily="34" charset="0"/>
              </a:rPr>
              <a:t>Van-e </a:t>
            </a:r>
            <a:r>
              <a:rPr lang="hu-HU" sz="2400" dirty="0" smtClean="0">
                <a:latin typeface="Arial" panose="020B0604020202020204" pitchFamily="34" charset="0"/>
                <a:cs typeface="Arial" panose="020B0604020202020204" pitchFamily="34" charset="0"/>
              </a:rPr>
              <a:t>valaki, </a:t>
            </a:r>
            <a:r>
              <a:rPr lang="hu-HU" sz="2400" dirty="0">
                <a:latin typeface="Arial" panose="020B0604020202020204" pitchFamily="34" charset="0"/>
                <a:cs typeface="Arial" panose="020B0604020202020204" pitchFamily="34" charset="0"/>
              </a:rPr>
              <a:t>aki valamilyen kapcsolatot szeretne lerendezni, bocsánatot kérni, segíteni?</a:t>
            </a:r>
          </a:p>
        </p:txBody>
      </p:sp>
      <p:pic>
        <p:nvPicPr>
          <p:cNvPr id="19" name="Kép 18">
            <a:extLst>
              <a:ext uri="{FF2B5EF4-FFF2-40B4-BE49-F238E27FC236}">
                <a16:creationId xmlns:a16="http://schemas.microsoft.com/office/drawing/2014/main" id="{3A481635-8BC8-48DF-9CD8-660753F76736}"/>
              </a:ext>
            </a:extLst>
          </p:cNvPr>
          <p:cNvPicPr>
            <a:picLocks noChangeAspect="1"/>
          </p:cNvPicPr>
          <p:nvPr/>
        </p:nvPicPr>
        <p:blipFill>
          <a:blip r:embed="rId3"/>
          <a:stretch>
            <a:fillRect/>
          </a:stretch>
        </p:blipFill>
        <p:spPr>
          <a:xfrm>
            <a:off x="4049244" y="767276"/>
            <a:ext cx="1372005" cy="1368000"/>
          </a:xfrm>
          <a:prstGeom prst="rect">
            <a:avLst/>
          </a:prstGeom>
        </p:spPr>
      </p:pic>
    </p:spTree>
    <p:extLst>
      <p:ext uri="{BB962C8B-B14F-4D97-AF65-F5344CB8AC3E}">
        <p14:creationId xmlns:p14="http://schemas.microsoft.com/office/powerpoint/2010/main" val="6739238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60AFAAC-EA6C-45A9-9E03-C9C9F0193B4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Kép 4">
            <a:extLst>
              <a:ext uri="{FF2B5EF4-FFF2-40B4-BE49-F238E27FC236}">
                <a16:creationId xmlns:a16="http://schemas.microsoft.com/office/drawing/2014/main" id="{FDAD1C7E-0246-4CB2-BB94-8C550662331E}"/>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16494" r="12365" b="-1"/>
          <a:stretch/>
        </p:blipFill>
        <p:spPr>
          <a:xfrm>
            <a:off x="4883022" y="10"/>
            <a:ext cx="7308978" cy="6857990"/>
          </a:xfrm>
          <a:custGeom>
            <a:avLst/>
            <a:gdLst/>
            <a:ahLst/>
            <a:cxnLst/>
            <a:rect l="l" t="t" r="r" b="b"/>
            <a:pathLst>
              <a:path w="7308978" h="6858000">
                <a:moveTo>
                  <a:pt x="0" y="0"/>
                </a:moveTo>
                <a:lnTo>
                  <a:pt x="7308978" y="0"/>
                </a:lnTo>
                <a:lnTo>
                  <a:pt x="7308978" y="6858000"/>
                </a:lnTo>
                <a:lnTo>
                  <a:pt x="0" y="6858000"/>
                </a:lnTo>
                <a:lnTo>
                  <a:pt x="62983" y="6788730"/>
                </a:lnTo>
                <a:cubicBezTo>
                  <a:pt x="773509" y="5928900"/>
                  <a:pt x="1212978" y="4741056"/>
                  <a:pt x="1212978" y="3429000"/>
                </a:cubicBezTo>
                <a:cubicBezTo>
                  <a:pt x="1212978" y="2116944"/>
                  <a:pt x="773509" y="929100"/>
                  <a:pt x="62983" y="69271"/>
                </a:cubicBezTo>
                <a:close/>
              </a:path>
            </a:pathLst>
          </a:custGeom>
        </p:spPr>
      </p:pic>
      <p:sp useBgFill="1">
        <p:nvSpPr>
          <p:cNvPr id="25" name="Freeform: Shape 24">
            <a:extLst>
              <a:ext uri="{FF2B5EF4-FFF2-40B4-BE49-F238E27FC236}">
                <a16:creationId xmlns:a16="http://schemas.microsoft.com/office/drawing/2014/main" id="{83549E37-C86B-4401-90BD-D8BF83859F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3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3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3" y="0"/>
                </a:lnTo>
                <a:lnTo>
                  <a:pt x="4946006" y="69271"/>
                </a:lnTo>
                <a:cubicBezTo>
                  <a:pt x="5656532" y="929100"/>
                  <a:pt x="6096001" y="2116944"/>
                  <a:pt x="6096001" y="3429000"/>
                </a:cubicBezTo>
                <a:cubicBezTo>
                  <a:pt x="6096001" y="4741056"/>
                  <a:pt x="5656532" y="5928900"/>
                  <a:pt x="4946006" y="6788730"/>
                </a:cubicBezTo>
                <a:lnTo>
                  <a:pt x="4883023"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A17784E-76D8-4521-A77D-0D2EBB9230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86857" cy="6858000"/>
          </a:xfrm>
          <a:custGeom>
            <a:avLst/>
            <a:gdLst>
              <a:gd name="connsiteX0" fmla="*/ 0 w 6086857"/>
              <a:gd name="connsiteY0" fmla="*/ 0 h 6858000"/>
              <a:gd name="connsiteX1" fmla="*/ 4873879 w 6086857"/>
              <a:gd name="connsiteY1" fmla="*/ 0 h 6858000"/>
              <a:gd name="connsiteX2" fmla="*/ 4936862 w 6086857"/>
              <a:gd name="connsiteY2" fmla="*/ 69271 h 6858000"/>
              <a:gd name="connsiteX3" fmla="*/ 6086857 w 6086857"/>
              <a:gd name="connsiteY3" fmla="*/ 3429000 h 6858000"/>
              <a:gd name="connsiteX4" fmla="*/ 4936862 w 6086857"/>
              <a:gd name="connsiteY4" fmla="*/ 6788730 h 6858000"/>
              <a:gd name="connsiteX5" fmla="*/ 4873879 w 6086857"/>
              <a:gd name="connsiteY5" fmla="*/ 6858000 h 6858000"/>
              <a:gd name="connsiteX6" fmla="*/ 0 w 608685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6857" h="6858000">
                <a:moveTo>
                  <a:pt x="0" y="0"/>
                </a:moveTo>
                <a:lnTo>
                  <a:pt x="4873879" y="0"/>
                </a:lnTo>
                <a:lnTo>
                  <a:pt x="4936862" y="69271"/>
                </a:lnTo>
                <a:cubicBezTo>
                  <a:pt x="5647388" y="929100"/>
                  <a:pt x="6086857" y="2116944"/>
                  <a:pt x="6086857" y="3429000"/>
                </a:cubicBezTo>
                <a:cubicBezTo>
                  <a:pt x="6086857" y="4741056"/>
                  <a:pt x="5647388" y="5928900"/>
                  <a:pt x="4936862" y="6788730"/>
                </a:cubicBezTo>
                <a:lnTo>
                  <a:pt x="487387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Cím 1">
            <a:extLst>
              <a:ext uri="{FF2B5EF4-FFF2-40B4-BE49-F238E27FC236}">
                <a16:creationId xmlns:a16="http://schemas.microsoft.com/office/drawing/2014/main" id="{C0FE0F1E-B528-468D-939A-33F7B09FCD61}"/>
              </a:ext>
            </a:extLst>
          </p:cNvPr>
          <p:cNvSpPr>
            <a:spLocks noGrp="1"/>
          </p:cNvSpPr>
          <p:nvPr>
            <p:ph type="title"/>
          </p:nvPr>
        </p:nvSpPr>
        <p:spPr>
          <a:xfrm>
            <a:off x="374904" y="856488"/>
            <a:ext cx="3858065" cy="1243584"/>
          </a:xfrm>
        </p:spPr>
        <p:txBody>
          <a:bodyPr anchor="ctr">
            <a:normAutofit fontScale="90000"/>
          </a:bodyPr>
          <a:lstStyle/>
          <a:p>
            <a:pPr marL="0" indent="0">
              <a:buNone/>
            </a:pPr>
            <a:r>
              <a:rPr lang="hu-HU" sz="2900" dirty="0">
                <a:latin typeface="Arial" panose="020B0604020202020204" pitchFamily="34" charset="0"/>
                <a:cs typeface="Arial" panose="020B0604020202020204" pitchFamily="34" charset="0"/>
              </a:rPr>
              <a:t>Beszélgessetek a csoportban az elkészült listákról!</a:t>
            </a:r>
          </a:p>
        </p:txBody>
      </p:sp>
      <p:sp>
        <p:nvSpPr>
          <p:cNvPr id="29" name="Rectangle 28">
            <a:extLst>
              <a:ext uri="{FF2B5EF4-FFF2-40B4-BE49-F238E27FC236}">
                <a16:creationId xmlns:a16="http://schemas.microsoft.com/office/drawing/2014/main" id="{C0036C6B-F09C-4EAB-AE02-8D056EE748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24325"/>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FC8D5885-2804-4D3C-BE31-902E4D3279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769" y="2195336"/>
            <a:ext cx="49834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Tartalom helye 2">
            <a:extLst>
              <a:ext uri="{FF2B5EF4-FFF2-40B4-BE49-F238E27FC236}">
                <a16:creationId xmlns:a16="http://schemas.microsoft.com/office/drawing/2014/main" id="{73801BE7-2CF5-43AC-9EE4-B39EAAD15BF1}"/>
              </a:ext>
            </a:extLst>
          </p:cNvPr>
          <p:cNvSpPr>
            <a:spLocks noGrp="1"/>
          </p:cNvSpPr>
          <p:nvPr>
            <p:ph idx="1"/>
          </p:nvPr>
        </p:nvSpPr>
        <p:spPr>
          <a:xfrm>
            <a:off x="374904" y="2308889"/>
            <a:ext cx="5416296" cy="4209142"/>
          </a:xfrm>
        </p:spPr>
        <p:txBody>
          <a:bodyPr anchor="t">
            <a:noAutofit/>
          </a:bodyPr>
          <a:lstStyle/>
          <a:p>
            <a:r>
              <a:rPr lang="hu-HU" sz="2400" dirty="0" smtClean="0">
                <a:latin typeface="Arial" panose="020B0604020202020204" pitchFamily="34" charset="0"/>
                <a:cs typeface="Arial" panose="020B0604020202020204" pitchFamily="34" charset="0"/>
              </a:rPr>
              <a:t>Van-e valaki, aki </a:t>
            </a:r>
            <a:r>
              <a:rPr lang="hu-HU" sz="2400" dirty="0">
                <a:latin typeface="Arial" panose="020B0604020202020204" pitchFamily="34" charset="0"/>
                <a:cs typeface="Arial" panose="020B0604020202020204" pitchFamily="34" charset="0"/>
              </a:rPr>
              <a:t>Istennel kapcsolatban tenne valamit</a:t>
            </a:r>
            <a:r>
              <a:rPr lang="hu-HU" sz="2400" dirty="0" smtClean="0">
                <a:latin typeface="Arial" panose="020B0604020202020204" pitchFamily="34" charset="0"/>
                <a:cs typeface="Arial" panose="020B0604020202020204" pitchFamily="34" charset="0"/>
              </a:rPr>
              <a:t>?</a:t>
            </a:r>
          </a:p>
          <a:p>
            <a:pPr marL="0" indent="0">
              <a:buNone/>
            </a:pPr>
            <a:endParaRPr lang="hu-HU" sz="2400" dirty="0">
              <a:latin typeface="Arial" panose="020B0604020202020204" pitchFamily="34" charset="0"/>
              <a:cs typeface="Arial" panose="020B0604020202020204" pitchFamily="34" charset="0"/>
            </a:endParaRPr>
          </a:p>
          <a:p>
            <a:r>
              <a:rPr lang="hu-HU" sz="2400" dirty="0">
                <a:latin typeface="Arial" panose="020B0604020202020204" pitchFamily="34" charset="0"/>
                <a:cs typeface="Arial" panose="020B0604020202020204" pitchFamily="34" charset="0"/>
              </a:rPr>
              <a:t>Vannak- e olyan tervek, amik könnyen megvalósíthatók, amik nem elképzelhetetlenek</a:t>
            </a:r>
            <a:r>
              <a:rPr lang="hu-HU" sz="2400" dirty="0" smtClean="0">
                <a:latin typeface="Arial" panose="020B0604020202020204" pitchFamily="34" charset="0"/>
                <a:cs typeface="Arial" panose="020B0604020202020204" pitchFamily="34" charset="0"/>
              </a:rPr>
              <a:t>?</a:t>
            </a:r>
          </a:p>
          <a:p>
            <a:endParaRPr lang="hu-HU" sz="2400" dirty="0">
              <a:latin typeface="Arial" panose="020B0604020202020204" pitchFamily="34" charset="0"/>
              <a:cs typeface="Arial" panose="020B0604020202020204" pitchFamily="34" charset="0"/>
            </a:endParaRPr>
          </a:p>
          <a:p>
            <a:r>
              <a:rPr lang="hu-HU" sz="2400" dirty="0">
                <a:latin typeface="Arial" panose="020B0604020202020204" pitchFamily="34" charset="0"/>
                <a:cs typeface="Arial" panose="020B0604020202020204" pitchFamily="34" charset="0"/>
              </a:rPr>
              <a:t>Melyek azok a tervek, amiket meg tudnátok tenni most is? Megteszitek?</a:t>
            </a:r>
          </a:p>
        </p:txBody>
      </p:sp>
      <p:pic>
        <p:nvPicPr>
          <p:cNvPr id="19" name="Kép 18">
            <a:extLst>
              <a:ext uri="{FF2B5EF4-FFF2-40B4-BE49-F238E27FC236}">
                <a16:creationId xmlns:a16="http://schemas.microsoft.com/office/drawing/2014/main" id="{3A481635-8BC8-48DF-9CD8-660753F76736}"/>
              </a:ext>
            </a:extLst>
          </p:cNvPr>
          <p:cNvPicPr>
            <a:picLocks noChangeAspect="1"/>
          </p:cNvPicPr>
          <p:nvPr/>
        </p:nvPicPr>
        <p:blipFill>
          <a:blip r:embed="rId3"/>
          <a:stretch>
            <a:fillRect/>
          </a:stretch>
        </p:blipFill>
        <p:spPr>
          <a:xfrm>
            <a:off x="4049244" y="767276"/>
            <a:ext cx="1372005" cy="1368000"/>
          </a:xfrm>
          <a:prstGeom prst="rect">
            <a:avLst/>
          </a:prstGeom>
        </p:spPr>
      </p:pic>
    </p:spTree>
    <p:extLst>
      <p:ext uri="{BB962C8B-B14F-4D97-AF65-F5344CB8AC3E}">
        <p14:creationId xmlns:p14="http://schemas.microsoft.com/office/powerpoint/2010/main" val="33173278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60AFAAC-EA6C-45A9-9E03-C9C9F0193B4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Kép 4">
            <a:extLst>
              <a:ext uri="{FF2B5EF4-FFF2-40B4-BE49-F238E27FC236}">
                <a16:creationId xmlns:a16="http://schemas.microsoft.com/office/drawing/2014/main" id="{9798DC36-B0F4-45C1-8CB2-9C6749CB282F}"/>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12370" r="16489" b="-1"/>
          <a:stretch/>
        </p:blipFill>
        <p:spPr>
          <a:xfrm>
            <a:off x="4883022" y="10"/>
            <a:ext cx="7308978" cy="6857990"/>
          </a:xfrm>
          <a:custGeom>
            <a:avLst/>
            <a:gdLst/>
            <a:ahLst/>
            <a:cxnLst/>
            <a:rect l="l" t="t" r="r" b="b"/>
            <a:pathLst>
              <a:path w="7308978" h="6858000">
                <a:moveTo>
                  <a:pt x="0" y="0"/>
                </a:moveTo>
                <a:lnTo>
                  <a:pt x="7308978" y="0"/>
                </a:lnTo>
                <a:lnTo>
                  <a:pt x="7308978" y="6858000"/>
                </a:lnTo>
                <a:lnTo>
                  <a:pt x="0" y="6858000"/>
                </a:lnTo>
                <a:lnTo>
                  <a:pt x="62983" y="6788730"/>
                </a:lnTo>
                <a:cubicBezTo>
                  <a:pt x="773509" y="5928900"/>
                  <a:pt x="1212978" y="4741056"/>
                  <a:pt x="1212978" y="3429000"/>
                </a:cubicBezTo>
                <a:cubicBezTo>
                  <a:pt x="1212978" y="2116944"/>
                  <a:pt x="773509" y="929100"/>
                  <a:pt x="62983" y="69271"/>
                </a:cubicBezTo>
                <a:close/>
              </a:path>
            </a:pathLst>
          </a:custGeom>
        </p:spPr>
      </p:pic>
      <p:sp useBgFill="1">
        <p:nvSpPr>
          <p:cNvPr id="25" name="Freeform: Shape 24">
            <a:extLst>
              <a:ext uri="{FF2B5EF4-FFF2-40B4-BE49-F238E27FC236}">
                <a16:creationId xmlns:a16="http://schemas.microsoft.com/office/drawing/2014/main" id="{83549E37-C86B-4401-90BD-D8BF83859F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3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3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3" y="0"/>
                </a:lnTo>
                <a:lnTo>
                  <a:pt x="4946006" y="69271"/>
                </a:lnTo>
                <a:cubicBezTo>
                  <a:pt x="5656532" y="929100"/>
                  <a:pt x="6096001" y="2116944"/>
                  <a:pt x="6096001" y="3429000"/>
                </a:cubicBezTo>
                <a:cubicBezTo>
                  <a:pt x="6096001" y="4741056"/>
                  <a:pt x="5656532" y="5928900"/>
                  <a:pt x="4946006" y="6788730"/>
                </a:cubicBezTo>
                <a:lnTo>
                  <a:pt x="4883023"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A17784E-76D8-4521-A77D-0D2EBB9230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86857" cy="6858000"/>
          </a:xfrm>
          <a:custGeom>
            <a:avLst/>
            <a:gdLst>
              <a:gd name="connsiteX0" fmla="*/ 0 w 6086857"/>
              <a:gd name="connsiteY0" fmla="*/ 0 h 6858000"/>
              <a:gd name="connsiteX1" fmla="*/ 4873879 w 6086857"/>
              <a:gd name="connsiteY1" fmla="*/ 0 h 6858000"/>
              <a:gd name="connsiteX2" fmla="*/ 4936862 w 6086857"/>
              <a:gd name="connsiteY2" fmla="*/ 69271 h 6858000"/>
              <a:gd name="connsiteX3" fmla="*/ 6086857 w 6086857"/>
              <a:gd name="connsiteY3" fmla="*/ 3429000 h 6858000"/>
              <a:gd name="connsiteX4" fmla="*/ 4936862 w 6086857"/>
              <a:gd name="connsiteY4" fmla="*/ 6788730 h 6858000"/>
              <a:gd name="connsiteX5" fmla="*/ 4873879 w 6086857"/>
              <a:gd name="connsiteY5" fmla="*/ 6858000 h 6858000"/>
              <a:gd name="connsiteX6" fmla="*/ 0 w 608685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6857" h="6858000">
                <a:moveTo>
                  <a:pt x="0" y="0"/>
                </a:moveTo>
                <a:lnTo>
                  <a:pt x="4873879" y="0"/>
                </a:lnTo>
                <a:lnTo>
                  <a:pt x="4936862" y="69271"/>
                </a:lnTo>
                <a:cubicBezTo>
                  <a:pt x="5647388" y="929100"/>
                  <a:pt x="6086857" y="2116944"/>
                  <a:pt x="6086857" y="3429000"/>
                </a:cubicBezTo>
                <a:cubicBezTo>
                  <a:pt x="6086857" y="4741056"/>
                  <a:pt x="5647388" y="5928900"/>
                  <a:pt x="4936862" y="6788730"/>
                </a:cubicBezTo>
                <a:lnTo>
                  <a:pt x="487387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Cím 1">
            <a:extLst>
              <a:ext uri="{FF2B5EF4-FFF2-40B4-BE49-F238E27FC236}">
                <a16:creationId xmlns:a16="http://schemas.microsoft.com/office/drawing/2014/main" id="{C0FE0F1E-B528-468D-939A-33F7B09FCD61}"/>
              </a:ext>
            </a:extLst>
          </p:cNvPr>
          <p:cNvSpPr>
            <a:spLocks noGrp="1"/>
          </p:cNvSpPr>
          <p:nvPr>
            <p:ph type="title"/>
          </p:nvPr>
        </p:nvSpPr>
        <p:spPr>
          <a:xfrm>
            <a:off x="374904" y="856488"/>
            <a:ext cx="4992624" cy="1243584"/>
          </a:xfrm>
        </p:spPr>
        <p:txBody>
          <a:bodyPr anchor="ctr">
            <a:normAutofit/>
          </a:bodyPr>
          <a:lstStyle/>
          <a:p>
            <a:pPr marL="0" indent="0">
              <a:buNone/>
            </a:pPr>
            <a:r>
              <a:rPr lang="hu-HU" sz="3400">
                <a:latin typeface="Arial" panose="020B0604020202020204" pitchFamily="34" charset="0"/>
                <a:cs typeface="Arial" panose="020B0604020202020204" pitchFamily="34" charset="0"/>
              </a:rPr>
              <a:t>Összegzés</a:t>
            </a:r>
          </a:p>
        </p:txBody>
      </p:sp>
      <p:sp>
        <p:nvSpPr>
          <p:cNvPr id="29" name="Rectangle 28">
            <a:extLst>
              <a:ext uri="{FF2B5EF4-FFF2-40B4-BE49-F238E27FC236}">
                <a16:creationId xmlns:a16="http://schemas.microsoft.com/office/drawing/2014/main" id="{C0036C6B-F09C-4EAB-AE02-8D056EE748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24325"/>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FC8D5885-2804-4D3C-BE31-902E4D3279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769" y="2195336"/>
            <a:ext cx="49834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Tartalom helye 2">
            <a:extLst>
              <a:ext uri="{FF2B5EF4-FFF2-40B4-BE49-F238E27FC236}">
                <a16:creationId xmlns:a16="http://schemas.microsoft.com/office/drawing/2014/main" id="{73801BE7-2CF5-43AC-9EE4-B39EAAD15BF1}"/>
              </a:ext>
            </a:extLst>
          </p:cNvPr>
          <p:cNvSpPr>
            <a:spLocks noGrp="1"/>
          </p:cNvSpPr>
          <p:nvPr>
            <p:ph idx="1"/>
          </p:nvPr>
        </p:nvSpPr>
        <p:spPr>
          <a:xfrm>
            <a:off x="374904" y="2522949"/>
            <a:ext cx="5065776" cy="3402363"/>
          </a:xfrm>
        </p:spPr>
        <p:txBody>
          <a:bodyPr anchor="t">
            <a:normAutofit/>
          </a:bodyPr>
          <a:lstStyle/>
          <a:p>
            <a:pPr marL="0" indent="0">
              <a:buNone/>
            </a:pPr>
            <a:r>
              <a:rPr lang="hu-HU" sz="2000" dirty="0">
                <a:latin typeface="Arial" panose="020B0604020202020204" pitchFamily="34" charset="0"/>
                <a:cs typeface="Arial" panose="020B0604020202020204" pitchFamily="34" charset="0"/>
              </a:rPr>
              <a:t>Minden nap dönteni kell, hogy mit csinálunk. Ha két tevékenység közül kell választani, akkor mindig azt választjuk, ami akkor a legfontosabb. </a:t>
            </a:r>
          </a:p>
          <a:p>
            <a:pPr marL="0" indent="0">
              <a:buNone/>
            </a:pPr>
            <a:r>
              <a:rPr lang="hu-HU" sz="2000" dirty="0">
                <a:latin typeface="Arial" panose="020B0604020202020204" pitchFamily="34" charset="0"/>
                <a:cs typeface="Arial" panose="020B0604020202020204" pitchFamily="34" charset="0"/>
              </a:rPr>
              <a:t>Mária és Márta ugyanabban a helyzetben eltérő módon választott. Mert nem ugyanaz volt a fontos nekik.</a:t>
            </a:r>
          </a:p>
        </p:txBody>
      </p:sp>
    </p:spTree>
    <p:extLst>
      <p:ext uri="{BB962C8B-B14F-4D97-AF65-F5344CB8AC3E}">
        <p14:creationId xmlns:p14="http://schemas.microsoft.com/office/powerpoint/2010/main" val="29951174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382E0DD2-11DF-4411-A6ED-1182F51769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Kép 18" descr="A képen szöveg látható&#10;&#10;Automatikusan generált leírás">
            <a:extLst>
              <a:ext uri="{FF2B5EF4-FFF2-40B4-BE49-F238E27FC236}">
                <a16:creationId xmlns:a16="http://schemas.microsoft.com/office/drawing/2014/main" id="{02EF18CE-DA50-421C-B7B3-E6CAB78F59FA}"/>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28839" r="-5" b="-5"/>
          <a:stretch/>
        </p:blipFill>
        <p:spPr>
          <a:xfrm>
            <a:off x="8969" y="-2"/>
            <a:ext cx="2376092" cy="2228759"/>
          </a:xfrm>
          <a:prstGeom prst="rect">
            <a:avLst/>
          </a:prstGeom>
        </p:spPr>
      </p:pic>
      <p:pic>
        <p:nvPicPr>
          <p:cNvPr id="13" name="Kép 12" descr="A képen ruházat, személy, alsóruházat látható&#10;&#10;Automatikusan generált leírás">
            <a:extLst>
              <a:ext uri="{FF2B5EF4-FFF2-40B4-BE49-F238E27FC236}">
                <a16:creationId xmlns:a16="http://schemas.microsoft.com/office/drawing/2014/main" id="{16F9F1A3-8447-46CC-A942-D3D05FEFA805}"/>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24118" r="4988" b="2"/>
          <a:stretch/>
        </p:blipFill>
        <p:spPr>
          <a:xfrm>
            <a:off x="2579411" y="-2446"/>
            <a:ext cx="2376092" cy="2228759"/>
          </a:xfrm>
          <a:prstGeom prst="rect">
            <a:avLst/>
          </a:prstGeom>
        </p:spPr>
      </p:pic>
      <p:pic>
        <p:nvPicPr>
          <p:cNvPr id="23" name="Kép 22" descr="A képen beltéri látható&#10;&#10;Automatikusan generált leírás">
            <a:extLst>
              <a:ext uri="{FF2B5EF4-FFF2-40B4-BE49-F238E27FC236}">
                <a16:creationId xmlns:a16="http://schemas.microsoft.com/office/drawing/2014/main" id="{DC7C813E-A23F-425F-B44A-E78124E7C95B}"/>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10989" r="17845" b="-5"/>
          <a:stretch/>
        </p:blipFill>
        <p:spPr>
          <a:xfrm>
            <a:off x="5149852" y="-10223"/>
            <a:ext cx="2376092" cy="2228759"/>
          </a:xfrm>
          <a:prstGeom prst="rect">
            <a:avLst/>
          </a:prstGeom>
        </p:spPr>
      </p:pic>
      <p:pic>
        <p:nvPicPr>
          <p:cNvPr id="9" name="Kép 8" descr="A képen égbolt, kültéri, hegy, hó látható&#10;&#10;Automatikusan generált leírás">
            <a:extLst>
              <a:ext uri="{FF2B5EF4-FFF2-40B4-BE49-F238E27FC236}">
                <a16:creationId xmlns:a16="http://schemas.microsoft.com/office/drawing/2014/main" id="{22AD896D-7EAC-49F6-AE1C-A434AA8CE7A7}"/>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t="7447" r="5" b="5"/>
          <a:stretch/>
        </p:blipFill>
        <p:spPr>
          <a:xfrm>
            <a:off x="3714" y="2400151"/>
            <a:ext cx="3330225" cy="2057368"/>
          </a:xfrm>
          <a:prstGeom prst="rect">
            <a:avLst/>
          </a:prstGeom>
        </p:spPr>
      </p:pic>
      <p:pic>
        <p:nvPicPr>
          <p:cNvPr id="17" name="Kép 16" descr="A képen beltéri látható&#10;&#10;Automatikusan generált leírás">
            <a:extLst>
              <a:ext uri="{FF2B5EF4-FFF2-40B4-BE49-F238E27FC236}">
                <a16:creationId xmlns:a16="http://schemas.microsoft.com/office/drawing/2014/main" id="{2FD150CB-F137-4325-800A-3124AE8FEA75}"/>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l="2648" r="13458" b="-1"/>
          <a:stretch/>
        </p:blipFill>
        <p:spPr>
          <a:xfrm>
            <a:off x="-1" y="4628909"/>
            <a:ext cx="3324552" cy="2229090"/>
          </a:xfrm>
          <a:prstGeom prst="rect">
            <a:avLst/>
          </a:prstGeom>
        </p:spPr>
      </p:pic>
      <p:pic>
        <p:nvPicPr>
          <p:cNvPr id="25" name="Kép 24" descr="A képen szöveg, beltéri látható&#10;&#10;Automatikusan generált leírás">
            <a:extLst>
              <a:ext uri="{FF2B5EF4-FFF2-40B4-BE49-F238E27FC236}">
                <a16:creationId xmlns:a16="http://schemas.microsoft.com/office/drawing/2014/main" id="{721C7089-E3CE-440D-9AF7-88AF71C9B2F6}"/>
              </a:ext>
            </a:extLst>
          </p:cNvPr>
          <p:cNvPicPr>
            <a:picLocks noChangeAspect="1"/>
          </p:cNvPicPr>
          <p:nvPr/>
        </p:nvPicPr>
        <p:blipFill rotWithShape="1">
          <a:blip r:embed="rId7">
            <a:extLst>
              <a:ext uri="{28A0092B-C50C-407E-A947-70E740481C1C}">
                <a14:useLocalDpi xmlns:a14="http://schemas.microsoft.com/office/drawing/2010/main" val="0"/>
              </a:ext>
            </a:extLst>
          </a:blip>
          <a:srcRect l="14247" r="25910"/>
          <a:stretch/>
        </p:blipFill>
        <p:spPr>
          <a:xfrm>
            <a:off x="3534403" y="2400151"/>
            <a:ext cx="3996536" cy="4457850"/>
          </a:xfrm>
          <a:prstGeom prst="rect">
            <a:avLst/>
          </a:prstGeom>
        </p:spPr>
      </p:pic>
      <p:sp>
        <p:nvSpPr>
          <p:cNvPr id="34" name="Szövegdoboz 33">
            <a:extLst>
              <a:ext uri="{FF2B5EF4-FFF2-40B4-BE49-F238E27FC236}">
                <a16:creationId xmlns:a16="http://schemas.microsoft.com/office/drawing/2014/main" id="{13307E55-D244-42D5-A051-C164EFB424CC}"/>
              </a:ext>
            </a:extLst>
          </p:cNvPr>
          <p:cNvSpPr txBox="1"/>
          <p:nvPr/>
        </p:nvSpPr>
        <p:spPr>
          <a:xfrm>
            <a:off x="8017253" y="492368"/>
            <a:ext cx="3800565" cy="5861539"/>
          </a:xfrm>
          <a:prstGeom prst="rect">
            <a:avLst/>
          </a:prstGeom>
        </p:spPr>
        <p:txBody>
          <a:bodyPr vert="horz" lIns="91440" tIns="45720" rIns="91440" bIns="45720" rtlCol="0">
            <a:normAutofit fontScale="92500" lnSpcReduction="10000"/>
          </a:bodyPr>
          <a:lstStyle/>
          <a:p>
            <a:pPr>
              <a:lnSpc>
                <a:spcPct val="90000"/>
              </a:lnSpc>
              <a:spcAft>
                <a:spcPts val="600"/>
              </a:spcAft>
            </a:pPr>
            <a:r>
              <a:rPr lang="hu-HU" sz="2400" dirty="0">
                <a:latin typeface="Arial" panose="020B0604020202020204" pitchFamily="34" charset="0"/>
                <a:cs typeface="Arial" panose="020B0604020202020204" pitchFamily="34" charset="0"/>
              </a:rPr>
              <a:t>Készíts fontossági sorrendet a következő dolgokból! Írd le a füzetedbe!</a:t>
            </a:r>
          </a:p>
          <a:p>
            <a:pPr>
              <a:lnSpc>
                <a:spcPct val="90000"/>
              </a:lnSpc>
              <a:spcAft>
                <a:spcPts val="600"/>
              </a:spcAft>
            </a:pPr>
            <a:endParaRPr lang="hu-HU" sz="2400" dirty="0">
              <a:latin typeface="Arial" panose="020B0604020202020204" pitchFamily="34" charset="0"/>
              <a:cs typeface="Arial" panose="020B0604020202020204" pitchFamily="34" charset="0"/>
            </a:endParaRPr>
          </a:p>
          <a:p>
            <a:pPr indent="-228600">
              <a:lnSpc>
                <a:spcPct val="90000"/>
              </a:lnSpc>
              <a:spcAft>
                <a:spcPts val="600"/>
              </a:spcAft>
              <a:buFont typeface="Arial" panose="020B0604020202020204" pitchFamily="34" charset="0"/>
              <a:buChar char="•"/>
            </a:pPr>
            <a:r>
              <a:rPr lang="hu-HU" sz="2400" dirty="0">
                <a:latin typeface="Arial" panose="020B0604020202020204" pitchFamily="34" charset="0"/>
                <a:cs typeface="Arial" panose="020B0604020202020204" pitchFamily="34" charset="0"/>
              </a:rPr>
              <a:t>Szabadság</a:t>
            </a:r>
          </a:p>
          <a:p>
            <a:pPr indent="-228600">
              <a:lnSpc>
                <a:spcPct val="90000"/>
              </a:lnSpc>
              <a:spcAft>
                <a:spcPts val="600"/>
              </a:spcAft>
              <a:buFont typeface="Arial" panose="020B0604020202020204" pitchFamily="34" charset="0"/>
              <a:buChar char="•"/>
            </a:pPr>
            <a:r>
              <a:rPr lang="hu-HU" sz="2400" dirty="0">
                <a:latin typeface="Arial" panose="020B0604020202020204" pitchFamily="34" charset="0"/>
                <a:cs typeface="Arial" panose="020B0604020202020204" pitchFamily="34" charset="0"/>
              </a:rPr>
              <a:t>Család</a:t>
            </a:r>
          </a:p>
          <a:p>
            <a:pPr indent="-228600">
              <a:lnSpc>
                <a:spcPct val="90000"/>
              </a:lnSpc>
              <a:spcAft>
                <a:spcPts val="600"/>
              </a:spcAft>
              <a:buFont typeface="Arial" panose="020B0604020202020204" pitchFamily="34" charset="0"/>
              <a:buChar char="•"/>
            </a:pPr>
            <a:r>
              <a:rPr lang="hu-HU" sz="2400" dirty="0">
                <a:latin typeface="Arial" panose="020B0604020202020204" pitchFamily="34" charset="0"/>
                <a:cs typeface="Arial" panose="020B0604020202020204" pitchFamily="34" charset="0"/>
              </a:rPr>
              <a:t>Siker</a:t>
            </a:r>
          </a:p>
          <a:p>
            <a:pPr indent="-228600">
              <a:lnSpc>
                <a:spcPct val="90000"/>
              </a:lnSpc>
              <a:spcAft>
                <a:spcPts val="600"/>
              </a:spcAft>
              <a:buFont typeface="Arial" panose="020B0604020202020204" pitchFamily="34" charset="0"/>
              <a:buChar char="•"/>
            </a:pPr>
            <a:r>
              <a:rPr lang="hu-HU" sz="2400" dirty="0">
                <a:latin typeface="Arial" panose="020B0604020202020204" pitchFamily="34" charset="0"/>
                <a:cs typeface="Arial" panose="020B0604020202020204" pitchFamily="34" charset="0"/>
              </a:rPr>
              <a:t>Egészség</a:t>
            </a:r>
          </a:p>
          <a:p>
            <a:pPr indent="-228600">
              <a:lnSpc>
                <a:spcPct val="90000"/>
              </a:lnSpc>
              <a:spcAft>
                <a:spcPts val="600"/>
              </a:spcAft>
              <a:buFont typeface="Arial" panose="020B0604020202020204" pitchFamily="34" charset="0"/>
              <a:buChar char="•"/>
            </a:pPr>
            <a:r>
              <a:rPr lang="hu-HU" sz="2400" dirty="0">
                <a:latin typeface="Arial" panose="020B0604020202020204" pitchFamily="34" charset="0"/>
                <a:cs typeface="Arial" panose="020B0604020202020204" pitchFamily="34" charset="0"/>
              </a:rPr>
              <a:t>Isten</a:t>
            </a:r>
          </a:p>
          <a:p>
            <a:pPr indent="-228600">
              <a:lnSpc>
                <a:spcPct val="90000"/>
              </a:lnSpc>
              <a:spcAft>
                <a:spcPts val="600"/>
              </a:spcAft>
              <a:buFont typeface="Arial" panose="020B0604020202020204" pitchFamily="34" charset="0"/>
              <a:buChar char="•"/>
            </a:pPr>
            <a:r>
              <a:rPr lang="hu-HU" sz="2400" dirty="0">
                <a:latin typeface="Arial" panose="020B0604020202020204" pitchFamily="34" charset="0"/>
                <a:cs typeface="Arial" panose="020B0604020202020204" pitchFamily="34" charset="0"/>
              </a:rPr>
              <a:t>Szépség</a:t>
            </a:r>
          </a:p>
          <a:p>
            <a:pPr indent="-228600">
              <a:lnSpc>
                <a:spcPct val="90000"/>
              </a:lnSpc>
              <a:spcAft>
                <a:spcPts val="600"/>
              </a:spcAft>
              <a:buFont typeface="Arial" panose="020B0604020202020204" pitchFamily="34" charset="0"/>
              <a:buChar char="•"/>
            </a:pPr>
            <a:r>
              <a:rPr lang="hu-HU" sz="2400" dirty="0">
                <a:latin typeface="Arial" panose="020B0604020202020204" pitchFamily="34" charset="0"/>
                <a:cs typeface="Arial" panose="020B0604020202020204" pitchFamily="34" charset="0"/>
              </a:rPr>
              <a:t>Boldogság</a:t>
            </a:r>
          </a:p>
          <a:p>
            <a:pPr indent="-228600">
              <a:lnSpc>
                <a:spcPct val="90000"/>
              </a:lnSpc>
              <a:spcAft>
                <a:spcPts val="600"/>
              </a:spcAft>
              <a:buFont typeface="Arial" panose="020B0604020202020204" pitchFamily="34" charset="0"/>
              <a:buChar char="•"/>
            </a:pPr>
            <a:r>
              <a:rPr lang="hu-HU" sz="2400" dirty="0">
                <a:latin typeface="Arial" panose="020B0604020202020204" pitchFamily="34" charset="0"/>
                <a:cs typeface="Arial" panose="020B0604020202020204" pitchFamily="34" charset="0"/>
              </a:rPr>
              <a:t>Barátok</a:t>
            </a:r>
          </a:p>
          <a:p>
            <a:pPr indent="-228600">
              <a:lnSpc>
                <a:spcPct val="90000"/>
              </a:lnSpc>
              <a:spcAft>
                <a:spcPts val="600"/>
              </a:spcAft>
              <a:buFont typeface="Arial" panose="020B0604020202020204" pitchFamily="34" charset="0"/>
              <a:buChar char="•"/>
            </a:pPr>
            <a:r>
              <a:rPr lang="hu-HU" sz="2400" dirty="0">
                <a:latin typeface="Arial" panose="020B0604020202020204" pitchFamily="34" charset="0"/>
                <a:cs typeface="Arial" panose="020B0604020202020204" pitchFamily="34" charset="0"/>
              </a:rPr>
              <a:t>Pénz</a:t>
            </a:r>
          </a:p>
          <a:p>
            <a:pPr indent="-228600">
              <a:lnSpc>
                <a:spcPct val="90000"/>
              </a:lnSpc>
              <a:spcAft>
                <a:spcPts val="600"/>
              </a:spcAft>
              <a:buFont typeface="Arial" panose="020B0604020202020204" pitchFamily="34" charset="0"/>
              <a:buChar char="•"/>
            </a:pPr>
            <a:r>
              <a:rPr lang="hu-HU" sz="2400" dirty="0">
                <a:latin typeface="Arial" panose="020B0604020202020204" pitchFamily="34" charset="0"/>
                <a:cs typeface="Arial" panose="020B0604020202020204" pitchFamily="34" charset="0"/>
              </a:rPr>
              <a:t>Tehetség</a:t>
            </a:r>
          </a:p>
          <a:p>
            <a:pPr indent="-228600">
              <a:lnSpc>
                <a:spcPct val="90000"/>
              </a:lnSpc>
              <a:spcAft>
                <a:spcPts val="600"/>
              </a:spcAft>
              <a:buFont typeface="Arial" panose="020B0604020202020204" pitchFamily="34" charset="0"/>
              <a:buChar char="•"/>
            </a:pPr>
            <a:r>
              <a:rPr lang="hu-HU" sz="2400" dirty="0">
                <a:latin typeface="Arial" panose="020B0604020202020204" pitchFamily="34" charset="0"/>
                <a:cs typeface="Arial" panose="020B0604020202020204" pitchFamily="34" charset="0"/>
              </a:rPr>
              <a:t>Szerelem</a:t>
            </a:r>
          </a:p>
          <a:p>
            <a:pPr indent="-228600">
              <a:lnSpc>
                <a:spcPct val="90000"/>
              </a:lnSpc>
              <a:spcAft>
                <a:spcPts val="600"/>
              </a:spcAft>
              <a:buFont typeface="Arial" panose="020B0604020202020204" pitchFamily="34" charset="0"/>
              <a:buChar char="•"/>
            </a:pPr>
            <a:r>
              <a:rPr lang="hu-HU" sz="2400" dirty="0">
                <a:latin typeface="Arial" panose="020B0604020202020204" pitchFamily="34" charset="0"/>
                <a:cs typeface="Arial" panose="020B0604020202020204" pitchFamily="34" charset="0"/>
              </a:rPr>
              <a:t>Béke</a:t>
            </a:r>
          </a:p>
          <a:p>
            <a:pPr indent="-228600">
              <a:lnSpc>
                <a:spcPct val="90000"/>
              </a:lnSpc>
              <a:spcAft>
                <a:spcPts val="600"/>
              </a:spcAft>
              <a:buFont typeface="Arial" panose="020B0604020202020204" pitchFamily="34" charset="0"/>
              <a:buChar char="•"/>
            </a:pPr>
            <a:endParaRPr lang="hu-HU" sz="2000" dirty="0"/>
          </a:p>
          <a:p>
            <a:pPr indent="-228600">
              <a:lnSpc>
                <a:spcPct val="90000"/>
              </a:lnSpc>
              <a:spcAft>
                <a:spcPts val="600"/>
              </a:spcAft>
              <a:buFont typeface="Arial" panose="020B0604020202020204" pitchFamily="34" charset="0"/>
              <a:buChar char="•"/>
            </a:pPr>
            <a:endParaRPr lang="hu-HU" sz="2000" dirty="0"/>
          </a:p>
          <a:p>
            <a:pPr indent="-228600">
              <a:lnSpc>
                <a:spcPct val="90000"/>
              </a:lnSpc>
              <a:spcAft>
                <a:spcPts val="600"/>
              </a:spcAft>
              <a:buFont typeface="Arial" panose="020B0604020202020204" pitchFamily="34" charset="0"/>
              <a:buChar char="•"/>
            </a:pPr>
            <a:endParaRPr lang="en-US" sz="2000" dirty="0"/>
          </a:p>
        </p:txBody>
      </p:sp>
      <p:pic>
        <p:nvPicPr>
          <p:cNvPr id="36" name="Kép 35">
            <a:extLst>
              <a:ext uri="{FF2B5EF4-FFF2-40B4-BE49-F238E27FC236}">
                <a16:creationId xmlns:a16="http://schemas.microsoft.com/office/drawing/2014/main" id="{E573B616-CFC5-4550-9E80-CCDDC4EBBA4A}"/>
              </a:ext>
            </a:extLst>
          </p:cNvPr>
          <p:cNvPicPr>
            <a:picLocks noChangeAspect="1"/>
          </p:cNvPicPr>
          <p:nvPr/>
        </p:nvPicPr>
        <p:blipFill>
          <a:blip r:embed="rId8"/>
          <a:stretch>
            <a:fillRect/>
          </a:stretch>
        </p:blipFill>
        <p:spPr>
          <a:xfrm>
            <a:off x="10351104" y="1318708"/>
            <a:ext cx="1376365" cy="1368000"/>
          </a:xfrm>
          <a:prstGeom prst="rect">
            <a:avLst/>
          </a:prstGeom>
        </p:spPr>
      </p:pic>
    </p:spTree>
    <p:extLst>
      <p:ext uri="{BB962C8B-B14F-4D97-AF65-F5344CB8AC3E}">
        <p14:creationId xmlns:p14="http://schemas.microsoft.com/office/powerpoint/2010/main" val="36266268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34">
                                            <p:txEl>
                                              <p:pRg st="2" end="2"/>
                                            </p:txEl>
                                          </p:spTgt>
                                        </p:tgtEl>
                                        <p:attrNameLst>
                                          <p:attrName>style.visibility</p:attrName>
                                        </p:attrNameLst>
                                      </p:cBhvr>
                                      <p:to>
                                        <p:strVal val="visible"/>
                                      </p:to>
                                    </p:set>
                                    <p:animEffect transition="in" filter="wipe(down)">
                                      <p:cBhvr>
                                        <p:cTn id="7" dur="290">
                                          <p:stCondLst>
                                            <p:cond delay="0"/>
                                          </p:stCondLst>
                                        </p:cTn>
                                        <p:tgtEl>
                                          <p:spTgt spid="34">
                                            <p:txEl>
                                              <p:pRg st="2" end="2"/>
                                            </p:txEl>
                                          </p:spTgt>
                                        </p:tgtEl>
                                      </p:cBhvr>
                                    </p:animEffect>
                                    <p:anim calcmode="lin" valueType="num">
                                      <p:cBhvr>
                                        <p:cTn id="8" dur="911" tmFilter="0,0; 0.14,0.36; 0.43,0.73; 0.71,0.91; 1.0,1.0">
                                          <p:stCondLst>
                                            <p:cond delay="0"/>
                                          </p:stCondLst>
                                        </p:cTn>
                                        <p:tgtEl>
                                          <p:spTgt spid="34">
                                            <p:txEl>
                                              <p:pRg st="2" end="2"/>
                                            </p:txEl>
                                          </p:spTgt>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34">
                                            <p:txEl>
                                              <p:pRg st="2" end="2"/>
                                            </p:txEl>
                                          </p:spTgt>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34">
                                            <p:txEl>
                                              <p:pRg st="2" end="2"/>
                                            </p:txEl>
                                          </p:spTgt>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34">
                                            <p:txEl>
                                              <p:pRg st="2" end="2"/>
                                            </p:txEl>
                                          </p:spTgt>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34">
                                            <p:txEl>
                                              <p:pRg st="2" end="2"/>
                                            </p:txEl>
                                          </p:spTgt>
                                        </p:tgtEl>
                                        <p:attrNameLst>
                                          <p:attrName>ppt_y</p:attrName>
                                        </p:attrNameLst>
                                      </p:cBhvr>
                                      <p:tavLst>
                                        <p:tav tm="0" fmla="#ppt_y-sin(pi*$)/81">
                                          <p:val>
                                            <p:fltVal val="0"/>
                                          </p:val>
                                        </p:tav>
                                        <p:tav tm="100000">
                                          <p:val>
                                            <p:fltVal val="1"/>
                                          </p:val>
                                        </p:tav>
                                      </p:tavLst>
                                    </p:anim>
                                    <p:animScale>
                                      <p:cBhvr>
                                        <p:cTn id="13" dur="13">
                                          <p:stCondLst>
                                            <p:cond delay="325"/>
                                          </p:stCondLst>
                                        </p:cTn>
                                        <p:tgtEl>
                                          <p:spTgt spid="34">
                                            <p:txEl>
                                              <p:pRg st="2" end="2"/>
                                            </p:txEl>
                                          </p:spTgt>
                                        </p:tgtEl>
                                      </p:cBhvr>
                                      <p:to x="100000" y="60000"/>
                                    </p:animScale>
                                    <p:animScale>
                                      <p:cBhvr>
                                        <p:cTn id="14" dur="83" decel="50000">
                                          <p:stCondLst>
                                            <p:cond delay="338"/>
                                          </p:stCondLst>
                                        </p:cTn>
                                        <p:tgtEl>
                                          <p:spTgt spid="34">
                                            <p:txEl>
                                              <p:pRg st="2" end="2"/>
                                            </p:txEl>
                                          </p:spTgt>
                                        </p:tgtEl>
                                      </p:cBhvr>
                                      <p:to x="100000" y="100000"/>
                                    </p:animScale>
                                    <p:animScale>
                                      <p:cBhvr>
                                        <p:cTn id="15" dur="13">
                                          <p:stCondLst>
                                            <p:cond delay="656"/>
                                          </p:stCondLst>
                                        </p:cTn>
                                        <p:tgtEl>
                                          <p:spTgt spid="34">
                                            <p:txEl>
                                              <p:pRg st="2" end="2"/>
                                            </p:txEl>
                                          </p:spTgt>
                                        </p:tgtEl>
                                      </p:cBhvr>
                                      <p:to x="100000" y="80000"/>
                                    </p:animScale>
                                    <p:animScale>
                                      <p:cBhvr>
                                        <p:cTn id="16" dur="83" decel="50000">
                                          <p:stCondLst>
                                            <p:cond delay="669"/>
                                          </p:stCondLst>
                                        </p:cTn>
                                        <p:tgtEl>
                                          <p:spTgt spid="34">
                                            <p:txEl>
                                              <p:pRg st="2" end="2"/>
                                            </p:txEl>
                                          </p:spTgt>
                                        </p:tgtEl>
                                      </p:cBhvr>
                                      <p:to x="100000" y="100000"/>
                                    </p:animScale>
                                    <p:animScale>
                                      <p:cBhvr>
                                        <p:cTn id="17" dur="13">
                                          <p:stCondLst>
                                            <p:cond delay="821"/>
                                          </p:stCondLst>
                                        </p:cTn>
                                        <p:tgtEl>
                                          <p:spTgt spid="34">
                                            <p:txEl>
                                              <p:pRg st="2" end="2"/>
                                            </p:txEl>
                                          </p:spTgt>
                                        </p:tgtEl>
                                      </p:cBhvr>
                                      <p:to x="100000" y="90000"/>
                                    </p:animScale>
                                    <p:animScale>
                                      <p:cBhvr>
                                        <p:cTn id="18" dur="83" decel="50000">
                                          <p:stCondLst>
                                            <p:cond delay="834"/>
                                          </p:stCondLst>
                                        </p:cTn>
                                        <p:tgtEl>
                                          <p:spTgt spid="34">
                                            <p:txEl>
                                              <p:pRg st="2" end="2"/>
                                            </p:txEl>
                                          </p:spTgt>
                                        </p:tgtEl>
                                      </p:cBhvr>
                                      <p:to x="100000" y="100000"/>
                                    </p:animScale>
                                    <p:animScale>
                                      <p:cBhvr>
                                        <p:cTn id="19" dur="13">
                                          <p:stCondLst>
                                            <p:cond delay="904"/>
                                          </p:stCondLst>
                                        </p:cTn>
                                        <p:tgtEl>
                                          <p:spTgt spid="34">
                                            <p:txEl>
                                              <p:pRg st="2" end="2"/>
                                            </p:txEl>
                                          </p:spTgt>
                                        </p:tgtEl>
                                      </p:cBhvr>
                                      <p:to x="100000" y="95000"/>
                                    </p:animScale>
                                    <p:animScale>
                                      <p:cBhvr>
                                        <p:cTn id="20" dur="83" decel="50000">
                                          <p:stCondLst>
                                            <p:cond delay="917"/>
                                          </p:stCondLst>
                                        </p:cTn>
                                        <p:tgtEl>
                                          <p:spTgt spid="34">
                                            <p:txEl>
                                              <p:pRg st="2" end="2"/>
                                            </p:txEl>
                                          </p:spTgt>
                                        </p:tgtEl>
                                      </p:cBhvr>
                                      <p:to x="100000" y="100000"/>
                                    </p:animScale>
                                  </p:childTnLst>
                                </p:cTn>
                              </p:par>
                            </p:childTnLst>
                          </p:cTn>
                        </p:par>
                        <p:par>
                          <p:cTn id="21" fill="hold">
                            <p:stCondLst>
                              <p:cond delay="1000"/>
                            </p:stCondLst>
                            <p:childTnLst>
                              <p:par>
                                <p:cTn id="22" presetID="26" presetClass="entr" presetSubtype="0" fill="hold" nodeType="afterEffect">
                                  <p:stCondLst>
                                    <p:cond delay="0"/>
                                  </p:stCondLst>
                                  <p:childTnLst>
                                    <p:set>
                                      <p:cBhvr>
                                        <p:cTn id="23" dur="1" fill="hold">
                                          <p:stCondLst>
                                            <p:cond delay="0"/>
                                          </p:stCondLst>
                                        </p:cTn>
                                        <p:tgtEl>
                                          <p:spTgt spid="34">
                                            <p:txEl>
                                              <p:pRg st="3" end="3"/>
                                            </p:txEl>
                                          </p:spTgt>
                                        </p:tgtEl>
                                        <p:attrNameLst>
                                          <p:attrName>style.visibility</p:attrName>
                                        </p:attrNameLst>
                                      </p:cBhvr>
                                      <p:to>
                                        <p:strVal val="visible"/>
                                      </p:to>
                                    </p:set>
                                    <p:animEffect transition="in" filter="wipe(down)">
                                      <p:cBhvr>
                                        <p:cTn id="24" dur="290">
                                          <p:stCondLst>
                                            <p:cond delay="0"/>
                                          </p:stCondLst>
                                        </p:cTn>
                                        <p:tgtEl>
                                          <p:spTgt spid="34">
                                            <p:txEl>
                                              <p:pRg st="3" end="3"/>
                                            </p:txEl>
                                          </p:spTgt>
                                        </p:tgtEl>
                                      </p:cBhvr>
                                    </p:animEffect>
                                    <p:anim calcmode="lin" valueType="num">
                                      <p:cBhvr>
                                        <p:cTn id="25" dur="911" tmFilter="0,0; 0.14,0.36; 0.43,0.73; 0.71,0.91; 1.0,1.0">
                                          <p:stCondLst>
                                            <p:cond delay="0"/>
                                          </p:stCondLst>
                                        </p:cTn>
                                        <p:tgtEl>
                                          <p:spTgt spid="34">
                                            <p:txEl>
                                              <p:pRg st="3" end="3"/>
                                            </p:txEl>
                                          </p:spTgt>
                                        </p:tgtEl>
                                        <p:attrNameLst>
                                          <p:attrName>ppt_x</p:attrName>
                                        </p:attrNameLst>
                                      </p:cBhvr>
                                      <p:tavLst>
                                        <p:tav tm="0">
                                          <p:val>
                                            <p:strVal val="#ppt_x-0.25"/>
                                          </p:val>
                                        </p:tav>
                                        <p:tav tm="100000">
                                          <p:val>
                                            <p:strVal val="#ppt_x"/>
                                          </p:val>
                                        </p:tav>
                                      </p:tavLst>
                                    </p:anim>
                                    <p:anim calcmode="lin" valueType="num">
                                      <p:cBhvr>
                                        <p:cTn id="26" dur="332" tmFilter="0.0,0.0; 0.25,0.07; 0.50,0.2; 0.75,0.467; 1.0,1.0">
                                          <p:stCondLst>
                                            <p:cond delay="0"/>
                                          </p:stCondLst>
                                        </p:cTn>
                                        <p:tgtEl>
                                          <p:spTgt spid="34">
                                            <p:txEl>
                                              <p:pRg st="3" end="3"/>
                                            </p:txEl>
                                          </p:spTgt>
                                        </p:tgtEl>
                                        <p:attrNameLst>
                                          <p:attrName>ppt_y</p:attrName>
                                        </p:attrNameLst>
                                      </p:cBhvr>
                                      <p:tavLst>
                                        <p:tav tm="0" fmla="#ppt_y-sin(pi*$)/3">
                                          <p:val>
                                            <p:fltVal val="0.5"/>
                                          </p:val>
                                        </p:tav>
                                        <p:tav tm="100000">
                                          <p:val>
                                            <p:fltVal val="1"/>
                                          </p:val>
                                        </p:tav>
                                      </p:tavLst>
                                    </p:anim>
                                    <p:anim calcmode="lin" valueType="num">
                                      <p:cBhvr>
                                        <p:cTn id="27" dur="332" tmFilter="0, 0; 0.125,0.2665; 0.25,0.4; 0.375,0.465; 0.5,0.5;  0.625,0.535; 0.75,0.6; 0.875,0.7335; 1,1">
                                          <p:stCondLst>
                                            <p:cond delay="332"/>
                                          </p:stCondLst>
                                        </p:cTn>
                                        <p:tgtEl>
                                          <p:spTgt spid="34">
                                            <p:txEl>
                                              <p:pRg st="3" end="3"/>
                                            </p:txEl>
                                          </p:spTgt>
                                        </p:tgtEl>
                                        <p:attrNameLst>
                                          <p:attrName>ppt_y</p:attrName>
                                        </p:attrNameLst>
                                      </p:cBhvr>
                                      <p:tavLst>
                                        <p:tav tm="0" fmla="#ppt_y-sin(pi*$)/9">
                                          <p:val>
                                            <p:fltVal val="0"/>
                                          </p:val>
                                        </p:tav>
                                        <p:tav tm="100000">
                                          <p:val>
                                            <p:fltVal val="1"/>
                                          </p:val>
                                        </p:tav>
                                      </p:tavLst>
                                    </p:anim>
                                    <p:anim calcmode="lin" valueType="num">
                                      <p:cBhvr>
                                        <p:cTn id="28" dur="166" tmFilter="0, 0; 0.125,0.2665; 0.25,0.4; 0.375,0.465; 0.5,0.5;  0.625,0.535; 0.75,0.6; 0.875,0.7335; 1,1">
                                          <p:stCondLst>
                                            <p:cond delay="662"/>
                                          </p:stCondLst>
                                        </p:cTn>
                                        <p:tgtEl>
                                          <p:spTgt spid="34">
                                            <p:txEl>
                                              <p:pRg st="3" end="3"/>
                                            </p:txEl>
                                          </p:spTgt>
                                        </p:tgtEl>
                                        <p:attrNameLst>
                                          <p:attrName>ppt_y</p:attrName>
                                        </p:attrNameLst>
                                      </p:cBhvr>
                                      <p:tavLst>
                                        <p:tav tm="0" fmla="#ppt_y-sin(pi*$)/27">
                                          <p:val>
                                            <p:fltVal val="0"/>
                                          </p:val>
                                        </p:tav>
                                        <p:tav tm="100000">
                                          <p:val>
                                            <p:fltVal val="1"/>
                                          </p:val>
                                        </p:tav>
                                      </p:tavLst>
                                    </p:anim>
                                    <p:anim calcmode="lin" valueType="num">
                                      <p:cBhvr>
                                        <p:cTn id="29" dur="82" tmFilter="0, 0; 0.125,0.2665; 0.25,0.4; 0.375,0.465; 0.5,0.5;  0.625,0.535; 0.75,0.6; 0.875,0.7335; 1,1">
                                          <p:stCondLst>
                                            <p:cond delay="828"/>
                                          </p:stCondLst>
                                        </p:cTn>
                                        <p:tgtEl>
                                          <p:spTgt spid="34">
                                            <p:txEl>
                                              <p:pRg st="3" end="3"/>
                                            </p:txEl>
                                          </p:spTgt>
                                        </p:tgtEl>
                                        <p:attrNameLst>
                                          <p:attrName>ppt_y</p:attrName>
                                        </p:attrNameLst>
                                      </p:cBhvr>
                                      <p:tavLst>
                                        <p:tav tm="0" fmla="#ppt_y-sin(pi*$)/81">
                                          <p:val>
                                            <p:fltVal val="0"/>
                                          </p:val>
                                        </p:tav>
                                        <p:tav tm="100000">
                                          <p:val>
                                            <p:fltVal val="1"/>
                                          </p:val>
                                        </p:tav>
                                      </p:tavLst>
                                    </p:anim>
                                    <p:animScale>
                                      <p:cBhvr>
                                        <p:cTn id="30" dur="13">
                                          <p:stCondLst>
                                            <p:cond delay="325"/>
                                          </p:stCondLst>
                                        </p:cTn>
                                        <p:tgtEl>
                                          <p:spTgt spid="34">
                                            <p:txEl>
                                              <p:pRg st="3" end="3"/>
                                            </p:txEl>
                                          </p:spTgt>
                                        </p:tgtEl>
                                      </p:cBhvr>
                                      <p:to x="100000" y="60000"/>
                                    </p:animScale>
                                    <p:animScale>
                                      <p:cBhvr>
                                        <p:cTn id="31" dur="83" decel="50000">
                                          <p:stCondLst>
                                            <p:cond delay="338"/>
                                          </p:stCondLst>
                                        </p:cTn>
                                        <p:tgtEl>
                                          <p:spTgt spid="34">
                                            <p:txEl>
                                              <p:pRg st="3" end="3"/>
                                            </p:txEl>
                                          </p:spTgt>
                                        </p:tgtEl>
                                      </p:cBhvr>
                                      <p:to x="100000" y="100000"/>
                                    </p:animScale>
                                    <p:animScale>
                                      <p:cBhvr>
                                        <p:cTn id="32" dur="13">
                                          <p:stCondLst>
                                            <p:cond delay="656"/>
                                          </p:stCondLst>
                                        </p:cTn>
                                        <p:tgtEl>
                                          <p:spTgt spid="34">
                                            <p:txEl>
                                              <p:pRg st="3" end="3"/>
                                            </p:txEl>
                                          </p:spTgt>
                                        </p:tgtEl>
                                      </p:cBhvr>
                                      <p:to x="100000" y="80000"/>
                                    </p:animScale>
                                    <p:animScale>
                                      <p:cBhvr>
                                        <p:cTn id="33" dur="83" decel="50000">
                                          <p:stCondLst>
                                            <p:cond delay="669"/>
                                          </p:stCondLst>
                                        </p:cTn>
                                        <p:tgtEl>
                                          <p:spTgt spid="34">
                                            <p:txEl>
                                              <p:pRg st="3" end="3"/>
                                            </p:txEl>
                                          </p:spTgt>
                                        </p:tgtEl>
                                      </p:cBhvr>
                                      <p:to x="100000" y="100000"/>
                                    </p:animScale>
                                    <p:animScale>
                                      <p:cBhvr>
                                        <p:cTn id="34" dur="13">
                                          <p:stCondLst>
                                            <p:cond delay="821"/>
                                          </p:stCondLst>
                                        </p:cTn>
                                        <p:tgtEl>
                                          <p:spTgt spid="34">
                                            <p:txEl>
                                              <p:pRg st="3" end="3"/>
                                            </p:txEl>
                                          </p:spTgt>
                                        </p:tgtEl>
                                      </p:cBhvr>
                                      <p:to x="100000" y="90000"/>
                                    </p:animScale>
                                    <p:animScale>
                                      <p:cBhvr>
                                        <p:cTn id="35" dur="83" decel="50000">
                                          <p:stCondLst>
                                            <p:cond delay="834"/>
                                          </p:stCondLst>
                                        </p:cTn>
                                        <p:tgtEl>
                                          <p:spTgt spid="34">
                                            <p:txEl>
                                              <p:pRg st="3" end="3"/>
                                            </p:txEl>
                                          </p:spTgt>
                                        </p:tgtEl>
                                      </p:cBhvr>
                                      <p:to x="100000" y="100000"/>
                                    </p:animScale>
                                    <p:animScale>
                                      <p:cBhvr>
                                        <p:cTn id="36" dur="13">
                                          <p:stCondLst>
                                            <p:cond delay="904"/>
                                          </p:stCondLst>
                                        </p:cTn>
                                        <p:tgtEl>
                                          <p:spTgt spid="34">
                                            <p:txEl>
                                              <p:pRg st="3" end="3"/>
                                            </p:txEl>
                                          </p:spTgt>
                                        </p:tgtEl>
                                      </p:cBhvr>
                                      <p:to x="100000" y="95000"/>
                                    </p:animScale>
                                    <p:animScale>
                                      <p:cBhvr>
                                        <p:cTn id="37" dur="83" decel="50000">
                                          <p:stCondLst>
                                            <p:cond delay="917"/>
                                          </p:stCondLst>
                                        </p:cTn>
                                        <p:tgtEl>
                                          <p:spTgt spid="34">
                                            <p:txEl>
                                              <p:pRg st="3" end="3"/>
                                            </p:txEl>
                                          </p:spTgt>
                                        </p:tgtEl>
                                      </p:cBhvr>
                                      <p:to x="100000" y="100000"/>
                                    </p:animScale>
                                  </p:childTnLst>
                                </p:cTn>
                              </p:par>
                            </p:childTnLst>
                          </p:cTn>
                        </p:par>
                        <p:par>
                          <p:cTn id="38" fill="hold">
                            <p:stCondLst>
                              <p:cond delay="2000"/>
                            </p:stCondLst>
                            <p:childTnLst>
                              <p:par>
                                <p:cTn id="39" presetID="26" presetClass="entr" presetSubtype="0" fill="hold" nodeType="afterEffect">
                                  <p:stCondLst>
                                    <p:cond delay="0"/>
                                  </p:stCondLst>
                                  <p:childTnLst>
                                    <p:set>
                                      <p:cBhvr>
                                        <p:cTn id="40" dur="1" fill="hold">
                                          <p:stCondLst>
                                            <p:cond delay="0"/>
                                          </p:stCondLst>
                                        </p:cTn>
                                        <p:tgtEl>
                                          <p:spTgt spid="34">
                                            <p:txEl>
                                              <p:pRg st="4" end="4"/>
                                            </p:txEl>
                                          </p:spTgt>
                                        </p:tgtEl>
                                        <p:attrNameLst>
                                          <p:attrName>style.visibility</p:attrName>
                                        </p:attrNameLst>
                                      </p:cBhvr>
                                      <p:to>
                                        <p:strVal val="visible"/>
                                      </p:to>
                                    </p:set>
                                    <p:animEffect transition="in" filter="wipe(down)">
                                      <p:cBhvr>
                                        <p:cTn id="41" dur="290">
                                          <p:stCondLst>
                                            <p:cond delay="0"/>
                                          </p:stCondLst>
                                        </p:cTn>
                                        <p:tgtEl>
                                          <p:spTgt spid="34">
                                            <p:txEl>
                                              <p:pRg st="4" end="4"/>
                                            </p:txEl>
                                          </p:spTgt>
                                        </p:tgtEl>
                                      </p:cBhvr>
                                    </p:animEffect>
                                    <p:anim calcmode="lin" valueType="num">
                                      <p:cBhvr>
                                        <p:cTn id="42" dur="911" tmFilter="0,0; 0.14,0.36; 0.43,0.73; 0.71,0.91; 1.0,1.0">
                                          <p:stCondLst>
                                            <p:cond delay="0"/>
                                          </p:stCondLst>
                                        </p:cTn>
                                        <p:tgtEl>
                                          <p:spTgt spid="34">
                                            <p:txEl>
                                              <p:pRg st="4" end="4"/>
                                            </p:txEl>
                                          </p:spTgt>
                                        </p:tgtEl>
                                        <p:attrNameLst>
                                          <p:attrName>ppt_x</p:attrName>
                                        </p:attrNameLst>
                                      </p:cBhvr>
                                      <p:tavLst>
                                        <p:tav tm="0">
                                          <p:val>
                                            <p:strVal val="#ppt_x-0.25"/>
                                          </p:val>
                                        </p:tav>
                                        <p:tav tm="100000">
                                          <p:val>
                                            <p:strVal val="#ppt_x"/>
                                          </p:val>
                                        </p:tav>
                                      </p:tavLst>
                                    </p:anim>
                                    <p:anim calcmode="lin" valueType="num">
                                      <p:cBhvr>
                                        <p:cTn id="43" dur="332" tmFilter="0.0,0.0; 0.25,0.07; 0.50,0.2; 0.75,0.467; 1.0,1.0">
                                          <p:stCondLst>
                                            <p:cond delay="0"/>
                                          </p:stCondLst>
                                        </p:cTn>
                                        <p:tgtEl>
                                          <p:spTgt spid="34">
                                            <p:txEl>
                                              <p:pRg st="4" end="4"/>
                                            </p:txEl>
                                          </p:spTgt>
                                        </p:tgtEl>
                                        <p:attrNameLst>
                                          <p:attrName>ppt_y</p:attrName>
                                        </p:attrNameLst>
                                      </p:cBhvr>
                                      <p:tavLst>
                                        <p:tav tm="0" fmla="#ppt_y-sin(pi*$)/3">
                                          <p:val>
                                            <p:fltVal val="0.5"/>
                                          </p:val>
                                        </p:tav>
                                        <p:tav tm="100000">
                                          <p:val>
                                            <p:fltVal val="1"/>
                                          </p:val>
                                        </p:tav>
                                      </p:tavLst>
                                    </p:anim>
                                    <p:anim calcmode="lin" valueType="num">
                                      <p:cBhvr>
                                        <p:cTn id="44" dur="332" tmFilter="0, 0; 0.125,0.2665; 0.25,0.4; 0.375,0.465; 0.5,0.5;  0.625,0.535; 0.75,0.6; 0.875,0.7335; 1,1">
                                          <p:stCondLst>
                                            <p:cond delay="332"/>
                                          </p:stCondLst>
                                        </p:cTn>
                                        <p:tgtEl>
                                          <p:spTgt spid="34">
                                            <p:txEl>
                                              <p:pRg st="4" end="4"/>
                                            </p:txEl>
                                          </p:spTgt>
                                        </p:tgtEl>
                                        <p:attrNameLst>
                                          <p:attrName>ppt_y</p:attrName>
                                        </p:attrNameLst>
                                      </p:cBhvr>
                                      <p:tavLst>
                                        <p:tav tm="0" fmla="#ppt_y-sin(pi*$)/9">
                                          <p:val>
                                            <p:fltVal val="0"/>
                                          </p:val>
                                        </p:tav>
                                        <p:tav tm="100000">
                                          <p:val>
                                            <p:fltVal val="1"/>
                                          </p:val>
                                        </p:tav>
                                      </p:tavLst>
                                    </p:anim>
                                    <p:anim calcmode="lin" valueType="num">
                                      <p:cBhvr>
                                        <p:cTn id="45" dur="166" tmFilter="0, 0; 0.125,0.2665; 0.25,0.4; 0.375,0.465; 0.5,0.5;  0.625,0.535; 0.75,0.6; 0.875,0.7335; 1,1">
                                          <p:stCondLst>
                                            <p:cond delay="662"/>
                                          </p:stCondLst>
                                        </p:cTn>
                                        <p:tgtEl>
                                          <p:spTgt spid="34">
                                            <p:txEl>
                                              <p:pRg st="4" end="4"/>
                                            </p:txEl>
                                          </p:spTgt>
                                        </p:tgtEl>
                                        <p:attrNameLst>
                                          <p:attrName>ppt_y</p:attrName>
                                        </p:attrNameLst>
                                      </p:cBhvr>
                                      <p:tavLst>
                                        <p:tav tm="0" fmla="#ppt_y-sin(pi*$)/27">
                                          <p:val>
                                            <p:fltVal val="0"/>
                                          </p:val>
                                        </p:tav>
                                        <p:tav tm="100000">
                                          <p:val>
                                            <p:fltVal val="1"/>
                                          </p:val>
                                        </p:tav>
                                      </p:tavLst>
                                    </p:anim>
                                    <p:anim calcmode="lin" valueType="num">
                                      <p:cBhvr>
                                        <p:cTn id="46" dur="82" tmFilter="0, 0; 0.125,0.2665; 0.25,0.4; 0.375,0.465; 0.5,0.5;  0.625,0.535; 0.75,0.6; 0.875,0.7335; 1,1">
                                          <p:stCondLst>
                                            <p:cond delay="828"/>
                                          </p:stCondLst>
                                        </p:cTn>
                                        <p:tgtEl>
                                          <p:spTgt spid="34">
                                            <p:txEl>
                                              <p:pRg st="4" end="4"/>
                                            </p:txEl>
                                          </p:spTgt>
                                        </p:tgtEl>
                                        <p:attrNameLst>
                                          <p:attrName>ppt_y</p:attrName>
                                        </p:attrNameLst>
                                      </p:cBhvr>
                                      <p:tavLst>
                                        <p:tav tm="0" fmla="#ppt_y-sin(pi*$)/81">
                                          <p:val>
                                            <p:fltVal val="0"/>
                                          </p:val>
                                        </p:tav>
                                        <p:tav tm="100000">
                                          <p:val>
                                            <p:fltVal val="1"/>
                                          </p:val>
                                        </p:tav>
                                      </p:tavLst>
                                    </p:anim>
                                    <p:animScale>
                                      <p:cBhvr>
                                        <p:cTn id="47" dur="13">
                                          <p:stCondLst>
                                            <p:cond delay="325"/>
                                          </p:stCondLst>
                                        </p:cTn>
                                        <p:tgtEl>
                                          <p:spTgt spid="34">
                                            <p:txEl>
                                              <p:pRg st="4" end="4"/>
                                            </p:txEl>
                                          </p:spTgt>
                                        </p:tgtEl>
                                      </p:cBhvr>
                                      <p:to x="100000" y="60000"/>
                                    </p:animScale>
                                    <p:animScale>
                                      <p:cBhvr>
                                        <p:cTn id="48" dur="83" decel="50000">
                                          <p:stCondLst>
                                            <p:cond delay="338"/>
                                          </p:stCondLst>
                                        </p:cTn>
                                        <p:tgtEl>
                                          <p:spTgt spid="34">
                                            <p:txEl>
                                              <p:pRg st="4" end="4"/>
                                            </p:txEl>
                                          </p:spTgt>
                                        </p:tgtEl>
                                      </p:cBhvr>
                                      <p:to x="100000" y="100000"/>
                                    </p:animScale>
                                    <p:animScale>
                                      <p:cBhvr>
                                        <p:cTn id="49" dur="13">
                                          <p:stCondLst>
                                            <p:cond delay="656"/>
                                          </p:stCondLst>
                                        </p:cTn>
                                        <p:tgtEl>
                                          <p:spTgt spid="34">
                                            <p:txEl>
                                              <p:pRg st="4" end="4"/>
                                            </p:txEl>
                                          </p:spTgt>
                                        </p:tgtEl>
                                      </p:cBhvr>
                                      <p:to x="100000" y="80000"/>
                                    </p:animScale>
                                    <p:animScale>
                                      <p:cBhvr>
                                        <p:cTn id="50" dur="83" decel="50000">
                                          <p:stCondLst>
                                            <p:cond delay="669"/>
                                          </p:stCondLst>
                                        </p:cTn>
                                        <p:tgtEl>
                                          <p:spTgt spid="34">
                                            <p:txEl>
                                              <p:pRg st="4" end="4"/>
                                            </p:txEl>
                                          </p:spTgt>
                                        </p:tgtEl>
                                      </p:cBhvr>
                                      <p:to x="100000" y="100000"/>
                                    </p:animScale>
                                    <p:animScale>
                                      <p:cBhvr>
                                        <p:cTn id="51" dur="13">
                                          <p:stCondLst>
                                            <p:cond delay="821"/>
                                          </p:stCondLst>
                                        </p:cTn>
                                        <p:tgtEl>
                                          <p:spTgt spid="34">
                                            <p:txEl>
                                              <p:pRg st="4" end="4"/>
                                            </p:txEl>
                                          </p:spTgt>
                                        </p:tgtEl>
                                      </p:cBhvr>
                                      <p:to x="100000" y="90000"/>
                                    </p:animScale>
                                    <p:animScale>
                                      <p:cBhvr>
                                        <p:cTn id="52" dur="83" decel="50000">
                                          <p:stCondLst>
                                            <p:cond delay="834"/>
                                          </p:stCondLst>
                                        </p:cTn>
                                        <p:tgtEl>
                                          <p:spTgt spid="34">
                                            <p:txEl>
                                              <p:pRg st="4" end="4"/>
                                            </p:txEl>
                                          </p:spTgt>
                                        </p:tgtEl>
                                      </p:cBhvr>
                                      <p:to x="100000" y="100000"/>
                                    </p:animScale>
                                    <p:animScale>
                                      <p:cBhvr>
                                        <p:cTn id="53" dur="13">
                                          <p:stCondLst>
                                            <p:cond delay="904"/>
                                          </p:stCondLst>
                                        </p:cTn>
                                        <p:tgtEl>
                                          <p:spTgt spid="34">
                                            <p:txEl>
                                              <p:pRg st="4" end="4"/>
                                            </p:txEl>
                                          </p:spTgt>
                                        </p:tgtEl>
                                      </p:cBhvr>
                                      <p:to x="100000" y="95000"/>
                                    </p:animScale>
                                    <p:animScale>
                                      <p:cBhvr>
                                        <p:cTn id="54" dur="83" decel="50000">
                                          <p:stCondLst>
                                            <p:cond delay="917"/>
                                          </p:stCondLst>
                                        </p:cTn>
                                        <p:tgtEl>
                                          <p:spTgt spid="34">
                                            <p:txEl>
                                              <p:pRg st="4" end="4"/>
                                            </p:txEl>
                                          </p:spTgt>
                                        </p:tgtEl>
                                      </p:cBhvr>
                                      <p:to x="100000" y="100000"/>
                                    </p:animScale>
                                  </p:childTnLst>
                                </p:cTn>
                              </p:par>
                            </p:childTnLst>
                          </p:cTn>
                        </p:par>
                        <p:par>
                          <p:cTn id="55" fill="hold">
                            <p:stCondLst>
                              <p:cond delay="3000"/>
                            </p:stCondLst>
                            <p:childTnLst>
                              <p:par>
                                <p:cTn id="56" presetID="26" presetClass="entr" presetSubtype="0" fill="hold" nodeType="afterEffect">
                                  <p:stCondLst>
                                    <p:cond delay="0"/>
                                  </p:stCondLst>
                                  <p:childTnLst>
                                    <p:set>
                                      <p:cBhvr>
                                        <p:cTn id="57" dur="1" fill="hold">
                                          <p:stCondLst>
                                            <p:cond delay="0"/>
                                          </p:stCondLst>
                                        </p:cTn>
                                        <p:tgtEl>
                                          <p:spTgt spid="34">
                                            <p:txEl>
                                              <p:pRg st="5" end="5"/>
                                            </p:txEl>
                                          </p:spTgt>
                                        </p:tgtEl>
                                        <p:attrNameLst>
                                          <p:attrName>style.visibility</p:attrName>
                                        </p:attrNameLst>
                                      </p:cBhvr>
                                      <p:to>
                                        <p:strVal val="visible"/>
                                      </p:to>
                                    </p:set>
                                    <p:animEffect transition="in" filter="wipe(down)">
                                      <p:cBhvr>
                                        <p:cTn id="58" dur="290">
                                          <p:stCondLst>
                                            <p:cond delay="0"/>
                                          </p:stCondLst>
                                        </p:cTn>
                                        <p:tgtEl>
                                          <p:spTgt spid="34">
                                            <p:txEl>
                                              <p:pRg st="5" end="5"/>
                                            </p:txEl>
                                          </p:spTgt>
                                        </p:tgtEl>
                                      </p:cBhvr>
                                    </p:animEffect>
                                    <p:anim calcmode="lin" valueType="num">
                                      <p:cBhvr>
                                        <p:cTn id="59" dur="911" tmFilter="0,0; 0.14,0.36; 0.43,0.73; 0.71,0.91; 1.0,1.0">
                                          <p:stCondLst>
                                            <p:cond delay="0"/>
                                          </p:stCondLst>
                                        </p:cTn>
                                        <p:tgtEl>
                                          <p:spTgt spid="34">
                                            <p:txEl>
                                              <p:pRg st="5" end="5"/>
                                            </p:txEl>
                                          </p:spTgt>
                                        </p:tgtEl>
                                        <p:attrNameLst>
                                          <p:attrName>ppt_x</p:attrName>
                                        </p:attrNameLst>
                                      </p:cBhvr>
                                      <p:tavLst>
                                        <p:tav tm="0">
                                          <p:val>
                                            <p:strVal val="#ppt_x-0.25"/>
                                          </p:val>
                                        </p:tav>
                                        <p:tav tm="100000">
                                          <p:val>
                                            <p:strVal val="#ppt_x"/>
                                          </p:val>
                                        </p:tav>
                                      </p:tavLst>
                                    </p:anim>
                                    <p:anim calcmode="lin" valueType="num">
                                      <p:cBhvr>
                                        <p:cTn id="60" dur="332" tmFilter="0.0,0.0; 0.25,0.07; 0.50,0.2; 0.75,0.467; 1.0,1.0">
                                          <p:stCondLst>
                                            <p:cond delay="0"/>
                                          </p:stCondLst>
                                        </p:cTn>
                                        <p:tgtEl>
                                          <p:spTgt spid="34">
                                            <p:txEl>
                                              <p:pRg st="5" end="5"/>
                                            </p:txEl>
                                          </p:spTgt>
                                        </p:tgtEl>
                                        <p:attrNameLst>
                                          <p:attrName>ppt_y</p:attrName>
                                        </p:attrNameLst>
                                      </p:cBhvr>
                                      <p:tavLst>
                                        <p:tav tm="0" fmla="#ppt_y-sin(pi*$)/3">
                                          <p:val>
                                            <p:fltVal val="0.5"/>
                                          </p:val>
                                        </p:tav>
                                        <p:tav tm="100000">
                                          <p:val>
                                            <p:fltVal val="1"/>
                                          </p:val>
                                        </p:tav>
                                      </p:tavLst>
                                    </p:anim>
                                    <p:anim calcmode="lin" valueType="num">
                                      <p:cBhvr>
                                        <p:cTn id="61" dur="332" tmFilter="0, 0; 0.125,0.2665; 0.25,0.4; 0.375,0.465; 0.5,0.5;  0.625,0.535; 0.75,0.6; 0.875,0.7335; 1,1">
                                          <p:stCondLst>
                                            <p:cond delay="332"/>
                                          </p:stCondLst>
                                        </p:cTn>
                                        <p:tgtEl>
                                          <p:spTgt spid="34">
                                            <p:txEl>
                                              <p:pRg st="5" end="5"/>
                                            </p:txEl>
                                          </p:spTgt>
                                        </p:tgtEl>
                                        <p:attrNameLst>
                                          <p:attrName>ppt_y</p:attrName>
                                        </p:attrNameLst>
                                      </p:cBhvr>
                                      <p:tavLst>
                                        <p:tav tm="0" fmla="#ppt_y-sin(pi*$)/9">
                                          <p:val>
                                            <p:fltVal val="0"/>
                                          </p:val>
                                        </p:tav>
                                        <p:tav tm="100000">
                                          <p:val>
                                            <p:fltVal val="1"/>
                                          </p:val>
                                        </p:tav>
                                      </p:tavLst>
                                    </p:anim>
                                    <p:anim calcmode="lin" valueType="num">
                                      <p:cBhvr>
                                        <p:cTn id="62" dur="166" tmFilter="0, 0; 0.125,0.2665; 0.25,0.4; 0.375,0.465; 0.5,0.5;  0.625,0.535; 0.75,0.6; 0.875,0.7335; 1,1">
                                          <p:stCondLst>
                                            <p:cond delay="662"/>
                                          </p:stCondLst>
                                        </p:cTn>
                                        <p:tgtEl>
                                          <p:spTgt spid="34">
                                            <p:txEl>
                                              <p:pRg st="5" end="5"/>
                                            </p:txEl>
                                          </p:spTgt>
                                        </p:tgtEl>
                                        <p:attrNameLst>
                                          <p:attrName>ppt_y</p:attrName>
                                        </p:attrNameLst>
                                      </p:cBhvr>
                                      <p:tavLst>
                                        <p:tav tm="0" fmla="#ppt_y-sin(pi*$)/27">
                                          <p:val>
                                            <p:fltVal val="0"/>
                                          </p:val>
                                        </p:tav>
                                        <p:tav tm="100000">
                                          <p:val>
                                            <p:fltVal val="1"/>
                                          </p:val>
                                        </p:tav>
                                      </p:tavLst>
                                    </p:anim>
                                    <p:anim calcmode="lin" valueType="num">
                                      <p:cBhvr>
                                        <p:cTn id="63" dur="82" tmFilter="0, 0; 0.125,0.2665; 0.25,0.4; 0.375,0.465; 0.5,0.5;  0.625,0.535; 0.75,0.6; 0.875,0.7335; 1,1">
                                          <p:stCondLst>
                                            <p:cond delay="828"/>
                                          </p:stCondLst>
                                        </p:cTn>
                                        <p:tgtEl>
                                          <p:spTgt spid="34">
                                            <p:txEl>
                                              <p:pRg st="5" end="5"/>
                                            </p:txEl>
                                          </p:spTgt>
                                        </p:tgtEl>
                                        <p:attrNameLst>
                                          <p:attrName>ppt_y</p:attrName>
                                        </p:attrNameLst>
                                      </p:cBhvr>
                                      <p:tavLst>
                                        <p:tav tm="0" fmla="#ppt_y-sin(pi*$)/81">
                                          <p:val>
                                            <p:fltVal val="0"/>
                                          </p:val>
                                        </p:tav>
                                        <p:tav tm="100000">
                                          <p:val>
                                            <p:fltVal val="1"/>
                                          </p:val>
                                        </p:tav>
                                      </p:tavLst>
                                    </p:anim>
                                    <p:animScale>
                                      <p:cBhvr>
                                        <p:cTn id="64" dur="13">
                                          <p:stCondLst>
                                            <p:cond delay="325"/>
                                          </p:stCondLst>
                                        </p:cTn>
                                        <p:tgtEl>
                                          <p:spTgt spid="34">
                                            <p:txEl>
                                              <p:pRg st="5" end="5"/>
                                            </p:txEl>
                                          </p:spTgt>
                                        </p:tgtEl>
                                      </p:cBhvr>
                                      <p:to x="100000" y="60000"/>
                                    </p:animScale>
                                    <p:animScale>
                                      <p:cBhvr>
                                        <p:cTn id="65" dur="83" decel="50000">
                                          <p:stCondLst>
                                            <p:cond delay="338"/>
                                          </p:stCondLst>
                                        </p:cTn>
                                        <p:tgtEl>
                                          <p:spTgt spid="34">
                                            <p:txEl>
                                              <p:pRg st="5" end="5"/>
                                            </p:txEl>
                                          </p:spTgt>
                                        </p:tgtEl>
                                      </p:cBhvr>
                                      <p:to x="100000" y="100000"/>
                                    </p:animScale>
                                    <p:animScale>
                                      <p:cBhvr>
                                        <p:cTn id="66" dur="13">
                                          <p:stCondLst>
                                            <p:cond delay="656"/>
                                          </p:stCondLst>
                                        </p:cTn>
                                        <p:tgtEl>
                                          <p:spTgt spid="34">
                                            <p:txEl>
                                              <p:pRg st="5" end="5"/>
                                            </p:txEl>
                                          </p:spTgt>
                                        </p:tgtEl>
                                      </p:cBhvr>
                                      <p:to x="100000" y="80000"/>
                                    </p:animScale>
                                    <p:animScale>
                                      <p:cBhvr>
                                        <p:cTn id="67" dur="83" decel="50000">
                                          <p:stCondLst>
                                            <p:cond delay="669"/>
                                          </p:stCondLst>
                                        </p:cTn>
                                        <p:tgtEl>
                                          <p:spTgt spid="34">
                                            <p:txEl>
                                              <p:pRg st="5" end="5"/>
                                            </p:txEl>
                                          </p:spTgt>
                                        </p:tgtEl>
                                      </p:cBhvr>
                                      <p:to x="100000" y="100000"/>
                                    </p:animScale>
                                    <p:animScale>
                                      <p:cBhvr>
                                        <p:cTn id="68" dur="13">
                                          <p:stCondLst>
                                            <p:cond delay="821"/>
                                          </p:stCondLst>
                                        </p:cTn>
                                        <p:tgtEl>
                                          <p:spTgt spid="34">
                                            <p:txEl>
                                              <p:pRg st="5" end="5"/>
                                            </p:txEl>
                                          </p:spTgt>
                                        </p:tgtEl>
                                      </p:cBhvr>
                                      <p:to x="100000" y="90000"/>
                                    </p:animScale>
                                    <p:animScale>
                                      <p:cBhvr>
                                        <p:cTn id="69" dur="83" decel="50000">
                                          <p:stCondLst>
                                            <p:cond delay="834"/>
                                          </p:stCondLst>
                                        </p:cTn>
                                        <p:tgtEl>
                                          <p:spTgt spid="34">
                                            <p:txEl>
                                              <p:pRg st="5" end="5"/>
                                            </p:txEl>
                                          </p:spTgt>
                                        </p:tgtEl>
                                      </p:cBhvr>
                                      <p:to x="100000" y="100000"/>
                                    </p:animScale>
                                    <p:animScale>
                                      <p:cBhvr>
                                        <p:cTn id="70" dur="13">
                                          <p:stCondLst>
                                            <p:cond delay="904"/>
                                          </p:stCondLst>
                                        </p:cTn>
                                        <p:tgtEl>
                                          <p:spTgt spid="34">
                                            <p:txEl>
                                              <p:pRg st="5" end="5"/>
                                            </p:txEl>
                                          </p:spTgt>
                                        </p:tgtEl>
                                      </p:cBhvr>
                                      <p:to x="100000" y="95000"/>
                                    </p:animScale>
                                    <p:animScale>
                                      <p:cBhvr>
                                        <p:cTn id="71" dur="83" decel="50000">
                                          <p:stCondLst>
                                            <p:cond delay="917"/>
                                          </p:stCondLst>
                                        </p:cTn>
                                        <p:tgtEl>
                                          <p:spTgt spid="34">
                                            <p:txEl>
                                              <p:pRg st="5" end="5"/>
                                            </p:txEl>
                                          </p:spTgt>
                                        </p:tgtEl>
                                      </p:cBhvr>
                                      <p:to x="100000" y="100000"/>
                                    </p:animScale>
                                  </p:childTnLst>
                                </p:cTn>
                              </p:par>
                            </p:childTnLst>
                          </p:cTn>
                        </p:par>
                        <p:par>
                          <p:cTn id="72" fill="hold">
                            <p:stCondLst>
                              <p:cond delay="4000"/>
                            </p:stCondLst>
                            <p:childTnLst>
                              <p:par>
                                <p:cTn id="73" presetID="26" presetClass="entr" presetSubtype="0" fill="hold" nodeType="afterEffect">
                                  <p:stCondLst>
                                    <p:cond delay="0"/>
                                  </p:stCondLst>
                                  <p:childTnLst>
                                    <p:set>
                                      <p:cBhvr>
                                        <p:cTn id="74" dur="1" fill="hold">
                                          <p:stCondLst>
                                            <p:cond delay="0"/>
                                          </p:stCondLst>
                                        </p:cTn>
                                        <p:tgtEl>
                                          <p:spTgt spid="34">
                                            <p:txEl>
                                              <p:pRg st="6" end="6"/>
                                            </p:txEl>
                                          </p:spTgt>
                                        </p:tgtEl>
                                        <p:attrNameLst>
                                          <p:attrName>style.visibility</p:attrName>
                                        </p:attrNameLst>
                                      </p:cBhvr>
                                      <p:to>
                                        <p:strVal val="visible"/>
                                      </p:to>
                                    </p:set>
                                    <p:animEffect transition="in" filter="wipe(down)">
                                      <p:cBhvr>
                                        <p:cTn id="75" dur="290">
                                          <p:stCondLst>
                                            <p:cond delay="0"/>
                                          </p:stCondLst>
                                        </p:cTn>
                                        <p:tgtEl>
                                          <p:spTgt spid="34">
                                            <p:txEl>
                                              <p:pRg st="6" end="6"/>
                                            </p:txEl>
                                          </p:spTgt>
                                        </p:tgtEl>
                                      </p:cBhvr>
                                    </p:animEffect>
                                    <p:anim calcmode="lin" valueType="num">
                                      <p:cBhvr>
                                        <p:cTn id="76" dur="911" tmFilter="0,0; 0.14,0.36; 0.43,0.73; 0.71,0.91; 1.0,1.0">
                                          <p:stCondLst>
                                            <p:cond delay="0"/>
                                          </p:stCondLst>
                                        </p:cTn>
                                        <p:tgtEl>
                                          <p:spTgt spid="34">
                                            <p:txEl>
                                              <p:pRg st="6" end="6"/>
                                            </p:txEl>
                                          </p:spTgt>
                                        </p:tgtEl>
                                        <p:attrNameLst>
                                          <p:attrName>ppt_x</p:attrName>
                                        </p:attrNameLst>
                                      </p:cBhvr>
                                      <p:tavLst>
                                        <p:tav tm="0">
                                          <p:val>
                                            <p:strVal val="#ppt_x-0.25"/>
                                          </p:val>
                                        </p:tav>
                                        <p:tav tm="100000">
                                          <p:val>
                                            <p:strVal val="#ppt_x"/>
                                          </p:val>
                                        </p:tav>
                                      </p:tavLst>
                                    </p:anim>
                                    <p:anim calcmode="lin" valueType="num">
                                      <p:cBhvr>
                                        <p:cTn id="77" dur="332" tmFilter="0.0,0.0; 0.25,0.07; 0.50,0.2; 0.75,0.467; 1.0,1.0">
                                          <p:stCondLst>
                                            <p:cond delay="0"/>
                                          </p:stCondLst>
                                        </p:cTn>
                                        <p:tgtEl>
                                          <p:spTgt spid="34">
                                            <p:txEl>
                                              <p:pRg st="6" end="6"/>
                                            </p:txEl>
                                          </p:spTgt>
                                        </p:tgtEl>
                                        <p:attrNameLst>
                                          <p:attrName>ppt_y</p:attrName>
                                        </p:attrNameLst>
                                      </p:cBhvr>
                                      <p:tavLst>
                                        <p:tav tm="0" fmla="#ppt_y-sin(pi*$)/3">
                                          <p:val>
                                            <p:fltVal val="0.5"/>
                                          </p:val>
                                        </p:tav>
                                        <p:tav tm="100000">
                                          <p:val>
                                            <p:fltVal val="1"/>
                                          </p:val>
                                        </p:tav>
                                      </p:tavLst>
                                    </p:anim>
                                    <p:anim calcmode="lin" valueType="num">
                                      <p:cBhvr>
                                        <p:cTn id="78" dur="332" tmFilter="0, 0; 0.125,0.2665; 0.25,0.4; 0.375,0.465; 0.5,0.5;  0.625,0.535; 0.75,0.6; 0.875,0.7335; 1,1">
                                          <p:stCondLst>
                                            <p:cond delay="332"/>
                                          </p:stCondLst>
                                        </p:cTn>
                                        <p:tgtEl>
                                          <p:spTgt spid="34">
                                            <p:txEl>
                                              <p:pRg st="6" end="6"/>
                                            </p:txEl>
                                          </p:spTgt>
                                        </p:tgtEl>
                                        <p:attrNameLst>
                                          <p:attrName>ppt_y</p:attrName>
                                        </p:attrNameLst>
                                      </p:cBhvr>
                                      <p:tavLst>
                                        <p:tav tm="0" fmla="#ppt_y-sin(pi*$)/9">
                                          <p:val>
                                            <p:fltVal val="0"/>
                                          </p:val>
                                        </p:tav>
                                        <p:tav tm="100000">
                                          <p:val>
                                            <p:fltVal val="1"/>
                                          </p:val>
                                        </p:tav>
                                      </p:tavLst>
                                    </p:anim>
                                    <p:anim calcmode="lin" valueType="num">
                                      <p:cBhvr>
                                        <p:cTn id="79" dur="166" tmFilter="0, 0; 0.125,0.2665; 0.25,0.4; 0.375,0.465; 0.5,0.5;  0.625,0.535; 0.75,0.6; 0.875,0.7335; 1,1">
                                          <p:stCondLst>
                                            <p:cond delay="662"/>
                                          </p:stCondLst>
                                        </p:cTn>
                                        <p:tgtEl>
                                          <p:spTgt spid="34">
                                            <p:txEl>
                                              <p:pRg st="6" end="6"/>
                                            </p:txEl>
                                          </p:spTgt>
                                        </p:tgtEl>
                                        <p:attrNameLst>
                                          <p:attrName>ppt_y</p:attrName>
                                        </p:attrNameLst>
                                      </p:cBhvr>
                                      <p:tavLst>
                                        <p:tav tm="0" fmla="#ppt_y-sin(pi*$)/27">
                                          <p:val>
                                            <p:fltVal val="0"/>
                                          </p:val>
                                        </p:tav>
                                        <p:tav tm="100000">
                                          <p:val>
                                            <p:fltVal val="1"/>
                                          </p:val>
                                        </p:tav>
                                      </p:tavLst>
                                    </p:anim>
                                    <p:anim calcmode="lin" valueType="num">
                                      <p:cBhvr>
                                        <p:cTn id="80" dur="82" tmFilter="0, 0; 0.125,0.2665; 0.25,0.4; 0.375,0.465; 0.5,0.5;  0.625,0.535; 0.75,0.6; 0.875,0.7335; 1,1">
                                          <p:stCondLst>
                                            <p:cond delay="828"/>
                                          </p:stCondLst>
                                        </p:cTn>
                                        <p:tgtEl>
                                          <p:spTgt spid="34">
                                            <p:txEl>
                                              <p:pRg st="6" end="6"/>
                                            </p:txEl>
                                          </p:spTgt>
                                        </p:tgtEl>
                                        <p:attrNameLst>
                                          <p:attrName>ppt_y</p:attrName>
                                        </p:attrNameLst>
                                      </p:cBhvr>
                                      <p:tavLst>
                                        <p:tav tm="0" fmla="#ppt_y-sin(pi*$)/81">
                                          <p:val>
                                            <p:fltVal val="0"/>
                                          </p:val>
                                        </p:tav>
                                        <p:tav tm="100000">
                                          <p:val>
                                            <p:fltVal val="1"/>
                                          </p:val>
                                        </p:tav>
                                      </p:tavLst>
                                    </p:anim>
                                    <p:animScale>
                                      <p:cBhvr>
                                        <p:cTn id="81" dur="13">
                                          <p:stCondLst>
                                            <p:cond delay="325"/>
                                          </p:stCondLst>
                                        </p:cTn>
                                        <p:tgtEl>
                                          <p:spTgt spid="34">
                                            <p:txEl>
                                              <p:pRg st="6" end="6"/>
                                            </p:txEl>
                                          </p:spTgt>
                                        </p:tgtEl>
                                      </p:cBhvr>
                                      <p:to x="100000" y="60000"/>
                                    </p:animScale>
                                    <p:animScale>
                                      <p:cBhvr>
                                        <p:cTn id="82" dur="83" decel="50000">
                                          <p:stCondLst>
                                            <p:cond delay="338"/>
                                          </p:stCondLst>
                                        </p:cTn>
                                        <p:tgtEl>
                                          <p:spTgt spid="34">
                                            <p:txEl>
                                              <p:pRg st="6" end="6"/>
                                            </p:txEl>
                                          </p:spTgt>
                                        </p:tgtEl>
                                      </p:cBhvr>
                                      <p:to x="100000" y="100000"/>
                                    </p:animScale>
                                    <p:animScale>
                                      <p:cBhvr>
                                        <p:cTn id="83" dur="13">
                                          <p:stCondLst>
                                            <p:cond delay="656"/>
                                          </p:stCondLst>
                                        </p:cTn>
                                        <p:tgtEl>
                                          <p:spTgt spid="34">
                                            <p:txEl>
                                              <p:pRg st="6" end="6"/>
                                            </p:txEl>
                                          </p:spTgt>
                                        </p:tgtEl>
                                      </p:cBhvr>
                                      <p:to x="100000" y="80000"/>
                                    </p:animScale>
                                    <p:animScale>
                                      <p:cBhvr>
                                        <p:cTn id="84" dur="83" decel="50000">
                                          <p:stCondLst>
                                            <p:cond delay="669"/>
                                          </p:stCondLst>
                                        </p:cTn>
                                        <p:tgtEl>
                                          <p:spTgt spid="34">
                                            <p:txEl>
                                              <p:pRg st="6" end="6"/>
                                            </p:txEl>
                                          </p:spTgt>
                                        </p:tgtEl>
                                      </p:cBhvr>
                                      <p:to x="100000" y="100000"/>
                                    </p:animScale>
                                    <p:animScale>
                                      <p:cBhvr>
                                        <p:cTn id="85" dur="13">
                                          <p:stCondLst>
                                            <p:cond delay="821"/>
                                          </p:stCondLst>
                                        </p:cTn>
                                        <p:tgtEl>
                                          <p:spTgt spid="34">
                                            <p:txEl>
                                              <p:pRg st="6" end="6"/>
                                            </p:txEl>
                                          </p:spTgt>
                                        </p:tgtEl>
                                      </p:cBhvr>
                                      <p:to x="100000" y="90000"/>
                                    </p:animScale>
                                    <p:animScale>
                                      <p:cBhvr>
                                        <p:cTn id="86" dur="83" decel="50000">
                                          <p:stCondLst>
                                            <p:cond delay="834"/>
                                          </p:stCondLst>
                                        </p:cTn>
                                        <p:tgtEl>
                                          <p:spTgt spid="34">
                                            <p:txEl>
                                              <p:pRg st="6" end="6"/>
                                            </p:txEl>
                                          </p:spTgt>
                                        </p:tgtEl>
                                      </p:cBhvr>
                                      <p:to x="100000" y="100000"/>
                                    </p:animScale>
                                    <p:animScale>
                                      <p:cBhvr>
                                        <p:cTn id="87" dur="13">
                                          <p:stCondLst>
                                            <p:cond delay="904"/>
                                          </p:stCondLst>
                                        </p:cTn>
                                        <p:tgtEl>
                                          <p:spTgt spid="34">
                                            <p:txEl>
                                              <p:pRg st="6" end="6"/>
                                            </p:txEl>
                                          </p:spTgt>
                                        </p:tgtEl>
                                      </p:cBhvr>
                                      <p:to x="100000" y="95000"/>
                                    </p:animScale>
                                    <p:animScale>
                                      <p:cBhvr>
                                        <p:cTn id="88" dur="83" decel="50000">
                                          <p:stCondLst>
                                            <p:cond delay="917"/>
                                          </p:stCondLst>
                                        </p:cTn>
                                        <p:tgtEl>
                                          <p:spTgt spid="34">
                                            <p:txEl>
                                              <p:pRg st="6" end="6"/>
                                            </p:txEl>
                                          </p:spTgt>
                                        </p:tgtEl>
                                      </p:cBhvr>
                                      <p:to x="100000" y="100000"/>
                                    </p:animScale>
                                  </p:childTnLst>
                                </p:cTn>
                              </p:par>
                            </p:childTnLst>
                          </p:cTn>
                        </p:par>
                        <p:par>
                          <p:cTn id="89" fill="hold">
                            <p:stCondLst>
                              <p:cond delay="5000"/>
                            </p:stCondLst>
                            <p:childTnLst>
                              <p:par>
                                <p:cTn id="90" presetID="26" presetClass="entr" presetSubtype="0" fill="hold" nodeType="afterEffect">
                                  <p:stCondLst>
                                    <p:cond delay="0"/>
                                  </p:stCondLst>
                                  <p:childTnLst>
                                    <p:set>
                                      <p:cBhvr>
                                        <p:cTn id="91" dur="1" fill="hold">
                                          <p:stCondLst>
                                            <p:cond delay="0"/>
                                          </p:stCondLst>
                                        </p:cTn>
                                        <p:tgtEl>
                                          <p:spTgt spid="34">
                                            <p:txEl>
                                              <p:pRg st="7" end="7"/>
                                            </p:txEl>
                                          </p:spTgt>
                                        </p:tgtEl>
                                        <p:attrNameLst>
                                          <p:attrName>style.visibility</p:attrName>
                                        </p:attrNameLst>
                                      </p:cBhvr>
                                      <p:to>
                                        <p:strVal val="visible"/>
                                      </p:to>
                                    </p:set>
                                    <p:animEffect transition="in" filter="wipe(down)">
                                      <p:cBhvr>
                                        <p:cTn id="92" dur="290">
                                          <p:stCondLst>
                                            <p:cond delay="0"/>
                                          </p:stCondLst>
                                        </p:cTn>
                                        <p:tgtEl>
                                          <p:spTgt spid="34">
                                            <p:txEl>
                                              <p:pRg st="7" end="7"/>
                                            </p:txEl>
                                          </p:spTgt>
                                        </p:tgtEl>
                                      </p:cBhvr>
                                    </p:animEffect>
                                    <p:anim calcmode="lin" valueType="num">
                                      <p:cBhvr>
                                        <p:cTn id="93" dur="911" tmFilter="0,0; 0.14,0.36; 0.43,0.73; 0.71,0.91; 1.0,1.0">
                                          <p:stCondLst>
                                            <p:cond delay="0"/>
                                          </p:stCondLst>
                                        </p:cTn>
                                        <p:tgtEl>
                                          <p:spTgt spid="34">
                                            <p:txEl>
                                              <p:pRg st="7" end="7"/>
                                            </p:txEl>
                                          </p:spTgt>
                                        </p:tgtEl>
                                        <p:attrNameLst>
                                          <p:attrName>ppt_x</p:attrName>
                                        </p:attrNameLst>
                                      </p:cBhvr>
                                      <p:tavLst>
                                        <p:tav tm="0">
                                          <p:val>
                                            <p:strVal val="#ppt_x-0.25"/>
                                          </p:val>
                                        </p:tav>
                                        <p:tav tm="100000">
                                          <p:val>
                                            <p:strVal val="#ppt_x"/>
                                          </p:val>
                                        </p:tav>
                                      </p:tavLst>
                                    </p:anim>
                                    <p:anim calcmode="lin" valueType="num">
                                      <p:cBhvr>
                                        <p:cTn id="94" dur="332" tmFilter="0.0,0.0; 0.25,0.07; 0.50,0.2; 0.75,0.467; 1.0,1.0">
                                          <p:stCondLst>
                                            <p:cond delay="0"/>
                                          </p:stCondLst>
                                        </p:cTn>
                                        <p:tgtEl>
                                          <p:spTgt spid="34">
                                            <p:txEl>
                                              <p:pRg st="7" end="7"/>
                                            </p:txEl>
                                          </p:spTgt>
                                        </p:tgtEl>
                                        <p:attrNameLst>
                                          <p:attrName>ppt_y</p:attrName>
                                        </p:attrNameLst>
                                      </p:cBhvr>
                                      <p:tavLst>
                                        <p:tav tm="0" fmla="#ppt_y-sin(pi*$)/3">
                                          <p:val>
                                            <p:fltVal val="0.5"/>
                                          </p:val>
                                        </p:tav>
                                        <p:tav tm="100000">
                                          <p:val>
                                            <p:fltVal val="1"/>
                                          </p:val>
                                        </p:tav>
                                      </p:tavLst>
                                    </p:anim>
                                    <p:anim calcmode="lin" valueType="num">
                                      <p:cBhvr>
                                        <p:cTn id="95" dur="332" tmFilter="0, 0; 0.125,0.2665; 0.25,0.4; 0.375,0.465; 0.5,0.5;  0.625,0.535; 0.75,0.6; 0.875,0.7335; 1,1">
                                          <p:stCondLst>
                                            <p:cond delay="332"/>
                                          </p:stCondLst>
                                        </p:cTn>
                                        <p:tgtEl>
                                          <p:spTgt spid="34">
                                            <p:txEl>
                                              <p:pRg st="7" end="7"/>
                                            </p:txEl>
                                          </p:spTgt>
                                        </p:tgtEl>
                                        <p:attrNameLst>
                                          <p:attrName>ppt_y</p:attrName>
                                        </p:attrNameLst>
                                      </p:cBhvr>
                                      <p:tavLst>
                                        <p:tav tm="0" fmla="#ppt_y-sin(pi*$)/9">
                                          <p:val>
                                            <p:fltVal val="0"/>
                                          </p:val>
                                        </p:tav>
                                        <p:tav tm="100000">
                                          <p:val>
                                            <p:fltVal val="1"/>
                                          </p:val>
                                        </p:tav>
                                      </p:tavLst>
                                    </p:anim>
                                    <p:anim calcmode="lin" valueType="num">
                                      <p:cBhvr>
                                        <p:cTn id="96" dur="166" tmFilter="0, 0; 0.125,0.2665; 0.25,0.4; 0.375,0.465; 0.5,0.5;  0.625,0.535; 0.75,0.6; 0.875,0.7335; 1,1">
                                          <p:stCondLst>
                                            <p:cond delay="662"/>
                                          </p:stCondLst>
                                        </p:cTn>
                                        <p:tgtEl>
                                          <p:spTgt spid="34">
                                            <p:txEl>
                                              <p:pRg st="7" end="7"/>
                                            </p:txEl>
                                          </p:spTgt>
                                        </p:tgtEl>
                                        <p:attrNameLst>
                                          <p:attrName>ppt_y</p:attrName>
                                        </p:attrNameLst>
                                      </p:cBhvr>
                                      <p:tavLst>
                                        <p:tav tm="0" fmla="#ppt_y-sin(pi*$)/27">
                                          <p:val>
                                            <p:fltVal val="0"/>
                                          </p:val>
                                        </p:tav>
                                        <p:tav tm="100000">
                                          <p:val>
                                            <p:fltVal val="1"/>
                                          </p:val>
                                        </p:tav>
                                      </p:tavLst>
                                    </p:anim>
                                    <p:anim calcmode="lin" valueType="num">
                                      <p:cBhvr>
                                        <p:cTn id="97" dur="82" tmFilter="0, 0; 0.125,0.2665; 0.25,0.4; 0.375,0.465; 0.5,0.5;  0.625,0.535; 0.75,0.6; 0.875,0.7335; 1,1">
                                          <p:stCondLst>
                                            <p:cond delay="828"/>
                                          </p:stCondLst>
                                        </p:cTn>
                                        <p:tgtEl>
                                          <p:spTgt spid="34">
                                            <p:txEl>
                                              <p:pRg st="7" end="7"/>
                                            </p:txEl>
                                          </p:spTgt>
                                        </p:tgtEl>
                                        <p:attrNameLst>
                                          <p:attrName>ppt_y</p:attrName>
                                        </p:attrNameLst>
                                      </p:cBhvr>
                                      <p:tavLst>
                                        <p:tav tm="0" fmla="#ppt_y-sin(pi*$)/81">
                                          <p:val>
                                            <p:fltVal val="0"/>
                                          </p:val>
                                        </p:tav>
                                        <p:tav tm="100000">
                                          <p:val>
                                            <p:fltVal val="1"/>
                                          </p:val>
                                        </p:tav>
                                      </p:tavLst>
                                    </p:anim>
                                    <p:animScale>
                                      <p:cBhvr>
                                        <p:cTn id="98" dur="13">
                                          <p:stCondLst>
                                            <p:cond delay="325"/>
                                          </p:stCondLst>
                                        </p:cTn>
                                        <p:tgtEl>
                                          <p:spTgt spid="34">
                                            <p:txEl>
                                              <p:pRg st="7" end="7"/>
                                            </p:txEl>
                                          </p:spTgt>
                                        </p:tgtEl>
                                      </p:cBhvr>
                                      <p:to x="100000" y="60000"/>
                                    </p:animScale>
                                    <p:animScale>
                                      <p:cBhvr>
                                        <p:cTn id="99" dur="83" decel="50000">
                                          <p:stCondLst>
                                            <p:cond delay="338"/>
                                          </p:stCondLst>
                                        </p:cTn>
                                        <p:tgtEl>
                                          <p:spTgt spid="34">
                                            <p:txEl>
                                              <p:pRg st="7" end="7"/>
                                            </p:txEl>
                                          </p:spTgt>
                                        </p:tgtEl>
                                      </p:cBhvr>
                                      <p:to x="100000" y="100000"/>
                                    </p:animScale>
                                    <p:animScale>
                                      <p:cBhvr>
                                        <p:cTn id="100" dur="13">
                                          <p:stCondLst>
                                            <p:cond delay="656"/>
                                          </p:stCondLst>
                                        </p:cTn>
                                        <p:tgtEl>
                                          <p:spTgt spid="34">
                                            <p:txEl>
                                              <p:pRg st="7" end="7"/>
                                            </p:txEl>
                                          </p:spTgt>
                                        </p:tgtEl>
                                      </p:cBhvr>
                                      <p:to x="100000" y="80000"/>
                                    </p:animScale>
                                    <p:animScale>
                                      <p:cBhvr>
                                        <p:cTn id="101" dur="83" decel="50000">
                                          <p:stCondLst>
                                            <p:cond delay="669"/>
                                          </p:stCondLst>
                                        </p:cTn>
                                        <p:tgtEl>
                                          <p:spTgt spid="34">
                                            <p:txEl>
                                              <p:pRg st="7" end="7"/>
                                            </p:txEl>
                                          </p:spTgt>
                                        </p:tgtEl>
                                      </p:cBhvr>
                                      <p:to x="100000" y="100000"/>
                                    </p:animScale>
                                    <p:animScale>
                                      <p:cBhvr>
                                        <p:cTn id="102" dur="13">
                                          <p:stCondLst>
                                            <p:cond delay="821"/>
                                          </p:stCondLst>
                                        </p:cTn>
                                        <p:tgtEl>
                                          <p:spTgt spid="34">
                                            <p:txEl>
                                              <p:pRg st="7" end="7"/>
                                            </p:txEl>
                                          </p:spTgt>
                                        </p:tgtEl>
                                      </p:cBhvr>
                                      <p:to x="100000" y="90000"/>
                                    </p:animScale>
                                    <p:animScale>
                                      <p:cBhvr>
                                        <p:cTn id="103" dur="83" decel="50000">
                                          <p:stCondLst>
                                            <p:cond delay="834"/>
                                          </p:stCondLst>
                                        </p:cTn>
                                        <p:tgtEl>
                                          <p:spTgt spid="34">
                                            <p:txEl>
                                              <p:pRg st="7" end="7"/>
                                            </p:txEl>
                                          </p:spTgt>
                                        </p:tgtEl>
                                      </p:cBhvr>
                                      <p:to x="100000" y="100000"/>
                                    </p:animScale>
                                    <p:animScale>
                                      <p:cBhvr>
                                        <p:cTn id="104" dur="13">
                                          <p:stCondLst>
                                            <p:cond delay="904"/>
                                          </p:stCondLst>
                                        </p:cTn>
                                        <p:tgtEl>
                                          <p:spTgt spid="34">
                                            <p:txEl>
                                              <p:pRg st="7" end="7"/>
                                            </p:txEl>
                                          </p:spTgt>
                                        </p:tgtEl>
                                      </p:cBhvr>
                                      <p:to x="100000" y="95000"/>
                                    </p:animScale>
                                    <p:animScale>
                                      <p:cBhvr>
                                        <p:cTn id="105" dur="83" decel="50000">
                                          <p:stCondLst>
                                            <p:cond delay="917"/>
                                          </p:stCondLst>
                                        </p:cTn>
                                        <p:tgtEl>
                                          <p:spTgt spid="34">
                                            <p:txEl>
                                              <p:pRg st="7" end="7"/>
                                            </p:txEl>
                                          </p:spTgt>
                                        </p:tgtEl>
                                      </p:cBhvr>
                                      <p:to x="100000" y="100000"/>
                                    </p:animScale>
                                  </p:childTnLst>
                                </p:cTn>
                              </p:par>
                            </p:childTnLst>
                          </p:cTn>
                        </p:par>
                        <p:par>
                          <p:cTn id="106" fill="hold">
                            <p:stCondLst>
                              <p:cond delay="6000"/>
                            </p:stCondLst>
                            <p:childTnLst>
                              <p:par>
                                <p:cTn id="107" presetID="26" presetClass="entr" presetSubtype="0" fill="hold" nodeType="afterEffect">
                                  <p:stCondLst>
                                    <p:cond delay="0"/>
                                  </p:stCondLst>
                                  <p:childTnLst>
                                    <p:set>
                                      <p:cBhvr>
                                        <p:cTn id="108" dur="1" fill="hold">
                                          <p:stCondLst>
                                            <p:cond delay="0"/>
                                          </p:stCondLst>
                                        </p:cTn>
                                        <p:tgtEl>
                                          <p:spTgt spid="34">
                                            <p:txEl>
                                              <p:pRg st="8" end="8"/>
                                            </p:txEl>
                                          </p:spTgt>
                                        </p:tgtEl>
                                        <p:attrNameLst>
                                          <p:attrName>style.visibility</p:attrName>
                                        </p:attrNameLst>
                                      </p:cBhvr>
                                      <p:to>
                                        <p:strVal val="visible"/>
                                      </p:to>
                                    </p:set>
                                    <p:animEffect transition="in" filter="wipe(down)">
                                      <p:cBhvr>
                                        <p:cTn id="109" dur="290">
                                          <p:stCondLst>
                                            <p:cond delay="0"/>
                                          </p:stCondLst>
                                        </p:cTn>
                                        <p:tgtEl>
                                          <p:spTgt spid="34">
                                            <p:txEl>
                                              <p:pRg st="8" end="8"/>
                                            </p:txEl>
                                          </p:spTgt>
                                        </p:tgtEl>
                                      </p:cBhvr>
                                    </p:animEffect>
                                    <p:anim calcmode="lin" valueType="num">
                                      <p:cBhvr>
                                        <p:cTn id="110" dur="911" tmFilter="0,0; 0.14,0.36; 0.43,0.73; 0.71,0.91; 1.0,1.0">
                                          <p:stCondLst>
                                            <p:cond delay="0"/>
                                          </p:stCondLst>
                                        </p:cTn>
                                        <p:tgtEl>
                                          <p:spTgt spid="34">
                                            <p:txEl>
                                              <p:pRg st="8" end="8"/>
                                            </p:txEl>
                                          </p:spTgt>
                                        </p:tgtEl>
                                        <p:attrNameLst>
                                          <p:attrName>ppt_x</p:attrName>
                                        </p:attrNameLst>
                                      </p:cBhvr>
                                      <p:tavLst>
                                        <p:tav tm="0">
                                          <p:val>
                                            <p:strVal val="#ppt_x-0.25"/>
                                          </p:val>
                                        </p:tav>
                                        <p:tav tm="100000">
                                          <p:val>
                                            <p:strVal val="#ppt_x"/>
                                          </p:val>
                                        </p:tav>
                                      </p:tavLst>
                                    </p:anim>
                                    <p:anim calcmode="lin" valueType="num">
                                      <p:cBhvr>
                                        <p:cTn id="111" dur="332" tmFilter="0.0,0.0; 0.25,0.07; 0.50,0.2; 0.75,0.467; 1.0,1.0">
                                          <p:stCondLst>
                                            <p:cond delay="0"/>
                                          </p:stCondLst>
                                        </p:cTn>
                                        <p:tgtEl>
                                          <p:spTgt spid="34">
                                            <p:txEl>
                                              <p:pRg st="8" end="8"/>
                                            </p:txEl>
                                          </p:spTgt>
                                        </p:tgtEl>
                                        <p:attrNameLst>
                                          <p:attrName>ppt_y</p:attrName>
                                        </p:attrNameLst>
                                      </p:cBhvr>
                                      <p:tavLst>
                                        <p:tav tm="0" fmla="#ppt_y-sin(pi*$)/3">
                                          <p:val>
                                            <p:fltVal val="0.5"/>
                                          </p:val>
                                        </p:tav>
                                        <p:tav tm="100000">
                                          <p:val>
                                            <p:fltVal val="1"/>
                                          </p:val>
                                        </p:tav>
                                      </p:tavLst>
                                    </p:anim>
                                    <p:anim calcmode="lin" valueType="num">
                                      <p:cBhvr>
                                        <p:cTn id="112" dur="332" tmFilter="0, 0; 0.125,0.2665; 0.25,0.4; 0.375,0.465; 0.5,0.5;  0.625,0.535; 0.75,0.6; 0.875,0.7335; 1,1">
                                          <p:stCondLst>
                                            <p:cond delay="332"/>
                                          </p:stCondLst>
                                        </p:cTn>
                                        <p:tgtEl>
                                          <p:spTgt spid="34">
                                            <p:txEl>
                                              <p:pRg st="8" end="8"/>
                                            </p:txEl>
                                          </p:spTgt>
                                        </p:tgtEl>
                                        <p:attrNameLst>
                                          <p:attrName>ppt_y</p:attrName>
                                        </p:attrNameLst>
                                      </p:cBhvr>
                                      <p:tavLst>
                                        <p:tav tm="0" fmla="#ppt_y-sin(pi*$)/9">
                                          <p:val>
                                            <p:fltVal val="0"/>
                                          </p:val>
                                        </p:tav>
                                        <p:tav tm="100000">
                                          <p:val>
                                            <p:fltVal val="1"/>
                                          </p:val>
                                        </p:tav>
                                      </p:tavLst>
                                    </p:anim>
                                    <p:anim calcmode="lin" valueType="num">
                                      <p:cBhvr>
                                        <p:cTn id="113" dur="166" tmFilter="0, 0; 0.125,0.2665; 0.25,0.4; 0.375,0.465; 0.5,0.5;  0.625,0.535; 0.75,0.6; 0.875,0.7335; 1,1">
                                          <p:stCondLst>
                                            <p:cond delay="662"/>
                                          </p:stCondLst>
                                        </p:cTn>
                                        <p:tgtEl>
                                          <p:spTgt spid="34">
                                            <p:txEl>
                                              <p:pRg st="8" end="8"/>
                                            </p:txEl>
                                          </p:spTgt>
                                        </p:tgtEl>
                                        <p:attrNameLst>
                                          <p:attrName>ppt_y</p:attrName>
                                        </p:attrNameLst>
                                      </p:cBhvr>
                                      <p:tavLst>
                                        <p:tav tm="0" fmla="#ppt_y-sin(pi*$)/27">
                                          <p:val>
                                            <p:fltVal val="0"/>
                                          </p:val>
                                        </p:tav>
                                        <p:tav tm="100000">
                                          <p:val>
                                            <p:fltVal val="1"/>
                                          </p:val>
                                        </p:tav>
                                      </p:tavLst>
                                    </p:anim>
                                    <p:anim calcmode="lin" valueType="num">
                                      <p:cBhvr>
                                        <p:cTn id="114" dur="82" tmFilter="0, 0; 0.125,0.2665; 0.25,0.4; 0.375,0.465; 0.5,0.5;  0.625,0.535; 0.75,0.6; 0.875,0.7335; 1,1">
                                          <p:stCondLst>
                                            <p:cond delay="828"/>
                                          </p:stCondLst>
                                        </p:cTn>
                                        <p:tgtEl>
                                          <p:spTgt spid="34">
                                            <p:txEl>
                                              <p:pRg st="8" end="8"/>
                                            </p:txEl>
                                          </p:spTgt>
                                        </p:tgtEl>
                                        <p:attrNameLst>
                                          <p:attrName>ppt_y</p:attrName>
                                        </p:attrNameLst>
                                      </p:cBhvr>
                                      <p:tavLst>
                                        <p:tav tm="0" fmla="#ppt_y-sin(pi*$)/81">
                                          <p:val>
                                            <p:fltVal val="0"/>
                                          </p:val>
                                        </p:tav>
                                        <p:tav tm="100000">
                                          <p:val>
                                            <p:fltVal val="1"/>
                                          </p:val>
                                        </p:tav>
                                      </p:tavLst>
                                    </p:anim>
                                    <p:animScale>
                                      <p:cBhvr>
                                        <p:cTn id="115" dur="13">
                                          <p:stCondLst>
                                            <p:cond delay="325"/>
                                          </p:stCondLst>
                                        </p:cTn>
                                        <p:tgtEl>
                                          <p:spTgt spid="34">
                                            <p:txEl>
                                              <p:pRg st="8" end="8"/>
                                            </p:txEl>
                                          </p:spTgt>
                                        </p:tgtEl>
                                      </p:cBhvr>
                                      <p:to x="100000" y="60000"/>
                                    </p:animScale>
                                    <p:animScale>
                                      <p:cBhvr>
                                        <p:cTn id="116" dur="83" decel="50000">
                                          <p:stCondLst>
                                            <p:cond delay="338"/>
                                          </p:stCondLst>
                                        </p:cTn>
                                        <p:tgtEl>
                                          <p:spTgt spid="34">
                                            <p:txEl>
                                              <p:pRg st="8" end="8"/>
                                            </p:txEl>
                                          </p:spTgt>
                                        </p:tgtEl>
                                      </p:cBhvr>
                                      <p:to x="100000" y="100000"/>
                                    </p:animScale>
                                    <p:animScale>
                                      <p:cBhvr>
                                        <p:cTn id="117" dur="13">
                                          <p:stCondLst>
                                            <p:cond delay="656"/>
                                          </p:stCondLst>
                                        </p:cTn>
                                        <p:tgtEl>
                                          <p:spTgt spid="34">
                                            <p:txEl>
                                              <p:pRg st="8" end="8"/>
                                            </p:txEl>
                                          </p:spTgt>
                                        </p:tgtEl>
                                      </p:cBhvr>
                                      <p:to x="100000" y="80000"/>
                                    </p:animScale>
                                    <p:animScale>
                                      <p:cBhvr>
                                        <p:cTn id="118" dur="83" decel="50000">
                                          <p:stCondLst>
                                            <p:cond delay="669"/>
                                          </p:stCondLst>
                                        </p:cTn>
                                        <p:tgtEl>
                                          <p:spTgt spid="34">
                                            <p:txEl>
                                              <p:pRg st="8" end="8"/>
                                            </p:txEl>
                                          </p:spTgt>
                                        </p:tgtEl>
                                      </p:cBhvr>
                                      <p:to x="100000" y="100000"/>
                                    </p:animScale>
                                    <p:animScale>
                                      <p:cBhvr>
                                        <p:cTn id="119" dur="13">
                                          <p:stCondLst>
                                            <p:cond delay="821"/>
                                          </p:stCondLst>
                                        </p:cTn>
                                        <p:tgtEl>
                                          <p:spTgt spid="34">
                                            <p:txEl>
                                              <p:pRg st="8" end="8"/>
                                            </p:txEl>
                                          </p:spTgt>
                                        </p:tgtEl>
                                      </p:cBhvr>
                                      <p:to x="100000" y="90000"/>
                                    </p:animScale>
                                    <p:animScale>
                                      <p:cBhvr>
                                        <p:cTn id="120" dur="83" decel="50000">
                                          <p:stCondLst>
                                            <p:cond delay="834"/>
                                          </p:stCondLst>
                                        </p:cTn>
                                        <p:tgtEl>
                                          <p:spTgt spid="34">
                                            <p:txEl>
                                              <p:pRg st="8" end="8"/>
                                            </p:txEl>
                                          </p:spTgt>
                                        </p:tgtEl>
                                      </p:cBhvr>
                                      <p:to x="100000" y="100000"/>
                                    </p:animScale>
                                    <p:animScale>
                                      <p:cBhvr>
                                        <p:cTn id="121" dur="13">
                                          <p:stCondLst>
                                            <p:cond delay="904"/>
                                          </p:stCondLst>
                                        </p:cTn>
                                        <p:tgtEl>
                                          <p:spTgt spid="34">
                                            <p:txEl>
                                              <p:pRg st="8" end="8"/>
                                            </p:txEl>
                                          </p:spTgt>
                                        </p:tgtEl>
                                      </p:cBhvr>
                                      <p:to x="100000" y="95000"/>
                                    </p:animScale>
                                    <p:animScale>
                                      <p:cBhvr>
                                        <p:cTn id="122" dur="83" decel="50000">
                                          <p:stCondLst>
                                            <p:cond delay="917"/>
                                          </p:stCondLst>
                                        </p:cTn>
                                        <p:tgtEl>
                                          <p:spTgt spid="34">
                                            <p:txEl>
                                              <p:pRg st="8" end="8"/>
                                            </p:txEl>
                                          </p:spTgt>
                                        </p:tgtEl>
                                      </p:cBhvr>
                                      <p:to x="100000" y="100000"/>
                                    </p:animScale>
                                  </p:childTnLst>
                                </p:cTn>
                              </p:par>
                            </p:childTnLst>
                          </p:cTn>
                        </p:par>
                        <p:par>
                          <p:cTn id="123" fill="hold">
                            <p:stCondLst>
                              <p:cond delay="7000"/>
                            </p:stCondLst>
                            <p:childTnLst>
                              <p:par>
                                <p:cTn id="124" presetID="26" presetClass="entr" presetSubtype="0" fill="hold" nodeType="afterEffect">
                                  <p:stCondLst>
                                    <p:cond delay="0"/>
                                  </p:stCondLst>
                                  <p:childTnLst>
                                    <p:set>
                                      <p:cBhvr>
                                        <p:cTn id="125" dur="1" fill="hold">
                                          <p:stCondLst>
                                            <p:cond delay="0"/>
                                          </p:stCondLst>
                                        </p:cTn>
                                        <p:tgtEl>
                                          <p:spTgt spid="34">
                                            <p:txEl>
                                              <p:pRg st="9" end="9"/>
                                            </p:txEl>
                                          </p:spTgt>
                                        </p:tgtEl>
                                        <p:attrNameLst>
                                          <p:attrName>style.visibility</p:attrName>
                                        </p:attrNameLst>
                                      </p:cBhvr>
                                      <p:to>
                                        <p:strVal val="visible"/>
                                      </p:to>
                                    </p:set>
                                    <p:animEffect transition="in" filter="wipe(down)">
                                      <p:cBhvr>
                                        <p:cTn id="126" dur="290">
                                          <p:stCondLst>
                                            <p:cond delay="0"/>
                                          </p:stCondLst>
                                        </p:cTn>
                                        <p:tgtEl>
                                          <p:spTgt spid="34">
                                            <p:txEl>
                                              <p:pRg st="9" end="9"/>
                                            </p:txEl>
                                          </p:spTgt>
                                        </p:tgtEl>
                                      </p:cBhvr>
                                    </p:animEffect>
                                    <p:anim calcmode="lin" valueType="num">
                                      <p:cBhvr>
                                        <p:cTn id="127" dur="911" tmFilter="0,0; 0.14,0.36; 0.43,0.73; 0.71,0.91; 1.0,1.0">
                                          <p:stCondLst>
                                            <p:cond delay="0"/>
                                          </p:stCondLst>
                                        </p:cTn>
                                        <p:tgtEl>
                                          <p:spTgt spid="34">
                                            <p:txEl>
                                              <p:pRg st="9" end="9"/>
                                            </p:txEl>
                                          </p:spTgt>
                                        </p:tgtEl>
                                        <p:attrNameLst>
                                          <p:attrName>ppt_x</p:attrName>
                                        </p:attrNameLst>
                                      </p:cBhvr>
                                      <p:tavLst>
                                        <p:tav tm="0">
                                          <p:val>
                                            <p:strVal val="#ppt_x-0.25"/>
                                          </p:val>
                                        </p:tav>
                                        <p:tav tm="100000">
                                          <p:val>
                                            <p:strVal val="#ppt_x"/>
                                          </p:val>
                                        </p:tav>
                                      </p:tavLst>
                                    </p:anim>
                                    <p:anim calcmode="lin" valueType="num">
                                      <p:cBhvr>
                                        <p:cTn id="128" dur="332" tmFilter="0.0,0.0; 0.25,0.07; 0.50,0.2; 0.75,0.467; 1.0,1.0">
                                          <p:stCondLst>
                                            <p:cond delay="0"/>
                                          </p:stCondLst>
                                        </p:cTn>
                                        <p:tgtEl>
                                          <p:spTgt spid="34">
                                            <p:txEl>
                                              <p:pRg st="9" end="9"/>
                                            </p:txEl>
                                          </p:spTgt>
                                        </p:tgtEl>
                                        <p:attrNameLst>
                                          <p:attrName>ppt_y</p:attrName>
                                        </p:attrNameLst>
                                      </p:cBhvr>
                                      <p:tavLst>
                                        <p:tav tm="0" fmla="#ppt_y-sin(pi*$)/3">
                                          <p:val>
                                            <p:fltVal val="0.5"/>
                                          </p:val>
                                        </p:tav>
                                        <p:tav tm="100000">
                                          <p:val>
                                            <p:fltVal val="1"/>
                                          </p:val>
                                        </p:tav>
                                      </p:tavLst>
                                    </p:anim>
                                    <p:anim calcmode="lin" valueType="num">
                                      <p:cBhvr>
                                        <p:cTn id="129" dur="332" tmFilter="0, 0; 0.125,0.2665; 0.25,0.4; 0.375,0.465; 0.5,0.5;  0.625,0.535; 0.75,0.6; 0.875,0.7335; 1,1">
                                          <p:stCondLst>
                                            <p:cond delay="332"/>
                                          </p:stCondLst>
                                        </p:cTn>
                                        <p:tgtEl>
                                          <p:spTgt spid="34">
                                            <p:txEl>
                                              <p:pRg st="9" end="9"/>
                                            </p:txEl>
                                          </p:spTgt>
                                        </p:tgtEl>
                                        <p:attrNameLst>
                                          <p:attrName>ppt_y</p:attrName>
                                        </p:attrNameLst>
                                      </p:cBhvr>
                                      <p:tavLst>
                                        <p:tav tm="0" fmla="#ppt_y-sin(pi*$)/9">
                                          <p:val>
                                            <p:fltVal val="0"/>
                                          </p:val>
                                        </p:tav>
                                        <p:tav tm="100000">
                                          <p:val>
                                            <p:fltVal val="1"/>
                                          </p:val>
                                        </p:tav>
                                      </p:tavLst>
                                    </p:anim>
                                    <p:anim calcmode="lin" valueType="num">
                                      <p:cBhvr>
                                        <p:cTn id="130" dur="166" tmFilter="0, 0; 0.125,0.2665; 0.25,0.4; 0.375,0.465; 0.5,0.5;  0.625,0.535; 0.75,0.6; 0.875,0.7335; 1,1">
                                          <p:stCondLst>
                                            <p:cond delay="662"/>
                                          </p:stCondLst>
                                        </p:cTn>
                                        <p:tgtEl>
                                          <p:spTgt spid="34">
                                            <p:txEl>
                                              <p:pRg st="9" end="9"/>
                                            </p:txEl>
                                          </p:spTgt>
                                        </p:tgtEl>
                                        <p:attrNameLst>
                                          <p:attrName>ppt_y</p:attrName>
                                        </p:attrNameLst>
                                      </p:cBhvr>
                                      <p:tavLst>
                                        <p:tav tm="0" fmla="#ppt_y-sin(pi*$)/27">
                                          <p:val>
                                            <p:fltVal val="0"/>
                                          </p:val>
                                        </p:tav>
                                        <p:tav tm="100000">
                                          <p:val>
                                            <p:fltVal val="1"/>
                                          </p:val>
                                        </p:tav>
                                      </p:tavLst>
                                    </p:anim>
                                    <p:anim calcmode="lin" valueType="num">
                                      <p:cBhvr>
                                        <p:cTn id="131" dur="82" tmFilter="0, 0; 0.125,0.2665; 0.25,0.4; 0.375,0.465; 0.5,0.5;  0.625,0.535; 0.75,0.6; 0.875,0.7335; 1,1">
                                          <p:stCondLst>
                                            <p:cond delay="828"/>
                                          </p:stCondLst>
                                        </p:cTn>
                                        <p:tgtEl>
                                          <p:spTgt spid="34">
                                            <p:txEl>
                                              <p:pRg st="9" end="9"/>
                                            </p:txEl>
                                          </p:spTgt>
                                        </p:tgtEl>
                                        <p:attrNameLst>
                                          <p:attrName>ppt_y</p:attrName>
                                        </p:attrNameLst>
                                      </p:cBhvr>
                                      <p:tavLst>
                                        <p:tav tm="0" fmla="#ppt_y-sin(pi*$)/81">
                                          <p:val>
                                            <p:fltVal val="0"/>
                                          </p:val>
                                        </p:tav>
                                        <p:tav tm="100000">
                                          <p:val>
                                            <p:fltVal val="1"/>
                                          </p:val>
                                        </p:tav>
                                      </p:tavLst>
                                    </p:anim>
                                    <p:animScale>
                                      <p:cBhvr>
                                        <p:cTn id="132" dur="13">
                                          <p:stCondLst>
                                            <p:cond delay="325"/>
                                          </p:stCondLst>
                                        </p:cTn>
                                        <p:tgtEl>
                                          <p:spTgt spid="34">
                                            <p:txEl>
                                              <p:pRg st="9" end="9"/>
                                            </p:txEl>
                                          </p:spTgt>
                                        </p:tgtEl>
                                      </p:cBhvr>
                                      <p:to x="100000" y="60000"/>
                                    </p:animScale>
                                    <p:animScale>
                                      <p:cBhvr>
                                        <p:cTn id="133" dur="83" decel="50000">
                                          <p:stCondLst>
                                            <p:cond delay="338"/>
                                          </p:stCondLst>
                                        </p:cTn>
                                        <p:tgtEl>
                                          <p:spTgt spid="34">
                                            <p:txEl>
                                              <p:pRg st="9" end="9"/>
                                            </p:txEl>
                                          </p:spTgt>
                                        </p:tgtEl>
                                      </p:cBhvr>
                                      <p:to x="100000" y="100000"/>
                                    </p:animScale>
                                    <p:animScale>
                                      <p:cBhvr>
                                        <p:cTn id="134" dur="13">
                                          <p:stCondLst>
                                            <p:cond delay="656"/>
                                          </p:stCondLst>
                                        </p:cTn>
                                        <p:tgtEl>
                                          <p:spTgt spid="34">
                                            <p:txEl>
                                              <p:pRg st="9" end="9"/>
                                            </p:txEl>
                                          </p:spTgt>
                                        </p:tgtEl>
                                      </p:cBhvr>
                                      <p:to x="100000" y="80000"/>
                                    </p:animScale>
                                    <p:animScale>
                                      <p:cBhvr>
                                        <p:cTn id="135" dur="83" decel="50000">
                                          <p:stCondLst>
                                            <p:cond delay="669"/>
                                          </p:stCondLst>
                                        </p:cTn>
                                        <p:tgtEl>
                                          <p:spTgt spid="34">
                                            <p:txEl>
                                              <p:pRg st="9" end="9"/>
                                            </p:txEl>
                                          </p:spTgt>
                                        </p:tgtEl>
                                      </p:cBhvr>
                                      <p:to x="100000" y="100000"/>
                                    </p:animScale>
                                    <p:animScale>
                                      <p:cBhvr>
                                        <p:cTn id="136" dur="13">
                                          <p:stCondLst>
                                            <p:cond delay="821"/>
                                          </p:stCondLst>
                                        </p:cTn>
                                        <p:tgtEl>
                                          <p:spTgt spid="34">
                                            <p:txEl>
                                              <p:pRg st="9" end="9"/>
                                            </p:txEl>
                                          </p:spTgt>
                                        </p:tgtEl>
                                      </p:cBhvr>
                                      <p:to x="100000" y="90000"/>
                                    </p:animScale>
                                    <p:animScale>
                                      <p:cBhvr>
                                        <p:cTn id="137" dur="83" decel="50000">
                                          <p:stCondLst>
                                            <p:cond delay="834"/>
                                          </p:stCondLst>
                                        </p:cTn>
                                        <p:tgtEl>
                                          <p:spTgt spid="34">
                                            <p:txEl>
                                              <p:pRg st="9" end="9"/>
                                            </p:txEl>
                                          </p:spTgt>
                                        </p:tgtEl>
                                      </p:cBhvr>
                                      <p:to x="100000" y="100000"/>
                                    </p:animScale>
                                    <p:animScale>
                                      <p:cBhvr>
                                        <p:cTn id="138" dur="13">
                                          <p:stCondLst>
                                            <p:cond delay="904"/>
                                          </p:stCondLst>
                                        </p:cTn>
                                        <p:tgtEl>
                                          <p:spTgt spid="34">
                                            <p:txEl>
                                              <p:pRg st="9" end="9"/>
                                            </p:txEl>
                                          </p:spTgt>
                                        </p:tgtEl>
                                      </p:cBhvr>
                                      <p:to x="100000" y="95000"/>
                                    </p:animScale>
                                    <p:animScale>
                                      <p:cBhvr>
                                        <p:cTn id="139" dur="83" decel="50000">
                                          <p:stCondLst>
                                            <p:cond delay="917"/>
                                          </p:stCondLst>
                                        </p:cTn>
                                        <p:tgtEl>
                                          <p:spTgt spid="34">
                                            <p:txEl>
                                              <p:pRg st="9" end="9"/>
                                            </p:txEl>
                                          </p:spTgt>
                                        </p:tgtEl>
                                      </p:cBhvr>
                                      <p:to x="100000" y="100000"/>
                                    </p:animScale>
                                  </p:childTnLst>
                                </p:cTn>
                              </p:par>
                            </p:childTnLst>
                          </p:cTn>
                        </p:par>
                        <p:par>
                          <p:cTn id="140" fill="hold">
                            <p:stCondLst>
                              <p:cond delay="8000"/>
                            </p:stCondLst>
                            <p:childTnLst>
                              <p:par>
                                <p:cTn id="141" presetID="26" presetClass="entr" presetSubtype="0" fill="hold" nodeType="afterEffect">
                                  <p:stCondLst>
                                    <p:cond delay="0"/>
                                  </p:stCondLst>
                                  <p:childTnLst>
                                    <p:set>
                                      <p:cBhvr>
                                        <p:cTn id="142" dur="1" fill="hold">
                                          <p:stCondLst>
                                            <p:cond delay="0"/>
                                          </p:stCondLst>
                                        </p:cTn>
                                        <p:tgtEl>
                                          <p:spTgt spid="34">
                                            <p:txEl>
                                              <p:pRg st="10" end="10"/>
                                            </p:txEl>
                                          </p:spTgt>
                                        </p:tgtEl>
                                        <p:attrNameLst>
                                          <p:attrName>style.visibility</p:attrName>
                                        </p:attrNameLst>
                                      </p:cBhvr>
                                      <p:to>
                                        <p:strVal val="visible"/>
                                      </p:to>
                                    </p:set>
                                    <p:animEffect transition="in" filter="wipe(down)">
                                      <p:cBhvr>
                                        <p:cTn id="143" dur="290">
                                          <p:stCondLst>
                                            <p:cond delay="0"/>
                                          </p:stCondLst>
                                        </p:cTn>
                                        <p:tgtEl>
                                          <p:spTgt spid="34">
                                            <p:txEl>
                                              <p:pRg st="10" end="10"/>
                                            </p:txEl>
                                          </p:spTgt>
                                        </p:tgtEl>
                                      </p:cBhvr>
                                    </p:animEffect>
                                    <p:anim calcmode="lin" valueType="num">
                                      <p:cBhvr>
                                        <p:cTn id="144" dur="911" tmFilter="0,0; 0.14,0.36; 0.43,0.73; 0.71,0.91; 1.0,1.0">
                                          <p:stCondLst>
                                            <p:cond delay="0"/>
                                          </p:stCondLst>
                                        </p:cTn>
                                        <p:tgtEl>
                                          <p:spTgt spid="34">
                                            <p:txEl>
                                              <p:pRg st="10" end="10"/>
                                            </p:txEl>
                                          </p:spTgt>
                                        </p:tgtEl>
                                        <p:attrNameLst>
                                          <p:attrName>ppt_x</p:attrName>
                                        </p:attrNameLst>
                                      </p:cBhvr>
                                      <p:tavLst>
                                        <p:tav tm="0">
                                          <p:val>
                                            <p:strVal val="#ppt_x-0.25"/>
                                          </p:val>
                                        </p:tav>
                                        <p:tav tm="100000">
                                          <p:val>
                                            <p:strVal val="#ppt_x"/>
                                          </p:val>
                                        </p:tav>
                                      </p:tavLst>
                                    </p:anim>
                                    <p:anim calcmode="lin" valueType="num">
                                      <p:cBhvr>
                                        <p:cTn id="145" dur="332" tmFilter="0.0,0.0; 0.25,0.07; 0.50,0.2; 0.75,0.467; 1.0,1.0">
                                          <p:stCondLst>
                                            <p:cond delay="0"/>
                                          </p:stCondLst>
                                        </p:cTn>
                                        <p:tgtEl>
                                          <p:spTgt spid="34">
                                            <p:txEl>
                                              <p:pRg st="10" end="10"/>
                                            </p:txEl>
                                          </p:spTgt>
                                        </p:tgtEl>
                                        <p:attrNameLst>
                                          <p:attrName>ppt_y</p:attrName>
                                        </p:attrNameLst>
                                      </p:cBhvr>
                                      <p:tavLst>
                                        <p:tav tm="0" fmla="#ppt_y-sin(pi*$)/3">
                                          <p:val>
                                            <p:fltVal val="0.5"/>
                                          </p:val>
                                        </p:tav>
                                        <p:tav tm="100000">
                                          <p:val>
                                            <p:fltVal val="1"/>
                                          </p:val>
                                        </p:tav>
                                      </p:tavLst>
                                    </p:anim>
                                    <p:anim calcmode="lin" valueType="num">
                                      <p:cBhvr>
                                        <p:cTn id="146" dur="332" tmFilter="0, 0; 0.125,0.2665; 0.25,0.4; 0.375,0.465; 0.5,0.5;  0.625,0.535; 0.75,0.6; 0.875,0.7335; 1,1">
                                          <p:stCondLst>
                                            <p:cond delay="332"/>
                                          </p:stCondLst>
                                        </p:cTn>
                                        <p:tgtEl>
                                          <p:spTgt spid="34">
                                            <p:txEl>
                                              <p:pRg st="10" end="10"/>
                                            </p:txEl>
                                          </p:spTgt>
                                        </p:tgtEl>
                                        <p:attrNameLst>
                                          <p:attrName>ppt_y</p:attrName>
                                        </p:attrNameLst>
                                      </p:cBhvr>
                                      <p:tavLst>
                                        <p:tav tm="0" fmla="#ppt_y-sin(pi*$)/9">
                                          <p:val>
                                            <p:fltVal val="0"/>
                                          </p:val>
                                        </p:tav>
                                        <p:tav tm="100000">
                                          <p:val>
                                            <p:fltVal val="1"/>
                                          </p:val>
                                        </p:tav>
                                      </p:tavLst>
                                    </p:anim>
                                    <p:anim calcmode="lin" valueType="num">
                                      <p:cBhvr>
                                        <p:cTn id="147" dur="166" tmFilter="0, 0; 0.125,0.2665; 0.25,0.4; 0.375,0.465; 0.5,0.5;  0.625,0.535; 0.75,0.6; 0.875,0.7335; 1,1">
                                          <p:stCondLst>
                                            <p:cond delay="662"/>
                                          </p:stCondLst>
                                        </p:cTn>
                                        <p:tgtEl>
                                          <p:spTgt spid="34">
                                            <p:txEl>
                                              <p:pRg st="10" end="10"/>
                                            </p:txEl>
                                          </p:spTgt>
                                        </p:tgtEl>
                                        <p:attrNameLst>
                                          <p:attrName>ppt_y</p:attrName>
                                        </p:attrNameLst>
                                      </p:cBhvr>
                                      <p:tavLst>
                                        <p:tav tm="0" fmla="#ppt_y-sin(pi*$)/27">
                                          <p:val>
                                            <p:fltVal val="0"/>
                                          </p:val>
                                        </p:tav>
                                        <p:tav tm="100000">
                                          <p:val>
                                            <p:fltVal val="1"/>
                                          </p:val>
                                        </p:tav>
                                      </p:tavLst>
                                    </p:anim>
                                    <p:anim calcmode="lin" valueType="num">
                                      <p:cBhvr>
                                        <p:cTn id="148" dur="82" tmFilter="0, 0; 0.125,0.2665; 0.25,0.4; 0.375,0.465; 0.5,0.5;  0.625,0.535; 0.75,0.6; 0.875,0.7335; 1,1">
                                          <p:stCondLst>
                                            <p:cond delay="828"/>
                                          </p:stCondLst>
                                        </p:cTn>
                                        <p:tgtEl>
                                          <p:spTgt spid="34">
                                            <p:txEl>
                                              <p:pRg st="10" end="10"/>
                                            </p:txEl>
                                          </p:spTgt>
                                        </p:tgtEl>
                                        <p:attrNameLst>
                                          <p:attrName>ppt_y</p:attrName>
                                        </p:attrNameLst>
                                      </p:cBhvr>
                                      <p:tavLst>
                                        <p:tav tm="0" fmla="#ppt_y-sin(pi*$)/81">
                                          <p:val>
                                            <p:fltVal val="0"/>
                                          </p:val>
                                        </p:tav>
                                        <p:tav tm="100000">
                                          <p:val>
                                            <p:fltVal val="1"/>
                                          </p:val>
                                        </p:tav>
                                      </p:tavLst>
                                    </p:anim>
                                    <p:animScale>
                                      <p:cBhvr>
                                        <p:cTn id="149" dur="13">
                                          <p:stCondLst>
                                            <p:cond delay="325"/>
                                          </p:stCondLst>
                                        </p:cTn>
                                        <p:tgtEl>
                                          <p:spTgt spid="34">
                                            <p:txEl>
                                              <p:pRg st="10" end="10"/>
                                            </p:txEl>
                                          </p:spTgt>
                                        </p:tgtEl>
                                      </p:cBhvr>
                                      <p:to x="100000" y="60000"/>
                                    </p:animScale>
                                    <p:animScale>
                                      <p:cBhvr>
                                        <p:cTn id="150" dur="83" decel="50000">
                                          <p:stCondLst>
                                            <p:cond delay="338"/>
                                          </p:stCondLst>
                                        </p:cTn>
                                        <p:tgtEl>
                                          <p:spTgt spid="34">
                                            <p:txEl>
                                              <p:pRg st="10" end="10"/>
                                            </p:txEl>
                                          </p:spTgt>
                                        </p:tgtEl>
                                      </p:cBhvr>
                                      <p:to x="100000" y="100000"/>
                                    </p:animScale>
                                    <p:animScale>
                                      <p:cBhvr>
                                        <p:cTn id="151" dur="13">
                                          <p:stCondLst>
                                            <p:cond delay="656"/>
                                          </p:stCondLst>
                                        </p:cTn>
                                        <p:tgtEl>
                                          <p:spTgt spid="34">
                                            <p:txEl>
                                              <p:pRg st="10" end="10"/>
                                            </p:txEl>
                                          </p:spTgt>
                                        </p:tgtEl>
                                      </p:cBhvr>
                                      <p:to x="100000" y="80000"/>
                                    </p:animScale>
                                    <p:animScale>
                                      <p:cBhvr>
                                        <p:cTn id="152" dur="83" decel="50000">
                                          <p:stCondLst>
                                            <p:cond delay="669"/>
                                          </p:stCondLst>
                                        </p:cTn>
                                        <p:tgtEl>
                                          <p:spTgt spid="34">
                                            <p:txEl>
                                              <p:pRg st="10" end="10"/>
                                            </p:txEl>
                                          </p:spTgt>
                                        </p:tgtEl>
                                      </p:cBhvr>
                                      <p:to x="100000" y="100000"/>
                                    </p:animScale>
                                    <p:animScale>
                                      <p:cBhvr>
                                        <p:cTn id="153" dur="13">
                                          <p:stCondLst>
                                            <p:cond delay="821"/>
                                          </p:stCondLst>
                                        </p:cTn>
                                        <p:tgtEl>
                                          <p:spTgt spid="34">
                                            <p:txEl>
                                              <p:pRg st="10" end="10"/>
                                            </p:txEl>
                                          </p:spTgt>
                                        </p:tgtEl>
                                      </p:cBhvr>
                                      <p:to x="100000" y="90000"/>
                                    </p:animScale>
                                    <p:animScale>
                                      <p:cBhvr>
                                        <p:cTn id="154" dur="83" decel="50000">
                                          <p:stCondLst>
                                            <p:cond delay="834"/>
                                          </p:stCondLst>
                                        </p:cTn>
                                        <p:tgtEl>
                                          <p:spTgt spid="34">
                                            <p:txEl>
                                              <p:pRg st="10" end="10"/>
                                            </p:txEl>
                                          </p:spTgt>
                                        </p:tgtEl>
                                      </p:cBhvr>
                                      <p:to x="100000" y="100000"/>
                                    </p:animScale>
                                    <p:animScale>
                                      <p:cBhvr>
                                        <p:cTn id="155" dur="13">
                                          <p:stCondLst>
                                            <p:cond delay="904"/>
                                          </p:stCondLst>
                                        </p:cTn>
                                        <p:tgtEl>
                                          <p:spTgt spid="34">
                                            <p:txEl>
                                              <p:pRg st="10" end="10"/>
                                            </p:txEl>
                                          </p:spTgt>
                                        </p:tgtEl>
                                      </p:cBhvr>
                                      <p:to x="100000" y="95000"/>
                                    </p:animScale>
                                    <p:animScale>
                                      <p:cBhvr>
                                        <p:cTn id="156" dur="83" decel="50000">
                                          <p:stCondLst>
                                            <p:cond delay="917"/>
                                          </p:stCondLst>
                                        </p:cTn>
                                        <p:tgtEl>
                                          <p:spTgt spid="34">
                                            <p:txEl>
                                              <p:pRg st="10" end="10"/>
                                            </p:txEl>
                                          </p:spTgt>
                                        </p:tgtEl>
                                      </p:cBhvr>
                                      <p:to x="100000" y="100000"/>
                                    </p:animScale>
                                  </p:childTnLst>
                                </p:cTn>
                              </p:par>
                            </p:childTnLst>
                          </p:cTn>
                        </p:par>
                        <p:par>
                          <p:cTn id="157" fill="hold">
                            <p:stCondLst>
                              <p:cond delay="9000"/>
                            </p:stCondLst>
                            <p:childTnLst>
                              <p:par>
                                <p:cTn id="158" presetID="26" presetClass="entr" presetSubtype="0" fill="hold" nodeType="afterEffect">
                                  <p:stCondLst>
                                    <p:cond delay="0"/>
                                  </p:stCondLst>
                                  <p:childTnLst>
                                    <p:set>
                                      <p:cBhvr>
                                        <p:cTn id="159" dur="1" fill="hold">
                                          <p:stCondLst>
                                            <p:cond delay="0"/>
                                          </p:stCondLst>
                                        </p:cTn>
                                        <p:tgtEl>
                                          <p:spTgt spid="34">
                                            <p:txEl>
                                              <p:pRg st="11" end="11"/>
                                            </p:txEl>
                                          </p:spTgt>
                                        </p:tgtEl>
                                        <p:attrNameLst>
                                          <p:attrName>style.visibility</p:attrName>
                                        </p:attrNameLst>
                                      </p:cBhvr>
                                      <p:to>
                                        <p:strVal val="visible"/>
                                      </p:to>
                                    </p:set>
                                    <p:animEffect transition="in" filter="wipe(down)">
                                      <p:cBhvr>
                                        <p:cTn id="160" dur="290">
                                          <p:stCondLst>
                                            <p:cond delay="0"/>
                                          </p:stCondLst>
                                        </p:cTn>
                                        <p:tgtEl>
                                          <p:spTgt spid="34">
                                            <p:txEl>
                                              <p:pRg st="11" end="11"/>
                                            </p:txEl>
                                          </p:spTgt>
                                        </p:tgtEl>
                                      </p:cBhvr>
                                    </p:animEffect>
                                    <p:anim calcmode="lin" valueType="num">
                                      <p:cBhvr>
                                        <p:cTn id="161" dur="911" tmFilter="0,0; 0.14,0.36; 0.43,0.73; 0.71,0.91; 1.0,1.0">
                                          <p:stCondLst>
                                            <p:cond delay="0"/>
                                          </p:stCondLst>
                                        </p:cTn>
                                        <p:tgtEl>
                                          <p:spTgt spid="34">
                                            <p:txEl>
                                              <p:pRg st="11" end="11"/>
                                            </p:txEl>
                                          </p:spTgt>
                                        </p:tgtEl>
                                        <p:attrNameLst>
                                          <p:attrName>ppt_x</p:attrName>
                                        </p:attrNameLst>
                                      </p:cBhvr>
                                      <p:tavLst>
                                        <p:tav tm="0">
                                          <p:val>
                                            <p:strVal val="#ppt_x-0.25"/>
                                          </p:val>
                                        </p:tav>
                                        <p:tav tm="100000">
                                          <p:val>
                                            <p:strVal val="#ppt_x"/>
                                          </p:val>
                                        </p:tav>
                                      </p:tavLst>
                                    </p:anim>
                                    <p:anim calcmode="lin" valueType="num">
                                      <p:cBhvr>
                                        <p:cTn id="162" dur="332" tmFilter="0.0,0.0; 0.25,0.07; 0.50,0.2; 0.75,0.467; 1.0,1.0">
                                          <p:stCondLst>
                                            <p:cond delay="0"/>
                                          </p:stCondLst>
                                        </p:cTn>
                                        <p:tgtEl>
                                          <p:spTgt spid="34">
                                            <p:txEl>
                                              <p:pRg st="11" end="11"/>
                                            </p:txEl>
                                          </p:spTgt>
                                        </p:tgtEl>
                                        <p:attrNameLst>
                                          <p:attrName>ppt_y</p:attrName>
                                        </p:attrNameLst>
                                      </p:cBhvr>
                                      <p:tavLst>
                                        <p:tav tm="0" fmla="#ppt_y-sin(pi*$)/3">
                                          <p:val>
                                            <p:fltVal val="0.5"/>
                                          </p:val>
                                        </p:tav>
                                        <p:tav tm="100000">
                                          <p:val>
                                            <p:fltVal val="1"/>
                                          </p:val>
                                        </p:tav>
                                      </p:tavLst>
                                    </p:anim>
                                    <p:anim calcmode="lin" valueType="num">
                                      <p:cBhvr>
                                        <p:cTn id="163" dur="332" tmFilter="0, 0; 0.125,0.2665; 0.25,0.4; 0.375,0.465; 0.5,0.5;  0.625,0.535; 0.75,0.6; 0.875,0.7335; 1,1">
                                          <p:stCondLst>
                                            <p:cond delay="332"/>
                                          </p:stCondLst>
                                        </p:cTn>
                                        <p:tgtEl>
                                          <p:spTgt spid="34">
                                            <p:txEl>
                                              <p:pRg st="11" end="11"/>
                                            </p:txEl>
                                          </p:spTgt>
                                        </p:tgtEl>
                                        <p:attrNameLst>
                                          <p:attrName>ppt_y</p:attrName>
                                        </p:attrNameLst>
                                      </p:cBhvr>
                                      <p:tavLst>
                                        <p:tav tm="0" fmla="#ppt_y-sin(pi*$)/9">
                                          <p:val>
                                            <p:fltVal val="0"/>
                                          </p:val>
                                        </p:tav>
                                        <p:tav tm="100000">
                                          <p:val>
                                            <p:fltVal val="1"/>
                                          </p:val>
                                        </p:tav>
                                      </p:tavLst>
                                    </p:anim>
                                    <p:anim calcmode="lin" valueType="num">
                                      <p:cBhvr>
                                        <p:cTn id="164" dur="166" tmFilter="0, 0; 0.125,0.2665; 0.25,0.4; 0.375,0.465; 0.5,0.5;  0.625,0.535; 0.75,0.6; 0.875,0.7335; 1,1">
                                          <p:stCondLst>
                                            <p:cond delay="662"/>
                                          </p:stCondLst>
                                        </p:cTn>
                                        <p:tgtEl>
                                          <p:spTgt spid="34">
                                            <p:txEl>
                                              <p:pRg st="11" end="11"/>
                                            </p:txEl>
                                          </p:spTgt>
                                        </p:tgtEl>
                                        <p:attrNameLst>
                                          <p:attrName>ppt_y</p:attrName>
                                        </p:attrNameLst>
                                      </p:cBhvr>
                                      <p:tavLst>
                                        <p:tav tm="0" fmla="#ppt_y-sin(pi*$)/27">
                                          <p:val>
                                            <p:fltVal val="0"/>
                                          </p:val>
                                        </p:tav>
                                        <p:tav tm="100000">
                                          <p:val>
                                            <p:fltVal val="1"/>
                                          </p:val>
                                        </p:tav>
                                      </p:tavLst>
                                    </p:anim>
                                    <p:anim calcmode="lin" valueType="num">
                                      <p:cBhvr>
                                        <p:cTn id="165" dur="82" tmFilter="0, 0; 0.125,0.2665; 0.25,0.4; 0.375,0.465; 0.5,0.5;  0.625,0.535; 0.75,0.6; 0.875,0.7335; 1,1">
                                          <p:stCondLst>
                                            <p:cond delay="828"/>
                                          </p:stCondLst>
                                        </p:cTn>
                                        <p:tgtEl>
                                          <p:spTgt spid="34">
                                            <p:txEl>
                                              <p:pRg st="11" end="11"/>
                                            </p:txEl>
                                          </p:spTgt>
                                        </p:tgtEl>
                                        <p:attrNameLst>
                                          <p:attrName>ppt_y</p:attrName>
                                        </p:attrNameLst>
                                      </p:cBhvr>
                                      <p:tavLst>
                                        <p:tav tm="0" fmla="#ppt_y-sin(pi*$)/81">
                                          <p:val>
                                            <p:fltVal val="0"/>
                                          </p:val>
                                        </p:tav>
                                        <p:tav tm="100000">
                                          <p:val>
                                            <p:fltVal val="1"/>
                                          </p:val>
                                        </p:tav>
                                      </p:tavLst>
                                    </p:anim>
                                    <p:animScale>
                                      <p:cBhvr>
                                        <p:cTn id="166" dur="13">
                                          <p:stCondLst>
                                            <p:cond delay="325"/>
                                          </p:stCondLst>
                                        </p:cTn>
                                        <p:tgtEl>
                                          <p:spTgt spid="34">
                                            <p:txEl>
                                              <p:pRg st="11" end="11"/>
                                            </p:txEl>
                                          </p:spTgt>
                                        </p:tgtEl>
                                      </p:cBhvr>
                                      <p:to x="100000" y="60000"/>
                                    </p:animScale>
                                    <p:animScale>
                                      <p:cBhvr>
                                        <p:cTn id="167" dur="83" decel="50000">
                                          <p:stCondLst>
                                            <p:cond delay="338"/>
                                          </p:stCondLst>
                                        </p:cTn>
                                        <p:tgtEl>
                                          <p:spTgt spid="34">
                                            <p:txEl>
                                              <p:pRg st="11" end="11"/>
                                            </p:txEl>
                                          </p:spTgt>
                                        </p:tgtEl>
                                      </p:cBhvr>
                                      <p:to x="100000" y="100000"/>
                                    </p:animScale>
                                    <p:animScale>
                                      <p:cBhvr>
                                        <p:cTn id="168" dur="13">
                                          <p:stCondLst>
                                            <p:cond delay="656"/>
                                          </p:stCondLst>
                                        </p:cTn>
                                        <p:tgtEl>
                                          <p:spTgt spid="34">
                                            <p:txEl>
                                              <p:pRg st="11" end="11"/>
                                            </p:txEl>
                                          </p:spTgt>
                                        </p:tgtEl>
                                      </p:cBhvr>
                                      <p:to x="100000" y="80000"/>
                                    </p:animScale>
                                    <p:animScale>
                                      <p:cBhvr>
                                        <p:cTn id="169" dur="83" decel="50000">
                                          <p:stCondLst>
                                            <p:cond delay="669"/>
                                          </p:stCondLst>
                                        </p:cTn>
                                        <p:tgtEl>
                                          <p:spTgt spid="34">
                                            <p:txEl>
                                              <p:pRg st="11" end="11"/>
                                            </p:txEl>
                                          </p:spTgt>
                                        </p:tgtEl>
                                      </p:cBhvr>
                                      <p:to x="100000" y="100000"/>
                                    </p:animScale>
                                    <p:animScale>
                                      <p:cBhvr>
                                        <p:cTn id="170" dur="13">
                                          <p:stCondLst>
                                            <p:cond delay="821"/>
                                          </p:stCondLst>
                                        </p:cTn>
                                        <p:tgtEl>
                                          <p:spTgt spid="34">
                                            <p:txEl>
                                              <p:pRg st="11" end="11"/>
                                            </p:txEl>
                                          </p:spTgt>
                                        </p:tgtEl>
                                      </p:cBhvr>
                                      <p:to x="100000" y="90000"/>
                                    </p:animScale>
                                    <p:animScale>
                                      <p:cBhvr>
                                        <p:cTn id="171" dur="83" decel="50000">
                                          <p:stCondLst>
                                            <p:cond delay="834"/>
                                          </p:stCondLst>
                                        </p:cTn>
                                        <p:tgtEl>
                                          <p:spTgt spid="34">
                                            <p:txEl>
                                              <p:pRg st="11" end="11"/>
                                            </p:txEl>
                                          </p:spTgt>
                                        </p:tgtEl>
                                      </p:cBhvr>
                                      <p:to x="100000" y="100000"/>
                                    </p:animScale>
                                    <p:animScale>
                                      <p:cBhvr>
                                        <p:cTn id="172" dur="13">
                                          <p:stCondLst>
                                            <p:cond delay="904"/>
                                          </p:stCondLst>
                                        </p:cTn>
                                        <p:tgtEl>
                                          <p:spTgt spid="34">
                                            <p:txEl>
                                              <p:pRg st="11" end="11"/>
                                            </p:txEl>
                                          </p:spTgt>
                                        </p:tgtEl>
                                      </p:cBhvr>
                                      <p:to x="100000" y="95000"/>
                                    </p:animScale>
                                    <p:animScale>
                                      <p:cBhvr>
                                        <p:cTn id="173" dur="83" decel="50000">
                                          <p:stCondLst>
                                            <p:cond delay="917"/>
                                          </p:stCondLst>
                                        </p:cTn>
                                        <p:tgtEl>
                                          <p:spTgt spid="34">
                                            <p:txEl>
                                              <p:pRg st="11" end="11"/>
                                            </p:txEl>
                                          </p:spTgt>
                                        </p:tgtEl>
                                      </p:cBhvr>
                                      <p:to x="100000" y="100000"/>
                                    </p:animScale>
                                  </p:childTnLst>
                                </p:cTn>
                              </p:par>
                            </p:childTnLst>
                          </p:cTn>
                        </p:par>
                        <p:par>
                          <p:cTn id="174" fill="hold">
                            <p:stCondLst>
                              <p:cond delay="10000"/>
                            </p:stCondLst>
                            <p:childTnLst>
                              <p:par>
                                <p:cTn id="175" presetID="26" presetClass="entr" presetSubtype="0" fill="hold" nodeType="afterEffect">
                                  <p:stCondLst>
                                    <p:cond delay="0"/>
                                  </p:stCondLst>
                                  <p:childTnLst>
                                    <p:set>
                                      <p:cBhvr>
                                        <p:cTn id="176" dur="1" fill="hold">
                                          <p:stCondLst>
                                            <p:cond delay="0"/>
                                          </p:stCondLst>
                                        </p:cTn>
                                        <p:tgtEl>
                                          <p:spTgt spid="34">
                                            <p:txEl>
                                              <p:pRg st="12" end="12"/>
                                            </p:txEl>
                                          </p:spTgt>
                                        </p:tgtEl>
                                        <p:attrNameLst>
                                          <p:attrName>style.visibility</p:attrName>
                                        </p:attrNameLst>
                                      </p:cBhvr>
                                      <p:to>
                                        <p:strVal val="visible"/>
                                      </p:to>
                                    </p:set>
                                    <p:animEffect transition="in" filter="wipe(down)">
                                      <p:cBhvr>
                                        <p:cTn id="177" dur="290">
                                          <p:stCondLst>
                                            <p:cond delay="0"/>
                                          </p:stCondLst>
                                        </p:cTn>
                                        <p:tgtEl>
                                          <p:spTgt spid="34">
                                            <p:txEl>
                                              <p:pRg st="12" end="12"/>
                                            </p:txEl>
                                          </p:spTgt>
                                        </p:tgtEl>
                                      </p:cBhvr>
                                    </p:animEffect>
                                    <p:anim calcmode="lin" valueType="num">
                                      <p:cBhvr>
                                        <p:cTn id="178" dur="911" tmFilter="0,0; 0.14,0.36; 0.43,0.73; 0.71,0.91; 1.0,1.0">
                                          <p:stCondLst>
                                            <p:cond delay="0"/>
                                          </p:stCondLst>
                                        </p:cTn>
                                        <p:tgtEl>
                                          <p:spTgt spid="34">
                                            <p:txEl>
                                              <p:pRg st="12" end="12"/>
                                            </p:txEl>
                                          </p:spTgt>
                                        </p:tgtEl>
                                        <p:attrNameLst>
                                          <p:attrName>ppt_x</p:attrName>
                                        </p:attrNameLst>
                                      </p:cBhvr>
                                      <p:tavLst>
                                        <p:tav tm="0">
                                          <p:val>
                                            <p:strVal val="#ppt_x-0.25"/>
                                          </p:val>
                                        </p:tav>
                                        <p:tav tm="100000">
                                          <p:val>
                                            <p:strVal val="#ppt_x"/>
                                          </p:val>
                                        </p:tav>
                                      </p:tavLst>
                                    </p:anim>
                                    <p:anim calcmode="lin" valueType="num">
                                      <p:cBhvr>
                                        <p:cTn id="179" dur="332" tmFilter="0.0,0.0; 0.25,0.07; 0.50,0.2; 0.75,0.467; 1.0,1.0">
                                          <p:stCondLst>
                                            <p:cond delay="0"/>
                                          </p:stCondLst>
                                        </p:cTn>
                                        <p:tgtEl>
                                          <p:spTgt spid="34">
                                            <p:txEl>
                                              <p:pRg st="12" end="12"/>
                                            </p:txEl>
                                          </p:spTgt>
                                        </p:tgtEl>
                                        <p:attrNameLst>
                                          <p:attrName>ppt_y</p:attrName>
                                        </p:attrNameLst>
                                      </p:cBhvr>
                                      <p:tavLst>
                                        <p:tav tm="0" fmla="#ppt_y-sin(pi*$)/3">
                                          <p:val>
                                            <p:fltVal val="0.5"/>
                                          </p:val>
                                        </p:tav>
                                        <p:tav tm="100000">
                                          <p:val>
                                            <p:fltVal val="1"/>
                                          </p:val>
                                        </p:tav>
                                      </p:tavLst>
                                    </p:anim>
                                    <p:anim calcmode="lin" valueType="num">
                                      <p:cBhvr>
                                        <p:cTn id="180" dur="332" tmFilter="0, 0; 0.125,0.2665; 0.25,0.4; 0.375,0.465; 0.5,0.5;  0.625,0.535; 0.75,0.6; 0.875,0.7335; 1,1">
                                          <p:stCondLst>
                                            <p:cond delay="332"/>
                                          </p:stCondLst>
                                        </p:cTn>
                                        <p:tgtEl>
                                          <p:spTgt spid="34">
                                            <p:txEl>
                                              <p:pRg st="12" end="12"/>
                                            </p:txEl>
                                          </p:spTgt>
                                        </p:tgtEl>
                                        <p:attrNameLst>
                                          <p:attrName>ppt_y</p:attrName>
                                        </p:attrNameLst>
                                      </p:cBhvr>
                                      <p:tavLst>
                                        <p:tav tm="0" fmla="#ppt_y-sin(pi*$)/9">
                                          <p:val>
                                            <p:fltVal val="0"/>
                                          </p:val>
                                        </p:tav>
                                        <p:tav tm="100000">
                                          <p:val>
                                            <p:fltVal val="1"/>
                                          </p:val>
                                        </p:tav>
                                      </p:tavLst>
                                    </p:anim>
                                    <p:anim calcmode="lin" valueType="num">
                                      <p:cBhvr>
                                        <p:cTn id="181" dur="166" tmFilter="0, 0; 0.125,0.2665; 0.25,0.4; 0.375,0.465; 0.5,0.5;  0.625,0.535; 0.75,0.6; 0.875,0.7335; 1,1">
                                          <p:stCondLst>
                                            <p:cond delay="662"/>
                                          </p:stCondLst>
                                        </p:cTn>
                                        <p:tgtEl>
                                          <p:spTgt spid="34">
                                            <p:txEl>
                                              <p:pRg st="12" end="12"/>
                                            </p:txEl>
                                          </p:spTgt>
                                        </p:tgtEl>
                                        <p:attrNameLst>
                                          <p:attrName>ppt_y</p:attrName>
                                        </p:attrNameLst>
                                      </p:cBhvr>
                                      <p:tavLst>
                                        <p:tav tm="0" fmla="#ppt_y-sin(pi*$)/27">
                                          <p:val>
                                            <p:fltVal val="0"/>
                                          </p:val>
                                        </p:tav>
                                        <p:tav tm="100000">
                                          <p:val>
                                            <p:fltVal val="1"/>
                                          </p:val>
                                        </p:tav>
                                      </p:tavLst>
                                    </p:anim>
                                    <p:anim calcmode="lin" valueType="num">
                                      <p:cBhvr>
                                        <p:cTn id="182" dur="82" tmFilter="0, 0; 0.125,0.2665; 0.25,0.4; 0.375,0.465; 0.5,0.5;  0.625,0.535; 0.75,0.6; 0.875,0.7335; 1,1">
                                          <p:stCondLst>
                                            <p:cond delay="828"/>
                                          </p:stCondLst>
                                        </p:cTn>
                                        <p:tgtEl>
                                          <p:spTgt spid="34">
                                            <p:txEl>
                                              <p:pRg st="12" end="12"/>
                                            </p:txEl>
                                          </p:spTgt>
                                        </p:tgtEl>
                                        <p:attrNameLst>
                                          <p:attrName>ppt_y</p:attrName>
                                        </p:attrNameLst>
                                      </p:cBhvr>
                                      <p:tavLst>
                                        <p:tav tm="0" fmla="#ppt_y-sin(pi*$)/81">
                                          <p:val>
                                            <p:fltVal val="0"/>
                                          </p:val>
                                        </p:tav>
                                        <p:tav tm="100000">
                                          <p:val>
                                            <p:fltVal val="1"/>
                                          </p:val>
                                        </p:tav>
                                      </p:tavLst>
                                    </p:anim>
                                    <p:animScale>
                                      <p:cBhvr>
                                        <p:cTn id="183" dur="13">
                                          <p:stCondLst>
                                            <p:cond delay="325"/>
                                          </p:stCondLst>
                                        </p:cTn>
                                        <p:tgtEl>
                                          <p:spTgt spid="34">
                                            <p:txEl>
                                              <p:pRg st="12" end="12"/>
                                            </p:txEl>
                                          </p:spTgt>
                                        </p:tgtEl>
                                      </p:cBhvr>
                                      <p:to x="100000" y="60000"/>
                                    </p:animScale>
                                    <p:animScale>
                                      <p:cBhvr>
                                        <p:cTn id="184" dur="83" decel="50000">
                                          <p:stCondLst>
                                            <p:cond delay="338"/>
                                          </p:stCondLst>
                                        </p:cTn>
                                        <p:tgtEl>
                                          <p:spTgt spid="34">
                                            <p:txEl>
                                              <p:pRg st="12" end="12"/>
                                            </p:txEl>
                                          </p:spTgt>
                                        </p:tgtEl>
                                      </p:cBhvr>
                                      <p:to x="100000" y="100000"/>
                                    </p:animScale>
                                    <p:animScale>
                                      <p:cBhvr>
                                        <p:cTn id="185" dur="13">
                                          <p:stCondLst>
                                            <p:cond delay="656"/>
                                          </p:stCondLst>
                                        </p:cTn>
                                        <p:tgtEl>
                                          <p:spTgt spid="34">
                                            <p:txEl>
                                              <p:pRg st="12" end="12"/>
                                            </p:txEl>
                                          </p:spTgt>
                                        </p:tgtEl>
                                      </p:cBhvr>
                                      <p:to x="100000" y="80000"/>
                                    </p:animScale>
                                    <p:animScale>
                                      <p:cBhvr>
                                        <p:cTn id="186" dur="83" decel="50000">
                                          <p:stCondLst>
                                            <p:cond delay="669"/>
                                          </p:stCondLst>
                                        </p:cTn>
                                        <p:tgtEl>
                                          <p:spTgt spid="34">
                                            <p:txEl>
                                              <p:pRg st="12" end="12"/>
                                            </p:txEl>
                                          </p:spTgt>
                                        </p:tgtEl>
                                      </p:cBhvr>
                                      <p:to x="100000" y="100000"/>
                                    </p:animScale>
                                    <p:animScale>
                                      <p:cBhvr>
                                        <p:cTn id="187" dur="13">
                                          <p:stCondLst>
                                            <p:cond delay="821"/>
                                          </p:stCondLst>
                                        </p:cTn>
                                        <p:tgtEl>
                                          <p:spTgt spid="34">
                                            <p:txEl>
                                              <p:pRg st="12" end="12"/>
                                            </p:txEl>
                                          </p:spTgt>
                                        </p:tgtEl>
                                      </p:cBhvr>
                                      <p:to x="100000" y="90000"/>
                                    </p:animScale>
                                    <p:animScale>
                                      <p:cBhvr>
                                        <p:cTn id="188" dur="83" decel="50000">
                                          <p:stCondLst>
                                            <p:cond delay="834"/>
                                          </p:stCondLst>
                                        </p:cTn>
                                        <p:tgtEl>
                                          <p:spTgt spid="34">
                                            <p:txEl>
                                              <p:pRg st="12" end="12"/>
                                            </p:txEl>
                                          </p:spTgt>
                                        </p:tgtEl>
                                      </p:cBhvr>
                                      <p:to x="100000" y="100000"/>
                                    </p:animScale>
                                    <p:animScale>
                                      <p:cBhvr>
                                        <p:cTn id="189" dur="13">
                                          <p:stCondLst>
                                            <p:cond delay="904"/>
                                          </p:stCondLst>
                                        </p:cTn>
                                        <p:tgtEl>
                                          <p:spTgt spid="34">
                                            <p:txEl>
                                              <p:pRg st="12" end="12"/>
                                            </p:txEl>
                                          </p:spTgt>
                                        </p:tgtEl>
                                      </p:cBhvr>
                                      <p:to x="100000" y="95000"/>
                                    </p:animScale>
                                    <p:animScale>
                                      <p:cBhvr>
                                        <p:cTn id="190" dur="83" decel="50000">
                                          <p:stCondLst>
                                            <p:cond delay="917"/>
                                          </p:stCondLst>
                                        </p:cTn>
                                        <p:tgtEl>
                                          <p:spTgt spid="34">
                                            <p:txEl>
                                              <p:pRg st="12" end="12"/>
                                            </p:txEl>
                                          </p:spTgt>
                                        </p:tgtEl>
                                      </p:cBhvr>
                                      <p:to x="100000" y="100000"/>
                                    </p:animScale>
                                  </p:childTnLst>
                                </p:cTn>
                              </p:par>
                            </p:childTnLst>
                          </p:cTn>
                        </p:par>
                        <p:par>
                          <p:cTn id="191" fill="hold">
                            <p:stCondLst>
                              <p:cond delay="11000"/>
                            </p:stCondLst>
                            <p:childTnLst>
                              <p:par>
                                <p:cTn id="192" presetID="26" presetClass="entr" presetSubtype="0" fill="hold" nodeType="afterEffect">
                                  <p:stCondLst>
                                    <p:cond delay="0"/>
                                  </p:stCondLst>
                                  <p:childTnLst>
                                    <p:set>
                                      <p:cBhvr>
                                        <p:cTn id="193" dur="1" fill="hold">
                                          <p:stCondLst>
                                            <p:cond delay="0"/>
                                          </p:stCondLst>
                                        </p:cTn>
                                        <p:tgtEl>
                                          <p:spTgt spid="34">
                                            <p:txEl>
                                              <p:pRg st="13" end="13"/>
                                            </p:txEl>
                                          </p:spTgt>
                                        </p:tgtEl>
                                        <p:attrNameLst>
                                          <p:attrName>style.visibility</p:attrName>
                                        </p:attrNameLst>
                                      </p:cBhvr>
                                      <p:to>
                                        <p:strVal val="visible"/>
                                      </p:to>
                                    </p:set>
                                    <p:animEffect transition="in" filter="wipe(down)">
                                      <p:cBhvr>
                                        <p:cTn id="194" dur="290">
                                          <p:stCondLst>
                                            <p:cond delay="0"/>
                                          </p:stCondLst>
                                        </p:cTn>
                                        <p:tgtEl>
                                          <p:spTgt spid="34">
                                            <p:txEl>
                                              <p:pRg st="13" end="13"/>
                                            </p:txEl>
                                          </p:spTgt>
                                        </p:tgtEl>
                                      </p:cBhvr>
                                    </p:animEffect>
                                    <p:anim calcmode="lin" valueType="num">
                                      <p:cBhvr>
                                        <p:cTn id="195" dur="911" tmFilter="0,0; 0.14,0.36; 0.43,0.73; 0.71,0.91; 1.0,1.0">
                                          <p:stCondLst>
                                            <p:cond delay="0"/>
                                          </p:stCondLst>
                                        </p:cTn>
                                        <p:tgtEl>
                                          <p:spTgt spid="34">
                                            <p:txEl>
                                              <p:pRg st="13" end="13"/>
                                            </p:txEl>
                                          </p:spTgt>
                                        </p:tgtEl>
                                        <p:attrNameLst>
                                          <p:attrName>ppt_x</p:attrName>
                                        </p:attrNameLst>
                                      </p:cBhvr>
                                      <p:tavLst>
                                        <p:tav tm="0">
                                          <p:val>
                                            <p:strVal val="#ppt_x-0.25"/>
                                          </p:val>
                                        </p:tav>
                                        <p:tav tm="100000">
                                          <p:val>
                                            <p:strVal val="#ppt_x"/>
                                          </p:val>
                                        </p:tav>
                                      </p:tavLst>
                                    </p:anim>
                                    <p:anim calcmode="lin" valueType="num">
                                      <p:cBhvr>
                                        <p:cTn id="196" dur="332" tmFilter="0.0,0.0; 0.25,0.07; 0.50,0.2; 0.75,0.467; 1.0,1.0">
                                          <p:stCondLst>
                                            <p:cond delay="0"/>
                                          </p:stCondLst>
                                        </p:cTn>
                                        <p:tgtEl>
                                          <p:spTgt spid="34">
                                            <p:txEl>
                                              <p:pRg st="13" end="13"/>
                                            </p:txEl>
                                          </p:spTgt>
                                        </p:tgtEl>
                                        <p:attrNameLst>
                                          <p:attrName>ppt_y</p:attrName>
                                        </p:attrNameLst>
                                      </p:cBhvr>
                                      <p:tavLst>
                                        <p:tav tm="0" fmla="#ppt_y-sin(pi*$)/3">
                                          <p:val>
                                            <p:fltVal val="0.5"/>
                                          </p:val>
                                        </p:tav>
                                        <p:tav tm="100000">
                                          <p:val>
                                            <p:fltVal val="1"/>
                                          </p:val>
                                        </p:tav>
                                      </p:tavLst>
                                    </p:anim>
                                    <p:anim calcmode="lin" valueType="num">
                                      <p:cBhvr>
                                        <p:cTn id="197" dur="332" tmFilter="0, 0; 0.125,0.2665; 0.25,0.4; 0.375,0.465; 0.5,0.5;  0.625,0.535; 0.75,0.6; 0.875,0.7335; 1,1">
                                          <p:stCondLst>
                                            <p:cond delay="332"/>
                                          </p:stCondLst>
                                        </p:cTn>
                                        <p:tgtEl>
                                          <p:spTgt spid="34">
                                            <p:txEl>
                                              <p:pRg st="13" end="13"/>
                                            </p:txEl>
                                          </p:spTgt>
                                        </p:tgtEl>
                                        <p:attrNameLst>
                                          <p:attrName>ppt_y</p:attrName>
                                        </p:attrNameLst>
                                      </p:cBhvr>
                                      <p:tavLst>
                                        <p:tav tm="0" fmla="#ppt_y-sin(pi*$)/9">
                                          <p:val>
                                            <p:fltVal val="0"/>
                                          </p:val>
                                        </p:tav>
                                        <p:tav tm="100000">
                                          <p:val>
                                            <p:fltVal val="1"/>
                                          </p:val>
                                        </p:tav>
                                      </p:tavLst>
                                    </p:anim>
                                    <p:anim calcmode="lin" valueType="num">
                                      <p:cBhvr>
                                        <p:cTn id="198" dur="166" tmFilter="0, 0; 0.125,0.2665; 0.25,0.4; 0.375,0.465; 0.5,0.5;  0.625,0.535; 0.75,0.6; 0.875,0.7335; 1,1">
                                          <p:stCondLst>
                                            <p:cond delay="662"/>
                                          </p:stCondLst>
                                        </p:cTn>
                                        <p:tgtEl>
                                          <p:spTgt spid="34">
                                            <p:txEl>
                                              <p:pRg st="13" end="13"/>
                                            </p:txEl>
                                          </p:spTgt>
                                        </p:tgtEl>
                                        <p:attrNameLst>
                                          <p:attrName>ppt_y</p:attrName>
                                        </p:attrNameLst>
                                      </p:cBhvr>
                                      <p:tavLst>
                                        <p:tav tm="0" fmla="#ppt_y-sin(pi*$)/27">
                                          <p:val>
                                            <p:fltVal val="0"/>
                                          </p:val>
                                        </p:tav>
                                        <p:tav tm="100000">
                                          <p:val>
                                            <p:fltVal val="1"/>
                                          </p:val>
                                        </p:tav>
                                      </p:tavLst>
                                    </p:anim>
                                    <p:anim calcmode="lin" valueType="num">
                                      <p:cBhvr>
                                        <p:cTn id="199" dur="82" tmFilter="0, 0; 0.125,0.2665; 0.25,0.4; 0.375,0.465; 0.5,0.5;  0.625,0.535; 0.75,0.6; 0.875,0.7335; 1,1">
                                          <p:stCondLst>
                                            <p:cond delay="828"/>
                                          </p:stCondLst>
                                        </p:cTn>
                                        <p:tgtEl>
                                          <p:spTgt spid="34">
                                            <p:txEl>
                                              <p:pRg st="13" end="13"/>
                                            </p:txEl>
                                          </p:spTgt>
                                        </p:tgtEl>
                                        <p:attrNameLst>
                                          <p:attrName>ppt_y</p:attrName>
                                        </p:attrNameLst>
                                      </p:cBhvr>
                                      <p:tavLst>
                                        <p:tav tm="0" fmla="#ppt_y-sin(pi*$)/81">
                                          <p:val>
                                            <p:fltVal val="0"/>
                                          </p:val>
                                        </p:tav>
                                        <p:tav tm="100000">
                                          <p:val>
                                            <p:fltVal val="1"/>
                                          </p:val>
                                        </p:tav>
                                      </p:tavLst>
                                    </p:anim>
                                    <p:animScale>
                                      <p:cBhvr>
                                        <p:cTn id="200" dur="13">
                                          <p:stCondLst>
                                            <p:cond delay="325"/>
                                          </p:stCondLst>
                                        </p:cTn>
                                        <p:tgtEl>
                                          <p:spTgt spid="34">
                                            <p:txEl>
                                              <p:pRg st="13" end="13"/>
                                            </p:txEl>
                                          </p:spTgt>
                                        </p:tgtEl>
                                      </p:cBhvr>
                                      <p:to x="100000" y="60000"/>
                                    </p:animScale>
                                    <p:animScale>
                                      <p:cBhvr>
                                        <p:cTn id="201" dur="83" decel="50000">
                                          <p:stCondLst>
                                            <p:cond delay="338"/>
                                          </p:stCondLst>
                                        </p:cTn>
                                        <p:tgtEl>
                                          <p:spTgt spid="34">
                                            <p:txEl>
                                              <p:pRg st="13" end="13"/>
                                            </p:txEl>
                                          </p:spTgt>
                                        </p:tgtEl>
                                      </p:cBhvr>
                                      <p:to x="100000" y="100000"/>
                                    </p:animScale>
                                    <p:animScale>
                                      <p:cBhvr>
                                        <p:cTn id="202" dur="13">
                                          <p:stCondLst>
                                            <p:cond delay="656"/>
                                          </p:stCondLst>
                                        </p:cTn>
                                        <p:tgtEl>
                                          <p:spTgt spid="34">
                                            <p:txEl>
                                              <p:pRg st="13" end="13"/>
                                            </p:txEl>
                                          </p:spTgt>
                                        </p:tgtEl>
                                      </p:cBhvr>
                                      <p:to x="100000" y="80000"/>
                                    </p:animScale>
                                    <p:animScale>
                                      <p:cBhvr>
                                        <p:cTn id="203" dur="83" decel="50000">
                                          <p:stCondLst>
                                            <p:cond delay="669"/>
                                          </p:stCondLst>
                                        </p:cTn>
                                        <p:tgtEl>
                                          <p:spTgt spid="34">
                                            <p:txEl>
                                              <p:pRg st="13" end="13"/>
                                            </p:txEl>
                                          </p:spTgt>
                                        </p:tgtEl>
                                      </p:cBhvr>
                                      <p:to x="100000" y="100000"/>
                                    </p:animScale>
                                    <p:animScale>
                                      <p:cBhvr>
                                        <p:cTn id="204" dur="13">
                                          <p:stCondLst>
                                            <p:cond delay="821"/>
                                          </p:stCondLst>
                                        </p:cTn>
                                        <p:tgtEl>
                                          <p:spTgt spid="34">
                                            <p:txEl>
                                              <p:pRg st="13" end="13"/>
                                            </p:txEl>
                                          </p:spTgt>
                                        </p:tgtEl>
                                      </p:cBhvr>
                                      <p:to x="100000" y="90000"/>
                                    </p:animScale>
                                    <p:animScale>
                                      <p:cBhvr>
                                        <p:cTn id="205" dur="83" decel="50000">
                                          <p:stCondLst>
                                            <p:cond delay="834"/>
                                          </p:stCondLst>
                                        </p:cTn>
                                        <p:tgtEl>
                                          <p:spTgt spid="34">
                                            <p:txEl>
                                              <p:pRg st="13" end="13"/>
                                            </p:txEl>
                                          </p:spTgt>
                                        </p:tgtEl>
                                      </p:cBhvr>
                                      <p:to x="100000" y="100000"/>
                                    </p:animScale>
                                    <p:animScale>
                                      <p:cBhvr>
                                        <p:cTn id="206" dur="13">
                                          <p:stCondLst>
                                            <p:cond delay="904"/>
                                          </p:stCondLst>
                                        </p:cTn>
                                        <p:tgtEl>
                                          <p:spTgt spid="34">
                                            <p:txEl>
                                              <p:pRg st="13" end="13"/>
                                            </p:txEl>
                                          </p:spTgt>
                                        </p:tgtEl>
                                      </p:cBhvr>
                                      <p:to x="100000" y="95000"/>
                                    </p:animScale>
                                    <p:animScale>
                                      <p:cBhvr>
                                        <p:cTn id="207" dur="83" decel="50000">
                                          <p:stCondLst>
                                            <p:cond delay="917"/>
                                          </p:stCondLst>
                                        </p:cTn>
                                        <p:tgtEl>
                                          <p:spTgt spid="34">
                                            <p:txEl>
                                              <p:pRg st="13" end="1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382E0DD2-11DF-4411-A6ED-1182F51769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Kép 18" descr="A képen szöveg látható&#10;&#10;Automatikusan generált leírás">
            <a:extLst>
              <a:ext uri="{FF2B5EF4-FFF2-40B4-BE49-F238E27FC236}">
                <a16:creationId xmlns:a16="http://schemas.microsoft.com/office/drawing/2014/main" id="{02EF18CE-DA50-421C-B7B3-E6CAB78F59FA}"/>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28839" r="-5" b="-5"/>
          <a:stretch/>
        </p:blipFill>
        <p:spPr>
          <a:xfrm>
            <a:off x="8969" y="-2"/>
            <a:ext cx="2376092" cy="2228759"/>
          </a:xfrm>
          <a:prstGeom prst="rect">
            <a:avLst/>
          </a:prstGeom>
        </p:spPr>
      </p:pic>
      <p:pic>
        <p:nvPicPr>
          <p:cNvPr id="13" name="Kép 12" descr="A képen ruházat, személy, alsóruházat látható&#10;&#10;Automatikusan generált leírás">
            <a:extLst>
              <a:ext uri="{FF2B5EF4-FFF2-40B4-BE49-F238E27FC236}">
                <a16:creationId xmlns:a16="http://schemas.microsoft.com/office/drawing/2014/main" id="{16F9F1A3-8447-46CC-A942-D3D05FEFA805}"/>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24118" r="4988" b="2"/>
          <a:stretch/>
        </p:blipFill>
        <p:spPr>
          <a:xfrm>
            <a:off x="2579411" y="-2446"/>
            <a:ext cx="2376092" cy="2228759"/>
          </a:xfrm>
          <a:prstGeom prst="rect">
            <a:avLst/>
          </a:prstGeom>
        </p:spPr>
      </p:pic>
      <p:pic>
        <p:nvPicPr>
          <p:cNvPr id="23" name="Kép 22" descr="A képen beltéri látható&#10;&#10;Automatikusan generált leírás">
            <a:extLst>
              <a:ext uri="{FF2B5EF4-FFF2-40B4-BE49-F238E27FC236}">
                <a16:creationId xmlns:a16="http://schemas.microsoft.com/office/drawing/2014/main" id="{DC7C813E-A23F-425F-B44A-E78124E7C95B}"/>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10989" r="17845" b="-5"/>
          <a:stretch/>
        </p:blipFill>
        <p:spPr>
          <a:xfrm>
            <a:off x="5149852" y="-10223"/>
            <a:ext cx="2376092" cy="2228759"/>
          </a:xfrm>
          <a:prstGeom prst="rect">
            <a:avLst/>
          </a:prstGeom>
        </p:spPr>
      </p:pic>
      <p:pic>
        <p:nvPicPr>
          <p:cNvPr id="9" name="Kép 8" descr="A képen égbolt, kültéri, hegy, hó látható&#10;&#10;Automatikusan generált leírás">
            <a:extLst>
              <a:ext uri="{FF2B5EF4-FFF2-40B4-BE49-F238E27FC236}">
                <a16:creationId xmlns:a16="http://schemas.microsoft.com/office/drawing/2014/main" id="{22AD896D-7EAC-49F6-AE1C-A434AA8CE7A7}"/>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t="7447" r="5" b="5"/>
          <a:stretch/>
        </p:blipFill>
        <p:spPr>
          <a:xfrm>
            <a:off x="3714" y="2400151"/>
            <a:ext cx="3330225" cy="2057368"/>
          </a:xfrm>
          <a:prstGeom prst="rect">
            <a:avLst/>
          </a:prstGeom>
        </p:spPr>
      </p:pic>
      <p:pic>
        <p:nvPicPr>
          <p:cNvPr id="17" name="Kép 16" descr="A képen beltéri látható&#10;&#10;Automatikusan generált leírás">
            <a:extLst>
              <a:ext uri="{FF2B5EF4-FFF2-40B4-BE49-F238E27FC236}">
                <a16:creationId xmlns:a16="http://schemas.microsoft.com/office/drawing/2014/main" id="{2FD150CB-F137-4325-800A-3124AE8FEA75}"/>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l="2648" r="13458" b="-1"/>
          <a:stretch/>
        </p:blipFill>
        <p:spPr>
          <a:xfrm>
            <a:off x="-1" y="4628909"/>
            <a:ext cx="3324552" cy="2229090"/>
          </a:xfrm>
          <a:prstGeom prst="rect">
            <a:avLst/>
          </a:prstGeom>
        </p:spPr>
      </p:pic>
      <p:pic>
        <p:nvPicPr>
          <p:cNvPr id="25" name="Kép 24" descr="A képen szöveg, beltéri látható&#10;&#10;Automatikusan generált leírás">
            <a:extLst>
              <a:ext uri="{FF2B5EF4-FFF2-40B4-BE49-F238E27FC236}">
                <a16:creationId xmlns:a16="http://schemas.microsoft.com/office/drawing/2014/main" id="{721C7089-E3CE-440D-9AF7-88AF71C9B2F6}"/>
              </a:ext>
            </a:extLst>
          </p:cNvPr>
          <p:cNvPicPr>
            <a:picLocks noChangeAspect="1"/>
          </p:cNvPicPr>
          <p:nvPr/>
        </p:nvPicPr>
        <p:blipFill rotWithShape="1">
          <a:blip r:embed="rId7">
            <a:extLst>
              <a:ext uri="{28A0092B-C50C-407E-A947-70E740481C1C}">
                <a14:useLocalDpi xmlns:a14="http://schemas.microsoft.com/office/drawing/2010/main" val="0"/>
              </a:ext>
            </a:extLst>
          </a:blip>
          <a:srcRect l="14247" r="25910"/>
          <a:stretch/>
        </p:blipFill>
        <p:spPr>
          <a:xfrm>
            <a:off x="3534403" y="2400151"/>
            <a:ext cx="3996536" cy="4457850"/>
          </a:xfrm>
          <a:prstGeom prst="rect">
            <a:avLst/>
          </a:prstGeom>
        </p:spPr>
      </p:pic>
      <p:sp>
        <p:nvSpPr>
          <p:cNvPr id="34" name="Szövegdoboz 33">
            <a:extLst>
              <a:ext uri="{FF2B5EF4-FFF2-40B4-BE49-F238E27FC236}">
                <a16:creationId xmlns:a16="http://schemas.microsoft.com/office/drawing/2014/main" id="{13307E55-D244-42D5-A051-C164EFB424CC}"/>
              </a:ext>
            </a:extLst>
          </p:cNvPr>
          <p:cNvSpPr txBox="1"/>
          <p:nvPr/>
        </p:nvSpPr>
        <p:spPr>
          <a:xfrm>
            <a:off x="8017253" y="492368"/>
            <a:ext cx="3800565" cy="5861539"/>
          </a:xfrm>
          <a:prstGeom prst="rect">
            <a:avLst/>
          </a:prstGeom>
        </p:spPr>
        <p:txBody>
          <a:bodyPr vert="horz" lIns="91440" tIns="45720" rIns="91440" bIns="45720" rtlCol="0">
            <a:normAutofit fontScale="92500" lnSpcReduction="10000"/>
          </a:bodyPr>
          <a:lstStyle/>
          <a:p>
            <a:pPr>
              <a:lnSpc>
                <a:spcPct val="90000"/>
              </a:lnSpc>
              <a:spcAft>
                <a:spcPts val="600"/>
              </a:spcAft>
            </a:pPr>
            <a:r>
              <a:rPr lang="hu-HU" sz="2400" dirty="0">
                <a:latin typeface="Arial" panose="020B0604020202020204" pitchFamily="34" charset="0"/>
                <a:cs typeface="Arial" panose="020B0604020202020204" pitchFamily="34" charset="0"/>
              </a:rPr>
              <a:t>Készíts fontossági sorrendet a következő dolgokból a csoporttal közösen a táblánál!</a:t>
            </a:r>
          </a:p>
          <a:p>
            <a:pPr>
              <a:lnSpc>
                <a:spcPct val="90000"/>
              </a:lnSpc>
              <a:spcAft>
                <a:spcPts val="600"/>
              </a:spcAft>
            </a:pPr>
            <a:endParaRPr lang="hu-HU" sz="2400" dirty="0">
              <a:latin typeface="Arial" panose="020B0604020202020204" pitchFamily="34" charset="0"/>
              <a:cs typeface="Arial" panose="020B0604020202020204" pitchFamily="34" charset="0"/>
            </a:endParaRPr>
          </a:p>
          <a:p>
            <a:pPr indent="-228600">
              <a:lnSpc>
                <a:spcPct val="90000"/>
              </a:lnSpc>
              <a:spcAft>
                <a:spcPts val="600"/>
              </a:spcAft>
              <a:buFont typeface="Arial" panose="020B0604020202020204" pitchFamily="34" charset="0"/>
              <a:buChar char="•"/>
            </a:pPr>
            <a:r>
              <a:rPr lang="hu-HU" sz="2400" dirty="0">
                <a:latin typeface="Arial" panose="020B0604020202020204" pitchFamily="34" charset="0"/>
                <a:cs typeface="Arial" panose="020B0604020202020204" pitchFamily="34" charset="0"/>
              </a:rPr>
              <a:t>Szabadság</a:t>
            </a:r>
          </a:p>
          <a:p>
            <a:pPr indent="-228600">
              <a:lnSpc>
                <a:spcPct val="90000"/>
              </a:lnSpc>
              <a:spcAft>
                <a:spcPts val="600"/>
              </a:spcAft>
              <a:buFont typeface="Arial" panose="020B0604020202020204" pitchFamily="34" charset="0"/>
              <a:buChar char="•"/>
            </a:pPr>
            <a:r>
              <a:rPr lang="hu-HU" sz="2400" dirty="0">
                <a:latin typeface="Arial" panose="020B0604020202020204" pitchFamily="34" charset="0"/>
                <a:cs typeface="Arial" panose="020B0604020202020204" pitchFamily="34" charset="0"/>
              </a:rPr>
              <a:t>Család</a:t>
            </a:r>
          </a:p>
          <a:p>
            <a:pPr indent="-228600">
              <a:lnSpc>
                <a:spcPct val="90000"/>
              </a:lnSpc>
              <a:spcAft>
                <a:spcPts val="600"/>
              </a:spcAft>
              <a:buFont typeface="Arial" panose="020B0604020202020204" pitchFamily="34" charset="0"/>
              <a:buChar char="•"/>
            </a:pPr>
            <a:r>
              <a:rPr lang="hu-HU" sz="2400" dirty="0">
                <a:latin typeface="Arial" panose="020B0604020202020204" pitchFamily="34" charset="0"/>
                <a:cs typeface="Arial" panose="020B0604020202020204" pitchFamily="34" charset="0"/>
              </a:rPr>
              <a:t>Siker</a:t>
            </a:r>
          </a:p>
          <a:p>
            <a:pPr indent="-228600">
              <a:lnSpc>
                <a:spcPct val="90000"/>
              </a:lnSpc>
              <a:spcAft>
                <a:spcPts val="600"/>
              </a:spcAft>
              <a:buFont typeface="Arial" panose="020B0604020202020204" pitchFamily="34" charset="0"/>
              <a:buChar char="•"/>
            </a:pPr>
            <a:r>
              <a:rPr lang="hu-HU" sz="2400" dirty="0">
                <a:latin typeface="Arial" panose="020B0604020202020204" pitchFamily="34" charset="0"/>
                <a:cs typeface="Arial" panose="020B0604020202020204" pitchFamily="34" charset="0"/>
              </a:rPr>
              <a:t>Egészség</a:t>
            </a:r>
          </a:p>
          <a:p>
            <a:pPr indent="-228600">
              <a:lnSpc>
                <a:spcPct val="90000"/>
              </a:lnSpc>
              <a:spcAft>
                <a:spcPts val="600"/>
              </a:spcAft>
              <a:buFont typeface="Arial" panose="020B0604020202020204" pitchFamily="34" charset="0"/>
              <a:buChar char="•"/>
            </a:pPr>
            <a:r>
              <a:rPr lang="hu-HU" sz="2400" dirty="0">
                <a:latin typeface="Arial" panose="020B0604020202020204" pitchFamily="34" charset="0"/>
                <a:cs typeface="Arial" panose="020B0604020202020204" pitchFamily="34" charset="0"/>
              </a:rPr>
              <a:t>Isten</a:t>
            </a:r>
          </a:p>
          <a:p>
            <a:pPr indent="-228600">
              <a:lnSpc>
                <a:spcPct val="90000"/>
              </a:lnSpc>
              <a:spcAft>
                <a:spcPts val="600"/>
              </a:spcAft>
              <a:buFont typeface="Arial" panose="020B0604020202020204" pitchFamily="34" charset="0"/>
              <a:buChar char="•"/>
            </a:pPr>
            <a:r>
              <a:rPr lang="hu-HU" sz="2400" dirty="0">
                <a:latin typeface="Arial" panose="020B0604020202020204" pitchFamily="34" charset="0"/>
                <a:cs typeface="Arial" panose="020B0604020202020204" pitchFamily="34" charset="0"/>
              </a:rPr>
              <a:t>Szépség</a:t>
            </a:r>
          </a:p>
          <a:p>
            <a:pPr indent="-228600">
              <a:lnSpc>
                <a:spcPct val="90000"/>
              </a:lnSpc>
              <a:spcAft>
                <a:spcPts val="600"/>
              </a:spcAft>
              <a:buFont typeface="Arial" panose="020B0604020202020204" pitchFamily="34" charset="0"/>
              <a:buChar char="•"/>
            </a:pPr>
            <a:r>
              <a:rPr lang="hu-HU" sz="2400" dirty="0">
                <a:latin typeface="Arial" panose="020B0604020202020204" pitchFamily="34" charset="0"/>
                <a:cs typeface="Arial" panose="020B0604020202020204" pitchFamily="34" charset="0"/>
              </a:rPr>
              <a:t>Boldogság</a:t>
            </a:r>
          </a:p>
          <a:p>
            <a:pPr indent="-228600">
              <a:lnSpc>
                <a:spcPct val="90000"/>
              </a:lnSpc>
              <a:spcAft>
                <a:spcPts val="600"/>
              </a:spcAft>
              <a:buFont typeface="Arial" panose="020B0604020202020204" pitchFamily="34" charset="0"/>
              <a:buChar char="•"/>
            </a:pPr>
            <a:r>
              <a:rPr lang="hu-HU" sz="2400" dirty="0">
                <a:latin typeface="Arial" panose="020B0604020202020204" pitchFamily="34" charset="0"/>
                <a:cs typeface="Arial" panose="020B0604020202020204" pitchFamily="34" charset="0"/>
              </a:rPr>
              <a:t>Barátok</a:t>
            </a:r>
          </a:p>
          <a:p>
            <a:pPr indent="-228600">
              <a:lnSpc>
                <a:spcPct val="90000"/>
              </a:lnSpc>
              <a:spcAft>
                <a:spcPts val="600"/>
              </a:spcAft>
              <a:buFont typeface="Arial" panose="020B0604020202020204" pitchFamily="34" charset="0"/>
              <a:buChar char="•"/>
            </a:pPr>
            <a:r>
              <a:rPr lang="hu-HU" sz="2400" dirty="0">
                <a:latin typeface="Arial" panose="020B0604020202020204" pitchFamily="34" charset="0"/>
                <a:cs typeface="Arial" panose="020B0604020202020204" pitchFamily="34" charset="0"/>
              </a:rPr>
              <a:t>Pénz</a:t>
            </a:r>
          </a:p>
          <a:p>
            <a:pPr indent="-228600">
              <a:lnSpc>
                <a:spcPct val="90000"/>
              </a:lnSpc>
              <a:spcAft>
                <a:spcPts val="600"/>
              </a:spcAft>
              <a:buFont typeface="Arial" panose="020B0604020202020204" pitchFamily="34" charset="0"/>
              <a:buChar char="•"/>
            </a:pPr>
            <a:r>
              <a:rPr lang="hu-HU" sz="2400" dirty="0">
                <a:latin typeface="Arial" panose="020B0604020202020204" pitchFamily="34" charset="0"/>
                <a:cs typeface="Arial" panose="020B0604020202020204" pitchFamily="34" charset="0"/>
              </a:rPr>
              <a:t>Tehetség</a:t>
            </a:r>
          </a:p>
          <a:p>
            <a:pPr indent="-228600">
              <a:lnSpc>
                <a:spcPct val="90000"/>
              </a:lnSpc>
              <a:spcAft>
                <a:spcPts val="600"/>
              </a:spcAft>
              <a:buFont typeface="Arial" panose="020B0604020202020204" pitchFamily="34" charset="0"/>
              <a:buChar char="•"/>
            </a:pPr>
            <a:r>
              <a:rPr lang="hu-HU" sz="2400" dirty="0">
                <a:latin typeface="Arial" panose="020B0604020202020204" pitchFamily="34" charset="0"/>
                <a:cs typeface="Arial" panose="020B0604020202020204" pitchFamily="34" charset="0"/>
              </a:rPr>
              <a:t>Szerelem</a:t>
            </a:r>
          </a:p>
          <a:p>
            <a:pPr indent="-228600">
              <a:lnSpc>
                <a:spcPct val="90000"/>
              </a:lnSpc>
              <a:spcAft>
                <a:spcPts val="600"/>
              </a:spcAft>
              <a:buFont typeface="Arial" panose="020B0604020202020204" pitchFamily="34" charset="0"/>
              <a:buChar char="•"/>
            </a:pPr>
            <a:r>
              <a:rPr lang="hu-HU" sz="2400" dirty="0">
                <a:latin typeface="Arial" panose="020B0604020202020204" pitchFamily="34" charset="0"/>
                <a:cs typeface="Arial" panose="020B0604020202020204" pitchFamily="34" charset="0"/>
              </a:rPr>
              <a:t>Béke</a:t>
            </a:r>
          </a:p>
          <a:p>
            <a:pPr indent="-228600">
              <a:lnSpc>
                <a:spcPct val="90000"/>
              </a:lnSpc>
              <a:spcAft>
                <a:spcPts val="600"/>
              </a:spcAft>
              <a:buFont typeface="Arial" panose="020B0604020202020204" pitchFamily="34" charset="0"/>
              <a:buChar char="•"/>
            </a:pPr>
            <a:endParaRPr lang="hu-HU" sz="2000" dirty="0"/>
          </a:p>
          <a:p>
            <a:pPr indent="-228600">
              <a:lnSpc>
                <a:spcPct val="90000"/>
              </a:lnSpc>
              <a:spcAft>
                <a:spcPts val="600"/>
              </a:spcAft>
              <a:buFont typeface="Arial" panose="020B0604020202020204" pitchFamily="34" charset="0"/>
              <a:buChar char="•"/>
            </a:pPr>
            <a:endParaRPr lang="hu-HU" sz="2000" dirty="0"/>
          </a:p>
          <a:p>
            <a:pPr indent="-228600">
              <a:lnSpc>
                <a:spcPct val="90000"/>
              </a:lnSpc>
              <a:spcAft>
                <a:spcPts val="600"/>
              </a:spcAft>
              <a:buFont typeface="Arial" panose="020B0604020202020204" pitchFamily="34" charset="0"/>
              <a:buChar char="•"/>
            </a:pPr>
            <a:endParaRPr lang="en-US" sz="2000" dirty="0"/>
          </a:p>
        </p:txBody>
      </p:sp>
    </p:spTree>
    <p:extLst>
      <p:ext uri="{BB962C8B-B14F-4D97-AF65-F5344CB8AC3E}">
        <p14:creationId xmlns:p14="http://schemas.microsoft.com/office/powerpoint/2010/main" val="1816624275"/>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382E0DD2-11DF-4411-A6ED-1182F51769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Kép 18" descr="A képen szöveg látható&#10;&#10;Automatikusan generált leírás">
            <a:extLst>
              <a:ext uri="{FF2B5EF4-FFF2-40B4-BE49-F238E27FC236}">
                <a16:creationId xmlns:a16="http://schemas.microsoft.com/office/drawing/2014/main" id="{02EF18CE-DA50-421C-B7B3-E6CAB78F59FA}"/>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28839" r="-5" b="-5"/>
          <a:stretch/>
        </p:blipFill>
        <p:spPr>
          <a:xfrm>
            <a:off x="8969" y="-2"/>
            <a:ext cx="2376092" cy="2228759"/>
          </a:xfrm>
          <a:prstGeom prst="rect">
            <a:avLst/>
          </a:prstGeom>
        </p:spPr>
      </p:pic>
      <p:pic>
        <p:nvPicPr>
          <p:cNvPr id="13" name="Kép 12" descr="A képen ruházat, személy, alsóruházat látható&#10;&#10;Automatikusan generált leírás">
            <a:extLst>
              <a:ext uri="{FF2B5EF4-FFF2-40B4-BE49-F238E27FC236}">
                <a16:creationId xmlns:a16="http://schemas.microsoft.com/office/drawing/2014/main" id="{16F9F1A3-8447-46CC-A942-D3D05FEFA805}"/>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24118" r="4988" b="2"/>
          <a:stretch/>
        </p:blipFill>
        <p:spPr>
          <a:xfrm>
            <a:off x="2579411" y="-2446"/>
            <a:ext cx="2376092" cy="2228759"/>
          </a:xfrm>
          <a:prstGeom prst="rect">
            <a:avLst/>
          </a:prstGeom>
        </p:spPr>
      </p:pic>
      <p:pic>
        <p:nvPicPr>
          <p:cNvPr id="23" name="Kép 22" descr="A képen beltéri látható&#10;&#10;Automatikusan generált leírás">
            <a:extLst>
              <a:ext uri="{FF2B5EF4-FFF2-40B4-BE49-F238E27FC236}">
                <a16:creationId xmlns:a16="http://schemas.microsoft.com/office/drawing/2014/main" id="{DC7C813E-A23F-425F-B44A-E78124E7C95B}"/>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10989" r="17845" b="-5"/>
          <a:stretch/>
        </p:blipFill>
        <p:spPr>
          <a:xfrm>
            <a:off x="5149852" y="-10223"/>
            <a:ext cx="2376092" cy="2228759"/>
          </a:xfrm>
          <a:prstGeom prst="rect">
            <a:avLst/>
          </a:prstGeom>
        </p:spPr>
      </p:pic>
      <p:pic>
        <p:nvPicPr>
          <p:cNvPr id="9" name="Kép 8" descr="A képen égbolt, kültéri, hegy, hó látható&#10;&#10;Automatikusan generált leírás">
            <a:extLst>
              <a:ext uri="{FF2B5EF4-FFF2-40B4-BE49-F238E27FC236}">
                <a16:creationId xmlns:a16="http://schemas.microsoft.com/office/drawing/2014/main" id="{22AD896D-7EAC-49F6-AE1C-A434AA8CE7A7}"/>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t="7447" r="5" b="5"/>
          <a:stretch/>
        </p:blipFill>
        <p:spPr>
          <a:xfrm>
            <a:off x="3714" y="2400151"/>
            <a:ext cx="3330225" cy="2057368"/>
          </a:xfrm>
          <a:prstGeom prst="rect">
            <a:avLst/>
          </a:prstGeom>
        </p:spPr>
      </p:pic>
      <p:pic>
        <p:nvPicPr>
          <p:cNvPr id="17" name="Kép 16" descr="A képen beltéri látható&#10;&#10;Automatikusan generált leírás">
            <a:extLst>
              <a:ext uri="{FF2B5EF4-FFF2-40B4-BE49-F238E27FC236}">
                <a16:creationId xmlns:a16="http://schemas.microsoft.com/office/drawing/2014/main" id="{2FD150CB-F137-4325-800A-3124AE8FEA75}"/>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l="2648" r="13458" b="-1"/>
          <a:stretch/>
        </p:blipFill>
        <p:spPr>
          <a:xfrm>
            <a:off x="-1" y="4628909"/>
            <a:ext cx="3324552" cy="2229090"/>
          </a:xfrm>
          <a:prstGeom prst="rect">
            <a:avLst/>
          </a:prstGeom>
        </p:spPr>
      </p:pic>
      <p:pic>
        <p:nvPicPr>
          <p:cNvPr id="25" name="Kép 24" descr="A képen szöveg, beltéri látható&#10;&#10;Automatikusan generált leírás">
            <a:extLst>
              <a:ext uri="{FF2B5EF4-FFF2-40B4-BE49-F238E27FC236}">
                <a16:creationId xmlns:a16="http://schemas.microsoft.com/office/drawing/2014/main" id="{721C7089-E3CE-440D-9AF7-88AF71C9B2F6}"/>
              </a:ext>
            </a:extLst>
          </p:cNvPr>
          <p:cNvPicPr>
            <a:picLocks noChangeAspect="1"/>
          </p:cNvPicPr>
          <p:nvPr/>
        </p:nvPicPr>
        <p:blipFill rotWithShape="1">
          <a:blip r:embed="rId7">
            <a:extLst>
              <a:ext uri="{28A0092B-C50C-407E-A947-70E740481C1C}">
                <a14:useLocalDpi xmlns:a14="http://schemas.microsoft.com/office/drawing/2010/main" val="0"/>
              </a:ext>
            </a:extLst>
          </a:blip>
          <a:srcRect l="14247" r="25910"/>
          <a:stretch/>
        </p:blipFill>
        <p:spPr>
          <a:xfrm>
            <a:off x="3534403" y="2400151"/>
            <a:ext cx="3996536" cy="4457850"/>
          </a:xfrm>
          <a:prstGeom prst="rect">
            <a:avLst/>
          </a:prstGeom>
        </p:spPr>
      </p:pic>
      <p:sp>
        <p:nvSpPr>
          <p:cNvPr id="34" name="Szövegdoboz 33">
            <a:extLst>
              <a:ext uri="{FF2B5EF4-FFF2-40B4-BE49-F238E27FC236}">
                <a16:creationId xmlns:a16="http://schemas.microsoft.com/office/drawing/2014/main" id="{13307E55-D244-42D5-A051-C164EFB424CC}"/>
              </a:ext>
            </a:extLst>
          </p:cNvPr>
          <p:cNvSpPr txBox="1"/>
          <p:nvPr/>
        </p:nvSpPr>
        <p:spPr>
          <a:xfrm>
            <a:off x="8017253" y="2218537"/>
            <a:ext cx="3800565" cy="2930980"/>
          </a:xfrm>
          <a:prstGeom prst="rect">
            <a:avLst/>
          </a:prstGeom>
        </p:spPr>
        <p:txBody>
          <a:bodyPr vert="horz" lIns="91440" tIns="45720" rIns="91440" bIns="45720" rtlCol="0">
            <a:normAutofit/>
          </a:bodyPr>
          <a:lstStyle/>
          <a:p>
            <a:pPr>
              <a:lnSpc>
                <a:spcPct val="90000"/>
              </a:lnSpc>
              <a:spcAft>
                <a:spcPts val="600"/>
              </a:spcAft>
            </a:pPr>
            <a:r>
              <a:rPr lang="hu-HU" sz="2400" dirty="0">
                <a:latin typeface="Arial" panose="020B0604020202020204" pitchFamily="34" charset="0"/>
                <a:cs typeface="Arial" panose="020B0604020202020204" pitchFamily="34" charset="0"/>
              </a:rPr>
              <a:t>Keresd meg a mai aranymondásunk szavait a szóhálóban, majd rakd őket sorrendbe!</a:t>
            </a:r>
          </a:p>
          <a:p>
            <a:pPr marL="0" indent="0">
              <a:lnSpc>
                <a:spcPct val="120000"/>
              </a:lnSpc>
              <a:buNone/>
            </a:pPr>
            <a:r>
              <a:rPr lang="hu-HU" sz="2400" dirty="0">
                <a:latin typeface="Arial" panose="020B0604020202020204" pitchFamily="34" charset="0"/>
                <a:cs typeface="Arial" panose="020B0604020202020204" pitchFamily="34" charset="0"/>
              </a:rPr>
              <a:t>Kattints a listára a feladat eléréséhez! </a:t>
            </a:r>
          </a:p>
          <a:p>
            <a:pPr>
              <a:lnSpc>
                <a:spcPct val="90000"/>
              </a:lnSpc>
              <a:spcAft>
                <a:spcPts val="600"/>
              </a:spcAft>
            </a:pPr>
            <a:endParaRPr lang="hu-HU" sz="2400" dirty="0">
              <a:latin typeface="Arial" panose="020B0604020202020204" pitchFamily="34" charset="0"/>
              <a:cs typeface="Arial" panose="020B0604020202020204" pitchFamily="34" charset="0"/>
            </a:endParaRPr>
          </a:p>
          <a:p>
            <a:pPr>
              <a:lnSpc>
                <a:spcPct val="90000"/>
              </a:lnSpc>
              <a:spcAft>
                <a:spcPts val="600"/>
              </a:spcAft>
            </a:pPr>
            <a:endParaRPr lang="hu-HU" sz="2400" dirty="0">
              <a:latin typeface="Arial" panose="020B0604020202020204" pitchFamily="34" charset="0"/>
              <a:cs typeface="Arial" panose="020B0604020202020204" pitchFamily="34" charset="0"/>
            </a:endParaRPr>
          </a:p>
          <a:p>
            <a:pPr>
              <a:lnSpc>
                <a:spcPct val="90000"/>
              </a:lnSpc>
              <a:spcAft>
                <a:spcPts val="600"/>
              </a:spcAft>
            </a:pPr>
            <a:endParaRPr lang="hu-HU" sz="2400" dirty="0">
              <a:latin typeface="Arial" panose="020B0604020202020204" pitchFamily="34" charset="0"/>
              <a:cs typeface="Arial" panose="020B0604020202020204" pitchFamily="34" charset="0"/>
            </a:endParaRPr>
          </a:p>
          <a:p>
            <a:pPr>
              <a:lnSpc>
                <a:spcPct val="90000"/>
              </a:lnSpc>
              <a:spcAft>
                <a:spcPts val="600"/>
              </a:spcAft>
            </a:pPr>
            <a:endParaRPr lang="hu-HU" sz="2400" dirty="0">
              <a:latin typeface="Arial" panose="020B0604020202020204" pitchFamily="34" charset="0"/>
              <a:cs typeface="Arial" panose="020B0604020202020204" pitchFamily="34" charset="0"/>
            </a:endParaRPr>
          </a:p>
          <a:p>
            <a:pPr>
              <a:lnSpc>
                <a:spcPct val="90000"/>
              </a:lnSpc>
              <a:spcAft>
                <a:spcPts val="600"/>
              </a:spcAft>
            </a:pPr>
            <a:endParaRPr lang="hu-HU" sz="2400" dirty="0">
              <a:latin typeface="Arial" panose="020B0604020202020204" pitchFamily="34" charset="0"/>
              <a:cs typeface="Arial" panose="020B0604020202020204" pitchFamily="34" charset="0"/>
            </a:endParaRPr>
          </a:p>
          <a:p>
            <a:pPr>
              <a:lnSpc>
                <a:spcPct val="90000"/>
              </a:lnSpc>
              <a:spcAft>
                <a:spcPts val="600"/>
              </a:spcAft>
            </a:pPr>
            <a:endParaRPr lang="hu-HU" sz="2400" dirty="0">
              <a:latin typeface="Arial" panose="020B0604020202020204" pitchFamily="34" charset="0"/>
              <a:cs typeface="Arial" panose="020B0604020202020204" pitchFamily="34" charset="0"/>
            </a:endParaRPr>
          </a:p>
          <a:p>
            <a:pPr>
              <a:lnSpc>
                <a:spcPct val="90000"/>
              </a:lnSpc>
              <a:spcAft>
                <a:spcPts val="600"/>
              </a:spcAft>
            </a:pPr>
            <a:endParaRPr lang="hu-HU" sz="2000" dirty="0"/>
          </a:p>
          <a:p>
            <a:pPr indent="-228600">
              <a:lnSpc>
                <a:spcPct val="90000"/>
              </a:lnSpc>
              <a:spcAft>
                <a:spcPts val="600"/>
              </a:spcAft>
              <a:buFont typeface="Arial" panose="020B0604020202020204" pitchFamily="34" charset="0"/>
              <a:buChar char="•"/>
            </a:pPr>
            <a:endParaRPr lang="en-US" sz="2000" dirty="0"/>
          </a:p>
        </p:txBody>
      </p:sp>
      <p:pic>
        <p:nvPicPr>
          <p:cNvPr id="3" name="Ábra 2" descr="Csipeszes írótábla pipákkal és vonásokkal egyszínű kitöltéssel">
            <a:hlinkClick r:id="rId8"/>
            <a:extLst>
              <a:ext uri="{FF2B5EF4-FFF2-40B4-BE49-F238E27FC236}">
                <a16:creationId xmlns:a16="http://schemas.microsoft.com/office/drawing/2014/main" id="{4F3110D7-1828-4C0A-9965-6D8156F8A8AA}"/>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10392571" y="4000319"/>
            <a:ext cx="914400" cy="914400"/>
          </a:xfrm>
          <a:prstGeom prst="rect">
            <a:avLst/>
          </a:prstGeom>
        </p:spPr>
      </p:pic>
    </p:spTree>
    <p:extLst>
      <p:ext uri="{BB962C8B-B14F-4D97-AF65-F5344CB8AC3E}">
        <p14:creationId xmlns:p14="http://schemas.microsoft.com/office/powerpoint/2010/main" val="685932436"/>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382E0DD2-11DF-4411-A6ED-1182F51769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Kép 18" descr="A képen szöveg látható&#10;&#10;Automatikusan generált leírás">
            <a:extLst>
              <a:ext uri="{FF2B5EF4-FFF2-40B4-BE49-F238E27FC236}">
                <a16:creationId xmlns:a16="http://schemas.microsoft.com/office/drawing/2014/main" id="{02EF18CE-DA50-421C-B7B3-E6CAB78F59FA}"/>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28839" r="-5" b="-5"/>
          <a:stretch/>
        </p:blipFill>
        <p:spPr>
          <a:xfrm>
            <a:off x="8969" y="-2"/>
            <a:ext cx="2376092" cy="2228759"/>
          </a:xfrm>
          <a:prstGeom prst="rect">
            <a:avLst/>
          </a:prstGeom>
        </p:spPr>
      </p:pic>
      <p:pic>
        <p:nvPicPr>
          <p:cNvPr id="13" name="Kép 12" descr="A képen ruházat, személy, alsóruházat látható&#10;&#10;Automatikusan generált leírás">
            <a:extLst>
              <a:ext uri="{FF2B5EF4-FFF2-40B4-BE49-F238E27FC236}">
                <a16:creationId xmlns:a16="http://schemas.microsoft.com/office/drawing/2014/main" id="{16F9F1A3-8447-46CC-A942-D3D05FEFA805}"/>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24118" r="4988" b="2"/>
          <a:stretch/>
        </p:blipFill>
        <p:spPr>
          <a:xfrm>
            <a:off x="2579411" y="-2446"/>
            <a:ext cx="2376092" cy="2228759"/>
          </a:xfrm>
          <a:prstGeom prst="rect">
            <a:avLst/>
          </a:prstGeom>
        </p:spPr>
      </p:pic>
      <p:pic>
        <p:nvPicPr>
          <p:cNvPr id="23" name="Kép 22" descr="A képen beltéri látható&#10;&#10;Automatikusan generált leírás">
            <a:extLst>
              <a:ext uri="{FF2B5EF4-FFF2-40B4-BE49-F238E27FC236}">
                <a16:creationId xmlns:a16="http://schemas.microsoft.com/office/drawing/2014/main" id="{DC7C813E-A23F-425F-B44A-E78124E7C95B}"/>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10989" r="17845" b="-5"/>
          <a:stretch/>
        </p:blipFill>
        <p:spPr>
          <a:xfrm>
            <a:off x="5149852" y="-10223"/>
            <a:ext cx="2376092" cy="2228759"/>
          </a:xfrm>
          <a:prstGeom prst="rect">
            <a:avLst/>
          </a:prstGeom>
        </p:spPr>
      </p:pic>
      <p:pic>
        <p:nvPicPr>
          <p:cNvPr id="9" name="Kép 8" descr="A képen égbolt, kültéri, hegy, hó látható&#10;&#10;Automatikusan generált leírás">
            <a:extLst>
              <a:ext uri="{FF2B5EF4-FFF2-40B4-BE49-F238E27FC236}">
                <a16:creationId xmlns:a16="http://schemas.microsoft.com/office/drawing/2014/main" id="{22AD896D-7EAC-49F6-AE1C-A434AA8CE7A7}"/>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t="7447" r="5" b="5"/>
          <a:stretch/>
        </p:blipFill>
        <p:spPr>
          <a:xfrm>
            <a:off x="3714" y="2400151"/>
            <a:ext cx="3330225" cy="2057368"/>
          </a:xfrm>
          <a:prstGeom prst="rect">
            <a:avLst/>
          </a:prstGeom>
        </p:spPr>
      </p:pic>
      <p:pic>
        <p:nvPicPr>
          <p:cNvPr id="17" name="Kép 16" descr="A képen beltéri látható&#10;&#10;Automatikusan generált leírás">
            <a:extLst>
              <a:ext uri="{FF2B5EF4-FFF2-40B4-BE49-F238E27FC236}">
                <a16:creationId xmlns:a16="http://schemas.microsoft.com/office/drawing/2014/main" id="{2FD150CB-F137-4325-800A-3124AE8FEA75}"/>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l="2648" r="13458" b="-1"/>
          <a:stretch/>
        </p:blipFill>
        <p:spPr>
          <a:xfrm>
            <a:off x="-1" y="4628909"/>
            <a:ext cx="3324552" cy="2229090"/>
          </a:xfrm>
          <a:prstGeom prst="rect">
            <a:avLst/>
          </a:prstGeom>
        </p:spPr>
      </p:pic>
      <p:pic>
        <p:nvPicPr>
          <p:cNvPr id="25" name="Kép 24" descr="A képen szöveg, beltéri látható&#10;&#10;Automatikusan generált leírás">
            <a:extLst>
              <a:ext uri="{FF2B5EF4-FFF2-40B4-BE49-F238E27FC236}">
                <a16:creationId xmlns:a16="http://schemas.microsoft.com/office/drawing/2014/main" id="{721C7089-E3CE-440D-9AF7-88AF71C9B2F6}"/>
              </a:ext>
            </a:extLst>
          </p:cNvPr>
          <p:cNvPicPr>
            <a:picLocks noChangeAspect="1"/>
          </p:cNvPicPr>
          <p:nvPr/>
        </p:nvPicPr>
        <p:blipFill rotWithShape="1">
          <a:blip r:embed="rId7">
            <a:extLst>
              <a:ext uri="{28A0092B-C50C-407E-A947-70E740481C1C}">
                <a14:useLocalDpi xmlns:a14="http://schemas.microsoft.com/office/drawing/2010/main" val="0"/>
              </a:ext>
            </a:extLst>
          </a:blip>
          <a:srcRect l="14247" r="25910"/>
          <a:stretch/>
        </p:blipFill>
        <p:spPr>
          <a:xfrm>
            <a:off x="3534403" y="2400151"/>
            <a:ext cx="3996536" cy="4457850"/>
          </a:xfrm>
          <a:prstGeom prst="rect">
            <a:avLst/>
          </a:prstGeom>
        </p:spPr>
      </p:pic>
      <p:sp>
        <p:nvSpPr>
          <p:cNvPr id="34" name="Szövegdoboz 33">
            <a:extLst>
              <a:ext uri="{FF2B5EF4-FFF2-40B4-BE49-F238E27FC236}">
                <a16:creationId xmlns:a16="http://schemas.microsoft.com/office/drawing/2014/main" id="{13307E55-D244-42D5-A051-C164EFB424CC}"/>
              </a:ext>
            </a:extLst>
          </p:cNvPr>
          <p:cNvSpPr txBox="1"/>
          <p:nvPr/>
        </p:nvSpPr>
        <p:spPr>
          <a:xfrm>
            <a:off x="8017253" y="691667"/>
            <a:ext cx="3800565" cy="4798333"/>
          </a:xfrm>
          <a:prstGeom prst="rect">
            <a:avLst/>
          </a:prstGeom>
        </p:spPr>
        <p:txBody>
          <a:bodyPr vert="horz" lIns="91440" tIns="45720" rIns="91440" bIns="45720" rtlCol="0">
            <a:normAutofit fontScale="92500" lnSpcReduction="20000"/>
          </a:bodyPr>
          <a:lstStyle/>
          <a:p>
            <a:pPr algn="ctr">
              <a:lnSpc>
                <a:spcPct val="120000"/>
              </a:lnSpc>
              <a:spcAft>
                <a:spcPts val="600"/>
              </a:spcAft>
            </a:pPr>
            <a:r>
              <a:rPr lang="hu-HU" sz="3100" dirty="0">
                <a:latin typeface="Arial" panose="020B0604020202020204" pitchFamily="34" charset="0"/>
                <a:cs typeface="Arial" panose="020B0604020202020204" pitchFamily="34" charset="0"/>
              </a:rPr>
              <a:t>„Keressétek először Isten országát és az ő igazságát, és mindezek ráadásként megadatnak majd nektek.”</a:t>
            </a:r>
          </a:p>
          <a:p>
            <a:pPr algn="ctr">
              <a:lnSpc>
                <a:spcPct val="120000"/>
              </a:lnSpc>
              <a:spcAft>
                <a:spcPts val="600"/>
              </a:spcAft>
            </a:pPr>
            <a:r>
              <a:rPr lang="hu-HU" sz="3100" dirty="0">
                <a:latin typeface="Arial" panose="020B0604020202020204" pitchFamily="34" charset="0"/>
                <a:cs typeface="Arial" panose="020B0604020202020204" pitchFamily="34" charset="0"/>
              </a:rPr>
              <a:t>Máté 6,33</a:t>
            </a:r>
          </a:p>
          <a:p>
            <a:pPr>
              <a:lnSpc>
                <a:spcPct val="90000"/>
              </a:lnSpc>
              <a:spcAft>
                <a:spcPts val="600"/>
              </a:spcAft>
            </a:pPr>
            <a:endParaRPr lang="hu-HU" sz="2400" dirty="0">
              <a:latin typeface="Arial" panose="020B0604020202020204" pitchFamily="34" charset="0"/>
              <a:cs typeface="Arial" panose="020B0604020202020204" pitchFamily="34" charset="0"/>
            </a:endParaRPr>
          </a:p>
          <a:p>
            <a:pPr algn="ctr">
              <a:lnSpc>
                <a:spcPct val="120000"/>
              </a:lnSpc>
              <a:spcAft>
                <a:spcPts val="600"/>
              </a:spcAft>
            </a:pPr>
            <a:r>
              <a:rPr lang="hu-HU" sz="2400" dirty="0">
                <a:latin typeface="Arial" panose="020B0604020202020204" pitchFamily="34" charset="0"/>
                <a:cs typeface="Arial" panose="020B0604020202020204" pitchFamily="34" charset="0"/>
              </a:rPr>
              <a:t>Beszéljétek meg, hogy mit jelentenek az Ige szavai!</a:t>
            </a:r>
          </a:p>
          <a:p>
            <a:pPr>
              <a:lnSpc>
                <a:spcPct val="90000"/>
              </a:lnSpc>
              <a:spcAft>
                <a:spcPts val="600"/>
              </a:spcAft>
            </a:pPr>
            <a:endParaRPr lang="hu-HU" sz="2400" dirty="0">
              <a:latin typeface="Arial" panose="020B0604020202020204" pitchFamily="34" charset="0"/>
              <a:cs typeface="Arial" panose="020B0604020202020204" pitchFamily="34" charset="0"/>
            </a:endParaRPr>
          </a:p>
          <a:p>
            <a:pPr>
              <a:lnSpc>
                <a:spcPct val="90000"/>
              </a:lnSpc>
              <a:spcAft>
                <a:spcPts val="600"/>
              </a:spcAft>
            </a:pPr>
            <a:endParaRPr lang="hu-HU" sz="2400" dirty="0">
              <a:latin typeface="Arial" panose="020B0604020202020204" pitchFamily="34" charset="0"/>
              <a:cs typeface="Arial" panose="020B0604020202020204" pitchFamily="34" charset="0"/>
            </a:endParaRPr>
          </a:p>
          <a:p>
            <a:pPr>
              <a:lnSpc>
                <a:spcPct val="90000"/>
              </a:lnSpc>
              <a:spcAft>
                <a:spcPts val="600"/>
              </a:spcAft>
            </a:pPr>
            <a:endParaRPr lang="hu-HU" sz="2400" dirty="0">
              <a:latin typeface="Arial" panose="020B0604020202020204" pitchFamily="34" charset="0"/>
              <a:cs typeface="Arial" panose="020B0604020202020204" pitchFamily="34" charset="0"/>
            </a:endParaRPr>
          </a:p>
          <a:p>
            <a:pPr>
              <a:lnSpc>
                <a:spcPct val="90000"/>
              </a:lnSpc>
              <a:spcAft>
                <a:spcPts val="600"/>
              </a:spcAft>
            </a:pPr>
            <a:endParaRPr lang="hu-HU" sz="2400" dirty="0">
              <a:latin typeface="Arial" panose="020B0604020202020204" pitchFamily="34" charset="0"/>
              <a:cs typeface="Arial" panose="020B0604020202020204" pitchFamily="34" charset="0"/>
            </a:endParaRPr>
          </a:p>
          <a:p>
            <a:pPr>
              <a:lnSpc>
                <a:spcPct val="90000"/>
              </a:lnSpc>
              <a:spcAft>
                <a:spcPts val="600"/>
              </a:spcAft>
            </a:pPr>
            <a:endParaRPr lang="hu-HU" sz="2400" dirty="0">
              <a:latin typeface="Arial" panose="020B0604020202020204" pitchFamily="34" charset="0"/>
              <a:cs typeface="Arial" panose="020B0604020202020204" pitchFamily="34" charset="0"/>
            </a:endParaRPr>
          </a:p>
          <a:p>
            <a:pPr>
              <a:lnSpc>
                <a:spcPct val="90000"/>
              </a:lnSpc>
              <a:spcAft>
                <a:spcPts val="600"/>
              </a:spcAft>
            </a:pPr>
            <a:endParaRPr lang="hu-HU" sz="2400" dirty="0">
              <a:latin typeface="Arial" panose="020B0604020202020204" pitchFamily="34" charset="0"/>
              <a:cs typeface="Arial" panose="020B0604020202020204" pitchFamily="34" charset="0"/>
            </a:endParaRPr>
          </a:p>
          <a:p>
            <a:pPr>
              <a:lnSpc>
                <a:spcPct val="90000"/>
              </a:lnSpc>
              <a:spcAft>
                <a:spcPts val="600"/>
              </a:spcAft>
            </a:pPr>
            <a:endParaRPr lang="hu-HU" sz="2000" dirty="0"/>
          </a:p>
          <a:p>
            <a:pPr indent="-228600">
              <a:lnSpc>
                <a:spcPct val="90000"/>
              </a:lnSpc>
              <a:spcAft>
                <a:spcPts val="600"/>
              </a:spcAft>
              <a:buFont typeface="Arial" panose="020B0604020202020204" pitchFamily="34" charset="0"/>
              <a:buChar char="•"/>
            </a:pPr>
            <a:endParaRPr lang="en-US" sz="2000" dirty="0"/>
          </a:p>
        </p:txBody>
      </p:sp>
      <p:pic>
        <p:nvPicPr>
          <p:cNvPr id="11" name="Kép 10">
            <a:extLst>
              <a:ext uri="{FF2B5EF4-FFF2-40B4-BE49-F238E27FC236}">
                <a16:creationId xmlns:a16="http://schemas.microsoft.com/office/drawing/2014/main" id="{FA50A989-3E75-490E-B3C4-353858E6F2E4}"/>
              </a:ext>
            </a:extLst>
          </p:cNvPr>
          <p:cNvPicPr>
            <a:picLocks noChangeAspect="1"/>
          </p:cNvPicPr>
          <p:nvPr/>
        </p:nvPicPr>
        <p:blipFill>
          <a:blip r:embed="rId8"/>
          <a:stretch>
            <a:fillRect/>
          </a:stretch>
        </p:blipFill>
        <p:spPr>
          <a:xfrm>
            <a:off x="9231532" y="5181980"/>
            <a:ext cx="1372005" cy="1368000"/>
          </a:xfrm>
          <a:prstGeom prst="rect">
            <a:avLst/>
          </a:prstGeom>
        </p:spPr>
      </p:pic>
    </p:spTree>
    <p:extLst>
      <p:ext uri="{BB962C8B-B14F-4D97-AF65-F5344CB8AC3E}">
        <p14:creationId xmlns:p14="http://schemas.microsoft.com/office/powerpoint/2010/main" val="27655429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xEl>
                                              <p:pRg st="3" end="3"/>
                                            </p:txEl>
                                          </p:spTgt>
                                        </p:tgtEl>
                                        <p:attrNameLst>
                                          <p:attrName>style.visibility</p:attrName>
                                        </p:attrNameLst>
                                      </p:cBhvr>
                                      <p:to>
                                        <p:strVal val="visible"/>
                                      </p:to>
                                    </p:set>
                                    <p:animEffect transition="in" filter="fade">
                                      <p:cBhvr>
                                        <p:cTn id="7" dur="500"/>
                                        <p:tgtEl>
                                          <p:spTgt spid="34">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FC9BE17-9A7B-462D-AE50-3D87773873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Kép 6" descr="A képen beltéri, fal, ablak, épület látható&#10;&#10;Automatikusan generált leírás">
            <a:extLst>
              <a:ext uri="{FF2B5EF4-FFF2-40B4-BE49-F238E27FC236}">
                <a16:creationId xmlns:a16="http://schemas.microsoft.com/office/drawing/2014/main" id="{267D57CB-6E08-4918-9169-A3EF16A966C3}"/>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t="6191" r="13818" b="2900"/>
          <a:stretch/>
        </p:blipFill>
        <p:spPr>
          <a:xfrm>
            <a:off x="3523488" y="10"/>
            <a:ext cx="8668512" cy="6857990"/>
          </a:xfrm>
          <a:prstGeom prst="rect">
            <a:avLst/>
          </a:prstGeom>
        </p:spPr>
      </p:pic>
      <p:sp>
        <p:nvSpPr>
          <p:cNvPr id="14" name="Rectangle 13">
            <a:extLst>
              <a:ext uri="{FF2B5EF4-FFF2-40B4-BE49-F238E27FC236}">
                <a16:creationId xmlns:a16="http://schemas.microsoft.com/office/drawing/2014/main" id="{3EBE8569-6AEC-4B8C-8D53-2DE337CDBA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ím 1">
            <a:extLst>
              <a:ext uri="{FF2B5EF4-FFF2-40B4-BE49-F238E27FC236}">
                <a16:creationId xmlns:a16="http://schemas.microsoft.com/office/drawing/2014/main" id="{C0FE0F1E-B528-468D-939A-33F7B09FCD61}"/>
              </a:ext>
            </a:extLst>
          </p:cNvPr>
          <p:cNvSpPr>
            <a:spLocks noGrp="1"/>
          </p:cNvSpPr>
          <p:nvPr>
            <p:ph type="title"/>
          </p:nvPr>
        </p:nvSpPr>
        <p:spPr>
          <a:xfrm>
            <a:off x="371094" y="1161288"/>
            <a:ext cx="3438144" cy="1124712"/>
          </a:xfrm>
        </p:spPr>
        <p:txBody>
          <a:bodyPr anchor="b">
            <a:normAutofit/>
          </a:bodyPr>
          <a:lstStyle/>
          <a:p>
            <a:r>
              <a:rPr lang="hu-HU" sz="2800" b="1" dirty="0">
                <a:latin typeface="Arial" panose="020B0604020202020204" pitchFamily="34" charset="0"/>
                <a:cs typeface="Arial" panose="020B0604020202020204" pitchFamily="34" charset="0"/>
              </a:rPr>
              <a:t>Imádkozzunk!</a:t>
            </a:r>
            <a:endParaRPr lang="hu-HU" sz="2800" dirty="0">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55D4142C-5077-457F-A6AD-3FECFDB396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7A5F0580-5EE9-419F-96EE-B6529EF6E7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artalom helye 2">
            <a:extLst>
              <a:ext uri="{FF2B5EF4-FFF2-40B4-BE49-F238E27FC236}">
                <a16:creationId xmlns:a16="http://schemas.microsoft.com/office/drawing/2014/main" id="{73801BE7-2CF5-43AC-9EE4-B39EAAD15BF1}"/>
              </a:ext>
            </a:extLst>
          </p:cNvPr>
          <p:cNvSpPr>
            <a:spLocks noGrp="1"/>
          </p:cNvSpPr>
          <p:nvPr>
            <p:ph idx="1"/>
          </p:nvPr>
        </p:nvSpPr>
        <p:spPr>
          <a:xfrm>
            <a:off x="371093" y="2718054"/>
            <a:ext cx="4200907" cy="3819436"/>
          </a:xfrm>
        </p:spPr>
        <p:txBody>
          <a:bodyPr anchor="t">
            <a:normAutofit/>
          </a:bodyPr>
          <a:lstStyle/>
          <a:p>
            <a:pPr marL="0" indent="0" algn="ctr">
              <a:buNone/>
            </a:pPr>
            <a:r>
              <a:rPr lang="hu-HU" sz="2400" dirty="0">
                <a:latin typeface="Arial" panose="020B0604020202020204" pitchFamily="34" charset="0"/>
                <a:cs typeface="Arial" panose="020B0604020202020204" pitchFamily="34" charset="0"/>
              </a:rPr>
              <a:t>Azért, hogy képesek legyünk Istent az első helyre engedni az életünkben és olyan sorrendet felállítani, ami neki </a:t>
            </a:r>
            <a:r>
              <a:rPr lang="hu-HU" sz="2400">
                <a:latin typeface="Arial" panose="020B0604020202020204" pitchFamily="34" charset="0"/>
                <a:cs typeface="Arial" panose="020B0604020202020204" pitchFamily="34" charset="0"/>
              </a:rPr>
              <a:t>is tetszik!</a:t>
            </a:r>
            <a:endParaRPr lang="hu-HU" sz="2400" dirty="0">
              <a:latin typeface="Arial" panose="020B0604020202020204" pitchFamily="34" charset="0"/>
              <a:cs typeface="Arial" panose="020B0604020202020204" pitchFamily="34" charset="0"/>
            </a:endParaRPr>
          </a:p>
          <a:p>
            <a:endParaRPr lang="hu-HU" sz="1700" dirty="0"/>
          </a:p>
        </p:txBody>
      </p:sp>
      <p:pic>
        <p:nvPicPr>
          <p:cNvPr id="9" name="Kép 8">
            <a:extLst>
              <a:ext uri="{FF2B5EF4-FFF2-40B4-BE49-F238E27FC236}">
                <a16:creationId xmlns:a16="http://schemas.microsoft.com/office/drawing/2014/main" id="{AC2444D1-68FE-4374-9F7D-D95C2F9D6876}"/>
              </a:ext>
            </a:extLst>
          </p:cNvPr>
          <p:cNvPicPr>
            <a:picLocks noChangeAspect="1"/>
          </p:cNvPicPr>
          <p:nvPr/>
        </p:nvPicPr>
        <p:blipFill>
          <a:blip r:embed="rId3"/>
          <a:stretch>
            <a:fillRect/>
          </a:stretch>
        </p:blipFill>
        <p:spPr>
          <a:xfrm>
            <a:off x="3180813" y="1075475"/>
            <a:ext cx="1391187" cy="1368000"/>
          </a:xfrm>
          <a:prstGeom prst="rect">
            <a:avLst/>
          </a:prstGeom>
        </p:spPr>
      </p:pic>
    </p:spTree>
    <p:extLst>
      <p:ext uri="{BB962C8B-B14F-4D97-AF65-F5344CB8AC3E}">
        <p14:creationId xmlns:p14="http://schemas.microsoft.com/office/powerpoint/2010/main" val="424087204"/>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FC9BE17-9A7B-462D-AE50-3D87773873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Kép 6" descr="A képen beltéri, fal, ablak, épület látható&#10;&#10;Automatikusan generált leírás">
            <a:extLst>
              <a:ext uri="{FF2B5EF4-FFF2-40B4-BE49-F238E27FC236}">
                <a16:creationId xmlns:a16="http://schemas.microsoft.com/office/drawing/2014/main" id="{267D57CB-6E08-4918-9169-A3EF16A966C3}"/>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t="6191" r="13818" b="2900"/>
          <a:stretch/>
        </p:blipFill>
        <p:spPr>
          <a:xfrm>
            <a:off x="3523488" y="10"/>
            <a:ext cx="8668512" cy="6857990"/>
          </a:xfrm>
          <a:prstGeom prst="rect">
            <a:avLst/>
          </a:prstGeom>
        </p:spPr>
      </p:pic>
      <p:sp>
        <p:nvSpPr>
          <p:cNvPr id="14" name="Rectangle 13">
            <a:extLst>
              <a:ext uri="{FF2B5EF4-FFF2-40B4-BE49-F238E27FC236}">
                <a16:creationId xmlns:a16="http://schemas.microsoft.com/office/drawing/2014/main" id="{3EBE8569-6AEC-4B8C-8D53-2DE337CDBA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5D4142C-5077-457F-A6AD-3FECFDB396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7A5F0580-5EE9-419F-96EE-B6529EF6E7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artalom helye 2">
            <a:extLst>
              <a:ext uri="{FF2B5EF4-FFF2-40B4-BE49-F238E27FC236}">
                <a16:creationId xmlns:a16="http://schemas.microsoft.com/office/drawing/2014/main" id="{73801BE7-2CF5-43AC-9EE4-B39EAAD15BF1}"/>
              </a:ext>
            </a:extLst>
          </p:cNvPr>
          <p:cNvSpPr>
            <a:spLocks noGrp="1"/>
          </p:cNvSpPr>
          <p:nvPr>
            <p:ph idx="1"/>
          </p:nvPr>
        </p:nvSpPr>
        <p:spPr>
          <a:xfrm>
            <a:off x="371093" y="1368001"/>
            <a:ext cx="5724907" cy="5169490"/>
          </a:xfrm>
        </p:spPr>
        <p:txBody>
          <a:bodyPr anchor="t">
            <a:normAutofit fontScale="92500" lnSpcReduction="20000"/>
          </a:bodyPr>
          <a:lstStyle/>
          <a:p>
            <a:pPr marL="0" indent="0" algn="ctr">
              <a:lnSpc>
                <a:spcPct val="110000"/>
              </a:lnSpc>
              <a:buNone/>
            </a:pPr>
            <a:r>
              <a:rPr lang="en-US" sz="2400" dirty="0">
                <a:latin typeface="Arial" panose="020B0604020202020204" pitchFamily="34" charset="0"/>
                <a:cs typeface="Arial" panose="020B0604020202020204" pitchFamily="34" charset="0"/>
              </a:rPr>
              <a:t>Mi </a:t>
            </a:r>
            <a:r>
              <a:rPr lang="en-US" sz="2400" dirty="0" err="1">
                <a:latin typeface="Arial" panose="020B0604020202020204" pitchFamily="34" charset="0"/>
                <a:cs typeface="Arial" panose="020B0604020202020204" pitchFamily="34" charset="0"/>
              </a:rPr>
              <a:t>Atyánk</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aki</a:t>
            </a:r>
            <a:r>
              <a:rPr lang="en-US" sz="2400" dirty="0">
                <a:latin typeface="Arial" panose="020B0604020202020204" pitchFamily="34" charset="0"/>
                <a:cs typeface="Arial" panose="020B0604020202020204" pitchFamily="34" charset="0"/>
              </a:rPr>
              <a:t> a </a:t>
            </a:r>
            <a:r>
              <a:rPr lang="en-US" sz="2400" dirty="0" err="1">
                <a:latin typeface="Arial" panose="020B0604020202020204" pitchFamily="34" charset="0"/>
                <a:cs typeface="Arial" panose="020B0604020202020204" pitchFamily="34" charset="0"/>
              </a:rPr>
              <a:t>mennyekben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vagy</a:t>
            </a:r>
            <a:r>
              <a:rPr lang="en-US" sz="2400" dirty="0">
                <a:latin typeface="Arial" panose="020B0604020202020204" pitchFamily="34" charset="0"/>
                <a:cs typeface="Arial" panose="020B0604020202020204" pitchFamily="34" charset="0"/>
              </a:rPr>
              <a:t>, </a:t>
            </a:r>
            <a:endParaRPr lang="hu-HU" sz="2400" dirty="0">
              <a:latin typeface="Arial" panose="020B0604020202020204" pitchFamily="34" charset="0"/>
              <a:cs typeface="Arial" panose="020B0604020202020204" pitchFamily="34" charset="0"/>
            </a:endParaRPr>
          </a:p>
          <a:p>
            <a:pPr marL="0" indent="0" algn="ctr">
              <a:lnSpc>
                <a:spcPct val="110000"/>
              </a:lnSpc>
              <a:buNone/>
            </a:pPr>
            <a:r>
              <a:rPr lang="en-US" sz="2400" dirty="0" err="1">
                <a:latin typeface="Arial" panose="020B0604020202020204" pitchFamily="34" charset="0"/>
                <a:cs typeface="Arial" panose="020B0604020202020204" pitchFamily="34" charset="0"/>
              </a:rPr>
              <a:t>szenteltessék</a:t>
            </a:r>
            <a:r>
              <a:rPr lang="en-US" sz="2400" dirty="0">
                <a:latin typeface="Arial" panose="020B0604020202020204" pitchFamily="34" charset="0"/>
                <a:cs typeface="Arial" panose="020B0604020202020204" pitchFamily="34" charset="0"/>
              </a:rPr>
              <a:t> meg a </a:t>
            </a:r>
            <a:r>
              <a:rPr lang="en-US" sz="2400" dirty="0" err="1">
                <a:latin typeface="Arial" panose="020B0604020202020204" pitchFamily="34" charset="0"/>
                <a:cs typeface="Arial" panose="020B0604020202020204" pitchFamily="34" charset="0"/>
              </a:rPr>
              <a:t>te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neved</a:t>
            </a:r>
            <a:r>
              <a:rPr lang="en-US" sz="2400" dirty="0">
                <a:latin typeface="Arial" panose="020B0604020202020204" pitchFamily="34" charset="0"/>
                <a:cs typeface="Arial" panose="020B0604020202020204" pitchFamily="34" charset="0"/>
              </a:rPr>
              <a:t>,</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jöjjön</a:t>
            </a:r>
            <a:r>
              <a:rPr lang="en-US" sz="2400" dirty="0">
                <a:latin typeface="Arial" panose="020B0604020202020204" pitchFamily="34" charset="0"/>
                <a:cs typeface="Arial" panose="020B0604020202020204" pitchFamily="34" charset="0"/>
              </a:rPr>
              <a:t> el a </a:t>
            </a:r>
            <a:r>
              <a:rPr lang="en-US" sz="2400" dirty="0" err="1">
                <a:latin typeface="Arial" panose="020B0604020202020204" pitchFamily="34" charset="0"/>
                <a:cs typeface="Arial" panose="020B0604020202020204" pitchFamily="34" charset="0"/>
              </a:rPr>
              <a:t>te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országod</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legyen</a:t>
            </a:r>
            <a:r>
              <a:rPr lang="en-US" sz="2400" dirty="0">
                <a:latin typeface="Arial" panose="020B0604020202020204" pitchFamily="34" charset="0"/>
                <a:cs typeface="Arial" panose="020B0604020202020204" pitchFamily="34" charset="0"/>
              </a:rPr>
              <a:t> meg a </a:t>
            </a:r>
            <a:r>
              <a:rPr lang="en-US" sz="2400" dirty="0" err="1">
                <a:latin typeface="Arial" panose="020B0604020202020204" pitchFamily="34" charset="0"/>
                <a:cs typeface="Arial" panose="020B0604020202020204" pitchFamily="34" charset="0"/>
              </a:rPr>
              <a:t>te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akaratod</a:t>
            </a:r>
            <a:r>
              <a:rPr lang="en-US" sz="2400" dirty="0">
                <a:latin typeface="Arial" panose="020B0604020202020204" pitchFamily="34" charset="0"/>
                <a:cs typeface="Arial" panose="020B0604020202020204" pitchFamily="34" charset="0"/>
              </a:rPr>
              <a:t>, </a:t>
            </a:r>
            <a:endParaRPr lang="hu-HU" sz="2400" dirty="0">
              <a:latin typeface="Arial" panose="020B0604020202020204" pitchFamily="34" charset="0"/>
              <a:cs typeface="Arial" panose="020B0604020202020204" pitchFamily="34" charset="0"/>
            </a:endParaRPr>
          </a:p>
          <a:p>
            <a:pPr marL="0" indent="0" algn="ctr">
              <a:lnSpc>
                <a:spcPct val="110000"/>
              </a:lnSpc>
              <a:buNone/>
            </a:pPr>
            <a:r>
              <a:rPr lang="en-US" sz="2400" dirty="0" err="1">
                <a:latin typeface="Arial" panose="020B0604020202020204" pitchFamily="34" charset="0"/>
                <a:cs typeface="Arial" panose="020B0604020202020204" pitchFamily="34" charset="0"/>
              </a:rPr>
              <a:t>amint</a:t>
            </a:r>
            <a:r>
              <a:rPr lang="en-US" sz="2400" dirty="0">
                <a:latin typeface="Arial" panose="020B0604020202020204" pitchFamily="34" charset="0"/>
                <a:cs typeface="Arial" panose="020B0604020202020204" pitchFamily="34" charset="0"/>
              </a:rPr>
              <a:t> a </a:t>
            </a:r>
            <a:r>
              <a:rPr lang="en-US" sz="2400" dirty="0" err="1">
                <a:latin typeface="Arial" panose="020B0604020202020204" pitchFamily="34" charset="0"/>
                <a:cs typeface="Arial" panose="020B0604020202020204" pitchFamily="34" charset="0"/>
              </a:rPr>
              <a:t>mennyben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úgy</a:t>
            </a:r>
            <a:r>
              <a:rPr lang="en-US" sz="2400" dirty="0">
                <a:latin typeface="Arial" panose="020B0604020202020204" pitchFamily="34" charset="0"/>
                <a:cs typeface="Arial" panose="020B0604020202020204" pitchFamily="34" charset="0"/>
              </a:rPr>
              <a:t> a </a:t>
            </a:r>
            <a:r>
              <a:rPr lang="en-US" sz="2400" dirty="0" err="1">
                <a:latin typeface="Arial" panose="020B0604020202020204" pitchFamily="34" charset="0"/>
                <a:cs typeface="Arial" panose="020B0604020202020204" pitchFamily="34" charset="0"/>
              </a:rPr>
              <a:t>földön</a:t>
            </a:r>
            <a:r>
              <a:rPr lang="en-US" sz="2400" dirty="0">
                <a:latin typeface="Arial" panose="020B0604020202020204" pitchFamily="34" charset="0"/>
                <a:cs typeface="Arial" panose="020B0604020202020204" pitchFamily="34" charset="0"/>
              </a:rPr>
              <a:t> is;</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Mindennapi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kenyerünket</a:t>
            </a:r>
            <a:r>
              <a:rPr lang="en-US" sz="2400" dirty="0">
                <a:latin typeface="Arial" panose="020B0604020202020204" pitchFamily="34" charset="0"/>
                <a:cs typeface="Arial" panose="020B0604020202020204" pitchFamily="34" charset="0"/>
              </a:rPr>
              <a:t> add meg </a:t>
            </a:r>
            <a:r>
              <a:rPr lang="en-US" sz="2400" dirty="0" err="1">
                <a:latin typeface="Arial" panose="020B0604020202020204" pitchFamily="34" charset="0"/>
                <a:cs typeface="Arial" panose="020B0604020202020204" pitchFamily="34" charset="0"/>
              </a:rPr>
              <a:t>nekünk</a:t>
            </a:r>
            <a:r>
              <a:rPr lang="en-US" sz="2400" dirty="0">
                <a:latin typeface="Arial" panose="020B0604020202020204" pitchFamily="34" charset="0"/>
                <a:cs typeface="Arial" panose="020B0604020202020204" pitchFamily="34" charset="0"/>
              </a:rPr>
              <a:t> ma,</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és</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bocsásd</a:t>
            </a:r>
            <a:r>
              <a:rPr lang="en-US" sz="2400" dirty="0">
                <a:latin typeface="Arial" panose="020B0604020202020204" pitchFamily="34" charset="0"/>
                <a:cs typeface="Arial" panose="020B0604020202020204" pitchFamily="34" charset="0"/>
              </a:rPr>
              <a:t> meg </a:t>
            </a:r>
            <a:r>
              <a:rPr lang="en-US" sz="2400" dirty="0" err="1">
                <a:latin typeface="Arial" panose="020B0604020202020204" pitchFamily="34" charset="0"/>
                <a:cs typeface="Arial" panose="020B0604020202020204" pitchFamily="34" charset="0"/>
              </a:rPr>
              <a:t>vétkeinket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miképpen</a:t>
            </a:r>
            <a:r>
              <a:rPr lang="en-US" sz="2400" dirty="0">
                <a:latin typeface="Arial" panose="020B0604020202020204" pitchFamily="34" charset="0"/>
                <a:cs typeface="Arial" panose="020B0604020202020204" pitchFamily="34" charset="0"/>
              </a:rPr>
              <a:t> mi is </a:t>
            </a:r>
            <a:r>
              <a:rPr lang="en-US" sz="2400" dirty="0" err="1">
                <a:latin typeface="Arial" panose="020B0604020202020204" pitchFamily="34" charset="0"/>
                <a:cs typeface="Arial" panose="020B0604020202020204" pitchFamily="34" charset="0"/>
              </a:rPr>
              <a:t>megbocsátunk</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az</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ellenünk</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vétkezőknek</a:t>
            </a:r>
            <a:r>
              <a:rPr lang="en-US" sz="2400" dirty="0">
                <a:latin typeface="Arial" panose="020B0604020202020204" pitchFamily="34" charset="0"/>
                <a:cs typeface="Arial" panose="020B0604020202020204" pitchFamily="34" charset="0"/>
              </a:rPr>
              <a:t>;</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És</a:t>
            </a:r>
            <a:r>
              <a:rPr lang="en-US" sz="2400" dirty="0">
                <a:latin typeface="Arial" panose="020B0604020202020204" pitchFamily="34" charset="0"/>
                <a:cs typeface="Arial" panose="020B0604020202020204" pitchFamily="34" charset="0"/>
              </a:rPr>
              <a:t> ne </a:t>
            </a:r>
            <a:r>
              <a:rPr lang="en-US" sz="2400" dirty="0" err="1">
                <a:latin typeface="Arial" panose="020B0604020202020204" pitchFamily="34" charset="0"/>
                <a:cs typeface="Arial" panose="020B0604020202020204" pitchFamily="34" charset="0"/>
              </a:rPr>
              <a:t>vígy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minket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kísértésbe</a:t>
            </a:r>
            <a:r>
              <a:rPr lang="en-US" sz="2400" dirty="0">
                <a:latin typeface="Arial" panose="020B0604020202020204" pitchFamily="34" charset="0"/>
                <a:cs typeface="Arial" panose="020B0604020202020204" pitchFamily="34" charset="0"/>
              </a:rPr>
              <a:t>, de </a:t>
            </a:r>
            <a:r>
              <a:rPr lang="en-US" sz="2400" dirty="0" err="1">
                <a:latin typeface="Arial" panose="020B0604020202020204" pitchFamily="34" charset="0"/>
                <a:cs typeface="Arial" panose="020B0604020202020204" pitchFamily="34" charset="0"/>
              </a:rPr>
              <a:t>szabadíts</a:t>
            </a:r>
            <a:r>
              <a:rPr lang="en-US" sz="2400" dirty="0">
                <a:latin typeface="Arial" panose="020B0604020202020204" pitchFamily="34" charset="0"/>
                <a:cs typeface="Arial" panose="020B0604020202020204" pitchFamily="34" charset="0"/>
              </a:rPr>
              <a:t> meg a </a:t>
            </a:r>
            <a:r>
              <a:rPr lang="en-US" sz="2400" dirty="0" err="1">
                <a:latin typeface="Arial" panose="020B0604020202020204" pitchFamily="34" charset="0"/>
                <a:cs typeface="Arial" panose="020B0604020202020204" pitchFamily="34" charset="0"/>
              </a:rPr>
              <a:t>gonosztól</a:t>
            </a:r>
            <a:r>
              <a:rPr lang="en-US" sz="2400" dirty="0">
                <a:latin typeface="Arial" panose="020B0604020202020204" pitchFamily="34" charset="0"/>
                <a:cs typeface="Arial" panose="020B0604020202020204" pitchFamily="34" charset="0"/>
              </a:rPr>
              <a:t>;</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Mert</a:t>
            </a:r>
            <a:r>
              <a:rPr lang="en-US" sz="2400" dirty="0">
                <a:latin typeface="Arial" panose="020B0604020202020204" pitchFamily="34" charset="0"/>
                <a:cs typeface="Arial" panose="020B0604020202020204" pitchFamily="34" charset="0"/>
              </a:rPr>
              <a:t> tied </a:t>
            </a:r>
            <a:r>
              <a:rPr lang="en-US" sz="2400" dirty="0" err="1">
                <a:latin typeface="Arial" panose="020B0604020202020204" pitchFamily="34" charset="0"/>
                <a:cs typeface="Arial" panose="020B0604020202020204" pitchFamily="34" charset="0"/>
              </a:rPr>
              <a:t>az</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ország</a:t>
            </a:r>
            <a:r>
              <a:rPr lang="en-US" sz="2400" dirty="0">
                <a:latin typeface="Arial" panose="020B0604020202020204" pitchFamily="34" charset="0"/>
                <a:cs typeface="Arial" panose="020B0604020202020204" pitchFamily="34" charset="0"/>
              </a:rPr>
              <a:t>, a </a:t>
            </a:r>
            <a:r>
              <a:rPr lang="en-US" sz="2400" dirty="0" err="1">
                <a:latin typeface="Arial" panose="020B0604020202020204" pitchFamily="34" charset="0"/>
                <a:cs typeface="Arial" panose="020B0604020202020204" pitchFamily="34" charset="0"/>
              </a:rPr>
              <a:t>hatalom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és</a:t>
            </a:r>
            <a:r>
              <a:rPr lang="en-US" sz="2400" dirty="0">
                <a:latin typeface="Arial" panose="020B0604020202020204" pitchFamily="34" charset="0"/>
                <a:cs typeface="Arial" panose="020B0604020202020204" pitchFamily="34" charset="0"/>
              </a:rPr>
              <a:t> a </a:t>
            </a:r>
            <a:r>
              <a:rPr lang="en-US" sz="2400" dirty="0" err="1">
                <a:latin typeface="Arial" panose="020B0604020202020204" pitchFamily="34" charset="0"/>
                <a:cs typeface="Arial" panose="020B0604020202020204" pitchFamily="34" charset="0"/>
              </a:rPr>
              <a:t>dicsőség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mindörökké</a:t>
            </a:r>
            <a:r>
              <a:rPr lang="en-US" sz="2400" dirty="0">
                <a:latin typeface="Arial" panose="020B0604020202020204" pitchFamily="34" charset="0"/>
                <a:cs typeface="Arial" panose="020B0604020202020204" pitchFamily="34" charset="0"/>
              </a:rPr>
              <a:t>.</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Ámen</a:t>
            </a:r>
            <a:r>
              <a:rPr lang="en-US" sz="2400" dirty="0">
                <a:latin typeface="Arial" panose="020B0604020202020204" pitchFamily="34" charset="0"/>
                <a:cs typeface="Arial" panose="020B0604020202020204" pitchFamily="34" charset="0"/>
              </a:rPr>
              <a:t>.</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(Mt 6,9-13)</a:t>
            </a:r>
          </a:p>
          <a:p>
            <a:endParaRPr lang="hu-HU" sz="1700" dirty="0"/>
          </a:p>
        </p:txBody>
      </p:sp>
      <p:pic>
        <p:nvPicPr>
          <p:cNvPr id="13" name="Kép 12">
            <a:extLst>
              <a:ext uri="{FF2B5EF4-FFF2-40B4-BE49-F238E27FC236}">
                <a16:creationId xmlns:a16="http://schemas.microsoft.com/office/drawing/2014/main" id="{C118B811-C7C0-419A-929C-800FC1B5D7EA}"/>
              </a:ext>
            </a:extLst>
          </p:cNvPr>
          <p:cNvPicPr>
            <a:picLocks noChangeAspect="1"/>
          </p:cNvPicPr>
          <p:nvPr/>
        </p:nvPicPr>
        <p:blipFill>
          <a:blip r:embed="rId3"/>
          <a:stretch>
            <a:fillRect/>
          </a:stretch>
        </p:blipFill>
        <p:spPr>
          <a:xfrm>
            <a:off x="2338041" y="10234"/>
            <a:ext cx="1391187" cy="1368000"/>
          </a:xfrm>
          <a:prstGeom prst="rect">
            <a:avLst/>
          </a:prstGeom>
        </p:spPr>
      </p:pic>
    </p:spTree>
    <p:extLst>
      <p:ext uri="{BB962C8B-B14F-4D97-AF65-F5344CB8AC3E}">
        <p14:creationId xmlns:p14="http://schemas.microsoft.com/office/powerpoint/2010/main" val="1081663086"/>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FC9BE17-9A7B-462D-AE50-3D87773873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Kép 6" descr="A képen beltéri, fal, ablak, épület látható&#10;&#10;Automatikusan generált leírás">
            <a:extLst>
              <a:ext uri="{FF2B5EF4-FFF2-40B4-BE49-F238E27FC236}">
                <a16:creationId xmlns:a16="http://schemas.microsoft.com/office/drawing/2014/main" id="{267D57CB-6E08-4918-9169-A3EF16A966C3}"/>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t="6191" r="13818" b="2900"/>
          <a:stretch/>
        </p:blipFill>
        <p:spPr>
          <a:xfrm>
            <a:off x="3523488" y="10"/>
            <a:ext cx="8668512" cy="6857990"/>
          </a:xfrm>
          <a:prstGeom prst="rect">
            <a:avLst/>
          </a:prstGeom>
        </p:spPr>
      </p:pic>
      <p:sp>
        <p:nvSpPr>
          <p:cNvPr id="14" name="Rectangle 13">
            <a:extLst>
              <a:ext uri="{FF2B5EF4-FFF2-40B4-BE49-F238E27FC236}">
                <a16:creationId xmlns:a16="http://schemas.microsoft.com/office/drawing/2014/main" id="{3EBE8569-6AEC-4B8C-8D53-2DE337CDBA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ím 1">
            <a:extLst>
              <a:ext uri="{FF2B5EF4-FFF2-40B4-BE49-F238E27FC236}">
                <a16:creationId xmlns:a16="http://schemas.microsoft.com/office/drawing/2014/main" id="{C0FE0F1E-B528-468D-939A-33F7B09FCD61}"/>
              </a:ext>
            </a:extLst>
          </p:cNvPr>
          <p:cNvSpPr>
            <a:spLocks noGrp="1"/>
          </p:cNvSpPr>
          <p:nvPr>
            <p:ph type="title"/>
          </p:nvPr>
        </p:nvSpPr>
        <p:spPr>
          <a:xfrm>
            <a:off x="371094" y="1161288"/>
            <a:ext cx="3438144" cy="1124712"/>
          </a:xfrm>
        </p:spPr>
        <p:txBody>
          <a:bodyPr anchor="b">
            <a:normAutofit/>
          </a:bodyPr>
          <a:lstStyle/>
          <a:p>
            <a:r>
              <a:rPr lang="hu-HU" sz="2800" b="1" dirty="0">
                <a:latin typeface="Arial" panose="020B0604020202020204" pitchFamily="34" charset="0"/>
                <a:cs typeface="Arial" panose="020B0604020202020204" pitchFamily="34" charset="0"/>
              </a:rPr>
              <a:t>Imádkozzunk!</a:t>
            </a:r>
            <a:endParaRPr lang="hu-HU" sz="2800" dirty="0">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55D4142C-5077-457F-A6AD-3FECFDB396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7A5F0580-5EE9-419F-96EE-B6529EF6E7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artalom helye 2">
            <a:extLst>
              <a:ext uri="{FF2B5EF4-FFF2-40B4-BE49-F238E27FC236}">
                <a16:creationId xmlns:a16="http://schemas.microsoft.com/office/drawing/2014/main" id="{73801BE7-2CF5-43AC-9EE4-B39EAAD15BF1}"/>
              </a:ext>
            </a:extLst>
          </p:cNvPr>
          <p:cNvSpPr>
            <a:spLocks noGrp="1"/>
          </p:cNvSpPr>
          <p:nvPr>
            <p:ph idx="1"/>
          </p:nvPr>
        </p:nvSpPr>
        <p:spPr>
          <a:xfrm>
            <a:off x="371093" y="3118746"/>
            <a:ext cx="4200907" cy="3418744"/>
          </a:xfrm>
        </p:spPr>
        <p:txBody>
          <a:bodyPr anchor="t">
            <a:normAutofit/>
          </a:bodyPr>
          <a:lstStyle/>
          <a:p>
            <a:pPr marL="0" indent="0" algn="ctr">
              <a:buNone/>
            </a:pPr>
            <a:r>
              <a:rPr lang="hu-HU" sz="2400" dirty="0">
                <a:latin typeface="Arial" panose="020B0604020202020204" pitchFamily="34" charset="0"/>
                <a:cs typeface="Arial" panose="020B0604020202020204" pitchFamily="34" charset="0"/>
              </a:rPr>
              <a:t>Azért, hogy a mai órán meg tudjuk hallani és érteni azt az üzenetet, amit Isten személyesen nekünk szán!</a:t>
            </a:r>
          </a:p>
          <a:p>
            <a:endParaRPr lang="hu-HU" sz="1700" dirty="0"/>
          </a:p>
        </p:txBody>
      </p:sp>
      <p:pic>
        <p:nvPicPr>
          <p:cNvPr id="9" name="Kép 8">
            <a:extLst>
              <a:ext uri="{FF2B5EF4-FFF2-40B4-BE49-F238E27FC236}">
                <a16:creationId xmlns:a16="http://schemas.microsoft.com/office/drawing/2014/main" id="{AC2444D1-68FE-4374-9F7D-D95C2F9D6876}"/>
              </a:ext>
            </a:extLst>
          </p:cNvPr>
          <p:cNvPicPr>
            <a:picLocks noChangeAspect="1"/>
          </p:cNvPicPr>
          <p:nvPr/>
        </p:nvPicPr>
        <p:blipFill>
          <a:blip r:embed="rId3"/>
          <a:stretch>
            <a:fillRect/>
          </a:stretch>
        </p:blipFill>
        <p:spPr>
          <a:xfrm>
            <a:off x="3180813" y="1075475"/>
            <a:ext cx="1391187" cy="1368000"/>
          </a:xfrm>
          <a:prstGeom prst="rect">
            <a:avLst/>
          </a:prstGeom>
        </p:spPr>
      </p:pic>
    </p:spTree>
    <p:extLst>
      <p:ext uri="{BB962C8B-B14F-4D97-AF65-F5344CB8AC3E}">
        <p14:creationId xmlns:p14="http://schemas.microsoft.com/office/powerpoint/2010/main" val="3710045102"/>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FC9BE17-9A7B-462D-AE50-3D87773873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Kép 6" descr="A képen beltéri, fal, ablak, épület látható&#10;&#10;Automatikusan generált leírás">
            <a:extLst>
              <a:ext uri="{FF2B5EF4-FFF2-40B4-BE49-F238E27FC236}">
                <a16:creationId xmlns:a16="http://schemas.microsoft.com/office/drawing/2014/main" id="{267D57CB-6E08-4918-9169-A3EF16A966C3}"/>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t="6191" r="13818" b="2900"/>
          <a:stretch/>
        </p:blipFill>
        <p:spPr>
          <a:xfrm>
            <a:off x="3523488" y="10"/>
            <a:ext cx="8668512" cy="6857990"/>
          </a:xfrm>
          <a:prstGeom prst="rect">
            <a:avLst/>
          </a:prstGeom>
        </p:spPr>
      </p:pic>
      <p:sp>
        <p:nvSpPr>
          <p:cNvPr id="14" name="Rectangle 13">
            <a:extLst>
              <a:ext uri="{FF2B5EF4-FFF2-40B4-BE49-F238E27FC236}">
                <a16:creationId xmlns:a16="http://schemas.microsoft.com/office/drawing/2014/main" id="{3EBE8569-6AEC-4B8C-8D53-2DE337CDBA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5D4142C-5077-457F-A6AD-3FECFDB396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7A5F0580-5EE9-419F-96EE-B6529EF6E7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artalom helye 2">
            <a:extLst>
              <a:ext uri="{FF2B5EF4-FFF2-40B4-BE49-F238E27FC236}">
                <a16:creationId xmlns:a16="http://schemas.microsoft.com/office/drawing/2014/main" id="{73801BE7-2CF5-43AC-9EE4-B39EAAD15BF1}"/>
              </a:ext>
            </a:extLst>
          </p:cNvPr>
          <p:cNvSpPr>
            <a:spLocks noGrp="1"/>
          </p:cNvSpPr>
          <p:nvPr>
            <p:ph idx="1"/>
          </p:nvPr>
        </p:nvSpPr>
        <p:spPr>
          <a:xfrm>
            <a:off x="371093" y="5797296"/>
            <a:ext cx="5165183" cy="740194"/>
          </a:xfrm>
        </p:spPr>
        <p:txBody>
          <a:bodyPr anchor="t">
            <a:normAutofit lnSpcReduction="10000"/>
          </a:bodyPr>
          <a:lstStyle/>
          <a:p>
            <a:pPr marL="0" indent="0">
              <a:buNone/>
            </a:pPr>
            <a:r>
              <a:rPr lang="hu-HU" sz="1600" dirty="0">
                <a:solidFill>
                  <a:schemeClr val="tx2"/>
                </a:solidFill>
                <a:latin typeface="Arial" panose="020B0604020202020204" pitchFamily="34" charset="0"/>
                <a:cs typeface="Arial" panose="020B0604020202020204" pitchFamily="34" charset="0"/>
              </a:rPr>
              <a:t>A PPT-ben felhasznált képek a </a:t>
            </a:r>
            <a:r>
              <a:rPr lang="hu-HU" sz="1600" dirty="0">
                <a:solidFill>
                  <a:srgbClr val="002060"/>
                </a:solidFill>
                <a:latin typeface="Arial" panose="020B0604020202020204" pitchFamily="34" charset="0"/>
                <a:cs typeface="Arial" panose="020B0604020202020204" pitchFamily="34" charset="0"/>
                <a:hlinkClick r:id="rId3"/>
              </a:rPr>
              <a:t>https://unsplash.com/</a:t>
            </a:r>
            <a:r>
              <a:rPr lang="hu-HU" sz="1600" dirty="0">
                <a:solidFill>
                  <a:srgbClr val="002060"/>
                </a:solidFill>
                <a:latin typeface="Arial" panose="020B0604020202020204" pitchFamily="34" charset="0"/>
                <a:cs typeface="Arial" panose="020B0604020202020204" pitchFamily="34" charset="0"/>
              </a:rPr>
              <a:t> </a:t>
            </a:r>
            <a:r>
              <a:rPr lang="hu-HU" sz="1600" dirty="0">
                <a:latin typeface="Arial" panose="020B0604020202020204" pitchFamily="34" charset="0"/>
                <a:cs typeface="Arial" panose="020B0604020202020204" pitchFamily="34" charset="0"/>
              </a:rPr>
              <a:t>és a </a:t>
            </a:r>
            <a:r>
              <a:rPr lang="hu-HU" sz="1600" dirty="0">
                <a:latin typeface="Arial" panose="020B0604020202020204" pitchFamily="34" charset="0"/>
                <a:cs typeface="Arial" panose="020B0604020202020204" pitchFamily="34" charset="0"/>
                <a:hlinkClick r:id="rId4"/>
              </a:rPr>
              <a:t>https://pixabay.com/hu/</a:t>
            </a:r>
            <a:r>
              <a:rPr lang="hu-HU" sz="1600" dirty="0">
                <a:latin typeface="Arial" panose="020B0604020202020204" pitchFamily="34" charset="0"/>
                <a:cs typeface="Arial" panose="020B0604020202020204" pitchFamily="34" charset="0"/>
              </a:rPr>
              <a:t> </a:t>
            </a:r>
            <a:r>
              <a:rPr lang="hu-HU" sz="1600" dirty="0">
                <a:solidFill>
                  <a:schemeClr val="tx2"/>
                </a:solidFill>
                <a:latin typeface="Arial" panose="020B0604020202020204" pitchFamily="34" charset="0"/>
                <a:cs typeface="Arial" panose="020B0604020202020204" pitchFamily="34" charset="0"/>
              </a:rPr>
              <a:t>internetes oldalon találhatóak és ingyenesen letölthetők!</a:t>
            </a:r>
            <a:endParaRPr lang="hu-HU" sz="1600" cap="all" dirty="0">
              <a:solidFill>
                <a:schemeClr val="tx2"/>
              </a:solidFill>
              <a:latin typeface="Arial" panose="020B0604020202020204" pitchFamily="34" charset="0"/>
              <a:cs typeface="Arial" panose="020B0604020202020204" pitchFamily="34" charset="0"/>
            </a:endParaRPr>
          </a:p>
        </p:txBody>
      </p:sp>
      <p:sp>
        <p:nvSpPr>
          <p:cNvPr id="4" name="Szövegdoboz 3">
            <a:extLst>
              <a:ext uri="{FF2B5EF4-FFF2-40B4-BE49-F238E27FC236}">
                <a16:creationId xmlns:a16="http://schemas.microsoft.com/office/drawing/2014/main" id="{48C8B733-B0B4-4029-B353-FB73D48DD57C}"/>
              </a:ext>
            </a:extLst>
          </p:cNvPr>
          <p:cNvSpPr txBox="1"/>
          <p:nvPr/>
        </p:nvSpPr>
        <p:spPr>
          <a:xfrm>
            <a:off x="371093" y="2072618"/>
            <a:ext cx="3585765" cy="740194"/>
          </a:xfrm>
          <a:prstGeom prst="rect">
            <a:avLst/>
          </a:prstGeom>
          <a:solidFill>
            <a:schemeClr val="bg1"/>
          </a:solidFill>
        </p:spPr>
        <p:txBody>
          <a:bodyPr wrap="square" rtlCol="0">
            <a:spAutoFit/>
          </a:bodyPr>
          <a:lstStyle/>
          <a:p>
            <a:endParaRPr lang="hu-HU" dirty="0"/>
          </a:p>
        </p:txBody>
      </p:sp>
      <p:sp>
        <p:nvSpPr>
          <p:cNvPr id="2" name="Cím 1">
            <a:extLst>
              <a:ext uri="{FF2B5EF4-FFF2-40B4-BE49-F238E27FC236}">
                <a16:creationId xmlns:a16="http://schemas.microsoft.com/office/drawing/2014/main" id="{C0FE0F1E-B528-468D-939A-33F7B09FCD61}"/>
              </a:ext>
            </a:extLst>
          </p:cNvPr>
          <p:cNvSpPr>
            <a:spLocks noGrp="1"/>
          </p:cNvSpPr>
          <p:nvPr>
            <p:ph type="title"/>
          </p:nvPr>
        </p:nvSpPr>
        <p:spPr>
          <a:xfrm>
            <a:off x="424815" y="1975936"/>
            <a:ext cx="3438144" cy="1124712"/>
          </a:xfrm>
        </p:spPr>
        <p:txBody>
          <a:bodyPr anchor="b">
            <a:noAutofit/>
          </a:bodyPr>
          <a:lstStyle/>
          <a:p>
            <a:r>
              <a:rPr lang="hu-HU" b="1" dirty="0">
                <a:latin typeface="Arial" panose="020B0604020202020204" pitchFamily="34" charset="0"/>
                <a:cs typeface="Arial" panose="020B0604020202020204" pitchFamily="34" charset="0"/>
              </a:rPr>
              <a:t>Áldás békesség!</a:t>
            </a:r>
          </a:p>
        </p:txBody>
      </p:sp>
    </p:spTree>
    <p:extLst>
      <p:ext uri="{BB962C8B-B14F-4D97-AF65-F5344CB8AC3E}">
        <p14:creationId xmlns:p14="http://schemas.microsoft.com/office/powerpoint/2010/main" val="2592418133"/>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FC9BE17-9A7B-462D-AE50-3D87773873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Kép 6" descr="A képen beltéri, fal, ablak, épület látható&#10;&#10;Automatikusan generált leírás">
            <a:extLst>
              <a:ext uri="{FF2B5EF4-FFF2-40B4-BE49-F238E27FC236}">
                <a16:creationId xmlns:a16="http://schemas.microsoft.com/office/drawing/2014/main" id="{267D57CB-6E08-4918-9169-A3EF16A966C3}"/>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t="6191" r="13818" b="2900"/>
          <a:stretch/>
        </p:blipFill>
        <p:spPr>
          <a:xfrm>
            <a:off x="3523488" y="10"/>
            <a:ext cx="8668512" cy="6857990"/>
          </a:xfrm>
          <a:prstGeom prst="rect">
            <a:avLst/>
          </a:prstGeom>
        </p:spPr>
      </p:pic>
      <p:sp>
        <p:nvSpPr>
          <p:cNvPr id="14" name="Rectangle 13">
            <a:extLst>
              <a:ext uri="{FF2B5EF4-FFF2-40B4-BE49-F238E27FC236}">
                <a16:creationId xmlns:a16="http://schemas.microsoft.com/office/drawing/2014/main" id="{3EBE8569-6AEC-4B8C-8D53-2DE337CDBA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ím 1">
            <a:extLst>
              <a:ext uri="{FF2B5EF4-FFF2-40B4-BE49-F238E27FC236}">
                <a16:creationId xmlns:a16="http://schemas.microsoft.com/office/drawing/2014/main" id="{C0FE0F1E-B528-468D-939A-33F7B09FCD61}"/>
              </a:ext>
            </a:extLst>
          </p:cNvPr>
          <p:cNvSpPr>
            <a:spLocks noGrp="1"/>
          </p:cNvSpPr>
          <p:nvPr>
            <p:ph type="title"/>
          </p:nvPr>
        </p:nvSpPr>
        <p:spPr>
          <a:xfrm>
            <a:off x="371094" y="1161288"/>
            <a:ext cx="4200906" cy="1124712"/>
          </a:xfrm>
        </p:spPr>
        <p:txBody>
          <a:bodyPr anchor="b">
            <a:noAutofit/>
          </a:bodyPr>
          <a:lstStyle/>
          <a:p>
            <a:pPr marL="0" indent="0">
              <a:buNone/>
            </a:pPr>
            <a:r>
              <a:rPr lang="hu-HU" sz="2400" dirty="0">
                <a:latin typeface="Arial" panose="020B0604020202020204" pitchFamily="34" charset="0"/>
                <a:cs typeface="Arial" panose="020B0604020202020204" pitchFamily="34" charset="0"/>
              </a:rPr>
              <a:t>Hívjuk Isten Szentlelkét, hogy jelen legyen a mai óránkon és megáldja azt! Énekeljünk!</a:t>
            </a:r>
          </a:p>
        </p:txBody>
      </p:sp>
      <p:sp>
        <p:nvSpPr>
          <p:cNvPr id="16" name="Rectangle 15">
            <a:extLst>
              <a:ext uri="{FF2B5EF4-FFF2-40B4-BE49-F238E27FC236}">
                <a16:creationId xmlns:a16="http://schemas.microsoft.com/office/drawing/2014/main" id="{55D4142C-5077-457F-A6AD-3FECFDB396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7A5F0580-5EE9-419F-96EE-B6529EF6E7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artalom helye 2">
            <a:extLst>
              <a:ext uri="{FF2B5EF4-FFF2-40B4-BE49-F238E27FC236}">
                <a16:creationId xmlns:a16="http://schemas.microsoft.com/office/drawing/2014/main" id="{73801BE7-2CF5-43AC-9EE4-B39EAAD15BF1}"/>
              </a:ext>
            </a:extLst>
          </p:cNvPr>
          <p:cNvSpPr>
            <a:spLocks noGrp="1"/>
          </p:cNvSpPr>
          <p:nvPr>
            <p:ph idx="1"/>
          </p:nvPr>
        </p:nvSpPr>
        <p:spPr>
          <a:xfrm>
            <a:off x="371094" y="2718054"/>
            <a:ext cx="3497260" cy="2807458"/>
          </a:xfrm>
        </p:spPr>
        <p:txBody>
          <a:bodyPr anchor="t">
            <a:noAutofit/>
          </a:bodyPr>
          <a:lstStyle/>
          <a:p>
            <a:pPr marL="0" indent="0">
              <a:buNone/>
            </a:pPr>
            <a:r>
              <a:rPr lang="hu-HU" sz="2000" b="0" i="0" dirty="0">
                <a:solidFill>
                  <a:srgbClr val="000000"/>
                </a:solidFill>
                <a:effectLst/>
                <a:latin typeface="Arial" panose="020B0604020202020204" pitchFamily="34" charset="0"/>
                <a:cs typeface="Arial" panose="020B0604020202020204" pitchFamily="34" charset="0"/>
              </a:rPr>
              <a:t>Szentlélek </a:t>
            </a:r>
            <a:r>
              <a:rPr lang="hu-HU" sz="2000" b="0" i="0" dirty="0" err="1">
                <a:solidFill>
                  <a:srgbClr val="000000"/>
                </a:solidFill>
                <a:effectLst/>
                <a:latin typeface="Arial" panose="020B0604020202020204" pitchFamily="34" charset="0"/>
                <a:cs typeface="Arial" panose="020B0604020202020204" pitchFamily="34" charset="0"/>
              </a:rPr>
              <a:t>jöjj</a:t>
            </a:r>
            <a:r>
              <a:rPr lang="hu-HU" sz="2000" b="0" i="0" dirty="0">
                <a:solidFill>
                  <a:srgbClr val="000000"/>
                </a:solidFill>
                <a:effectLst/>
                <a:latin typeface="Arial" panose="020B0604020202020204" pitchFamily="34" charset="0"/>
                <a:cs typeface="Arial" panose="020B0604020202020204" pitchFamily="34" charset="0"/>
              </a:rPr>
              <a:t>, lobogó láng,</a:t>
            </a:r>
            <a:r>
              <a:rPr lang="hu-HU" sz="2000" dirty="0">
                <a:latin typeface="Arial" panose="020B0604020202020204" pitchFamily="34" charset="0"/>
                <a:cs typeface="Arial" panose="020B0604020202020204" pitchFamily="34" charset="0"/>
              </a:rPr>
              <a:t/>
            </a:r>
            <a:br>
              <a:rPr lang="hu-HU" sz="2000" dirty="0">
                <a:latin typeface="Arial" panose="020B0604020202020204" pitchFamily="34" charset="0"/>
                <a:cs typeface="Arial" panose="020B0604020202020204" pitchFamily="34" charset="0"/>
              </a:rPr>
            </a:br>
            <a:r>
              <a:rPr lang="hu-HU" sz="2000" b="0" i="0" dirty="0">
                <a:solidFill>
                  <a:srgbClr val="000000"/>
                </a:solidFill>
                <a:effectLst/>
                <a:latin typeface="Arial" panose="020B0604020202020204" pitchFamily="34" charset="0"/>
                <a:cs typeface="Arial" panose="020B0604020202020204" pitchFamily="34" charset="0"/>
              </a:rPr>
              <a:t>Szentlélek </a:t>
            </a:r>
            <a:r>
              <a:rPr lang="hu-HU" sz="2000" b="0" i="0" dirty="0" err="1">
                <a:solidFill>
                  <a:srgbClr val="000000"/>
                </a:solidFill>
                <a:effectLst/>
                <a:latin typeface="Arial" panose="020B0604020202020204" pitchFamily="34" charset="0"/>
                <a:cs typeface="Arial" panose="020B0604020202020204" pitchFamily="34" charset="0"/>
              </a:rPr>
              <a:t>jöjj</a:t>
            </a:r>
            <a:r>
              <a:rPr lang="hu-HU" sz="2000" b="0" i="0" dirty="0">
                <a:solidFill>
                  <a:srgbClr val="000000"/>
                </a:solidFill>
                <a:effectLst/>
                <a:latin typeface="Arial" panose="020B0604020202020204" pitchFamily="34" charset="0"/>
                <a:cs typeface="Arial" panose="020B0604020202020204" pitchFamily="34" charset="0"/>
              </a:rPr>
              <a:t>, a világ vár.</a:t>
            </a:r>
            <a:r>
              <a:rPr lang="hu-HU" sz="2000" dirty="0">
                <a:latin typeface="Arial" panose="020B0604020202020204" pitchFamily="34" charset="0"/>
                <a:cs typeface="Arial" panose="020B0604020202020204" pitchFamily="34" charset="0"/>
              </a:rPr>
              <a:t/>
            </a:r>
            <a:br>
              <a:rPr lang="hu-HU" sz="2000" dirty="0">
                <a:latin typeface="Arial" panose="020B0604020202020204" pitchFamily="34" charset="0"/>
                <a:cs typeface="Arial" panose="020B0604020202020204" pitchFamily="34" charset="0"/>
              </a:rPr>
            </a:br>
            <a:r>
              <a:rPr lang="hu-HU" sz="2000" b="0" i="0" dirty="0">
                <a:solidFill>
                  <a:srgbClr val="000000"/>
                </a:solidFill>
                <a:effectLst/>
                <a:latin typeface="Arial" panose="020B0604020202020204" pitchFamily="34" charset="0"/>
                <a:cs typeface="Arial" panose="020B0604020202020204" pitchFamily="34" charset="0"/>
              </a:rPr>
              <a:t>Szentlélek </a:t>
            </a:r>
            <a:r>
              <a:rPr lang="hu-HU" sz="2000" b="0" i="0" dirty="0" err="1">
                <a:solidFill>
                  <a:srgbClr val="000000"/>
                </a:solidFill>
                <a:effectLst/>
                <a:latin typeface="Arial" panose="020B0604020202020204" pitchFamily="34" charset="0"/>
                <a:cs typeface="Arial" panose="020B0604020202020204" pitchFamily="34" charset="0"/>
              </a:rPr>
              <a:t>jöjj</a:t>
            </a:r>
            <a:r>
              <a:rPr lang="hu-HU" sz="2000" b="0" i="0" dirty="0">
                <a:solidFill>
                  <a:srgbClr val="000000"/>
                </a:solidFill>
                <a:effectLst/>
                <a:latin typeface="Arial" panose="020B0604020202020204" pitchFamily="34" charset="0"/>
                <a:cs typeface="Arial" panose="020B0604020202020204" pitchFamily="34" charset="0"/>
              </a:rPr>
              <a:t>, viharos szél,</a:t>
            </a:r>
            <a:r>
              <a:rPr lang="hu-HU" sz="2000" dirty="0">
                <a:latin typeface="Arial" panose="020B0604020202020204" pitchFamily="34" charset="0"/>
                <a:cs typeface="Arial" panose="020B0604020202020204" pitchFamily="34" charset="0"/>
              </a:rPr>
              <a:t/>
            </a:r>
            <a:br>
              <a:rPr lang="hu-HU" sz="2000" dirty="0">
                <a:latin typeface="Arial" panose="020B0604020202020204" pitchFamily="34" charset="0"/>
                <a:cs typeface="Arial" panose="020B0604020202020204" pitchFamily="34" charset="0"/>
              </a:rPr>
            </a:br>
            <a:r>
              <a:rPr lang="hu-HU" sz="2000" b="0" i="0" dirty="0" err="1">
                <a:solidFill>
                  <a:srgbClr val="000000"/>
                </a:solidFill>
                <a:effectLst/>
                <a:latin typeface="Arial" panose="020B0604020202020204" pitchFamily="34" charset="0"/>
                <a:cs typeface="Arial" panose="020B0604020202020204" pitchFamily="34" charset="0"/>
              </a:rPr>
              <a:t>Jöjj</a:t>
            </a:r>
            <a:r>
              <a:rPr lang="hu-HU" sz="2000" b="0" i="0" dirty="0">
                <a:solidFill>
                  <a:srgbClr val="000000"/>
                </a:solidFill>
                <a:effectLst/>
                <a:latin typeface="Arial" panose="020B0604020202020204" pitchFamily="34" charset="0"/>
                <a:cs typeface="Arial" panose="020B0604020202020204" pitchFamily="34" charset="0"/>
              </a:rPr>
              <a:t>, áradj szét!</a:t>
            </a:r>
            <a:r>
              <a:rPr lang="hu-HU" sz="2000" dirty="0">
                <a:latin typeface="Arial" panose="020B0604020202020204" pitchFamily="34" charset="0"/>
                <a:cs typeface="Arial" panose="020B0604020202020204" pitchFamily="34" charset="0"/>
              </a:rPr>
              <a:t/>
            </a:r>
            <a:br>
              <a:rPr lang="hu-HU" sz="2000" dirty="0">
                <a:latin typeface="Arial" panose="020B0604020202020204" pitchFamily="34" charset="0"/>
                <a:cs typeface="Arial" panose="020B0604020202020204" pitchFamily="34" charset="0"/>
              </a:rPr>
            </a:br>
            <a:r>
              <a:rPr lang="hu-HU" sz="900" dirty="0">
                <a:latin typeface="Arial" panose="020B0604020202020204" pitchFamily="34" charset="0"/>
                <a:cs typeface="Arial" panose="020B0604020202020204" pitchFamily="34" charset="0"/>
              </a:rPr>
              <a:t/>
            </a:r>
            <a:br>
              <a:rPr lang="hu-HU" sz="900" dirty="0">
                <a:latin typeface="Arial" panose="020B0604020202020204" pitchFamily="34" charset="0"/>
                <a:cs typeface="Arial" panose="020B0604020202020204" pitchFamily="34" charset="0"/>
              </a:rPr>
            </a:br>
            <a:r>
              <a:rPr lang="hu-HU" sz="2000" b="0" i="0" dirty="0" err="1">
                <a:solidFill>
                  <a:srgbClr val="000000"/>
                </a:solidFill>
                <a:effectLst/>
                <a:latin typeface="Arial" panose="020B0604020202020204" pitchFamily="34" charset="0"/>
                <a:cs typeface="Arial" panose="020B0604020202020204" pitchFamily="34" charset="0"/>
              </a:rPr>
              <a:t>Jöjj</a:t>
            </a:r>
            <a:r>
              <a:rPr lang="hu-HU" sz="2000" b="0" i="0" dirty="0">
                <a:solidFill>
                  <a:srgbClr val="000000"/>
                </a:solidFill>
                <a:effectLst/>
                <a:latin typeface="Arial" panose="020B0604020202020204" pitchFamily="34" charset="0"/>
                <a:cs typeface="Arial" panose="020B0604020202020204" pitchFamily="34" charset="0"/>
              </a:rPr>
              <a:t> el élő vízforrás,</a:t>
            </a:r>
            <a:r>
              <a:rPr lang="hu-HU" sz="2000" dirty="0">
                <a:latin typeface="Arial" panose="020B0604020202020204" pitchFamily="34" charset="0"/>
                <a:cs typeface="Arial" panose="020B0604020202020204" pitchFamily="34" charset="0"/>
              </a:rPr>
              <a:t/>
            </a:r>
            <a:br>
              <a:rPr lang="hu-HU" sz="2000" dirty="0">
                <a:latin typeface="Arial" panose="020B0604020202020204" pitchFamily="34" charset="0"/>
                <a:cs typeface="Arial" panose="020B0604020202020204" pitchFamily="34" charset="0"/>
              </a:rPr>
            </a:br>
            <a:r>
              <a:rPr lang="hu-HU" sz="2000" b="0" i="0" dirty="0" err="1">
                <a:solidFill>
                  <a:srgbClr val="000000"/>
                </a:solidFill>
                <a:effectLst/>
                <a:latin typeface="Arial" panose="020B0604020202020204" pitchFamily="34" charset="0"/>
                <a:cs typeface="Arial" panose="020B0604020202020204" pitchFamily="34" charset="0"/>
              </a:rPr>
              <a:t>Jöjj</a:t>
            </a:r>
            <a:r>
              <a:rPr lang="hu-HU" sz="2000" b="0" i="0" dirty="0">
                <a:solidFill>
                  <a:srgbClr val="000000"/>
                </a:solidFill>
                <a:effectLst/>
                <a:latin typeface="Arial" panose="020B0604020202020204" pitchFamily="34" charset="0"/>
                <a:cs typeface="Arial" panose="020B0604020202020204" pitchFamily="34" charset="0"/>
              </a:rPr>
              <a:t>, a szívünk Téged vár,</a:t>
            </a:r>
            <a:r>
              <a:rPr lang="hu-HU" sz="2000" dirty="0">
                <a:latin typeface="Arial" panose="020B0604020202020204" pitchFamily="34" charset="0"/>
                <a:cs typeface="Arial" panose="020B0604020202020204" pitchFamily="34" charset="0"/>
              </a:rPr>
              <a:t/>
            </a:r>
            <a:br>
              <a:rPr lang="hu-HU" sz="2000" dirty="0">
                <a:latin typeface="Arial" panose="020B0604020202020204" pitchFamily="34" charset="0"/>
                <a:cs typeface="Arial" panose="020B0604020202020204" pitchFamily="34" charset="0"/>
              </a:rPr>
            </a:br>
            <a:r>
              <a:rPr lang="hu-HU" sz="2000" b="0" i="0" dirty="0" err="1">
                <a:solidFill>
                  <a:srgbClr val="000000"/>
                </a:solidFill>
                <a:effectLst/>
                <a:latin typeface="Arial" panose="020B0604020202020204" pitchFamily="34" charset="0"/>
                <a:cs typeface="Arial" panose="020B0604020202020204" pitchFamily="34" charset="0"/>
              </a:rPr>
              <a:t>Jöjj</a:t>
            </a:r>
            <a:r>
              <a:rPr lang="hu-HU" sz="2000" b="0" i="0" dirty="0">
                <a:solidFill>
                  <a:srgbClr val="000000"/>
                </a:solidFill>
                <a:effectLst/>
                <a:latin typeface="Arial" panose="020B0604020202020204" pitchFamily="34" charset="0"/>
                <a:cs typeface="Arial" panose="020B0604020202020204" pitchFamily="34" charset="0"/>
              </a:rPr>
              <a:t>, ki fényt adsz lelkünknek,</a:t>
            </a:r>
            <a:r>
              <a:rPr lang="hu-HU" sz="2000" dirty="0">
                <a:latin typeface="Arial" panose="020B0604020202020204" pitchFamily="34" charset="0"/>
                <a:cs typeface="Arial" panose="020B0604020202020204" pitchFamily="34" charset="0"/>
              </a:rPr>
              <a:t/>
            </a:r>
            <a:br>
              <a:rPr lang="hu-HU" sz="2000" dirty="0">
                <a:latin typeface="Arial" panose="020B0604020202020204" pitchFamily="34" charset="0"/>
                <a:cs typeface="Arial" panose="020B0604020202020204" pitchFamily="34" charset="0"/>
              </a:rPr>
            </a:br>
            <a:r>
              <a:rPr lang="hu-HU" sz="2000" b="0" i="0" dirty="0" err="1">
                <a:solidFill>
                  <a:srgbClr val="000000"/>
                </a:solidFill>
                <a:effectLst/>
                <a:latin typeface="Arial" panose="020B0604020202020204" pitchFamily="34" charset="0"/>
                <a:cs typeface="Arial" panose="020B0604020202020204" pitchFamily="34" charset="0"/>
              </a:rPr>
              <a:t>Jöjj</a:t>
            </a:r>
            <a:r>
              <a:rPr lang="hu-HU" sz="2000" b="0" i="0" dirty="0">
                <a:solidFill>
                  <a:srgbClr val="000000"/>
                </a:solidFill>
                <a:effectLst/>
                <a:latin typeface="Arial" panose="020B0604020202020204" pitchFamily="34" charset="0"/>
                <a:cs typeface="Arial" panose="020B0604020202020204" pitchFamily="34" charset="0"/>
              </a:rPr>
              <a:t>, úgy vágyunk Rád.</a:t>
            </a:r>
            <a:r>
              <a:rPr lang="hu-HU" sz="2000" dirty="0">
                <a:latin typeface="Arial" panose="020B0604020202020204" pitchFamily="34" charset="0"/>
                <a:cs typeface="Arial" panose="020B0604020202020204" pitchFamily="34" charset="0"/>
              </a:rPr>
              <a:t/>
            </a:r>
            <a:br>
              <a:rPr lang="hu-HU" sz="2000" dirty="0">
                <a:latin typeface="Arial" panose="020B0604020202020204" pitchFamily="34" charset="0"/>
                <a:cs typeface="Arial" panose="020B0604020202020204" pitchFamily="34" charset="0"/>
              </a:rPr>
            </a:br>
            <a:r>
              <a:rPr lang="hu-HU" sz="2000" dirty="0">
                <a:latin typeface="Arial" panose="020B0604020202020204" pitchFamily="34" charset="0"/>
                <a:cs typeface="Arial" panose="020B0604020202020204" pitchFamily="34" charset="0"/>
              </a:rPr>
              <a:t/>
            </a:r>
            <a:br>
              <a:rPr lang="hu-HU" sz="2000" dirty="0">
                <a:latin typeface="Arial" panose="020B0604020202020204" pitchFamily="34" charset="0"/>
                <a:cs typeface="Arial" panose="020B0604020202020204" pitchFamily="34" charset="0"/>
              </a:rPr>
            </a:br>
            <a:endParaRPr lang="hu-HU" sz="2000" dirty="0">
              <a:latin typeface="Arial" panose="020B0604020202020204" pitchFamily="34" charset="0"/>
              <a:cs typeface="Arial" panose="020B0604020202020204" pitchFamily="34" charset="0"/>
            </a:endParaRPr>
          </a:p>
        </p:txBody>
      </p:sp>
      <p:sp>
        <p:nvSpPr>
          <p:cNvPr id="13" name="Téglalap 12">
            <a:extLst>
              <a:ext uri="{FF2B5EF4-FFF2-40B4-BE49-F238E27FC236}">
                <a16:creationId xmlns:a16="http://schemas.microsoft.com/office/drawing/2014/main" id="{28E9E2CC-F652-4FD8-B6F1-1A729093B4AA}"/>
              </a:ext>
            </a:extLst>
          </p:cNvPr>
          <p:cNvSpPr/>
          <p:nvPr/>
        </p:nvSpPr>
        <p:spPr>
          <a:xfrm>
            <a:off x="699135" y="5511615"/>
            <a:ext cx="4929705" cy="97912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hu-HU" b="1" cap="all" dirty="0">
                <a:solidFill>
                  <a:schemeClr val="bg1"/>
                </a:solidFill>
                <a:latin typeface="Arial" panose="020B0604020202020204" pitchFamily="34" charset="0"/>
                <a:cs typeface="Arial" panose="020B0604020202020204" pitchFamily="34" charset="0"/>
              </a:rPr>
              <a:t>a zene elindításához kattints</a:t>
            </a:r>
            <a:endParaRPr lang="hu-HU" sz="4000" b="1" cap="all" dirty="0">
              <a:solidFill>
                <a:schemeClr val="bg1"/>
              </a:solidFill>
              <a:latin typeface="Arial" panose="020B0604020202020204" pitchFamily="34" charset="0"/>
              <a:cs typeface="Arial" panose="020B0604020202020204" pitchFamily="34" charset="0"/>
            </a:endParaRPr>
          </a:p>
        </p:txBody>
      </p:sp>
      <p:pic>
        <p:nvPicPr>
          <p:cNvPr id="10" name="Kép 9">
            <a:hlinkClick r:id="rId3"/>
            <a:extLst>
              <a:ext uri="{FF2B5EF4-FFF2-40B4-BE49-F238E27FC236}">
                <a16:creationId xmlns:a16="http://schemas.microsoft.com/office/drawing/2014/main" id="{5160757C-3B19-4085-9D5A-A97F8DD78334}"/>
              </a:ext>
            </a:extLst>
          </p:cNvPr>
          <p:cNvPicPr>
            <a:picLocks noChangeAspect="1"/>
          </p:cNvPicPr>
          <p:nvPr/>
        </p:nvPicPr>
        <p:blipFill>
          <a:blip r:embed="rId4" cstate="screen">
            <a:duotone>
              <a:prstClr val="black"/>
              <a:schemeClr val="bg1">
                <a:lumMod val="85000"/>
                <a:tint val="45000"/>
                <a:satMod val="400000"/>
              </a:schemeClr>
            </a:duotone>
            <a:extLst>
              <a:ext uri="{28A0092B-C50C-407E-A947-70E740481C1C}">
                <a14:useLocalDpi xmlns:a14="http://schemas.microsoft.com/office/drawing/2010/main"/>
              </a:ext>
            </a:extLst>
          </a:blip>
          <a:stretch>
            <a:fillRect/>
          </a:stretch>
        </p:blipFill>
        <p:spPr>
          <a:xfrm>
            <a:off x="5271747" y="5152567"/>
            <a:ext cx="1574791" cy="1609998"/>
          </a:xfrm>
          <a:prstGeom prst="rect">
            <a:avLst/>
          </a:prstGeom>
        </p:spPr>
      </p:pic>
      <p:sp>
        <p:nvSpPr>
          <p:cNvPr id="15" name="Tartalom helye 2">
            <a:extLst>
              <a:ext uri="{FF2B5EF4-FFF2-40B4-BE49-F238E27FC236}">
                <a16:creationId xmlns:a16="http://schemas.microsoft.com/office/drawing/2014/main" id="{CBB083C8-6BDF-4CBD-B36A-330BD41868D3}"/>
              </a:ext>
            </a:extLst>
          </p:cNvPr>
          <p:cNvSpPr txBox="1">
            <a:spLocks/>
          </p:cNvSpPr>
          <p:nvPr/>
        </p:nvSpPr>
        <p:spPr>
          <a:xfrm>
            <a:off x="3729228" y="2718054"/>
            <a:ext cx="3497260" cy="280745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hu-HU" sz="2000" b="0" i="0" dirty="0" err="1">
                <a:solidFill>
                  <a:srgbClr val="000000"/>
                </a:solidFill>
                <a:effectLst/>
                <a:latin typeface="Arial" panose="020B0604020202020204" pitchFamily="34" charset="0"/>
                <a:cs typeface="Arial" panose="020B0604020202020204" pitchFamily="34" charset="0"/>
              </a:rPr>
              <a:t>Jöjj</a:t>
            </a:r>
            <a:r>
              <a:rPr lang="hu-HU" sz="2000" b="0" i="0" dirty="0">
                <a:solidFill>
                  <a:srgbClr val="000000"/>
                </a:solidFill>
                <a:effectLst/>
                <a:latin typeface="Arial" panose="020B0604020202020204" pitchFamily="34" charset="0"/>
                <a:cs typeface="Arial" panose="020B0604020202020204" pitchFamily="34" charset="0"/>
              </a:rPr>
              <a:t> igazság forrása,</a:t>
            </a:r>
            <a:r>
              <a:rPr lang="hu-HU" sz="2000" dirty="0">
                <a:latin typeface="Arial" panose="020B0604020202020204" pitchFamily="34" charset="0"/>
                <a:cs typeface="Arial" panose="020B0604020202020204" pitchFamily="34" charset="0"/>
              </a:rPr>
              <a:t/>
            </a:r>
            <a:br>
              <a:rPr lang="hu-HU" sz="2000" dirty="0">
                <a:latin typeface="Arial" panose="020B0604020202020204" pitchFamily="34" charset="0"/>
                <a:cs typeface="Arial" panose="020B0604020202020204" pitchFamily="34" charset="0"/>
              </a:rPr>
            </a:br>
            <a:r>
              <a:rPr lang="hu-HU" sz="2000" b="0" i="0" dirty="0" err="1">
                <a:solidFill>
                  <a:srgbClr val="000000"/>
                </a:solidFill>
                <a:effectLst/>
                <a:latin typeface="Arial" panose="020B0604020202020204" pitchFamily="34" charset="0"/>
                <a:cs typeface="Arial" panose="020B0604020202020204" pitchFamily="34" charset="0"/>
              </a:rPr>
              <a:t>Jöjj</a:t>
            </a:r>
            <a:r>
              <a:rPr lang="hu-HU" sz="2000" b="0" i="0" dirty="0">
                <a:solidFill>
                  <a:srgbClr val="000000"/>
                </a:solidFill>
                <a:effectLst/>
                <a:latin typeface="Arial" panose="020B0604020202020204" pitchFamily="34" charset="0"/>
                <a:cs typeface="Arial" panose="020B0604020202020204" pitchFamily="34" charset="0"/>
              </a:rPr>
              <a:t>, imádunk mindnyájan,</a:t>
            </a:r>
            <a:r>
              <a:rPr lang="hu-HU" sz="2000" dirty="0">
                <a:latin typeface="Arial" panose="020B0604020202020204" pitchFamily="34" charset="0"/>
                <a:cs typeface="Arial" panose="020B0604020202020204" pitchFamily="34" charset="0"/>
              </a:rPr>
              <a:t/>
            </a:r>
            <a:br>
              <a:rPr lang="hu-HU" sz="2000" dirty="0">
                <a:latin typeface="Arial" panose="020B0604020202020204" pitchFamily="34" charset="0"/>
                <a:cs typeface="Arial" panose="020B0604020202020204" pitchFamily="34" charset="0"/>
              </a:rPr>
            </a:br>
            <a:r>
              <a:rPr lang="hu-HU" sz="2000" b="0" i="0" dirty="0" err="1">
                <a:solidFill>
                  <a:srgbClr val="000000"/>
                </a:solidFill>
                <a:effectLst/>
                <a:latin typeface="Arial" panose="020B0604020202020204" pitchFamily="34" charset="0"/>
                <a:cs typeface="Arial" panose="020B0604020202020204" pitchFamily="34" charset="0"/>
              </a:rPr>
              <a:t>Jöjj</a:t>
            </a:r>
            <a:r>
              <a:rPr lang="hu-HU" sz="2000" b="0" i="0" dirty="0">
                <a:solidFill>
                  <a:srgbClr val="000000"/>
                </a:solidFill>
                <a:effectLst/>
                <a:latin typeface="Arial" panose="020B0604020202020204" pitchFamily="34" charset="0"/>
                <a:cs typeface="Arial" panose="020B0604020202020204" pitchFamily="34" charset="0"/>
              </a:rPr>
              <a:t>, reményünk éleszd fel,</a:t>
            </a:r>
            <a:r>
              <a:rPr lang="hu-HU" sz="2000" dirty="0">
                <a:latin typeface="Arial" panose="020B0604020202020204" pitchFamily="34" charset="0"/>
                <a:cs typeface="Arial" panose="020B0604020202020204" pitchFamily="34" charset="0"/>
              </a:rPr>
              <a:t/>
            </a:r>
            <a:br>
              <a:rPr lang="hu-HU" sz="2000" dirty="0">
                <a:latin typeface="Arial" panose="020B0604020202020204" pitchFamily="34" charset="0"/>
                <a:cs typeface="Arial" panose="020B0604020202020204" pitchFamily="34" charset="0"/>
              </a:rPr>
            </a:br>
            <a:r>
              <a:rPr lang="hu-HU" sz="2000" b="0" i="0" dirty="0" err="1">
                <a:solidFill>
                  <a:srgbClr val="000000"/>
                </a:solidFill>
                <a:effectLst/>
                <a:latin typeface="Arial" panose="020B0604020202020204" pitchFamily="34" charset="0"/>
                <a:cs typeface="Arial" panose="020B0604020202020204" pitchFamily="34" charset="0"/>
              </a:rPr>
              <a:t>Jöjj</a:t>
            </a:r>
            <a:r>
              <a:rPr lang="hu-HU" sz="2000" b="0" i="0" dirty="0">
                <a:solidFill>
                  <a:srgbClr val="000000"/>
                </a:solidFill>
                <a:effectLst/>
                <a:latin typeface="Arial" panose="020B0604020202020204" pitchFamily="34" charset="0"/>
                <a:cs typeface="Arial" panose="020B0604020202020204" pitchFamily="34" charset="0"/>
              </a:rPr>
              <a:t> kegyelmeddel.</a:t>
            </a:r>
            <a:r>
              <a:rPr lang="hu-HU" sz="2000" dirty="0">
                <a:latin typeface="Arial" panose="020B0604020202020204" pitchFamily="34" charset="0"/>
                <a:cs typeface="Arial" panose="020B0604020202020204" pitchFamily="34" charset="0"/>
              </a:rPr>
              <a:t/>
            </a:r>
            <a:br>
              <a:rPr lang="hu-HU" sz="2000" dirty="0">
                <a:latin typeface="Arial" panose="020B0604020202020204" pitchFamily="34" charset="0"/>
                <a:cs typeface="Arial" panose="020B0604020202020204" pitchFamily="34" charset="0"/>
              </a:rPr>
            </a:br>
            <a:r>
              <a:rPr lang="hu-HU" sz="900" dirty="0">
                <a:latin typeface="Arial" panose="020B0604020202020204" pitchFamily="34" charset="0"/>
                <a:cs typeface="Arial" panose="020B0604020202020204" pitchFamily="34" charset="0"/>
              </a:rPr>
              <a:t/>
            </a:r>
            <a:br>
              <a:rPr lang="hu-HU" sz="900" dirty="0">
                <a:latin typeface="Arial" panose="020B0604020202020204" pitchFamily="34" charset="0"/>
                <a:cs typeface="Arial" panose="020B0604020202020204" pitchFamily="34" charset="0"/>
              </a:rPr>
            </a:br>
            <a:r>
              <a:rPr lang="hu-HU" sz="2000" b="0" i="0" dirty="0" err="1">
                <a:solidFill>
                  <a:srgbClr val="000000"/>
                </a:solidFill>
                <a:effectLst/>
                <a:latin typeface="Arial" panose="020B0604020202020204" pitchFamily="34" charset="0"/>
                <a:cs typeface="Arial" panose="020B0604020202020204" pitchFamily="34" charset="0"/>
              </a:rPr>
              <a:t>Jöjj</a:t>
            </a:r>
            <a:r>
              <a:rPr lang="hu-HU" sz="2000" b="0" i="0" dirty="0">
                <a:solidFill>
                  <a:srgbClr val="000000"/>
                </a:solidFill>
                <a:effectLst/>
                <a:latin typeface="Arial" panose="020B0604020202020204" pitchFamily="34" charset="0"/>
                <a:cs typeface="Arial" panose="020B0604020202020204" pitchFamily="34" charset="0"/>
              </a:rPr>
              <a:t>, a néped gyűjtsd egybe,</a:t>
            </a:r>
            <a:r>
              <a:rPr lang="hu-HU" sz="2000" dirty="0">
                <a:latin typeface="Arial" panose="020B0604020202020204" pitchFamily="34" charset="0"/>
                <a:cs typeface="Arial" panose="020B0604020202020204" pitchFamily="34" charset="0"/>
              </a:rPr>
              <a:t/>
            </a:r>
            <a:br>
              <a:rPr lang="hu-HU" sz="2000" dirty="0">
                <a:latin typeface="Arial" panose="020B0604020202020204" pitchFamily="34" charset="0"/>
                <a:cs typeface="Arial" panose="020B0604020202020204" pitchFamily="34" charset="0"/>
              </a:rPr>
            </a:br>
            <a:r>
              <a:rPr lang="hu-HU" sz="2000" b="0" i="0" dirty="0" err="1">
                <a:solidFill>
                  <a:srgbClr val="000000"/>
                </a:solidFill>
                <a:effectLst/>
                <a:latin typeface="Arial" panose="020B0604020202020204" pitchFamily="34" charset="0"/>
                <a:cs typeface="Arial" panose="020B0604020202020204" pitchFamily="34" charset="0"/>
              </a:rPr>
              <a:t>Jöjj</a:t>
            </a:r>
            <a:r>
              <a:rPr lang="hu-HU" sz="2000" b="0" i="0" dirty="0">
                <a:solidFill>
                  <a:srgbClr val="000000"/>
                </a:solidFill>
                <a:effectLst/>
                <a:latin typeface="Arial" panose="020B0604020202020204" pitchFamily="34" charset="0"/>
                <a:cs typeface="Arial" panose="020B0604020202020204" pitchFamily="34" charset="0"/>
              </a:rPr>
              <a:t>, az alvót ébreszd fel,</a:t>
            </a:r>
            <a:r>
              <a:rPr lang="hu-HU" sz="2000" dirty="0">
                <a:latin typeface="Arial" panose="020B0604020202020204" pitchFamily="34" charset="0"/>
                <a:cs typeface="Arial" panose="020B0604020202020204" pitchFamily="34" charset="0"/>
              </a:rPr>
              <a:t/>
            </a:r>
            <a:br>
              <a:rPr lang="hu-HU" sz="2000" dirty="0">
                <a:latin typeface="Arial" panose="020B0604020202020204" pitchFamily="34" charset="0"/>
                <a:cs typeface="Arial" panose="020B0604020202020204" pitchFamily="34" charset="0"/>
              </a:rPr>
            </a:br>
            <a:r>
              <a:rPr lang="hu-HU" sz="2000" b="0" i="0" dirty="0" err="1">
                <a:solidFill>
                  <a:srgbClr val="000000"/>
                </a:solidFill>
                <a:effectLst/>
                <a:latin typeface="Arial" panose="020B0604020202020204" pitchFamily="34" charset="0"/>
                <a:cs typeface="Arial" panose="020B0604020202020204" pitchFamily="34" charset="0"/>
              </a:rPr>
              <a:t>Jöjj</a:t>
            </a:r>
            <a:r>
              <a:rPr lang="hu-HU" sz="2000" b="0" i="0" dirty="0">
                <a:solidFill>
                  <a:srgbClr val="000000"/>
                </a:solidFill>
                <a:effectLst/>
                <a:latin typeface="Arial" panose="020B0604020202020204" pitchFamily="34" charset="0"/>
                <a:cs typeface="Arial" panose="020B0604020202020204" pitchFamily="34" charset="0"/>
              </a:rPr>
              <a:t>, a bűntől tisztíts meg,</a:t>
            </a:r>
            <a:r>
              <a:rPr lang="hu-HU" sz="2000" dirty="0">
                <a:latin typeface="Arial" panose="020B0604020202020204" pitchFamily="34" charset="0"/>
                <a:cs typeface="Arial" panose="020B0604020202020204" pitchFamily="34" charset="0"/>
              </a:rPr>
              <a:t/>
            </a:r>
            <a:br>
              <a:rPr lang="hu-HU" sz="2000" dirty="0">
                <a:latin typeface="Arial" panose="020B0604020202020204" pitchFamily="34" charset="0"/>
                <a:cs typeface="Arial" panose="020B0604020202020204" pitchFamily="34" charset="0"/>
              </a:rPr>
            </a:br>
            <a:r>
              <a:rPr lang="hu-HU" sz="2000" b="0" i="0" dirty="0">
                <a:solidFill>
                  <a:srgbClr val="000000"/>
                </a:solidFill>
                <a:effectLst/>
                <a:latin typeface="Arial" panose="020B0604020202020204" pitchFamily="34" charset="0"/>
                <a:cs typeface="Arial" panose="020B0604020202020204" pitchFamily="34" charset="0"/>
              </a:rPr>
              <a:t>Bátoríts minket.</a:t>
            </a:r>
            <a:endParaRPr lang="hu-HU" sz="2000" dirty="0"/>
          </a:p>
          <a:p>
            <a:pPr marL="0" indent="0">
              <a:buFont typeface="Arial" panose="020B0604020202020204" pitchFamily="34" charset="0"/>
              <a:buNone/>
            </a:pPr>
            <a:r>
              <a:rPr lang="hu-HU" sz="2000" dirty="0">
                <a:latin typeface="Arial" panose="020B0604020202020204" pitchFamily="34" charset="0"/>
                <a:cs typeface="Arial" panose="020B0604020202020204" pitchFamily="34" charset="0"/>
              </a:rPr>
              <a:t/>
            </a:r>
            <a:br>
              <a:rPr lang="hu-HU" sz="2000" dirty="0">
                <a:latin typeface="Arial" panose="020B0604020202020204" pitchFamily="34" charset="0"/>
                <a:cs typeface="Arial" panose="020B0604020202020204" pitchFamily="34" charset="0"/>
              </a:rPr>
            </a:br>
            <a:endParaRPr lang="hu-HU" sz="2000" dirty="0">
              <a:latin typeface="Arial" panose="020B0604020202020204" pitchFamily="34" charset="0"/>
              <a:cs typeface="Arial" panose="020B0604020202020204" pitchFamily="34" charset="0"/>
            </a:endParaRPr>
          </a:p>
        </p:txBody>
      </p:sp>
      <p:pic>
        <p:nvPicPr>
          <p:cNvPr id="17" name="Kép 16">
            <a:extLst>
              <a:ext uri="{FF2B5EF4-FFF2-40B4-BE49-F238E27FC236}">
                <a16:creationId xmlns:a16="http://schemas.microsoft.com/office/drawing/2014/main" id="{A42FC550-1ACA-4F3D-B1D0-D5B9655819FC}"/>
              </a:ext>
            </a:extLst>
          </p:cNvPr>
          <p:cNvPicPr>
            <a:picLocks noChangeAspect="1"/>
          </p:cNvPicPr>
          <p:nvPr/>
        </p:nvPicPr>
        <p:blipFill>
          <a:blip r:embed="rId5"/>
          <a:stretch>
            <a:fillRect/>
          </a:stretch>
        </p:blipFill>
        <p:spPr>
          <a:xfrm>
            <a:off x="4787903" y="1039644"/>
            <a:ext cx="1379910" cy="1368000"/>
          </a:xfrm>
          <a:prstGeom prst="rect">
            <a:avLst/>
          </a:prstGeom>
        </p:spPr>
      </p:pic>
    </p:spTree>
    <p:extLst>
      <p:ext uri="{BB962C8B-B14F-4D97-AF65-F5344CB8AC3E}">
        <p14:creationId xmlns:p14="http://schemas.microsoft.com/office/powerpoint/2010/main" val="983485450"/>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3" grpId="0" animBg="1"/>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87B439E5-7D7F-48F3-AB5D-CA0A2FC95E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0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Kép 24">
            <a:extLst>
              <a:ext uri="{FF2B5EF4-FFF2-40B4-BE49-F238E27FC236}">
                <a16:creationId xmlns:a16="http://schemas.microsoft.com/office/drawing/2014/main" id="{FE469403-ADC5-46A5-802C-E4E7960E7433}"/>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464144" y="244725"/>
            <a:ext cx="1293980" cy="2053938"/>
          </a:xfrm>
          <a:prstGeom prst="rect">
            <a:avLst/>
          </a:prstGeom>
        </p:spPr>
      </p:pic>
      <p:pic>
        <p:nvPicPr>
          <p:cNvPr id="13" name="Kép 12">
            <a:extLst>
              <a:ext uri="{FF2B5EF4-FFF2-40B4-BE49-F238E27FC236}">
                <a16:creationId xmlns:a16="http://schemas.microsoft.com/office/drawing/2014/main" id="{D1376699-8947-4E97-A479-9B38AE926EB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486701" y="278466"/>
            <a:ext cx="1679094" cy="2053938"/>
          </a:xfrm>
          <a:prstGeom prst="rect">
            <a:avLst/>
          </a:prstGeom>
        </p:spPr>
      </p:pic>
      <p:pic>
        <p:nvPicPr>
          <p:cNvPr id="10" name="Kép 9">
            <a:extLst>
              <a:ext uri="{FF2B5EF4-FFF2-40B4-BE49-F238E27FC236}">
                <a16:creationId xmlns:a16="http://schemas.microsoft.com/office/drawing/2014/main" id="{FE0FF5F6-F2D5-4CEA-954B-CF7F60B1FF7C}"/>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683761" y="285626"/>
            <a:ext cx="1804506" cy="1972137"/>
          </a:xfrm>
          <a:prstGeom prst="rect">
            <a:avLst/>
          </a:prstGeom>
        </p:spPr>
      </p:pic>
      <p:pic>
        <p:nvPicPr>
          <p:cNvPr id="8" name="Kép 7">
            <a:extLst>
              <a:ext uri="{FF2B5EF4-FFF2-40B4-BE49-F238E27FC236}">
                <a16:creationId xmlns:a16="http://schemas.microsoft.com/office/drawing/2014/main" id="{97B926AD-1679-4432-B957-66EB68C5AD15}"/>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749720" y="330918"/>
            <a:ext cx="1804506" cy="1718792"/>
          </a:xfrm>
          <a:prstGeom prst="rect">
            <a:avLst/>
          </a:prstGeom>
        </p:spPr>
      </p:pic>
      <p:pic>
        <p:nvPicPr>
          <p:cNvPr id="32" name="Kép 31" descr="A képen szöveg látható&#10;&#10;Automatikusan generált leírás">
            <a:extLst>
              <a:ext uri="{FF2B5EF4-FFF2-40B4-BE49-F238E27FC236}">
                <a16:creationId xmlns:a16="http://schemas.microsoft.com/office/drawing/2014/main" id="{D57295D7-7308-4AF4-8B5D-4B0E55289713}"/>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833527" y="421167"/>
            <a:ext cx="1804506" cy="1700746"/>
          </a:xfrm>
          <a:prstGeom prst="rect">
            <a:avLst/>
          </a:prstGeom>
        </p:spPr>
      </p:pic>
      <p:pic>
        <p:nvPicPr>
          <p:cNvPr id="19" name="Kép 18" descr="A képen több látható&#10;&#10;Automatikusan generált leírás">
            <a:extLst>
              <a:ext uri="{FF2B5EF4-FFF2-40B4-BE49-F238E27FC236}">
                <a16:creationId xmlns:a16="http://schemas.microsoft.com/office/drawing/2014/main" id="{B0F26BCE-5DE9-4BD3-8EB9-42ECA8319610}"/>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8875060" y="4018159"/>
            <a:ext cx="3252371" cy="2512455"/>
          </a:xfrm>
          <a:prstGeom prst="rect">
            <a:avLst/>
          </a:prstGeom>
        </p:spPr>
      </p:pic>
      <p:pic>
        <p:nvPicPr>
          <p:cNvPr id="34" name="Kép 33" descr="A képen szöveg látható&#10;&#10;Automatikusan generált leírás">
            <a:extLst>
              <a:ext uri="{FF2B5EF4-FFF2-40B4-BE49-F238E27FC236}">
                <a16:creationId xmlns:a16="http://schemas.microsoft.com/office/drawing/2014/main" id="{35FDD13E-5F94-4CF6-B3EA-35A1A7F9F5A6}"/>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256516" y="2099078"/>
            <a:ext cx="2489460" cy="1561747"/>
          </a:xfrm>
          <a:prstGeom prst="rect">
            <a:avLst/>
          </a:prstGeom>
        </p:spPr>
      </p:pic>
      <p:pic>
        <p:nvPicPr>
          <p:cNvPr id="38" name="Kép 37">
            <a:extLst>
              <a:ext uri="{FF2B5EF4-FFF2-40B4-BE49-F238E27FC236}">
                <a16:creationId xmlns:a16="http://schemas.microsoft.com/office/drawing/2014/main" id="{C82C645D-C1C0-4B32-98E6-4C2B35E321E0}"/>
              </a:ext>
            </a:extLst>
          </p:cNvPr>
          <p:cNvPicPr>
            <a:picLocks noChangeAspect="1"/>
          </p:cNvPicPr>
          <p:nvPr/>
        </p:nvPicPr>
        <p:blipFill>
          <a:blip r:embed="rId9"/>
          <a:stretch>
            <a:fillRect/>
          </a:stretch>
        </p:blipFill>
        <p:spPr>
          <a:xfrm>
            <a:off x="152197" y="468781"/>
            <a:ext cx="1372005" cy="1368000"/>
          </a:xfrm>
          <a:prstGeom prst="rect">
            <a:avLst/>
          </a:prstGeom>
        </p:spPr>
      </p:pic>
      <p:sp>
        <p:nvSpPr>
          <p:cNvPr id="41" name="Szövegdoboz 40">
            <a:extLst>
              <a:ext uri="{FF2B5EF4-FFF2-40B4-BE49-F238E27FC236}">
                <a16:creationId xmlns:a16="http://schemas.microsoft.com/office/drawing/2014/main" id="{660656A2-53C0-43F8-B3FF-A918070423A9}"/>
              </a:ext>
            </a:extLst>
          </p:cNvPr>
          <p:cNvSpPr txBox="1"/>
          <p:nvPr/>
        </p:nvSpPr>
        <p:spPr>
          <a:xfrm>
            <a:off x="240632" y="2531444"/>
            <a:ext cx="8402854" cy="3231654"/>
          </a:xfrm>
          <a:prstGeom prst="rect">
            <a:avLst/>
          </a:prstGeom>
          <a:noFill/>
        </p:spPr>
        <p:txBody>
          <a:bodyPr wrap="square" rtlCol="0">
            <a:spAutoFit/>
          </a:bodyPr>
          <a:lstStyle/>
          <a:p>
            <a:r>
              <a:rPr lang="hu-HU" sz="3200" dirty="0"/>
              <a:t>Beszéljétek meg a csoportban a kérdéseket!</a:t>
            </a:r>
            <a:r>
              <a:rPr lang="hu-HU" dirty="0"/>
              <a:t/>
            </a:r>
            <a:br>
              <a:rPr lang="hu-HU" dirty="0"/>
            </a:br>
            <a:endParaRPr lang="hu-HU" dirty="0"/>
          </a:p>
          <a:p>
            <a:pPr marL="342900" indent="-342900">
              <a:buFont typeface="Arial" panose="020B0604020202020204" pitchFamily="34" charset="0"/>
              <a:buChar char="•"/>
            </a:pPr>
            <a:r>
              <a:rPr lang="hu-HU" sz="2200" dirty="0"/>
              <a:t>Ti mikor és miért szoktatok vendégeket fogadni?</a:t>
            </a:r>
          </a:p>
          <a:p>
            <a:pPr marL="342900" indent="-342900">
              <a:buFont typeface="Arial" panose="020B0604020202020204" pitchFamily="34" charset="0"/>
              <a:buChar char="•"/>
            </a:pPr>
            <a:endParaRPr lang="hu-HU" sz="2200" dirty="0"/>
          </a:p>
          <a:p>
            <a:pPr marL="342900" indent="-342900">
              <a:buFont typeface="Arial" panose="020B0604020202020204" pitchFamily="34" charset="0"/>
              <a:buChar char="•"/>
            </a:pPr>
            <a:r>
              <a:rPr lang="hu-HU" sz="2200" dirty="0"/>
              <a:t>Hogyan szoktatok készülni a vendég érkezésére? </a:t>
            </a:r>
          </a:p>
          <a:p>
            <a:pPr marL="342900" indent="-342900">
              <a:buFont typeface="Arial" panose="020B0604020202020204" pitchFamily="34" charset="0"/>
              <a:buChar char="•"/>
            </a:pPr>
            <a:endParaRPr lang="hu-HU" sz="2200" dirty="0"/>
          </a:p>
          <a:p>
            <a:pPr marL="342900" indent="-342900">
              <a:buFont typeface="Arial" panose="020B0604020202020204" pitchFamily="34" charset="0"/>
              <a:buChar char="•"/>
            </a:pPr>
            <a:r>
              <a:rPr lang="hu-HU" sz="2200" dirty="0"/>
              <a:t>Van családi „forgatókönyv” a vendégek fogadására?</a:t>
            </a:r>
          </a:p>
          <a:p>
            <a:pPr marL="342900" indent="-342900">
              <a:buFont typeface="Arial" panose="020B0604020202020204" pitchFamily="34" charset="0"/>
              <a:buChar char="•"/>
            </a:pPr>
            <a:endParaRPr lang="hu-HU" sz="2200" dirty="0"/>
          </a:p>
          <a:p>
            <a:pPr marL="342900" indent="-342900">
              <a:buFont typeface="Arial" panose="020B0604020202020204" pitchFamily="34" charset="0"/>
              <a:buChar char="•"/>
            </a:pPr>
            <a:r>
              <a:rPr lang="hu-HU" sz="2200" dirty="0"/>
              <a:t>Miben szoktál ilyenkor a szüleidnek segíteni?</a:t>
            </a:r>
          </a:p>
        </p:txBody>
      </p:sp>
    </p:spTree>
    <p:extLst>
      <p:ext uri="{BB962C8B-B14F-4D97-AF65-F5344CB8AC3E}">
        <p14:creationId xmlns:p14="http://schemas.microsoft.com/office/powerpoint/2010/main" val="41423534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1">
                                            <p:txEl>
                                              <p:pRg st="1" end="1"/>
                                            </p:txEl>
                                          </p:spTgt>
                                        </p:tgtEl>
                                        <p:attrNameLst>
                                          <p:attrName>style.visibility</p:attrName>
                                        </p:attrNameLst>
                                      </p:cBhvr>
                                      <p:to>
                                        <p:strVal val="visible"/>
                                      </p:to>
                                    </p:set>
                                    <p:animEffect transition="in" filter="fade">
                                      <p:cBhvr>
                                        <p:cTn id="7" dur="1000"/>
                                        <p:tgtEl>
                                          <p:spTgt spid="41">
                                            <p:txEl>
                                              <p:pRg st="1" end="1"/>
                                            </p:txEl>
                                          </p:spTgt>
                                        </p:tgtEl>
                                      </p:cBhvr>
                                    </p:animEffect>
                                    <p:anim calcmode="lin" valueType="num">
                                      <p:cBhvr>
                                        <p:cTn id="8" dur="1000" fill="hold"/>
                                        <p:tgtEl>
                                          <p:spTgt spid="41">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1">
                                            <p:txEl>
                                              <p:pRg st="3" end="3"/>
                                            </p:txEl>
                                          </p:spTgt>
                                        </p:tgtEl>
                                        <p:attrNameLst>
                                          <p:attrName>style.visibility</p:attrName>
                                        </p:attrNameLst>
                                      </p:cBhvr>
                                      <p:to>
                                        <p:strVal val="visible"/>
                                      </p:to>
                                    </p:set>
                                    <p:animEffect transition="in" filter="fade">
                                      <p:cBhvr>
                                        <p:cTn id="14" dur="1000"/>
                                        <p:tgtEl>
                                          <p:spTgt spid="41">
                                            <p:txEl>
                                              <p:pRg st="3" end="3"/>
                                            </p:txEl>
                                          </p:spTgt>
                                        </p:tgtEl>
                                      </p:cBhvr>
                                    </p:animEffect>
                                    <p:anim calcmode="lin" valueType="num">
                                      <p:cBhvr>
                                        <p:cTn id="15" dur="10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1">
                                            <p:txEl>
                                              <p:pRg st="5" end="5"/>
                                            </p:txEl>
                                          </p:spTgt>
                                        </p:tgtEl>
                                        <p:attrNameLst>
                                          <p:attrName>style.visibility</p:attrName>
                                        </p:attrNameLst>
                                      </p:cBhvr>
                                      <p:to>
                                        <p:strVal val="visible"/>
                                      </p:to>
                                    </p:set>
                                    <p:animEffect transition="in" filter="fade">
                                      <p:cBhvr>
                                        <p:cTn id="21" dur="1000"/>
                                        <p:tgtEl>
                                          <p:spTgt spid="41">
                                            <p:txEl>
                                              <p:pRg st="5" end="5"/>
                                            </p:txEl>
                                          </p:spTgt>
                                        </p:tgtEl>
                                      </p:cBhvr>
                                    </p:animEffect>
                                    <p:anim calcmode="lin" valueType="num">
                                      <p:cBhvr>
                                        <p:cTn id="22" dur="10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1">
                                            <p:txEl>
                                              <p:pRg st="7" end="7"/>
                                            </p:txEl>
                                          </p:spTgt>
                                        </p:tgtEl>
                                        <p:attrNameLst>
                                          <p:attrName>style.visibility</p:attrName>
                                        </p:attrNameLst>
                                      </p:cBhvr>
                                      <p:to>
                                        <p:strVal val="visible"/>
                                      </p:to>
                                    </p:set>
                                    <p:animEffect transition="in" filter="fade">
                                      <p:cBhvr>
                                        <p:cTn id="28" dur="1000"/>
                                        <p:tgtEl>
                                          <p:spTgt spid="41">
                                            <p:txEl>
                                              <p:pRg st="7" end="7"/>
                                            </p:txEl>
                                          </p:spTgt>
                                        </p:tgtEl>
                                      </p:cBhvr>
                                    </p:animEffect>
                                    <p:anim calcmode="lin" valueType="num">
                                      <p:cBhvr>
                                        <p:cTn id="29" dur="1000" fill="hold"/>
                                        <p:tgtEl>
                                          <p:spTgt spid="41">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41">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FC9BE17-9A7B-462D-AE50-3D87773873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Kép 6" descr="A képen beltéri, fal, ablak, épület látható&#10;&#10;Automatikusan generált leírás">
            <a:extLst>
              <a:ext uri="{FF2B5EF4-FFF2-40B4-BE49-F238E27FC236}">
                <a16:creationId xmlns:a16="http://schemas.microsoft.com/office/drawing/2014/main" id="{267D57CB-6E08-4918-9169-A3EF16A966C3}"/>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t="6191" r="13818" b="2900"/>
          <a:stretch/>
        </p:blipFill>
        <p:spPr>
          <a:xfrm>
            <a:off x="3523488" y="10"/>
            <a:ext cx="8668512" cy="6857990"/>
          </a:xfrm>
          <a:prstGeom prst="rect">
            <a:avLst/>
          </a:prstGeom>
        </p:spPr>
      </p:pic>
      <p:sp>
        <p:nvSpPr>
          <p:cNvPr id="14" name="Rectangle 13">
            <a:extLst>
              <a:ext uri="{FF2B5EF4-FFF2-40B4-BE49-F238E27FC236}">
                <a16:creationId xmlns:a16="http://schemas.microsoft.com/office/drawing/2014/main" id="{3EBE8569-6AEC-4B8C-8D53-2DE337CDBA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ím 1">
            <a:extLst>
              <a:ext uri="{FF2B5EF4-FFF2-40B4-BE49-F238E27FC236}">
                <a16:creationId xmlns:a16="http://schemas.microsoft.com/office/drawing/2014/main" id="{C0FE0F1E-B528-468D-939A-33F7B09FCD61}"/>
              </a:ext>
            </a:extLst>
          </p:cNvPr>
          <p:cNvSpPr>
            <a:spLocks noGrp="1"/>
          </p:cNvSpPr>
          <p:nvPr>
            <p:ph type="title"/>
          </p:nvPr>
        </p:nvSpPr>
        <p:spPr>
          <a:xfrm>
            <a:off x="371094" y="1161288"/>
            <a:ext cx="3438144" cy="1124712"/>
          </a:xfrm>
        </p:spPr>
        <p:txBody>
          <a:bodyPr anchor="b">
            <a:normAutofit/>
          </a:bodyPr>
          <a:lstStyle/>
          <a:p>
            <a:r>
              <a:rPr lang="hu-HU" sz="2800" dirty="0">
                <a:latin typeface="Arial" panose="020B0604020202020204" pitchFamily="34" charset="0"/>
                <a:cs typeface="Arial" panose="020B0604020202020204" pitchFamily="34" charset="0"/>
              </a:rPr>
              <a:t>Vendégszeretet a Biblia korában</a:t>
            </a:r>
          </a:p>
        </p:txBody>
      </p:sp>
      <p:sp>
        <p:nvSpPr>
          <p:cNvPr id="16" name="Rectangle 15">
            <a:extLst>
              <a:ext uri="{FF2B5EF4-FFF2-40B4-BE49-F238E27FC236}">
                <a16:creationId xmlns:a16="http://schemas.microsoft.com/office/drawing/2014/main" id="{55D4142C-5077-457F-A6AD-3FECFDB396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7A5F0580-5EE9-419F-96EE-B6529EF6E7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artalom helye 2">
            <a:extLst>
              <a:ext uri="{FF2B5EF4-FFF2-40B4-BE49-F238E27FC236}">
                <a16:creationId xmlns:a16="http://schemas.microsoft.com/office/drawing/2014/main" id="{73801BE7-2CF5-43AC-9EE4-B39EAAD15BF1}"/>
              </a:ext>
            </a:extLst>
          </p:cNvPr>
          <p:cNvSpPr>
            <a:spLocks noGrp="1"/>
          </p:cNvSpPr>
          <p:nvPr>
            <p:ph idx="1"/>
          </p:nvPr>
        </p:nvSpPr>
        <p:spPr>
          <a:xfrm>
            <a:off x="371094" y="2727198"/>
            <a:ext cx="5724906" cy="3744668"/>
          </a:xfrm>
        </p:spPr>
        <p:txBody>
          <a:bodyPr anchor="t">
            <a:noAutofit/>
          </a:bodyPr>
          <a:lstStyle/>
          <a:p>
            <a:pPr marL="0" indent="0">
              <a:buNone/>
            </a:pPr>
            <a:r>
              <a:rPr lang="hu-HU" sz="2400" dirty="0">
                <a:latin typeface="Arial" panose="020B0604020202020204" pitchFamily="34" charset="0"/>
                <a:cs typeface="Arial" panose="020B0604020202020204" pitchFamily="34" charset="0"/>
              </a:rPr>
              <a:t>Mivel az utazó élelmet és főként vizet nem tudott eleget magával vinni, ezért </a:t>
            </a:r>
            <a:r>
              <a:rPr lang="hu-HU" sz="2400" b="1" dirty="0">
                <a:latin typeface="Arial" panose="020B0604020202020204" pitchFamily="34" charset="0"/>
                <a:cs typeface="Arial" panose="020B0604020202020204" pitchFamily="34" charset="0"/>
              </a:rPr>
              <a:t>a vendégszeretet kötelesség volt.</a:t>
            </a:r>
            <a:r>
              <a:rPr lang="hu-HU" sz="2400" dirty="0">
                <a:latin typeface="Arial" panose="020B0604020202020204" pitchFamily="34" charset="0"/>
                <a:cs typeface="Arial" panose="020B0604020202020204" pitchFamily="34" charset="0"/>
              </a:rPr>
              <a:t> A betérő vendégnek először vizet adtak lábai megmosására, vagy megmosták a lábát. Ezután a szokásosnál gazdagabb étkezés következett a vendéglátó módja szerint. Ellátták a vendég kíséretét is.</a:t>
            </a:r>
          </a:p>
          <a:p>
            <a:pPr marL="0" indent="0">
              <a:buNone/>
            </a:pPr>
            <a:r>
              <a:rPr lang="hu-HU" sz="2400" dirty="0">
                <a:latin typeface="Arial" panose="020B0604020202020204" pitchFamily="34" charset="0"/>
                <a:cs typeface="Arial" panose="020B0604020202020204" pitchFamily="34" charset="0"/>
              </a:rPr>
              <a:t>Jézusnak nem volt állandó szállása, útjain a vendégszeretetre volt utalva, ugyanígy az apostolok is.</a:t>
            </a:r>
          </a:p>
        </p:txBody>
      </p:sp>
      <p:sp>
        <p:nvSpPr>
          <p:cNvPr id="4" name="Lekerekített téglalap 3"/>
          <p:cNvSpPr/>
          <p:nvPr/>
        </p:nvSpPr>
        <p:spPr>
          <a:xfrm>
            <a:off x="7994469" y="3631474"/>
            <a:ext cx="2865119" cy="240497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hu-HU" sz="2400" dirty="0" smtClean="0"/>
              <a:t>A következő diákon egy különleges vendégségről olvashatsz.</a:t>
            </a:r>
            <a:endParaRPr lang="hu-HU" sz="2400" dirty="0"/>
          </a:p>
        </p:txBody>
      </p:sp>
    </p:spTree>
    <p:extLst>
      <p:ext uri="{BB962C8B-B14F-4D97-AF65-F5344CB8AC3E}">
        <p14:creationId xmlns:p14="http://schemas.microsoft.com/office/powerpoint/2010/main" val="424611408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1+#ppt_w/2"/>
                                          </p:val>
                                        </p:tav>
                                        <p:tav tm="100000">
                                          <p:val>
                                            <p:strVal val="#ppt_x"/>
                                          </p:val>
                                        </p:tav>
                                      </p:tavLst>
                                    </p:anim>
                                    <p:anim calcmode="lin" valueType="num">
                                      <p:cBhvr additive="base">
                                        <p:cTn id="1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D009D6D5-DAC2-4A8B-A17A-E206B9012D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Cím 1">
            <a:extLst>
              <a:ext uri="{FF2B5EF4-FFF2-40B4-BE49-F238E27FC236}">
                <a16:creationId xmlns:a16="http://schemas.microsoft.com/office/drawing/2014/main" id="{C0FE0F1E-B528-468D-939A-33F7B09FCD61}"/>
              </a:ext>
            </a:extLst>
          </p:cNvPr>
          <p:cNvSpPr>
            <a:spLocks noGrp="1"/>
          </p:cNvSpPr>
          <p:nvPr>
            <p:ph type="title"/>
          </p:nvPr>
        </p:nvSpPr>
        <p:spPr>
          <a:xfrm>
            <a:off x="206505" y="440277"/>
            <a:ext cx="5251316" cy="1807305"/>
          </a:xfrm>
        </p:spPr>
        <p:txBody>
          <a:bodyPr>
            <a:normAutofit/>
          </a:bodyPr>
          <a:lstStyle/>
          <a:p>
            <a:r>
              <a:rPr lang="hu-HU" sz="3600" dirty="0">
                <a:latin typeface="Arial" panose="020B0604020202020204" pitchFamily="34" charset="0"/>
                <a:cs typeface="Arial" panose="020B0604020202020204" pitchFamily="34" charset="0"/>
              </a:rPr>
              <a:t>Mária és Márta története a Bibliában</a:t>
            </a:r>
          </a:p>
        </p:txBody>
      </p:sp>
      <p:sp>
        <p:nvSpPr>
          <p:cNvPr id="3" name="Tartalom helye 2">
            <a:extLst>
              <a:ext uri="{FF2B5EF4-FFF2-40B4-BE49-F238E27FC236}">
                <a16:creationId xmlns:a16="http://schemas.microsoft.com/office/drawing/2014/main" id="{73801BE7-2CF5-43AC-9EE4-B39EAAD15BF1}"/>
              </a:ext>
            </a:extLst>
          </p:cNvPr>
          <p:cNvSpPr>
            <a:spLocks noGrp="1"/>
          </p:cNvSpPr>
          <p:nvPr>
            <p:ph idx="1"/>
          </p:nvPr>
        </p:nvSpPr>
        <p:spPr>
          <a:xfrm>
            <a:off x="838200" y="2333297"/>
            <a:ext cx="5475514" cy="3843666"/>
          </a:xfrm>
        </p:spPr>
        <p:txBody>
          <a:bodyPr>
            <a:normAutofit/>
          </a:bodyPr>
          <a:lstStyle/>
          <a:p>
            <a:pPr marL="0" indent="0">
              <a:buNone/>
            </a:pPr>
            <a:r>
              <a:rPr lang="hu-HU" sz="2000" dirty="0">
                <a:latin typeface="Arial" panose="020B0604020202020204" pitchFamily="34" charset="0"/>
                <a:cs typeface="Arial" panose="020B0604020202020204" pitchFamily="34" charset="0"/>
              </a:rPr>
              <a:t>A </a:t>
            </a:r>
            <a:r>
              <a:rPr lang="hu-HU" sz="2000" dirty="0" smtClean="0">
                <a:latin typeface="Arial" panose="020B0604020202020204" pitchFamily="34" charset="0"/>
                <a:cs typeface="Arial" panose="020B0604020202020204" pitchFamily="34" charset="0"/>
              </a:rPr>
              <a:t>bibliai </a:t>
            </a:r>
            <a:r>
              <a:rPr lang="hu-HU" sz="2000" dirty="0">
                <a:latin typeface="Arial" panose="020B0604020202020204" pitchFamily="34" charset="0"/>
                <a:cs typeface="Arial" panose="020B0604020202020204" pitchFamily="34" charset="0"/>
              </a:rPr>
              <a:t>történeten fogunk most végig menni, de egy más módon, mint eddig.</a:t>
            </a:r>
          </a:p>
          <a:p>
            <a:r>
              <a:rPr lang="hu-HU" sz="2000" dirty="0">
                <a:latin typeface="Arial" panose="020B0604020202020204" pitchFamily="34" charset="0"/>
                <a:cs typeface="Arial" panose="020B0604020202020204" pitchFamily="34" charset="0"/>
              </a:rPr>
              <a:t>Először a történet egy részét fogod olvasni, majd a történetből kiemelünk egy szereplőt, akinek a bőrébe belebújhatsz és megnézheted az eseményeket az ő szemével. </a:t>
            </a:r>
            <a:endParaRPr lang="hu-HU" sz="2000" dirty="0" smtClean="0">
              <a:latin typeface="Arial" panose="020B0604020202020204" pitchFamily="34" charset="0"/>
              <a:cs typeface="Arial" panose="020B0604020202020204" pitchFamily="34" charset="0"/>
            </a:endParaRPr>
          </a:p>
          <a:p>
            <a:r>
              <a:rPr lang="hu-HU" sz="2000" dirty="0" smtClean="0">
                <a:latin typeface="Arial" panose="020B0604020202020204" pitchFamily="34" charset="0"/>
                <a:cs typeface="Arial" panose="020B0604020202020204" pitchFamily="34" charset="0"/>
              </a:rPr>
              <a:t>Ez </a:t>
            </a:r>
            <a:r>
              <a:rPr lang="hu-HU" sz="2000" dirty="0">
                <a:latin typeface="Arial" panose="020B0604020202020204" pitchFamily="34" charset="0"/>
                <a:cs typeface="Arial" panose="020B0604020202020204" pitchFamily="34" charset="0"/>
              </a:rPr>
              <a:t>a szereplő kapni fog egy kérdést, amit bátran megválaszolhatsz, hogy mit mondanál, ha az ő helyében lennél.</a:t>
            </a:r>
          </a:p>
          <a:p>
            <a:r>
              <a:rPr lang="hu-HU" sz="2000" dirty="0">
                <a:latin typeface="Arial" panose="020B0604020202020204" pitchFamily="34" charset="0"/>
                <a:cs typeface="Arial" panose="020B0604020202020204" pitchFamily="34" charset="0"/>
              </a:rPr>
              <a:t>Majd egy újabb részlet következik és egy újabb szereplő.</a:t>
            </a:r>
          </a:p>
        </p:txBody>
      </p:sp>
      <p:pic>
        <p:nvPicPr>
          <p:cNvPr id="8" name="Kép 7">
            <a:extLst>
              <a:ext uri="{FF2B5EF4-FFF2-40B4-BE49-F238E27FC236}">
                <a16:creationId xmlns:a16="http://schemas.microsoft.com/office/drawing/2014/main" id="{CFF159DB-376A-4651-8868-F5F964F77EDC}"/>
              </a:ext>
            </a:extLst>
          </p:cNvPr>
          <p:cNvPicPr>
            <a:picLocks noChangeAspect="1"/>
          </p:cNvPicPr>
          <p:nvPr/>
        </p:nvPicPr>
        <p:blipFill rotWithShape="1">
          <a:blip r:embed="rId2">
            <a:extLst>
              <a:ext uri="{28A0092B-C50C-407E-A947-70E740481C1C}">
                <a14:useLocalDpi xmlns:a14="http://schemas.microsoft.com/office/drawing/2010/main" val="0"/>
              </a:ext>
            </a:extLst>
          </a:blip>
          <a:srcRect t="13740"/>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9464969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D009D6D5-DAC2-4A8B-A17A-E206B9012D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artalom helye 2">
            <a:extLst>
              <a:ext uri="{FF2B5EF4-FFF2-40B4-BE49-F238E27FC236}">
                <a16:creationId xmlns:a16="http://schemas.microsoft.com/office/drawing/2014/main" id="{73801BE7-2CF5-43AC-9EE4-B39EAAD15BF1}"/>
              </a:ext>
            </a:extLst>
          </p:cNvPr>
          <p:cNvSpPr>
            <a:spLocks noGrp="1"/>
          </p:cNvSpPr>
          <p:nvPr>
            <p:ph idx="1"/>
          </p:nvPr>
        </p:nvSpPr>
        <p:spPr>
          <a:xfrm>
            <a:off x="838200" y="2333297"/>
            <a:ext cx="4619621" cy="3843666"/>
          </a:xfrm>
        </p:spPr>
        <p:txBody>
          <a:bodyPr>
            <a:normAutofit/>
          </a:bodyPr>
          <a:lstStyle/>
          <a:p>
            <a:pPr marL="0" indent="0">
              <a:buNone/>
            </a:pPr>
            <a:r>
              <a:rPr lang="hu-HU" sz="2000" dirty="0">
                <a:latin typeface="Arial" panose="020B0604020202020204" pitchFamily="34" charset="0"/>
                <a:cs typeface="Arial" panose="020B0604020202020204" pitchFamily="34" charset="0"/>
              </a:rPr>
              <a:t>Jézus és tanítványai úton voltak, faluról falura, városról városra jártak. Mindig sokan követték Jézust és ő tanította őket.</a:t>
            </a:r>
          </a:p>
          <a:p>
            <a:pPr marL="0" indent="0">
              <a:buNone/>
            </a:pPr>
            <a:r>
              <a:rPr lang="hu-HU" sz="2000" b="1" i="1" dirty="0">
                <a:latin typeface="Arial" panose="020B0604020202020204" pitchFamily="34" charset="0"/>
                <a:cs typeface="Arial" panose="020B0604020202020204" pitchFamily="34" charset="0"/>
              </a:rPr>
              <a:t>„Amikor </a:t>
            </a:r>
            <a:r>
              <a:rPr lang="hu-HU" sz="2000" b="1" i="1" dirty="0" err="1">
                <a:latin typeface="Arial" panose="020B0604020202020204" pitchFamily="34" charset="0"/>
                <a:cs typeface="Arial" panose="020B0604020202020204" pitchFamily="34" charset="0"/>
              </a:rPr>
              <a:t>továbbhaladtak</a:t>
            </a:r>
            <a:r>
              <a:rPr lang="hu-HU" sz="2000" b="1" i="1" dirty="0">
                <a:latin typeface="Arial" panose="020B0604020202020204" pitchFamily="34" charset="0"/>
                <a:cs typeface="Arial" panose="020B0604020202020204" pitchFamily="34" charset="0"/>
              </a:rPr>
              <a:t>, betért egy faluba, ahol egy Márta nevű asszony a házába fogadta.”</a:t>
            </a:r>
          </a:p>
          <a:p>
            <a:r>
              <a:rPr lang="hu-HU" sz="2000" dirty="0">
                <a:latin typeface="Arial" panose="020B0604020202020204" pitchFamily="34" charset="0"/>
                <a:cs typeface="Arial" panose="020B0604020202020204" pitchFamily="34" charset="0"/>
              </a:rPr>
              <a:t>Most képzeld el, hogy egy vendég vagy Márta házában, aki már Jézus érkezése előtt ott volt. </a:t>
            </a:r>
          </a:p>
          <a:p>
            <a:r>
              <a:rPr lang="hu-HU" sz="2000" dirty="0">
                <a:latin typeface="Arial" panose="020B0604020202020204" pitchFamily="34" charset="0"/>
                <a:cs typeface="Arial" panose="020B0604020202020204" pitchFamily="34" charset="0"/>
              </a:rPr>
              <a:t>Milyen érzés megpillantanod Jézust, ahogy belép a házba?</a:t>
            </a:r>
          </a:p>
        </p:txBody>
      </p:sp>
      <p:pic>
        <p:nvPicPr>
          <p:cNvPr id="5" name="Kép 4">
            <a:extLst>
              <a:ext uri="{FF2B5EF4-FFF2-40B4-BE49-F238E27FC236}">
                <a16:creationId xmlns:a16="http://schemas.microsoft.com/office/drawing/2014/main" id="{54621A91-5ECB-4B2E-A832-2735A0566757}"/>
              </a:ext>
            </a:extLst>
          </p:cNvPr>
          <p:cNvPicPr>
            <a:picLocks noChangeAspect="1"/>
          </p:cNvPicPr>
          <p:nvPr/>
        </p:nvPicPr>
        <p:blipFill rotWithShape="1">
          <a:blip r:embed="rId2">
            <a:extLst>
              <a:ext uri="{28A0092B-C50C-407E-A947-70E740481C1C}">
                <a14:useLocalDpi xmlns:a14="http://schemas.microsoft.com/office/drawing/2010/main" val="0"/>
              </a:ext>
            </a:extLst>
          </a:blip>
          <a:srcRect t="13740"/>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17" name="Cím 1">
            <a:extLst>
              <a:ext uri="{FF2B5EF4-FFF2-40B4-BE49-F238E27FC236}">
                <a16:creationId xmlns:a16="http://schemas.microsoft.com/office/drawing/2014/main" id="{0C99CBFB-F6C8-406C-930A-579D0173218B}"/>
              </a:ext>
            </a:extLst>
          </p:cNvPr>
          <p:cNvSpPr txBox="1">
            <a:spLocks/>
          </p:cNvSpPr>
          <p:nvPr/>
        </p:nvSpPr>
        <p:spPr>
          <a:xfrm>
            <a:off x="206505" y="440277"/>
            <a:ext cx="5251316" cy="18073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hu-HU" sz="36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Mária és Márta története a Bibliába</a:t>
            </a:r>
            <a:r>
              <a:rPr kumimoji="0" lang="hu-HU" sz="41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n</a:t>
            </a:r>
          </a:p>
        </p:txBody>
      </p:sp>
      <p:pic>
        <p:nvPicPr>
          <p:cNvPr id="19" name="Kép 18">
            <a:extLst>
              <a:ext uri="{FF2B5EF4-FFF2-40B4-BE49-F238E27FC236}">
                <a16:creationId xmlns:a16="http://schemas.microsoft.com/office/drawing/2014/main" id="{4341D9E9-40D1-4C81-93A4-C426A9E5E73E}"/>
              </a:ext>
            </a:extLst>
          </p:cNvPr>
          <p:cNvPicPr>
            <a:picLocks noChangeAspect="1"/>
          </p:cNvPicPr>
          <p:nvPr/>
        </p:nvPicPr>
        <p:blipFill rotWithShape="1">
          <a:blip r:embed="rId3"/>
          <a:srcRect l="1077" t="887" r="2783" b="-887"/>
          <a:stretch/>
        </p:blipFill>
        <p:spPr>
          <a:xfrm>
            <a:off x="5197365" y="659929"/>
            <a:ext cx="1368000" cy="1368000"/>
          </a:xfrm>
          <a:prstGeom prst="rect">
            <a:avLst/>
          </a:prstGeom>
        </p:spPr>
      </p:pic>
    </p:spTree>
    <p:extLst>
      <p:ext uri="{BB962C8B-B14F-4D97-AF65-F5344CB8AC3E}">
        <p14:creationId xmlns:p14="http://schemas.microsoft.com/office/powerpoint/2010/main" val="22144801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D009D6D5-DAC2-4A8B-A17A-E206B9012D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artalom helye 2">
            <a:extLst>
              <a:ext uri="{FF2B5EF4-FFF2-40B4-BE49-F238E27FC236}">
                <a16:creationId xmlns:a16="http://schemas.microsoft.com/office/drawing/2014/main" id="{73801BE7-2CF5-43AC-9EE4-B39EAAD15BF1}"/>
              </a:ext>
            </a:extLst>
          </p:cNvPr>
          <p:cNvSpPr>
            <a:spLocks noGrp="1"/>
          </p:cNvSpPr>
          <p:nvPr>
            <p:ph idx="1"/>
          </p:nvPr>
        </p:nvSpPr>
        <p:spPr>
          <a:xfrm>
            <a:off x="600891" y="2333297"/>
            <a:ext cx="5964473" cy="3843666"/>
          </a:xfrm>
        </p:spPr>
        <p:txBody>
          <a:bodyPr>
            <a:normAutofit/>
          </a:bodyPr>
          <a:lstStyle/>
          <a:p>
            <a:pPr marL="0" indent="0">
              <a:buNone/>
            </a:pPr>
            <a:r>
              <a:rPr lang="hu-HU" sz="1700" b="1" i="1" dirty="0">
                <a:latin typeface="Arial" panose="020B0604020202020204" pitchFamily="34" charset="0"/>
                <a:cs typeface="Arial" panose="020B0604020202020204" pitchFamily="34" charset="0"/>
              </a:rPr>
              <a:t>„Volt ennek egy Mária nevű testvére, aki leült az Úr lábához, és hallgatta beszédét. </a:t>
            </a:r>
          </a:p>
          <a:p>
            <a:pPr marL="0" indent="0">
              <a:buNone/>
            </a:pPr>
            <a:r>
              <a:rPr lang="hu-HU" sz="1700" b="1" i="1" dirty="0">
                <a:latin typeface="Arial" panose="020B0604020202020204" pitchFamily="34" charset="0"/>
                <a:cs typeface="Arial" panose="020B0604020202020204" pitchFamily="34" charset="0"/>
              </a:rPr>
              <a:t>Mártát pedig teljesen lefoglalta a sok munka. Ezért odajött, és így szólt: Uram, nem törődsz azzal, hogy a testvérem magamra hagyott a munkában? Mondd hát neki, hogy segítsen! „</a:t>
            </a:r>
          </a:p>
          <a:p>
            <a:r>
              <a:rPr lang="hu-HU" sz="2000" dirty="0">
                <a:latin typeface="Arial" panose="020B0604020202020204" pitchFamily="34" charset="0"/>
                <a:cs typeface="Arial" panose="020B0604020202020204" pitchFamily="34" charset="0"/>
              </a:rPr>
              <a:t>Képzeld magad Márta helyébe! Jó ideje tevékenykedsz a ház körül. Te hívtad Jézust a házadba, de egyedül te nem tudod őt hallgatni, és a testvéred sem segít. </a:t>
            </a:r>
          </a:p>
          <a:p>
            <a:r>
              <a:rPr lang="hu-HU" sz="2000" dirty="0">
                <a:latin typeface="Arial" panose="020B0604020202020204" pitchFamily="34" charset="0"/>
                <a:cs typeface="Arial" panose="020B0604020202020204" pitchFamily="34" charset="0"/>
              </a:rPr>
              <a:t>Mi volt benned, mikor ezeket mondtad?</a:t>
            </a:r>
          </a:p>
        </p:txBody>
      </p:sp>
      <p:pic>
        <p:nvPicPr>
          <p:cNvPr id="5" name="Kép 4">
            <a:extLst>
              <a:ext uri="{FF2B5EF4-FFF2-40B4-BE49-F238E27FC236}">
                <a16:creationId xmlns:a16="http://schemas.microsoft.com/office/drawing/2014/main" id="{0E86DDBA-E2C4-4D1A-8039-FE88B3522522}"/>
              </a:ext>
            </a:extLst>
          </p:cNvPr>
          <p:cNvPicPr>
            <a:picLocks noChangeAspect="1"/>
          </p:cNvPicPr>
          <p:nvPr/>
        </p:nvPicPr>
        <p:blipFill rotWithShape="1">
          <a:blip r:embed="rId2">
            <a:extLst>
              <a:ext uri="{28A0092B-C50C-407E-A947-70E740481C1C}">
                <a14:useLocalDpi xmlns:a14="http://schemas.microsoft.com/office/drawing/2010/main" val="0"/>
              </a:ext>
            </a:extLst>
          </a:blip>
          <a:srcRect t="13740"/>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15" name="Cím 1">
            <a:extLst>
              <a:ext uri="{FF2B5EF4-FFF2-40B4-BE49-F238E27FC236}">
                <a16:creationId xmlns:a16="http://schemas.microsoft.com/office/drawing/2014/main" id="{CA7DD582-DC85-4717-8D12-81F88B2B83FD}"/>
              </a:ext>
            </a:extLst>
          </p:cNvPr>
          <p:cNvSpPr txBox="1">
            <a:spLocks/>
          </p:cNvSpPr>
          <p:nvPr/>
        </p:nvSpPr>
        <p:spPr>
          <a:xfrm>
            <a:off x="206505" y="440277"/>
            <a:ext cx="5251316" cy="18073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hu-HU" sz="41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Mária és Márta története a Bibliában</a:t>
            </a:r>
          </a:p>
        </p:txBody>
      </p:sp>
      <p:pic>
        <p:nvPicPr>
          <p:cNvPr id="17" name="Kép 16">
            <a:extLst>
              <a:ext uri="{FF2B5EF4-FFF2-40B4-BE49-F238E27FC236}">
                <a16:creationId xmlns:a16="http://schemas.microsoft.com/office/drawing/2014/main" id="{3070B860-8D4B-4720-87C3-4A963129DE98}"/>
              </a:ext>
            </a:extLst>
          </p:cNvPr>
          <p:cNvPicPr>
            <a:picLocks noChangeAspect="1"/>
          </p:cNvPicPr>
          <p:nvPr/>
        </p:nvPicPr>
        <p:blipFill rotWithShape="1">
          <a:blip r:embed="rId3"/>
          <a:srcRect l="1077" t="887" r="2783" b="-887"/>
          <a:stretch/>
        </p:blipFill>
        <p:spPr>
          <a:xfrm>
            <a:off x="5197365" y="659929"/>
            <a:ext cx="1368000" cy="1368000"/>
          </a:xfrm>
          <a:prstGeom prst="rect">
            <a:avLst/>
          </a:prstGeom>
        </p:spPr>
      </p:pic>
    </p:spTree>
    <p:extLst>
      <p:ext uri="{BB962C8B-B14F-4D97-AF65-F5344CB8AC3E}">
        <p14:creationId xmlns:p14="http://schemas.microsoft.com/office/powerpoint/2010/main" val="19137215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TotalTime>
  <Words>1240</Words>
  <Application>Microsoft Office PowerPoint</Application>
  <PresentationFormat>Szélesvásznú</PresentationFormat>
  <Paragraphs>156</Paragraphs>
  <Slides>30</Slides>
  <Notes>0</Notes>
  <HiddenSlides>0</HiddenSlides>
  <MMClips>0</MMClips>
  <ScaleCrop>false</ScaleCrop>
  <HeadingPairs>
    <vt:vector size="6" baseType="variant">
      <vt:variant>
        <vt:lpstr>Használt betűtípusok</vt:lpstr>
      </vt:variant>
      <vt:variant>
        <vt:i4>3</vt:i4>
      </vt:variant>
      <vt:variant>
        <vt:lpstr>Téma</vt:lpstr>
      </vt:variant>
      <vt:variant>
        <vt:i4>1</vt:i4>
      </vt:variant>
      <vt:variant>
        <vt:lpstr>Diacímek</vt:lpstr>
      </vt:variant>
      <vt:variant>
        <vt:i4>30</vt:i4>
      </vt:variant>
    </vt:vector>
  </HeadingPairs>
  <TitlesOfParts>
    <vt:vector size="34" baseType="lpstr">
      <vt:lpstr>Arial</vt:lpstr>
      <vt:lpstr>Calibri</vt:lpstr>
      <vt:lpstr>Calibri Light</vt:lpstr>
      <vt:lpstr>Office-téma</vt:lpstr>
      <vt:lpstr>Jézus a helyes sorrendről tanít</vt:lpstr>
      <vt:lpstr>Kedves Hittanos Barátom! Isten hozott!</vt:lpstr>
      <vt:lpstr>Imádkozzunk!</vt:lpstr>
      <vt:lpstr>Hívjuk Isten Szentlelkét, hogy jelen legyen a mai óránkon és megáldja azt! Énekeljünk!</vt:lpstr>
      <vt:lpstr>PowerPoint-bemutató</vt:lpstr>
      <vt:lpstr>Vendégszeretet a Biblia korában</vt:lpstr>
      <vt:lpstr>Mária és Márta története a Bibliában</vt:lpstr>
      <vt:lpstr>PowerPoint-bemutató</vt:lpstr>
      <vt:lpstr>PowerPoint-bemutató</vt:lpstr>
      <vt:lpstr>PowerPoint-bemutató</vt:lpstr>
      <vt:lpstr>PowerPoint-bemutató</vt:lpstr>
      <vt:lpstr>Köszönöm!</vt:lpstr>
      <vt:lpstr>Beszélgessetek párban a következő kérdésekről!</vt:lpstr>
      <vt:lpstr>Beszéljétek meg párban!</vt:lpstr>
      <vt:lpstr>Vendégszeretet a Biblia korában</vt:lpstr>
      <vt:lpstr>Vendégszeretet a Biblia korában</vt:lpstr>
      <vt:lpstr>Vendégszeretet</vt:lpstr>
      <vt:lpstr>Rakd sorba Mária és Márta történetének eseményeit!</vt:lpstr>
      <vt:lpstr>Bakancslista</vt:lpstr>
      <vt:lpstr>Bakancslista</vt:lpstr>
      <vt:lpstr>Beszélgessetek a csoportban az elkészült listákról!</vt:lpstr>
      <vt:lpstr>Beszélgessetek a csoportban az elkészült listákról!</vt:lpstr>
      <vt:lpstr>Összegzés</vt:lpstr>
      <vt:lpstr>PowerPoint-bemutató</vt:lpstr>
      <vt:lpstr>PowerPoint-bemutató</vt:lpstr>
      <vt:lpstr>PowerPoint-bemutató</vt:lpstr>
      <vt:lpstr>PowerPoint-bemutató</vt:lpstr>
      <vt:lpstr>Imádkozzunk!</vt:lpstr>
      <vt:lpstr>PowerPoint-bemutató</vt:lpstr>
      <vt:lpstr>Áldás békesség!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Jézus a helyes sorrendről tanít</dc:title>
  <dc:creator>Kincső Sándor</dc:creator>
  <cp:lastModifiedBy>RPI</cp:lastModifiedBy>
  <cp:revision>13</cp:revision>
  <dcterms:created xsi:type="dcterms:W3CDTF">2020-12-20T23:48:21Z</dcterms:created>
  <dcterms:modified xsi:type="dcterms:W3CDTF">2022-03-29T09:46:59Z</dcterms:modified>
</cp:coreProperties>
</file>