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4"/>
  </p:notesMasterIdLst>
  <p:sldIdLst>
    <p:sldId id="258" r:id="rId2"/>
    <p:sldId id="259" r:id="rId3"/>
    <p:sldId id="304" r:id="rId4"/>
    <p:sldId id="320" r:id="rId5"/>
    <p:sldId id="321" r:id="rId6"/>
    <p:sldId id="322" r:id="rId7"/>
    <p:sldId id="323" r:id="rId8"/>
    <p:sldId id="324" r:id="rId9"/>
    <p:sldId id="325" r:id="rId10"/>
    <p:sldId id="326" r:id="rId11"/>
    <p:sldId id="318" r:id="rId12"/>
    <p:sldId id="302" r:id="rId13"/>
    <p:sldId id="261" r:id="rId14"/>
    <p:sldId id="332" r:id="rId15"/>
    <p:sldId id="309" r:id="rId16"/>
    <p:sldId id="311" r:id="rId17"/>
    <p:sldId id="310" r:id="rId18"/>
    <p:sldId id="312" r:id="rId19"/>
    <p:sldId id="313" r:id="rId20"/>
    <p:sldId id="315" r:id="rId21"/>
    <p:sldId id="316" r:id="rId22"/>
    <p:sldId id="314" r:id="rId23"/>
    <p:sldId id="317" r:id="rId24"/>
    <p:sldId id="308" r:id="rId25"/>
    <p:sldId id="328" r:id="rId26"/>
    <p:sldId id="319" r:id="rId27"/>
    <p:sldId id="330" r:id="rId28"/>
    <p:sldId id="305" r:id="rId29"/>
    <p:sldId id="275" r:id="rId30"/>
    <p:sldId id="331" r:id="rId31"/>
    <p:sldId id="306" r:id="rId32"/>
    <p:sldId id="260" r:id="rId33"/>
  </p:sldIdLst>
  <p:sldSz cx="9144000" cy="5143500" type="screen16x9"/>
  <p:notesSz cx="6858000" cy="9144000"/>
  <p:embeddedFontLst>
    <p:embeddedFont>
      <p:font typeface="Chonburi" panose="020B0604020202020204" charset="-34"/>
      <p:regular r:id="rId35"/>
    </p:embeddedFont>
    <p:embeddedFont>
      <p:font typeface="Inter"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77176C-8321-44A7-861B-A4CA1B8FA46A}">
  <a:tblStyle styleId="{3977176C-8321-44A7-861B-A4CA1B8FA46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2" y="11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752f5ae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b752f5ae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76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b752f5ae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b752f5ae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490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7967bf662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7967bf662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45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7967bf662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7967bf662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7967bf662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7967bf662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915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334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89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377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4395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7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b752f5ae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b752f5ae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14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9821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175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b77cd24c3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6" name="Google Shape;2386;gb77cd24c3e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579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752f5ae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b752f5ae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14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b752f5ae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b752f5ae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393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7967bf662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7967bf662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213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7967bf662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7967bf662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72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7967bf6629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7967bf6629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886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b7a2c9426e_1_5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b7a2c9426e_1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752f5ae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b752f5ae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912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752f5ae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b752f5ae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368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b752f5ae9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b752f5ae9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699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b7a2c9426e_1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b7a2c9426e_1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95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751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39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777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0550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b7a2c9426e_1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b7a2c9426e_1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96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Google Shape;121;p3"/>
          <p:cNvSpPr/>
          <p:nvPr/>
        </p:nvSpPr>
        <p:spPr>
          <a:xfrm rot="-414843">
            <a:off x="-706760" y="-1284463"/>
            <a:ext cx="5489365" cy="4533370"/>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8665031" flipH="1">
            <a:off x="4191039" y="3749450"/>
            <a:ext cx="6584753" cy="2749191"/>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1475354" flipH="1">
            <a:off x="7205223" y="-2118819"/>
            <a:ext cx="3454689" cy="6030105"/>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6092902">
            <a:off x="8282492" y="3893268"/>
            <a:ext cx="1195898" cy="1384384"/>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5962739">
            <a:off x="620752" y="2105400"/>
            <a:ext cx="2054124" cy="4440974"/>
          </a:xfrm>
          <a:custGeom>
            <a:avLst/>
            <a:gdLst/>
            <a:ahLst/>
            <a:cxnLst/>
            <a:rect l="l" t="t" r="r" b="b"/>
            <a:pathLst>
              <a:path w="11996" h="23357" extrusionOk="0">
                <a:moveTo>
                  <a:pt x="9155" y="0"/>
                </a:moveTo>
                <a:lnTo>
                  <a:pt x="9155" y="0"/>
                </a:lnTo>
                <a:cubicBezTo>
                  <a:pt x="8623" y="17"/>
                  <a:pt x="8258" y="249"/>
                  <a:pt x="7842" y="565"/>
                </a:cubicBezTo>
                <a:cubicBezTo>
                  <a:pt x="6032" y="1961"/>
                  <a:pt x="4520" y="3805"/>
                  <a:pt x="3838" y="5981"/>
                </a:cubicBezTo>
                <a:cubicBezTo>
                  <a:pt x="2559" y="10118"/>
                  <a:pt x="4320" y="15152"/>
                  <a:pt x="1762" y="18641"/>
                </a:cubicBezTo>
                <a:cubicBezTo>
                  <a:pt x="1297" y="19256"/>
                  <a:pt x="715" y="19804"/>
                  <a:pt x="366" y="20485"/>
                </a:cubicBezTo>
                <a:cubicBezTo>
                  <a:pt x="34" y="21183"/>
                  <a:pt x="1" y="22113"/>
                  <a:pt x="566" y="22645"/>
                </a:cubicBezTo>
                <a:cubicBezTo>
                  <a:pt x="865" y="22877"/>
                  <a:pt x="1230" y="23044"/>
                  <a:pt x="1612" y="23093"/>
                </a:cubicBezTo>
                <a:cubicBezTo>
                  <a:pt x="2402" y="23269"/>
                  <a:pt x="3203" y="23357"/>
                  <a:pt x="4001" y="23357"/>
                </a:cubicBezTo>
                <a:cubicBezTo>
                  <a:pt x="5167" y="23357"/>
                  <a:pt x="6329" y="23169"/>
                  <a:pt x="7444" y="22794"/>
                </a:cubicBezTo>
                <a:cubicBezTo>
                  <a:pt x="8590" y="22412"/>
                  <a:pt x="9687" y="21814"/>
                  <a:pt x="10434" y="20867"/>
                </a:cubicBezTo>
                <a:cubicBezTo>
                  <a:pt x="11265" y="19837"/>
                  <a:pt x="11597" y="18491"/>
                  <a:pt x="11747" y="17162"/>
                </a:cubicBezTo>
                <a:cubicBezTo>
                  <a:pt x="11996" y="14903"/>
                  <a:pt x="11813" y="12593"/>
                  <a:pt x="11165" y="10400"/>
                </a:cubicBezTo>
                <a:cubicBezTo>
                  <a:pt x="10667" y="8639"/>
                  <a:pt x="9886" y="6978"/>
                  <a:pt x="9388" y="5234"/>
                </a:cubicBezTo>
                <a:cubicBezTo>
                  <a:pt x="8872" y="3389"/>
                  <a:pt x="9088" y="1828"/>
                  <a:pt x="9155"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3"/>
          <p:cNvGrpSpPr/>
          <p:nvPr/>
        </p:nvGrpSpPr>
        <p:grpSpPr>
          <a:xfrm rot="-3788073">
            <a:off x="5157395" y="242644"/>
            <a:ext cx="505503" cy="583903"/>
            <a:chOff x="4559475" y="3797625"/>
            <a:chExt cx="115075" cy="132925"/>
          </a:xfrm>
        </p:grpSpPr>
        <p:sp>
          <p:nvSpPr>
            <p:cNvPr id="127" name="Google Shape;127;p3"/>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txBox="1">
            <a:spLocks noGrp="1"/>
          </p:cNvSpPr>
          <p:nvPr>
            <p:ph type="title"/>
          </p:nvPr>
        </p:nvSpPr>
        <p:spPr>
          <a:xfrm>
            <a:off x="4636100" y="2407787"/>
            <a:ext cx="3154200" cy="678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Font typeface="Inter"/>
              <a:buNone/>
              <a:defRPr sz="3000" b="1">
                <a:solidFill>
                  <a:schemeClr val="accent2"/>
                </a:solidFill>
                <a:latin typeface="Inter"/>
                <a:ea typeface="Inter"/>
                <a:cs typeface="Inter"/>
                <a:sym typeface="Inter"/>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 name="Google Shape;135;p3"/>
          <p:cNvSpPr txBox="1">
            <a:spLocks noGrp="1"/>
          </p:cNvSpPr>
          <p:nvPr>
            <p:ph type="title" idx="2" hasCustomPrompt="1"/>
          </p:nvPr>
        </p:nvSpPr>
        <p:spPr>
          <a:xfrm>
            <a:off x="4636075" y="1206888"/>
            <a:ext cx="3154200" cy="120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7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6" name="Google Shape;136;p3"/>
          <p:cNvSpPr txBox="1">
            <a:spLocks noGrp="1"/>
          </p:cNvSpPr>
          <p:nvPr>
            <p:ph type="subTitle" idx="1"/>
          </p:nvPr>
        </p:nvSpPr>
        <p:spPr>
          <a:xfrm>
            <a:off x="4636075" y="3086386"/>
            <a:ext cx="3154200" cy="850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7" name="Google Shape;137;p3"/>
          <p:cNvGrpSpPr/>
          <p:nvPr/>
        </p:nvGrpSpPr>
        <p:grpSpPr>
          <a:xfrm rot="9197542">
            <a:off x="-98431" y="-401708"/>
            <a:ext cx="1484081" cy="1579103"/>
            <a:chOff x="5075750" y="3766475"/>
            <a:chExt cx="294925" cy="313800"/>
          </a:xfrm>
        </p:grpSpPr>
        <p:sp>
          <p:nvSpPr>
            <p:cNvPr id="138" name="Google Shape;138;p3"/>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837"/>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838"/>
        <p:cNvGrpSpPr/>
        <p:nvPr/>
      </p:nvGrpSpPr>
      <p:grpSpPr>
        <a:xfrm>
          <a:off x="0" y="0"/>
          <a:ext cx="0" cy="0"/>
          <a:chOff x="0" y="0"/>
          <a:chExt cx="0" cy="0"/>
        </a:xfrm>
      </p:grpSpPr>
      <p:sp>
        <p:nvSpPr>
          <p:cNvPr id="839" name="Google Shape;839;p26"/>
          <p:cNvSpPr/>
          <p:nvPr/>
        </p:nvSpPr>
        <p:spPr>
          <a:xfrm rot="825050">
            <a:off x="-2384568" y="-612969"/>
            <a:ext cx="5288769" cy="2071412"/>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6"/>
          <p:cNvSpPr/>
          <p:nvPr/>
        </p:nvSpPr>
        <p:spPr>
          <a:xfrm rot="-6522238">
            <a:off x="6295119" y="2429932"/>
            <a:ext cx="4723386" cy="2937590"/>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6"/>
          <p:cNvSpPr/>
          <p:nvPr/>
        </p:nvSpPr>
        <p:spPr>
          <a:xfrm rot="-7364161">
            <a:off x="7051105" y="-1642143"/>
            <a:ext cx="3867508" cy="3792535"/>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p:nvPr/>
        </p:nvSpPr>
        <p:spPr>
          <a:xfrm rot="-2984849">
            <a:off x="-1099045" y="1818584"/>
            <a:ext cx="3142471" cy="5026621"/>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6"/>
          <p:cNvSpPr/>
          <p:nvPr/>
        </p:nvSpPr>
        <p:spPr>
          <a:xfrm rot="-9043175">
            <a:off x="-259" y="2305144"/>
            <a:ext cx="1452701" cy="1681662"/>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4" name="Google Shape;844;p26"/>
          <p:cNvGrpSpPr/>
          <p:nvPr/>
        </p:nvGrpSpPr>
        <p:grpSpPr>
          <a:xfrm>
            <a:off x="1770869" y="3507971"/>
            <a:ext cx="505501" cy="583900"/>
            <a:chOff x="4559475" y="3797625"/>
            <a:chExt cx="115075" cy="132925"/>
          </a:xfrm>
        </p:grpSpPr>
        <p:sp>
          <p:nvSpPr>
            <p:cNvPr id="845" name="Google Shape;845;p26"/>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6"/>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6"/>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26"/>
          <p:cNvGrpSpPr/>
          <p:nvPr/>
        </p:nvGrpSpPr>
        <p:grpSpPr>
          <a:xfrm rot="-5968550">
            <a:off x="6976473" y="601391"/>
            <a:ext cx="505506" cy="583905"/>
            <a:chOff x="4559475" y="3797625"/>
            <a:chExt cx="115075" cy="132925"/>
          </a:xfrm>
        </p:grpSpPr>
        <p:sp>
          <p:nvSpPr>
            <p:cNvPr id="853" name="Google Shape;853;p26"/>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6"/>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6"/>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6"/>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6"/>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6"/>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26"/>
          <p:cNvGrpSpPr/>
          <p:nvPr/>
        </p:nvGrpSpPr>
        <p:grpSpPr>
          <a:xfrm rot="-346970">
            <a:off x="8247998" y="1561886"/>
            <a:ext cx="1114916" cy="1186305"/>
            <a:chOff x="5075750" y="3766475"/>
            <a:chExt cx="294925" cy="313800"/>
          </a:xfrm>
        </p:grpSpPr>
        <p:sp>
          <p:nvSpPr>
            <p:cNvPr id="861" name="Google Shape;861;p26"/>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6"/>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6"/>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6"/>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6"/>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6"/>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6"/>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6"/>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6"/>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6"/>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6"/>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6"/>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6"/>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6"/>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6"/>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6"/>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6"/>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6"/>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6"/>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880"/>
        <p:cNvGrpSpPr/>
        <p:nvPr/>
      </p:nvGrpSpPr>
      <p:grpSpPr>
        <a:xfrm>
          <a:off x="0" y="0"/>
          <a:ext cx="0" cy="0"/>
          <a:chOff x="0" y="0"/>
          <a:chExt cx="0" cy="0"/>
        </a:xfrm>
      </p:grpSpPr>
      <p:sp>
        <p:nvSpPr>
          <p:cNvPr id="881" name="Google Shape;881;p27"/>
          <p:cNvSpPr/>
          <p:nvPr/>
        </p:nvSpPr>
        <p:spPr>
          <a:xfrm rot="-4146834">
            <a:off x="-2599137" y="145960"/>
            <a:ext cx="5595670" cy="2336233"/>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rot="4499915" flipH="1">
            <a:off x="8213246" y="2516368"/>
            <a:ext cx="2054114" cy="4440950"/>
          </a:xfrm>
          <a:custGeom>
            <a:avLst/>
            <a:gdLst/>
            <a:ahLst/>
            <a:cxnLst/>
            <a:rect l="l" t="t" r="r" b="b"/>
            <a:pathLst>
              <a:path w="11996" h="23357" extrusionOk="0">
                <a:moveTo>
                  <a:pt x="9155" y="0"/>
                </a:moveTo>
                <a:lnTo>
                  <a:pt x="9155" y="0"/>
                </a:lnTo>
                <a:cubicBezTo>
                  <a:pt x="8623" y="17"/>
                  <a:pt x="8258" y="249"/>
                  <a:pt x="7842" y="565"/>
                </a:cubicBezTo>
                <a:cubicBezTo>
                  <a:pt x="6032" y="1961"/>
                  <a:pt x="4520" y="3805"/>
                  <a:pt x="3838" y="5981"/>
                </a:cubicBezTo>
                <a:cubicBezTo>
                  <a:pt x="2559" y="10118"/>
                  <a:pt x="4320" y="15152"/>
                  <a:pt x="1762" y="18641"/>
                </a:cubicBezTo>
                <a:cubicBezTo>
                  <a:pt x="1297" y="19256"/>
                  <a:pt x="715" y="19804"/>
                  <a:pt x="366" y="20485"/>
                </a:cubicBezTo>
                <a:cubicBezTo>
                  <a:pt x="34" y="21183"/>
                  <a:pt x="1" y="22113"/>
                  <a:pt x="566" y="22645"/>
                </a:cubicBezTo>
                <a:cubicBezTo>
                  <a:pt x="865" y="22877"/>
                  <a:pt x="1230" y="23044"/>
                  <a:pt x="1612" y="23093"/>
                </a:cubicBezTo>
                <a:cubicBezTo>
                  <a:pt x="2402" y="23269"/>
                  <a:pt x="3203" y="23357"/>
                  <a:pt x="4001" y="23357"/>
                </a:cubicBezTo>
                <a:cubicBezTo>
                  <a:pt x="5167" y="23357"/>
                  <a:pt x="6329" y="23169"/>
                  <a:pt x="7444" y="22794"/>
                </a:cubicBezTo>
                <a:cubicBezTo>
                  <a:pt x="8590" y="22412"/>
                  <a:pt x="9687" y="21814"/>
                  <a:pt x="10434" y="20867"/>
                </a:cubicBezTo>
                <a:cubicBezTo>
                  <a:pt x="11265" y="19837"/>
                  <a:pt x="11597" y="18491"/>
                  <a:pt x="11747" y="17162"/>
                </a:cubicBezTo>
                <a:cubicBezTo>
                  <a:pt x="11996" y="14903"/>
                  <a:pt x="11813" y="12593"/>
                  <a:pt x="11165" y="10400"/>
                </a:cubicBezTo>
                <a:cubicBezTo>
                  <a:pt x="10667" y="8639"/>
                  <a:pt x="9886" y="6978"/>
                  <a:pt x="9388" y="5234"/>
                </a:cubicBezTo>
                <a:cubicBezTo>
                  <a:pt x="8872" y="3389"/>
                  <a:pt x="9088" y="1828"/>
                  <a:pt x="9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rot="-5081170">
            <a:off x="1165340" y="2438861"/>
            <a:ext cx="2486472" cy="4340083"/>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rot="4987519">
            <a:off x="6920884" y="234507"/>
            <a:ext cx="1978997" cy="991768"/>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rot="-6565886">
            <a:off x="-231917" y="1960782"/>
            <a:ext cx="1199230" cy="1446897"/>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27"/>
          <p:cNvGrpSpPr/>
          <p:nvPr/>
        </p:nvGrpSpPr>
        <p:grpSpPr>
          <a:xfrm>
            <a:off x="2155819" y="657546"/>
            <a:ext cx="505501" cy="583900"/>
            <a:chOff x="4559475" y="3797625"/>
            <a:chExt cx="115075" cy="132925"/>
          </a:xfrm>
        </p:grpSpPr>
        <p:sp>
          <p:nvSpPr>
            <p:cNvPr id="887" name="Google Shape;887;p27"/>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27"/>
          <p:cNvGrpSpPr/>
          <p:nvPr/>
        </p:nvGrpSpPr>
        <p:grpSpPr>
          <a:xfrm rot="4282049">
            <a:off x="7305948" y="3531206"/>
            <a:ext cx="505506" cy="583902"/>
            <a:chOff x="4559475" y="3797625"/>
            <a:chExt cx="115075" cy="132925"/>
          </a:xfrm>
        </p:grpSpPr>
        <p:sp>
          <p:nvSpPr>
            <p:cNvPr id="895" name="Google Shape;895;p27"/>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27"/>
          <p:cNvSpPr/>
          <p:nvPr/>
        </p:nvSpPr>
        <p:spPr>
          <a:xfrm flipH="1">
            <a:off x="4684416" y="-1408044"/>
            <a:ext cx="5489361" cy="4533360"/>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27"/>
          <p:cNvGrpSpPr/>
          <p:nvPr/>
        </p:nvGrpSpPr>
        <p:grpSpPr>
          <a:xfrm>
            <a:off x="6075082" y="430795"/>
            <a:ext cx="550246" cy="583903"/>
            <a:chOff x="5065775" y="2755100"/>
            <a:chExt cx="128800" cy="136675"/>
          </a:xfrm>
        </p:grpSpPr>
        <p:sp>
          <p:nvSpPr>
            <p:cNvPr id="904" name="Google Shape;904;p27"/>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sp>
        <p:nvSpPr>
          <p:cNvPr id="212" name="Google Shape;212;p6"/>
          <p:cNvSpPr/>
          <p:nvPr/>
        </p:nvSpPr>
        <p:spPr>
          <a:xfrm rot="824111">
            <a:off x="-4548769" y="-2614961"/>
            <a:ext cx="6270324" cy="3899671"/>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rot="-8494294">
            <a:off x="7743362" y="2560846"/>
            <a:ext cx="5095521" cy="4533352"/>
          </a:xfrm>
          <a:custGeom>
            <a:avLst/>
            <a:gdLst/>
            <a:ahLst/>
            <a:cxnLst/>
            <a:rect l="l" t="t" r="r" b="b"/>
            <a:pathLst>
              <a:path w="33827" h="30095" extrusionOk="0">
                <a:moveTo>
                  <a:pt x="20974" y="0"/>
                </a:moveTo>
                <a:cubicBezTo>
                  <a:pt x="16264" y="0"/>
                  <a:pt x="11566" y="794"/>
                  <a:pt x="7078" y="2366"/>
                </a:cubicBezTo>
                <a:cubicBezTo>
                  <a:pt x="5068" y="3081"/>
                  <a:pt x="2942" y="4078"/>
                  <a:pt x="1945" y="5972"/>
                </a:cubicBezTo>
                <a:cubicBezTo>
                  <a:pt x="1247" y="7267"/>
                  <a:pt x="1181" y="8796"/>
                  <a:pt x="1131" y="10258"/>
                </a:cubicBezTo>
                <a:lnTo>
                  <a:pt x="765" y="20658"/>
                </a:lnTo>
                <a:cubicBezTo>
                  <a:pt x="649" y="23632"/>
                  <a:pt x="1" y="27237"/>
                  <a:pt x="549" y="30095"/>
                </a:cubicBezTo>
                <a:cubicBezTo>
                  <a:pt x="2094" y="29198"/>
                  <a:pt x="2559" y="26589"/>
                  <a:pt x="3606" y="25144"/>
                </a:cubicBezTo>
                <a:cubicBezTo>
                  <a:pt x="5018" y="23233"/>
                  <a:pt x="6862" y="21904"/>
                  <a:pt x="9039" y="20974"/>
                </a:cubicBezTo>
                <a:cubicBezTo>
                  <a:pt x="11427" y="20083"/>
                  <a:pt x="14023" y="19977"/>
                  <a:pt x="16631" y="19977"/>
                </a:cubicBezTo>
                <a:cubicBezTo>
                  <a:pt x="17444" y="19977"/>
                  <a:pt x="18258" y="19988"/>
                  <a:pt x="19068" y="19988"/>
                </a:cubicBezTo>
                <a:cubicBezTo>
                  <a:pt x="22344" y="19988"/>
                  <a:pt x="25540" y="19819"/>
                  <a:pt x="28261" y="18116"/>
                </a:cubicBezTo>
                <a:cubicBezTo>
                  <a:pt x="32099" y="15707"/>
                  <a:pt x="33744" y="10839"/>
                  <a:pt x="33793" y="6304"/>
                </a:cubicBezTo>
                <a:cubicBezTo>
                  <a:pt x="33827" y="4626"/>
                  <a:pt x="33544" y="2732"/>
                  <a:pt x="32182" y="1768"/>
                </a:cubicBezTo>
                <a:cubicBezTo>
                  <a:pt x="31600" y="1370"/>
                  <a:pt x="30919" y="1187"/>
                  <a:pt x="30238" y="1037"/>
                </a:cubicBezTo>
                <a:cubicBezTo>
                  <a:pt x="27183" y="344"/>
                  <a:pt x="24076" y="0"/>
                  <a:pt x="20974"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rot="7619068">
            <a:off x="7725949" y="-1640120"/>
            <a:ext cx="2937759" cy="5026705"/>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rot="6164022">
            <a:off x="-1025577" y="3812593"/>
            <a:ext cx="2939952" cy="2524325"/>
          </a:xfrm>
          <a:custGeom>
            <a:avLst/>
            <a:gdLst/>
            <a:ahLst/>
            <a:cxnLst/>
            <a:rect l="l" t="t" r="r" b="b"/>
            <a:pathLst>
              <a:path w="11996" h="23357" extrusionOk="0">
                <a:moveTo>
                  <a:pt x="9155" y="0"/>
                </a:moveTo>
                <a:lnTo>
                  <a:pt x="9155" y="0"/>
                </a:lnTo>
                <a:cubicBezTo>
                  <a:pt x="8623" y="17"/>
                  <a:pt x="8258" y="249"/>
                  <a:pt x="7842" y="565"/>
                </a:cubicBezTo>
                <a:cubicBezTo>
                  <a:pt x="6032" y="1961"/>
                  <a:pt x="4520" y="3805"/>
                  <a:pt x="3838" y="5981"/>
                </a:cubicBezTo>
                <a:cubicBezTo>
                  <a:pt x="2559" y="10118"/>
                  <a:pt x="4320" y="15152"/>
                  <a:pt x="1762" y="18641"/>
                </a:cubicBezTo>
                <a:cubicBezTo>
                  <a:pt x="1297" y="19256"/>
                  <a:pt x="715" y="19804"/>
                  <a:pt x="366" y="20485"/>
                </a:cubicBezTo>
                <a:cubicBezTo>
                  <a:pt x="34" y="21183"/>
                  <a:pt x="1" y="22113"/>
                  <a:pt x="566" y="22645"/>
                </a:cubicBezTo>
                <a:cubicBezTo>
                  <a:pt x="865" y="22877"/>
                  <a:pt x="1230" y="23044"/>
                  <a:pt x="1612" y="23093"/>
                </a:cubicBezTo>
                <a:cubicBezTo>
                  <a:pt x="2402" y="23269"/>
                  <a:pt x="3203" y="23357"/>
                  <a:pt x="4001" y="23357"/>
                </a:cubicBezTo>
                <a:cubicBezTo>
                  <a:pt x="5167" y="23357"/>
                  <a:pt x="6329" y="23169"/>
                  <a:pt x="7444" y="22794"/>
                </a:cubicBezTo>
                <a:cubicBezTo>
                  <a:pt x="8590" y="22412"/>
                  <a:pt x="9687" y="21814"/>
                  <a:pt x="10434" y="20867"/>
                </a:cubicBezTo>
                <a:cubicBezTo>
                  <a:pt x="11265" y="19837"/>
                  <a:pt x="11597" y="18491"/>
                  <a:pt x="11747" y="17162"/>
                </a:cubicBezTo>
                <a:cubicBezTo>
                  <a:pt x="11996" y="14903"/>
                  <a:pt x="11813" y="12593"/>
                  <a:pt x="11165" y="10400"/>
                </a:cubicBezTo>
                <a:cubicBezTo>
                  <a:pt x="10667" y="8639"/>
                  <a:pt x="9886" y="6978"/>
                  <a:pt x="9388" y="5234"/>
                </a:cubicBezTo>
                <a:cubicBezTo>
                  <a:pt x="8872" y="3389"/>
                  <a:pt x="9088" y="1828"/>
                  <a:pt x="9155"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6"/>
          <p:cNvGrpSpPr/>
          <p:nvPr/>
        </p:nvGrpSpPr>
        <p:grpSpPr>
          <a:xfrm>
            <a:off x="39244" y="1163534"/>
            <a:ext cx="505501" cy="583900"/>
            <a:chOff x="4559475" y="3797625"/>
            <a:chExt cx="115075" cy="132925"/>
          </a:xfrm>
        </p:grpSpPr>
        <p:sp>
          <p:nvSpPr>
            <p:cNvPr id="217" name="Google Shape;217;p6"/>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6"/>
          <p:cNvSpPr/>
          <p:nvPr/>
        </p:nvSpPr>
        <p:spPr>
          <a:xfrm rot="-536843">
            <a:off x="8264777" y="-119925"/>
            <a:ext cx="1351889" cy="1309073"/>
          </a:xfrm>
          <a:custGeom>
            <a:avLst/>
            <a:gdLst/>
            <a:ahLst/>
            <a:cxnLst/>
            <a:rect l="l" t="t" r="r" b="b"/>
            <a:pathLst>
              <a:path w="4765" h="4614" extrusionOk="0">
                <a:moveTo>
                  <a:pt x="4669" y="1"/>
                </a:moveTo>
                <a:cubicBezTo>
                  <a:pt x="4643" y="1"/>
                  <a:pt x="4616" y="12"/>
                  <a:pt x="4598" y="36"/>
                </a:cubicBezTo>
                <a:cubicBezTo>
                  <a:pt x="4411" y="279"/>
                  <a:pt x="4178" y="572"/>
                  <a:pt x="3930" y="871"/>
                </a:cubicBezTo>
                <a:cubicBezTo>
                  <a:pt x="3898" y="869"/>
                  <a:pt x="3865" y="869"/>
                  <a:pt x="3832" y="869"/>
                </a:cubicBezTo>
                <a:cubicBezTo>
                  <a:pt x="3178" y="869"/>
                  <a:pt x="2355" y="1143"/>
                  <a:pt x="1907" y="1316"/>
                </a:cubicBezTo>
                <a:cubicBezTo>
                  <a:pt x="1860" y="1330"/>
                  <a:pt x="1874" y="1393"/>
                  <a:pt x="1918" y="1393"/>
                </a:cubicBezTo>
                <a:cubicBezTo>
                  <a:pt x="1921" y="1393"/>
                  <a:pt x="1924" y="1392"/>
                  <a:pt x="1927" y="1392"/>
                </a:cubicBezTo>
                <a:cubicBezTo>
                  <a:pt x="2590" y="1280"/>
                  <a:pt x="3247" y="1124"/>
                  <a:pt x="3890" y="926"/>
                </a:cubicBezTo>
                <a:lnTo>
                  <a:pt x="3890" y="926"/>
                </a:lnTo>
                <a:cubicBezTo>
                  <a:pt x="3773" y="1068"/>
                  <a:pt x="3657" y="1205"/>
                  <a:pt x="3541" y="1341"/>
                </a:cubicBezTo>
                <a:cubicBezTo>
                  <a:pt x="3010" y="1346"/>
                  <a:pt x="2201" y="1645"/>
                  <a:pt x="1766" y="1822"/>
                </a:cubicBezTo>
                <a:cubicBezTo>
                  <a:pt x="1722" y="1841"/>
                  <a:pt x="1739" y="1903"/>
                  <a:pt x="1781" y="1903"/>
                </a:cubicBezTo>
                <a:cubicBezTo>
                  <a:pt x="1783" y="1903"/>
                  <a:pt x="1784" y="1903"/>
                  <a:pt x="1786" y="1902"/>
                </a:cubicBezTo>
                <a:cubicBezTo>
                  <a:pt x="2367" y="1786"/>
                  <a:pt x="2934" y="1624"/>
                  <a:pt x="3485" y="1407"/>
                </a:cubicBezTo>
                <a:lnTo>
                  <a:pt x="3485" y="1407"/>
                </a:lnTo>
                <a:cubicBezTo>
                  <a:pt x="3338" y="1579"/>
                  <a:pt x="3202" y="1741"/>
                  <a:pt x="3070" y="1887"/>
                </a:cubicBezTo>
                <a:cubicBezTo>
                  <a:pt x="2585" y="1928"/>
                  <a:pt x="1862" y="2201"/>
                  <a:pt x="1457" y="2373"/>
                </a:cubicBezTo>
                <a:cubicBezTo>
                  <a:pt x="1411" y="2391"/>
                  <a:pt x="1424" y="2456"/>
                  <a:pt x="1468" y="2456"/>
                </a:cubicBezTo>
                <a:cubicBezTo>
                  <a:pt x="1473" y="2456"/>
                  <a:pt x="1477" y="2455"/>
                  <a:pt x="1482" y="2454"/>
                </a:cubicBezTo>
                <a:cubicBezTo>
                  <a:pt x="2008" y="2342"/>
                  <a:pt x="2524" y="2170"/>
                  <a:pt x="3015" y="1948"/>
                </a:cubicBezTo>
                <a:lnTo>
                  <a:pt x="3015" y="1948"/>
                </a:lnTo>
                <a:cubicBezTo>
                  <a:pt x="2944" y="2029"/>
                  <a:pt x="2873" y="2105"/>
                  <a:pt x="2812" y="2170"/>
                </a:cubicBezTo>
                <a:cubicBezTo>
                  <a:pt x="2691" y="2297"/>
                  <a:pt x="2575" y="2418"/>
                  <a:pt x="2463" y="2530"/>
                </a:cubicBezTo>
                <a:cubicBezTo>
                  <a:pt x="2099" y="2540"/>
                  <a:pt x="1584" y="2722"/>
                  <a:pt x="1250" y="2853"/>
                </a:cubicBezTo>
                <a:cubicBezTo>
                  <a:pt x="1204" y="2867"/>
                  <a:pt x="1216" y="2931"/>
                  <a:pt x="1257" y="2931"/>
                </a:cubicBezTo>
                <a:cubicBezTo>
                  <a:pt x="1261" y="2931"/>
                  <a:pt x="1265" y="2930"/>
                  <a:pt x="1270" y="2929"/>
                </a:cubicBezTo>
                <a:cubicBezTo>
                  <a:pt x="1654" y="2848"/>
                  <a:pt x="2029" y="2742"/>
                  <a:pt x="2393" y="2600"/>
                </a:cubicBezTo>
                <a:lnTo>
                  <a:pt x="2393" y="2600"/>
                </a:lnTo>
                <a:cubicBezTo>
                  <a:pt x="2236" y="2762"/>
                  <a:pt x="2079" y="2909"/>
                  <a:pt x="1927" y="3055"/>
                </a:cubicBezTo>
                <a:cubicBezTo>
                  <a:pt x="1599" y="3066"/>
                  <a:pt x="1103" y="3248"/>
                  <a:pt x="790" y="3379"/>
                </a:cubicBezTo>
                <a:cubicBezTo>
                  <a:pt x="744" y="3398"/>
                  <a:pt x="760" y="3462"/>
                  <a:pt x="802" y="3462"/>
                </a:cubicBezTo>
                <a:cubicBezTo>
                  <a:pt x="806" y="3462"/>
                  <a:pt x="810" y="3461"/>
                  <a:pt x="815" y="3460"/>
                </a:cubicBezTo>
                <a:cubicBezTo>
                  <a:pt x="1169" y="3379"/>
                  <a:pt x="1513" y="3268"/>
                  <a:pt x="1847" y="3126"/>
                </a:cubicBezTo>
                <a:lnTo>
                  <a:pt x="1847" y="3126"/>
                </a:lnTo>
                <a:cubicBezTo>
                  <a:pt x="1700" y="3263"/>
                  <a:pt x="1553" y="3394"/>
                  <a:pt x="1417" y="3511"/>
                </a:cubicBezTo>
                <a:lnTo>
                  <a:pt x="1270" y="3637"/>
                </a:lnTo>
                <a:cubicBezTo>
                  <a:pt x="1263" y="3637"/>
                  <a:pt x="1256" y="3637"/>
                  <a:pt x="1249" y="3637"/>
                </a:cubicBezTo>
                <a:cubicBezTo>
                  <a:pt x="1039" y="3637"/>
                  <a:pt x="752" y="3710"/>
                  <a:pt x="532" y="3774"/>
                </a:cubicBezTo>
                <a:cubicBezTo>
                  <a:pt x="488" y="3788"/>
                  <a:pt x="500" y="3855"/>
                  <a:pt x="547" y="3855"/>
                </a:cubicBezTo>
                <a:cubicBezTo>
                  <a:pt x="548" y="3855"/>
                  <a:pt x="550" y="3855"/>
                  <a:pt x="552" y="3855"/>
                </a:cubicBezTo>
                <a:cubicBezTo>
                  <a:pt x="764" y="3824"/>
                  <a:pt x="977" y="3774"/>
                  <a:pt x="1184" y="3708"/>
                </a:cubicBezTo>
                <a:lnTo>
                  <a:pt x="1184" y="3708"/>
                </a:lnTo>
                <a:lnTo>
                  <a:pt x="1113" y="3769"/>
                </a:lnTo>
                <a:lnTo>
                  <a:pt x="840" y="3986"/>
                </a:lnTo>
                <a:cubicBezTo>
                  <a:pt x="663" y="4117"/>
                  <a:pt x="516" y="4234"/>
                  <a:pt x="395" y="4325"/>
                </a:cubicBezTo>
                <a:cubicBezTo>
                  <a:pt x="142" y="4502"/>
                  <a:pt x="1" y="4603"/>
                  <a:pt x="11" y="4613"/>
                </a:cubicBezTo>
                <a:cubicBezTo>
                  <a:pt x="11" y="4614"/>
                  <a:pt x="12" y="4614"/>
                  <a:pt x="13" y="4614"/>
                </a:cubicBezTo>
                <a:cubicBezTo>
                  <a:pt x="33" y="4614"/>
                  <a:pt x="177" y="4533"/>
                  <a:pt x="431" y="4380"/>
                </a:cubicBezTo>
                <a:cubicBezTo>
                  <a:pt x="562" y="4300"/>
                  <a:pt x="719" y="4193"/>
                  <a:pt x="901" y="4067"/>
                </a:cubicBezTo>
                <a:lnTo>
                  <a:pt x="1179" y="3855"/>
                </a:lnTo>
                <a:lnTo>
                  <a:pt x="1235" y="3814"/>
                </a:lnTo>
                <a:lnTo>
                  <a:pt x="1235" y="3814"/>
                </a:lnTo>
                <a:cubicBezTo>
                  <a:pt x="1098" y="4032"/>
                  <a:pt x="982" y="4259"/>
                  <a:pt x="886" y="4497"/>
                </a:cubicBezTo>
                <a:cubicBezTo>
                  <a:pt x="872" y="4527"/>
                  <a:pt x="895" y="4553"/>
                  <a:pt x="921" y="4553"/>
                </a:cubicBezTo>
                <a:cubicBezTo>
                  <a:pt x="933" y="4553"/>
                  <a:pt x="946" y="4547"/>
                  <a:pt x="956" y="4532"/>
                </a:cubicBezTo>
                <a:cubicBezTo>
                  <a:pt x="1103" y="4310"/>
                  <a:pt x="1285" y="3981"/>
                  <a:pt x="1305" y="3753"/>
                </a:cubicBezTo>
                <a:lnTo>
                  <a:pt x="1336" y="3733"/>
                </a:lnTo>
                <a:lnTo>
                  <a:pt x="1493" y="3607"/>
                </a:lnTo>
                <a:cubicBezTo>
                  <a:pt x="1629" y="3495"/>
                  <a:pt x="1771" y="3374"/>
                  <a:pt x="1917" y="3243"/>
                </a:cubicBezTo>
                <a:lnTo>
                  <a:pt x="1917" y="3243"/>
                </a:lnTo>
                <a:cubicBezTo>
                  <a:pt x="1781" y="3551"/>
                  <a:pt x="1670" y="3865"/>
                  <a:pt x="1573" y="4188"/>
                </a:cubicBezTo>
                <a:cubicBezTo>
                  <a:pt x="1561" y="4221"/>
                  <a:pt x="1587" y="4245"/>
                  <a:pt x="1613" y="4245"/>
                </a:cubicBezTo>
                <a:cubicBezTo>
                  <a:pt x="1627" y="4245"/>
                  <a:pt x="1642" y="4237"/>
                  <a:pt x="1649" y="4219"/>
                </a:cubicBezTo>
                <a:cubicBezTo>
                  <a:pt x="1791" y="3946"/>
                  <a:pt x="1983" y="3521"/>
                  <a:pt x="1998" y="3172"/>
                </a:cubicBezTo>
                <a:cubicBezTo>
                  <a:pt x="2155" y="3035"/>
                  <a:pt x="2312" y="2889"/>
                  <a:pt x="2469" y="2732"/>
                </a:cubicBezTo>
                <a:lnTo>
                  <a:pt x="2469" y="2732"/>
                </a:lnTo>
                <a:cubicBezTo>
                  <a:pt x="2337" y="3076"/>
                  <a:pt x="2261" y="3556"/>
                  <a:pt x="2226" y="3839"/>
                </a:cubicBezTo>
                <a:cubicBezTo>
                  <a:pt x="2220" y="3869"/>
                  <a:pt x="2240" y="3887"/>
                  <a:pt x="2262" y="3887"/>
                </a:cubicBezTo>
                <a:cubicBezTo>
                  <a:pt x="2277" y="3887"/>
                  <a:pt x="2293" y="3878"/>
                  <a:pt x="2302" y="3860"/>
                </a:cubicBezTo>
                <a:cubicBezTo>
                  <a:pt x="2469" y="3470"/>
                  <a:pt x="2560" y="3050"/>
                  <a:pt x="2580" y="2626"/>
                </a:cubicBezTo>
                <a:cubicBezTo>
                  <a:pt x="2696" y="2514"/>
                  <a:pt x="2807" y="2398"/>
                  <a:pt x="2924" y="2282"/>
                </a:cubicBezTo>
                <a:cubicBezTo>
                  <a:pt x="2994" y="2206"/>
                  <a:pt x="3075" y="2120"/>
                  <a:pt x="3156" y="2029"/>
                </a:cubicBezTo>
                <a:lnTo>
                  <a:pt x="3156" y="2029"/>
                </a:lnTo>
                <a:cubicBezTo>
                  <a:pt x="2994" y="2504"/>
                  <a:pt x="2883" y="3202"/>
                  <a:pt x="2828" y="3632"/>
                </a:cubicBezTo>
                <a:cubicBezTo>
                  <a:pt x="2822" y="3664"/>
                  <a:pt x="2847" y="3683"/>
                  <a:pt x="2871" y="3683"/>
                </a:cubicBezTo>
                <a:cubicBezTo>
                  <a:pt x="2888" y="3683"/>
                  <a:pt x="2904" y="3673"/>
                  <a:pt x="2909" y="3652"/>
                </a:cubicBezTo>
                <a:cubicBezTo>
                  <a:pt x="3086" y="3091"/>
                  <a:pt x="3202" y="2509"/>
                  <a:pt x="3252" y="1923"/>
                </a:cubicBezTo>
                <a:cubicBezTo>
                  <a:pt x="3389" y="1771"/>
                  <a:pt x="3541" y="1599"/>
                  <a:pt x="3692" y="1417"/>
                </a:cubicBezTo>
                <a:lnTo>
                  <a:pt x="3692" y="1417"/>
                </a:lnTo>
                <a:cubicBezTo>
                  <a:pt x="3515" y="1968"/>
                  <a:pt x="3434" y="2843"/>
                  <a:pt x="3399" y="3344"/>
                </a:cubicBezTo>
                <a:cubicBezTo>
                  <a:pt x="3396" y="3372"/>
                  <a:pt x="3416" y="3387"/>
                  <a:pt x="3438" y="3387"/>
                </a:cubicBezTo>
                <a:cubicBezTo>
                  <a:pt x="3455" y="3387"/>
                  <a:pt x="3473" y="3377"/>
                  <a:pt x="3480" y="3354"/>
                </a:cubicBezTo>
                <a:cubicBezTo>
                  <a:pt x="3652" y="2696"/>
                  <a:pt x="3748" y="2014"/>
                  <a:pt x="3763" y="1331"/>
                </a:cubicBezTo>
                <a:cubicBezTo>
                  <a:pt x="3839" y="1245"/>
                  <a:pt x="3915" y="1154"/>
                  <a:pt x="3991" y="1063"/>
                </a:cubicBezTo>
                <a:lnTo>
                  <a:pt x="3991" y="1063"/>
                </a:lnTo>
                <a:cubicBezTo>
                  <a:pt x="3895" y="1690"/>
                  <a:pt x="3940" y="2616"/>
                  <a:pt x="3976" y="3121"/>
                </a:cubicBezTo>
                <a:cubicBezTo>
                  <a:pt x="3976" y="3147"/>
                  <a:pt x="3996" y="3159"/>
                  <a:pt x="4016" y="3159"/>
                </a:cubicBezTo>
                <a:cubicBezTo>
                  <a:pt x="4036" y="3159"/>
                  <a:pt x="4057" y="3147"/>
                  <a:pt x="4057" y="3121"/>
                </a:cubicBezTo>
                <a:cubicBezTo>
                  <a:pt x="4137" y="2413"/>
                  <a:pt x="4132" y="1700"/>
                  <a:pt x="4041" y="997"/>
                </a:cubicBezTo>
                <a:cubicBezTo>
                  <a:pt x="4294" y="694"/>
                  <a:pt x="4542" y="390"/>
                  <a:pt x="4734" y="138"/>
                </a:cubicBezTo>
                <a:cubicBezTo>
                  <a:pt x="4765" y="97"/>
                  <a:pt x="4754" y="46"/>
                  <a:pt x="4719" y="16"/>
                </a:cubicBezTo>
                <a:cubicBezTo>
                  <a:pt x="4705" y="6"/>
                  <a:pt x="4687" y="1"/>
                  <a:pt x="4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rot="-9043175">
            <a:off x="-792297" y="3768069"/>
            <a:ext cx="1452701" cy="1681662"/>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4"/>
        <p:cNvGrpSpPr/>
        <p:nvPr/>
      </p:nvGrpSpPr>
      <p:grpSpPr>
        <a:xfrm>
          <a:off x="0" y="0"/>
          <a:ext cx="0" cy="0"/>
          <a:chOff x="0" y="0"/>
          <a:chExt cx="0" cy="0"/>
        </a:xfrm>
      </p:grpSpPr>
      <p:sp>
        <p:nvSpPr>
          <p:cNvPr id="285" name="Google Shape;285;p9"/>
          <p:cNvSpPr/>
          <p:nvPr/>
        </p:nvSpPr>
        <p:spPr>
          <a:xfrm rot="-6631832">
            <a:off x="2560528" y="987011"/>
            <a:ext cx="2310147" cy="5761001"/>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9AA9D">
              <a:alpha val="2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p:nvPr/>
        </p:nvSpPr>
        <p:spPr>
          <a:xfrm rot="-740003" flipH="1">
            <a:off x="7089449" y="-924765"/>
            <a:ext cx="2784565" cy="4860487"/>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9"/>
          <p:cNvSpPr/>
          <p:nvPr/>
        </p:nvSpPr>
        <p:spPr>
          <a:xfrm rot="-1466314">
            <a:off x="-3381894" y="-736187"/>
            <a:ext cx="6592994" cy="3143283"/>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9"/>
          <p:cNvGrpSpPr/>
          <p:nvPr/>
        </p:nvGrpSpPr>
        <p:grpSpPr>
          <a:xfrm>
            <a:off x="8112082" y="2648970"/>
            <a:ext cx="550246" cy="583903"/>
            <a:chOff x="5065775" y="2755100"/>
            <a:chExt cx="128800" cy="136675"/>
          </a:xfrm>
        </p:grpSpPr>
        <p:sp>
          <p:nvSpPr>
            <p:cNvPr id="289" name="Google Shape;289;p9"/>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9"/>
          <p:cNvGrpSpPr/>
          <p:nvPr/>
        </p:nvGrpSpPr>
        <p:grpSpPr>
          <a:xfrm>
            <a:off x="3060469" y="2757846"/>
            <a:ext cx="505501" cy="583900"/>
            <a:chOff x="4559475" y="3797625"/>
            <a:chExt cx="115075" cy="132925"/>
          </a:xfrm>
        </p:grpSpPr>
        <p:sp>
          <p:nvSpPr>
            <p:cNvPr id="296" name="Google Shape;296;p9"/>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9"/>
          <p:cNvSpPr/>
          <p:nvPr/>
        </p:nvSpPr>
        <p:spPr>
          <a:xfrm rot="3060106">
            <a:off x="-378817" y="378087"/>
            <a:ext cx="1825278" cy="914718"/>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rot="5657122">
            <a:off x="8231185" y="318290"/>
            <a:ext cx="857271" cy="1034316"/>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txBox="1">
            <a:spLocks noGrp="1"/>
          </p:cNvSpPr>
          <p:nvPr>
            <p:ph type="title"/>
          </p:nvPr>
        </p:nvSpPr>
        <p:spPr>
          <a:xfrm>
            <a:off x="2480713" y="448056"/>
            <a:ext cx="41826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06" name="Google Shape;306;p9"/>
          <p:cNvSpPr txBox="1">
            <a:spLocks noGrp="1"/>
          </p:cNvSpPr>
          <p:nvPr>
            <p:ph type="subTitle" idx="1"/>
          </p:nvPr>
        </p:nvSpPr>
        <p:spPr>
          <a:xfrm>
            <a:off x="2480700" y="1337150"/>
            <a:ext cx="4182600" cy="110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6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307" name="Google Shape;307;p9"/>
          <p:cNvGrpSpPr/>
          <p:nvPr/>
        </p:nvGrpSpPr>
        <p:grpSpPr>
          <a:xfrm>
            <a:off x="-63550" y="3342114"/>
            <a:ext cx="9271093" cy="1838031"/>
            <a:chOff x="-63550" y="3342114"/>
            <a:chExt cx="9271093" cy="1838031"/>
          </a:xfrm>
        </p:grpSpPr>
        <p:sp>
          <p:nvSpPr>
            <p:cNvPr id="308" name="Google Shape;308;p9"/>
            <p:cNvSpPr/>
            <p:nvPr/>
          </p:nvSpPr>
          <p:spPr>
            <a:xfrm>
              <a:off x="-63550" y="3342114"/>
              <a:ext cx="9271058" cy="1836804"/>
            </a:xfrm>
            <a:custGeom>
              <a:avLst/>
              <a:gdLst/>
              <a:ahLst/>
              <a:cxnLst/>
              <a:rect l="l" t="t" r="r" b="b"/>
              <a:pathLst>
                <a:path w="128890" h="25536" extrusionOk="0">
                  <a:moveTo>
                    <a:pt x="72984" y="0"/>
                  </a:moveTo>
                  <a:lnTo>
                    <a:pt x="69496" y="1030"/>
                  </a:lnTo>
                  <a:lnTo>
                    <a:pt x="69496" y="847"/>
                  </a:lnTo>
                  <a:lnTo>
                    <a:pt x="68166" y="1180"/>
                  </a:lnTo>
                  <a:lnTo>
                    <a:pt x="68166" y="1429"/>
                  </a:lnTo>
                  <a:lnTo>
                    <a:pt x="67153" y="1728"/>
                  </a:lnTo>
                  <a:cubicBezTo>
                    <a:pt x="66804" y="1728"/>
                    <a:pt x="66455" y="1778"/>
                    <a:pt x="66106" y="1844"/>
                  </a:cubicBezTo>
                  <a:cubicBezTo>
                    <a:pt x="66106" y="1844"/>
                    <a:pt x="66062" y="1711"/>
                    <a:pt x="65849" y="1711"/>
                  </a:cubicBezTo>
                  <a:cubicBezTo>
                    <a:pt x="65771" y="1711"/>
                    <a:pt x="65671" y="1729"/>
                    <a:pt x="65541" y="1778"/>
                  </a:cubicBezTo>
                  <a:cubicBezTo>
                    <a:pt x="65060" y="1961"/>
                    <a:pt x="64478" y="1778"/>
                    <a:pt x="64794" y="2276"/>
                  </a:cubicBezTo>
                  <a:lnTo>
                    <a:pt x="64943" y="2426"/>
                  </a:lnTo>
                  <a:lnTo>
                    <a:pt x="64943" y="2608"/>
                  </a:lnTo>
                  <a:lnTo>
                    <a:pt x="65425" y="2608"/>
                  </a:lnTo>
                  <a:lnTo>
                    <a:pt x="65425" y="2891"/>
                  </a:lnTo>
                  <a:lnTo>
                    <a:pt x="65292" y="2891"/>
                  </a:lnTo>
                  <a:lnTo>
                    <a:pt x="65292" y="4270"/>
                  </a:lnTo>
                  <a:lnTo>
                    <a:pt x="65575" y="4270"/>
                  </a:lnTo>
                  <a:lnTo>
                    <a:pt x="65575" y="9902"/>
                  </a:lnTo>
                  <a:lnTo>
                    <a:pt x="64711" y="9902"/>
                  </a:lnTo>
                  <a:cubicBezTo>
                    <a:pt x="64696" y="9912"/>
                    <a:pt x="64680" y="9916"/>
                    <a:pt x="64663" y="9916"/>
                  </a:cubicBezTo>
                  <a:cubicBezTo>
                    <a:pt x="64622" y="9916"/>
                    <a:pt x="64575" y="9892"/>
                    <a:pt x="64528" y="9869"/>
                  </a:cubicBezTo>
                  <a:cubicBezTo>
                    <a:pt x="64478" y="9835"/>
                    <a:pt x="64412" y="9802"/>
                    <a:pt x="64362" y="9786"/>
                  </a:cubicBezTo>
                  <a:cubicBezTo>
                    <a:pt x="64350" y="9783"/>
                    <a:pt x="64339" y="9781"/>
                    <a:pt x="64327" y="9781"/>
                  </a:cubicBezTo>
                  <a:cubicBezTo>
                    <a:pt x="64269" y="9781"/>
                    <a:pt x="64212" y="9814"/>
                    <a:pt x="64212" y="9869"/>
                  </a:cubicBezTo>
                  <a:cubicBezTo>
                    <a:pt x="64193" y="9875"/>
                    <a:pt x="64174" y="9878"/>
                    <a:pt x="64155" y="9878"/>
                  </a:cubicBezTo>
                  <a:cubicBezTo>
                    <a:pt x="64028" y="9878"/>
                    <a:pt x="63908" y="9752"/>
                    <a:pt x="63764" y="9752"/>
                  </a:cubicBezTo>
                  <a:cubicBezTo>
                    <a:pt x="63731" y="9752"/>
                    <a:pt x="63697" y="9752"/>
                    <a:pt x="63664" y="9769"/>
                  </a:cubicBezTo>
                  <a:cubicBezTo>
                    <a:pt x="63631" y="9769"/>
                    <a:pt x="63581" y="9786"/>
                    <a:pt x="63548" y="9802"/>
                  </a:cubicBezTo>
                  <a:cubicBezTo>
                    <a:pt x="63515" y="9835"/>
                    <a:pt x="63498" y="9885"/>
                    <a:pt x="63515" y="9919"/>
                  </a:cubicBezTo>
                  <a:lnTo>
                    <a:pt x="63315" y="9902"/>
                  </a:lnTo>
                  <a:cubicBezTo>
                    <a:pt x="63282" y="9902"/>
                    <a:pt x="63232" y="9902"/>
                    <a:pt x="63199" y="9935"/>
                  </a:cubicBezTo>
                  <a:cubicBezTo>
                    <a:pt x="63199" y="9968"/>
                    <a:pt x="63182" y="9985"/>
                    <a:pt x="63182" y="10018"/>
                  </a:cubicBezTo>
                  <a:cubicBezTo>
                    <a:pt x="63149" y="10085"/>
                    <a:pt x="63083" y="10101"/>
                    <a:pt x="63016" y="10135"/>
                  </a:cubicBezTo>
                  <a:cubicBezTo>
                    <a:pt x="62867" y="10201"/>
                    <a:pt x="62750" y="10284"/>
                    <a:pt x="62634" y="10400"/>
                  </a:cubicBezTo>
                  <a:lnTo>
                    <a:pt x="62285" y="10699"/>
                  </a:lnTo>
                  <a:cubicBezTo>
                    <a:pt x="62219" y="10766"/>
                    <a:pt x="62136" y="10816"/>
                    <a:pt x="62053" y="10849"/>
                  </a:cubicBezTo>
                  <a:cubicBezTo>
                    <a:pt x="61969" y="10882"/>
                    <a:pt x="61886" y="10899"/>
                    <a:pt x="61803" y="10899"/>
                  </a:cubicBezTo>
                  <a:cubicBezTo>
                    <a:pt x="61654" y="10899"/>
                    <a:pt x="61488" y="10915"/>
                    <a:pt x="61355" y="10949"/>
                  </a:cubicBezTo>
                  <a:cubicBezTo>
                    <a:pt x="61222" y="10998"/>
                    <a:pt x="61106" y="11098"/>
                    <a:pt x="60989" y="11148"/>
                  </a:cubicBezTo>
                  <a:cubicBezTo>
                    <a:pt x="60856" y="11214"/>
                    <a:pt x="60690" y="11248"/>
                    <a:pt x="60574" y="11331"/>
                  </a:cubicBezTo>
                  <a:cubicBezTo>
                    <a:pt x="60474" y="11397"/>
                    <a:pt x="60375" y="11447"/>
                    <a:pt x="60275" y="11497"/>
                  </a:cubicBezTo>
                  <a:cubicBezTo>
                    <a:pt x="60263" y="11501"/>
                    <a:pt x="60250" y="11503"/>
                    <a:pt x="60238" y="11503"/>
                  </a:cubicBezTo>
                  <a:cubicBezTo>
                    <a:pt x="60197" y="11503"/>
                    <a:pt x="60159" y="11481"/>
                    <a:pt x="60159" y="11430"/>
                  </a:cubicBezTo>
                  <a:lnTo>
                    <a:pt x="60159" y="11115"/>
                  </a:lnTo>
                  <a:lnTo>
                    <a:pt x="59079" y="11115"/>
                  </a:lnTo>
                  <a:lnTo>
                    <a:pt x="58663" y="11597"/>
                  </a:lnTo>
                  <a:lnTo>
                    <a:pt x="56636" y="11597"/>
                  </a:lnTo>
                  <a:lnTo>
                    <a:pt x="56636" y="11480"/>
                  </a:lnTo>
                  <a:lnTo>
                    <a:pt x="55972" y="11480"/>
                  </a:lnTo>
                  <a:lnTo>
                    <a:pt x="55972" y="8988"/>
                  </a:lnTo>
                  <a:lnTo>
                    <a:pt x="56238" y="8988"/>
                  </a:lnTo>
                  <a:lnTo>
                    <a:pt x="56238" y="8772"/>
                  </a:lnTo>
                  <a:lnTo>
                    <a:pt x="51154" y="8772"/>
                  </a:lnTo>
                  <a:lnTo>
                    <a:pt x="51154" y="9071"/>
                  </a:lnTo>
                  <a:lnTo>
                    <a:pt x="51254" y="9154"/>
                  </a:lnTo>
                  <a:lnTo>
                    <a:pt x="51254" y="9370"/>
                  </a:lnTo>
                  <a:lnTo>
                    <a:pt x="49509" y="9271"/>
                  </a:lnTo>
                  <a:lnTo>
                    <a:pt x="49509" y="8872"/>
                  </a:lnTo>
                  <a:lnTo>
                    <a:pt x="46868" y="8872"/>
                  </a:lnTo>
                  <a:lnTo>
                    <a:pt x="46868" y="8490"/>
                  </a:lnTo>
                  <a:lnTo>
                    <a:pt x="46053" y="8490"/>
                  </a:lnTo>
                  <a:lnTo>
                    <a:pt x="46053" y="8274"/>
                  </a:lnTo>
                  <a:lnTo>
                    <a:pt x="45854" y="8158"/>
                  </a:lnTo>
                  <a:lnTo>
                    <a:pt x="45538" y="8224"/>
                  </a:lnTo>
                  <a:lnTo>
                    <a:pt x="44675" y="8573"/>
                  </a:lnTo>
                  <a:lnTo>
                    <a:pt x="44675" y="8739"/>
                  </a:lnTo>
                  <a:lnTo>
                    <a:pt x="45007" y="8739"/>
                  </a:lnTo>
                  <a:lnTo>
                    <a:pt x="45007" y="9337"/>
                  </a:lnTo>
                  <a:lnTo>
                    <a:pt x="43794" y="9337"/>
                  </a:lnTo>
                  <a:cubicBezTo>
                    <a:pt x="43744" y="9204"/>
                    <a:pt x="43611" y="9088"/>
                    <a:pt x="43478" y="9071"/>
                  </a:cubicBezTo>
                  <a:cubicBezTo>
                    <a:pt x="43345" y="9047"/>
                    <a:pt x="43220" y="9032"/>
                    <a:pt x="43097" y="9032"/>
                  </a:cubicBezTo>
                  <a:cubicBezTo>
                    <a:pt x="43052" y="9032"/>
                    <a:pt x="43008" y="9034"/>
                    <a:pt x="42963" y="9038"/>
                  </a:cubicBezTo>
                  <a:lnTo>
                    <a:pt x="42614" y="9254"/>
                  </a:lnTo>
                  <a:lnTo>
                    <a:pt x="42099" y="9404"/>
                  </a:lnTo>
                  <a:lnTo>
                    <a:pt x="41767" y="9470"/>
                  </a:lnTo>
                  <a:lnTo>
                    <a:pt x="41302" y="9470"/>
                  </a:lnTo>
                  <a:lnTo>
                    <a:pt x="41302" y="9653"/>
                  </a:lnTo>
                  <a:lnTo>
                    <a:pt x="41584" y="9653"/>
                  </a:lnTo>
                  <a:lnTo>
                    <a:pt x="41584" y="12660"/>
                  </a:lnTo>
                  <a:lnTo>
                    <a:pt x="41435" y="12660"/>
                  </a:lnTo>
                  <a:lnTo>
                    <a:pt x="40504" y="12112"/>
                  </a:lnTo>
                  <a:lnTo>
                    <a:pt x="32380" y="11995"/>
                  </a:lnTo>
                  <a:lnTo>
                    <a:pt x="32380" y="10600"/>
                  </a:lnTo>
                  <a:lnTo>
                    <a:pt x="32613" y="10600"/>
                  </a:lnTo>
                  <a:lnTo>
                    <a:pt x="32613" y="10334"/>
                  </a:lnTo>
                  <a:lnTo>
                    <a:pt x="32447" y="10334"/>
                  </a:lnTo>
                  <a:lnTo>
                    <a:pt x="32447" y="9503"/>
                  </a:lnTo>
                  <a:lnTo>
                    <a:pt x="32081" y="9503"/>
                  </a:lnTo>
                  <a:lnTo>
                    <a:pt x="32081" y="10151"/>
                  </a:lnTo>
                  <a:lnTo>
                    <a:pt x="30852" y="10151"/>
                  </a:lnTo>
                  <a:lnTo>
                    <a:pt x="30852" y="9968"/>
                  </a:lnTo>
                  <a:lnTo>
                    <a:pt x="30320" y="9968"/>
                  </a:lnTo>
                  <a:lnTo>
                    <a:pt x="30320" y="9470"/>
                  </a:lnTo>
                  <a:lnTo>
                    <a:pt x="29938" y="9470"/>
                  </a:lnTo>
                  <a:lnTo>
                    <a:pt x="29938" y="9005"/>
                  </a:lnTo>
                  <a:lnTo>
                    <a:pt x="27978" y="9005"/>
                  </a:lnTo>
                  <a:lnTo>
                    <a:pt x="27978" y="8822"/>
                  </a:lnTo>
                  <a:lnTo>
                    <a:pt x="26383" y="8822"/>
                  </a:lnTo>
                  <a:lnTo>
                    <a:pt x="26383" y="8274"/>
                  </a:lnTo>
                  <a:cubicBezTo>
                    <a:pt x="26383" y="8274"/>
                    <a:pt x="26482" y="7925"/>
                    <a:pt x="26200" y="7908"/>
                  </a:cubicBezTo>
                  <a:cubicBezTo>
                    <a:pt x="26163" y="7904"/>
                    <a:pt x="26125" y="7902"/>
                    <a:pt x="26088" y="7902"/>
                  </a:cubicBezTo>
                  <a:cubicBezTo>
                    <a:pt x="25977" y="7902"/>
                    <a:pt x="25868" y="7921"/>
                    <a:pt x="25768" y="7958"/>
                  </a:cubicBezTo>
                  <a:lnTo>
                    <a:pt x="24206" y="8423"/>
                  </a:lnTo>
                  <a:lnTo>
                    <a:pt x="24156" y="8257"/>
                  </a:lnTo>
                  <a:lnTo>
                    <a:pt x="24007" y="8224"/>
                  </a:lnTo>
                  <a:cubicBezTo>
                    <a:pt x="24007" y="8224"/>
                    <a:pt x="22362" y="8789"/>
                    <a:pt x="22246" y="8822"/>
                  </a:cubicBezTo>
                  <a:cubicBezTo>
                    <a:pt x="21947" y="8822"/>
                    <a:pt x="21664" y="8822"/>
                    <a:pt x="21365" y="8789"/>
                  </a:cubicBezTo>
                  <a:lnTo>
                    <a:pt x="21166" y="8706"/>
                  </a:lnTo>
                  <a:lnTo>
                    <a:pt x="20817" y="8855"/>
                  </a:lnTo>
                  <a:lnTo>
                    <a:pt x="20535" y="8938"/>
                  </a:lnTo>
                  <a:lnTo>
                    <a:pt x="20169" y="8938"/>
                  </a:lnTo>
                  <a:cubicBezTo>
                    <a:pt x="20136" y="8938"/>
                    <a:pt x="19804" y="8905"/>
                    <a:pt x="19804" y="8905"/>
                  </a:cubicBezTo>
                  <a:lnTo>
                    <a:pt x="19804" y="9154"/>
                  </a:lnTo>
                  <a:lnTo>
                    <a:pt x="20003" y="9154"/>
                  </a:lnTo>
                  <a:lnTo>
                    <a:pt x="20003" y="9387"/>
                  </a:lnTo>
                  <a:lnTo>
                    <a:pt x="18857" y="9387"/>
                  </a:lnTo>
                  <a:lnTo>
                    <a:pt x="18857" y="9470"/>
                  </a:lnTo>
                  <a:lnTo>
                    <a:pt x="17976" y="9470"/>
                  </a:lnTo>
                  <a:lnTo>
                    <a:pt x="17976" y="9736"/>
                  </a:lnTo>
                  <a:cubicBezTo>
                    <a:pt x="17976" y="9736"/>
                    <a:pt x="18043" y="9721"/>
                    <a:pt x="18087" y="9721"/>
                  </a:cubicBezTo>
                  <a:cubicBezTo>
                    <a:pt x="18109" y="9721"/>
                    <a:pt x="18126" y="9725"/>
                    <a:pt x="18126" y="9736"/>
                  </a:cubicBezTo>
                  <a:cubicBezTo>
                    <a:pt x="18142" y="9852"/>
                    <a:pt x="18142" y="9968"/>
                    <a:pt x="18126" y="10085"/>
                  </a:cubicBezTo>
                  <a:cubicBezTo>
                    <a:pt x="18076" y="10093"/>
                    <a:pt x="18026" y="10097"/>
                    <a:pt x="17978" y="10097"/>
                  </a:cubicBezTo>
                  <a:cubicBezTo>
                    <a:pt x="17930" y="10097"/>
                    <a:pt x="17885" y="10093"/>
                    <a:pt x="17843" y="10085"/>
                  </a:cubicBezTo>
                  <a:lnTo>
                    <a:pt x="17843" y="10334"/>
                  </a:lnTo>
                  <a:lnTo>
                    <a:pt x="17378" y="10334"/>
                  </a:lnTo>
                  <a:lnTo>
                    <a:pt x="17378" y="10101"/>
                  </a:lnTo>
                  <a:lnTo>
                    <a:pt x="16149" y="10101"/>
                  </a:lnTo>
                  <a:lnTo>
                    <a:pt x="16149" y="9536"/>
                  </a:lnTo>
                  <a:lnTo>
                    <a:pt x="14720" y="9536"/>
                  </a:lnTo>
                  <a:lnTo>
                    <a:pt x="14720" y="10284"/>
                  </a:lnTo>
                  <a:lnTo>
                    <a:pt x="14089" y="10284"/>
                  </a:lnTo>
                  <a:lnTo>
                    <a:pt x="14089" y="10915"/>
                  </a:lnTo>
                  <a:lnTo>
                    <a:pt x="13989" y="11032"/>
                  </a:lnTo>
                  <a:lnTo>
                    <a:pt x="13989" y="11547"/>
                  </a:lnTo>
                  <a:lnTo>
                    <a:pt x="14155" y="11713"/>
                  </a:lnTo>
                  <a:lnTo>
                    <a:pt x="14155" y="12294"/>
                  </a:lnTo>
                  <a:lnTo>
                    <a:pt x="13690" y="12294"/>
                  </a:lnTo>
                  <a:lnTo>
                    <a:pt x="13540" y="11912"/>
                  </a:lnTo>
                  <a:lnTo>
                    <a:pt x="13540" y="11165"/>
                  </a:lnTo>
                  <a:lnTo>
                    <a:pt x="11862" y="11165"/>
                  </a:lnTo>
                  <a:lnTo>
                    <a:pt x="11862" y="11696"/>
                  </a:lnTo>
                  <a:lnTo>
                    <a:pt x="11547" y="11696"/>
                  </a:lnTo>
                  <a:lnTo>
                    <a:pt x="11547" y="10483"/>
                  </a:lnTo>
                  <a:lnTo>
                    <a:pt x="11048" y="10483"/>
                  </a:lnTo>
                  <a:lnTo>
                    <a:pt x="11048" y="10766"/>
                  </a:lnTo>
                  <a:lnTo>
                    <a:pt x="10799" y="10766"/>
                  </a:lnTo>
                  <a:lnTo>
                    <a:pt x="10799" y="10500"/>
                  </a:lnTo>
                  <a:lnTo>
                    <a:pt x="10367" y="10500"/>
                  </a:lnTo>
                  <a:lnTo>
                    <a:pt x="10367" y="10816"/>
                  </a:lnTo>
                  <a:lnTo>
                    <a:pt x="10201" y="10882"/>
                  </a:lnTo>
                  <a:cubicBezTo>
                    <a:pt x="10201" y="10882"/>
                    <a:pt x="10052" y="11002"/>
                    <a:pt x="9938" y="11002"/>
                  </a:cubicBezTo>
                  <a:cubicBezTo>
                    <a:pt x="9905" y="11002"/>
                    <a:pt x="9874" y="10991"/>
                    <a:pt x="9852" y="10965"/>
                  </a:cubicBezTo>
                  <a:cubicBezTo>
                    <a:pt x="9736" y="10849"/>
                    <a:pt x="9686" y="10849"/>
                    <a:pt x="9686" y="10849"/>
                  </a:cubicBezTo>
                  <a:lnTo>
                    <a:pt x="9370" y="10915"/>
                  </a:lnTo>
                  <a:lnTo>
                    <a:pt x="9005" y="10849"/>
                  </a:lnTo>
                  <a:cubicBezTo>
                    <a:pt x="9005" y="10849"/>
                    <a:pt x="8897" y="10750"/>
                    <a:pt x="8822" y="10750"/>
                  </a:cubicBezTo>
                  <a:cubicBezTo>
                    <a:pt x="8791" y="10750"/>
                    <a:pt x="8765" y="10767"/>
                    <a:pt x="8755" y="10816"/>
                  </a:cubicBezTo>
                  <a:cubicBezTo>
                    <a:pt x="8722" y="10982"/>
                    <a:pt x="8706" y="11048"/>
                    <a:pt x="8523" y="11082"/>
                  </a:cubicBezTo>
                  <a:cubicBezTo>
                    <a:pt x="8487" y="11091"/>
                    <a:pt x="8456" y="11094"/>
                    <a:pt x="8428" y="11094"/>
                  </a:cubicBezTo>
                  <a:cubicBezTo>
                    <a:pt x="8372" y="11094"/>
                    <a:pt x="8333" y="11081"/>
                    <a:pt x="8301" y="11081"/>
                  </a:cubicBezTo>
                  <a:cubicBezTo>
                    <a:pt x="8263" y="11081"/>
                    <a:pt x="8237" y="11099"/>
                    <a:pt x="8207" y="11181"/>
                  </a:cubicBezTo>
                  <a:cubicBezTo>
                    <a:pt x="8174" y="11281"/>
                    <a:pt x="8108" y="11397"/>
                    <a:pt x="8041" y="11480"/>
                  </a:cubicBezTo>
                  <a:lnTo>
                    <a:pt x="7842" y="11364"/>
                  </a:lnTo>
                  <a:lnTo>
                    <a:pt x="7709" y="11181"/>
                  </a:lnTo>
                  <a:lnTo>
                    <a:pt x="7426" y="11165"/>
                  </a:lnTo>
                  <a:lnTo>
                    <a:pt x="7244" y="11281"/>
                  </a:lnTo>
                  <a:cubicBezTo>
                    <a:pt x="7244" y="11281"/>
                    <a:pt x="7057" y="11514"/>
                    <a:pt x="6955" y="11514"/>
                  </a:cubicBezTo>
                  <a:cubicBezTo>
                    <a:pt x="6951" y="11514"/>
                    <a:pt x="6948" y="11514"/>
                    <a:pt x="6945" y="11513"/>
                  </a:cubicBezTo>
                  <a:cubicBezTo>
                    <a:pt x="6861" y="11464"/>
                    <a:pt x="6778" y="11414"/>
                    <a:pt x="6712" y="11347"/>
                  </a:cubicBezTo>
                  <a:lnTo>
                    <a:pt x="6380" y="11414"/>
                  </a:lnTo>
                  <a:lnTo>
                    <a:pt x="6230" y="11597"/>
                  </a:lnTo>
                  <a:cubicBezTo>
                    <a:pt x="6230" y="11597"/>
                    <a:pt x="6201" y="11414"/>
                    <a:pt x="6064" y="11414"/>
                  </a:cubicBezTo>
                  <a:cubicBezTo>
                    <a:pt x="6020" y="11414"/>
                    <a:pt x="5966" y="11432"/>
                    <a:pt x="5898" y="11480"/>
                  </a:cubicBezTo>
                  <a:cubicBezTo>
                    <a:pt x="5727" y="11591"/>
                    <a:pt x="5684" y="11641"/>
                    <a:pt x="5632" y="11641"/>
                  </a:cubicBezTo>
                  <a:cubicBezTo>
                    <a:pt x="5599" y="11641"/>
                    <a:pt x="5561" y="11619"/>
                    <a:pt x="5483" y="11580"/>
                  </a:cubicBezTo>
                  <a:cubicBezTo>
                    <a:pt x="5283" y="11497"/>
                    <a:pt x="5366" y="11580"/>
                    <a:pt x="5283" y="11480"/>
                  </a:cubicBezTo>
                  <a:lnTo>
                    <a:pt x="5200" y="11381"/>
                  </a:lnTo>
                  <a:lnTo>
                    <a:pt x="5200" y="11231"/>
                  </a:lnTo>
                  <a:lnTo>
                    <a:pt x="3738" y="11231"/>
                  </a:lnTo>
                  <a:lnTo>
                    <a:pt x="3456" y="11513"/>
                  </a:lnTo>
                  <a:lnTo>
                    <a:pt x="3273" y="11513"/>
                  </a:lnTo>
                  <a:lnTo>
                    <a:pt x="3090" y="11713"/>
                  </a:lnTo>
                  <a:lnTo>
                    <a:pt x="3273" y="11879"/>
                  </a:lnTo>
                  <a:lnTo>
                    <a:pt x="3273" y="12211"/>
                  </a:lnTo>
                  <a:lnTo>
                    <a:pt x="2924" y="12544"/>
                  </a:lnTo>
                  <a:lnTo>
                    <a:pt x="2924" y="15916"/>
                  </a:lnTo>
                  <a:lnTo>
                    <a:pt x="1744" y="15916"/>
                  </a:lnTo>
                  <a:lnTo>
                    <a:pt x="1744" y="18342"/>
                  </a:lnTo>
                  <a:lnTo>
                    <a:pt x="565" y="18342"/>
                  </a:lnTo>
                  <a:lnTo>
                    <a:pt x="0" y="18923"/>
                  </a:lnTo>
                  <a:lnTo>
                    <a:pt x="0" y="25536"/>
                  </a:lnTo>
                  <a:lnTo>
                    <a:pt x="128890" y="25536"/>
                  </a:lnTo>
                  <a:lnTo>
                    <a:pt x="128890" y="21947"/>
                  </a:lnTo>
                  <a:lnTo>
                    <a:pt x="128225" y="19704"/>
                  </a:lnTo>
                  <a:cubicBezTo>
                    <a:pt x="128225" y="19704"/>
                    <a:pt x="128109" y="15185"/>
                    <a:pt x="127959" y="14720"/>
                  </a:cubicBezTo>
                  <a:cubicBezTo>
                    <a:pt x="127827" y="14238"/>
                    <a:pt x="127644" y="14205"/>
                    <a:pt x="127644" y="14205"/>
                  </a:cubicBezTo>
                  <a:lnTo>
                    <a:pt x="127162" y="14354"/>
                  </a:lnTo>
                  <a:lnTo>
                    <a:pt x="126747" y="14205"/>
                  </a:lnTo>
                  <a:lnTo>
                    <a:pt x="126747" y="13540"/>
                  </a:lnTo>
                  <a:lnTo>
                    <a:pt x="124603" y="13540"/>
                  </a:lnTo>
                  <a:lnTo>
                    <a:pt x="124603" y="13756"/>
                  </a:lnTo>
                  <a:cubicBezTo>
                    <a:pt x="124603" y="13756"/>
                    <a:pt x="124360" y="13734"/>
                    <a:pt x="124197" y="13734"/>
                  </a:cubicBezTo>
                  <a:cubicBezTo>
                    <a:pt x="124116" y="13734"/>
                    <a:pt x="124055" y="13740"/>
                    <a:pt x="124055" y="13756"/>
                  </a:cubicBezTo>
                  <a:lnTo>
                    <a:pt x="124055" y="13457"/>
                  </a:lnTo>
                  <a:lnTo>
                    <a:pt x="123308" y="13457"/>
                  </a:lnTo>
                  <a:lnTo>
                    <a:pt x="123308" y="13773"/>
                  </a:lnTo>
                  <a:lnTo>
                    <a:pt x="122161" y="13773"/>
                  </a:lnTo>
                  <a:lnTo>
                    <a:pt x="122012" y="13939"/>
                  </a:lnTo>
                  <a:lnTo>
                    <a:pt x="120766" y="13790"/>
                  </a:lnTo>
                  <a:lnTo>
                    <a:pt x="120766" y="12992"/>
                  </a:lnTo>
                  <a:lnTo>
                    <a:pt x="118888" y="12809"/>
                  </a:lnTo>
                  <a:lnTo>
                    <a:pt x="118888" y="12328"/>
                  </a:lnTo>
                  <a:lnTo>
                    <a:pt x="113007" y="11696"/>
                  </a:lnTo>
                  <a:lnTo>
                    <a:pt x="103953" y="11846"/>
                  </a:lnTo>
                  <a:lnTo>
                    <a:pt x="102042" y="11497"/>
                  </a:lnTo>
                  <a:lnTo>
                    <a:pt x="102042" y="10866"/>
                  </a:lnTo>
                  <a:lnTo>
                    <a:pt x="102275" y="10866"/>
                  </a:lnTo>
                  <a:lnTo>
                    <a:pt x="102275" y="10450"/>
                  </a:lnTo>
                  <a:lnTo>
                    <a:pt x="96393" y="10450"/>
                  </a:lnTo>
                  <a:lnTo>
                    <a:pt x="93901" y="10101"/>
                  </a:lnTo>
                  <a:lnTo>
                    <a:pt x="93901" y="6014"/>
                  </a:lnTo>
                  <a:lnTo>
                    <a:pt x="94150" y="5765"/>
                  </a:lnTo>
                  <a:lnTo>
                    <a:pt x="94150" y="4286"/>
                  </a:lnTo>
                  <a:lnTo>
                    <a:pt x="94433" y="4286"/>
                  </a:lnTo>
                  <a:lnTo>
                    <a:pt x="94433" y="3805"/>
                  </a:lnTo>
                  <a:lnTo>
                    <a:pt x="93901" y="3805"/>
                  </a:lnTo>
                  <a:lnTo>
                    <a:pt x="90661" y="3090"/>
                  </a:lnTo>
                  <a:lnTo>
                    <a:pt x="89997" y="3090"/>
                  </a:lnTo>
                  <a:lnTo>
                    <a:pt x="89997" y="3589"/>
                  </a:lnTo>
                  <a:lnTo>
                    <a:pt x="90180" y="3589"/>
                  </a:lnTo>
                  <a:lnTo>
                    <a:pt x="90180" y="4004"/>
                  </a:lnTo>
                  <a:lnTo>
                    <a:pt x="86840" y="4004"/>
                  </a:lnTo>
                  <a:lnTo>
                    <a:pt x="86840" y="3639"/>
                  </a:lnTo>
                  <a:lnTo>
                    <a:pt x="86043" y="3639"/>
                  </a:lnTo>
                  <a:lnTo>
                    <a:pt x="86043" y="3921"/>
                  </a:lnTo>
                  <a:lnTo>
                    <a:pt x="85544" y="3921"/>
                  </a:lnTo>
                  <a:lnTo>
                    <a:pt x="85544" y="2791"/>
                  </a:lnTo>
                  <a:lnTo>
                    <a:pt x="81856" y="2127"/>
                  </a:lnTo>
                  <a:lnTo>
                    <a:pt x="81856" y="1745"/>
                  </a:lnTo>
                  <a:lnTo>
                    <a:pt x="81009" y="1745"/>
                  </a:lnTo>
                  <a:lnTo>
                    <a:pt x="81009" y="1196"/>
                  </a:lnTo>
                  <a:lnTo>
                    <a:pt x="79547" y="1080"/>
                  </a:lnTo>
                  <a:lnTo>
                    <a:pt x="79547" y="1313"/>
                  </a:lnTo>
                  <a:cubicBezTo>
                    <a:pt x="79547" y="1313"/>
                    <a:pt x="79319" y="1221"/>
                    <a:pt x="79174" y="1221"/>
                  </a:cubicBezTo>
                  <a:cubicBezTo>
                    <a:pt x="79123" y="1221"/>
                    <a:pt x="79082" y="1233"/>
                    <a:pt x="79065" y="1263"/>
                  </a:cubicBezTo>
                  <a:cubicBezTo>
                    <a:pt x="79054" y="1282"/>
                    <a:pt x="79010" y="1290"/>
                    <a:pt x="78945" y="1290"/>
                  </a:cubicBezTo>
                  <a:cubicBezTo>
                    <a:pt x="78606" y="1290"/>
                    <a:pt x="77686" y="1080"/>
                    <a:pt x="77686" y="1080"/>
                  </a:cubicBezTo>
                  <a:cubicBezTo>
                    <a:pt x="77653" y="914"/>
                    <a:pt x="77520" y="781"/>
                    <a:pt x="77337" y="764"/>
                  </a:cubicBezTo>
                  <a:cubicBezTo>
                    <a:pt x="77289" y="753"/>
                    <a:pt x="77239" y="748"/>
                    <a:pt x="77190" y="748"/>
                  </a:cubicBezTo>
                  <a:cubicBezTo>
                    <a:pt x="77020" y="748"/>
                    <a:pt x="76851" y="811"/>
                    <a:pt x="76723" y="914"/>
                  </a:cubicBezTo>
                  <a:cubicBezTo>
                    <a:pt x="76720" y="921"/>
                    <a:pt x="76708" y="924"/>
                    <a:pt x="76689" y="924"/>
                  </a:cubicBezTo>
                  <a:cubicBezTo>
                    <a:pt x="76484" y="924"/>
                    <a:pt x="75427" y="548"/>
                    <a:pt x="75427" y="548"/>
                  </a:cubicBezTo>
                  <a:cubicBezTo>
                    <a:pt x="75427" y="548"/>
                    <a:pt x="75061" y="631"/>
                    <a:pt x="75045" y="715"/>
                  </a:cubicBezTo>
                  <a:cubicBezTo>
                    <a:pt x="75033" y="742"/>
                    <a:pt x="74973" y="751"/>
                    <a:pt x="74896" y="751"/>
                  </a:cubicBezTo>
                  <a:cubicBezTo>
                    <a:pt x="74744" y="751"/>
                    <a:pt x="74529" y="715"/>
                    <a:pt x="74529" y="715"/>
                  </a:cubicBezTo>
                  <a:lnTo>
                    <a:pt x="74529" y="465"/>
                  </a:lnTo>
                  <a:lnTo>
                    <a:pt x="73549" y="465"/>
                  </a:lnTo>
                  <a:lnTo>
                    <a:pt x="73549" y="781"/>
                  </a:lnTo>
                  <a:lnTo>
                    <a:pt x="72984" y="781"/>
                  </a:lnTo>
                  <a:lnTo>
                    <a:pt x="72984" y="0"/>
                  </a:ln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6981165" y="4192977"/>
              <a:ext cx="2226377" cy="985945"/>
            </a:xfrm>
            <a:custGeom>
              <a:avLst/>
              <a:gdLst/>
              <a:ahLst/>
              <a:cxnLst/>
              <a:rect l="l" t="t" r="r" b="b"/>
              <a:pathLst>
                <a:path w="30952" h="13707" extrusionOk="0">
                  <a:moveTo>
                    <a:pt x="0" y="0"/>
                  </a:moveTo>
                  <a:lnTo>
                    <a:pt x="1878" y="13707"/>
                  </a:lnTo>
                  <a:lnTo>
                    <a:pt x="30952" y="13707"/>
                  </a:lnTo>
                  <a:lnTo>
                    <a:pt x="30952" y="10118"/>
                  </a:lnTo>
                  <a:lnTo>
                    <a:pt x="30287" y="7875"/>
                  </a:lnTo>
                  <a:cubicBezTo>
                    <a:pt x="30287" y="7875"/>
                    <a:pt x="30171" y="3356"/>
                    <a:pt x="30021" y="2891"/>
                  </a:cubicBezTo>
                  <a:cubicBezTo>
                    <a:pt x="29889" y="2409"/>
                    <a:pt x="29706" y="2376"/>
                    <a:pt x="29706" y="2376"/>
                  </a:cubicBezTo>
                  <a:lnTo>
                    <a:pt x="29224" y="2525"/>
                  </a:lnTo>
                  <a:lnTo>
                    <a:pt x="28809" y="2376"/>
                  </a:lnTo>
                  <a:lnTo>
                    <a:pt x="28809" y="1711"/>
                  </a:lnTo>
                  <a:lnTo>
                    <a:pt x="26665" y="1711"/>
                  </a:lnTo>
                  <a:lnTo>
                    <a:pt x="26665" y="1927"/>
                  </a:lnTo>
                  <a:cubicBezTo>
                    <a:pt x="26665" y="1927"/>
                    <a:pt x="26422" y="1905"/>
                    <a:pt x="26259" y="1905"/>
                  </a:cubicBezTo>
                  <a:cubicBezTo>
                    <a:pt x="26178" y="1905"/>
                    <a:pt x="26117" y="1911"/>
                    <a:pt x="26117" y="1927"/>
                  </a:cubicBezTo>
                  <a:lnTo>
                    <a:pt x="26117" y="1628"/>
                  </a:lnTo>
                  <a:lnTo>
                    <a:pt x="25370" y="1628"/>
                  </a:lnTo>
                  <a:lnTo>
                    <a:pt x="25370" y="1944"/>
                  </a:lnTo>
                  <a:lnTo>
                    <a:pt x="24223" y="1944"/>
                  </a:lnTo>
                  <a:lnTo>
                    <a:pt x="24074" y="2110"/>
                  </a:lnTo>
                  <a:lnTo>
                    <a:pt x="22828" y="1961"/>
                  </a:lnTo>
                  <a:cubicBezTo>
                    <a:pt x="22805" y="2064"/>
                    <a:pt x="22766" y="2080"/>
                    <a:pt x="22744" y="2080"/>
                  </a:cubicBezTo>
                  <a:cubicBezTo>
                    <a:pt x="22734" y="2080"/>
                    <a:pt x="22728" y="2077"/>
                    <a:pt x="22728" y="2077"/>
                  </a:cubicBezTo>
                  <a:lnTo>
                    <a:pt x="22595" y="1861"/>
                  </a:lnTo>
                  <a:cubicBezTo>
                    <a:pt x="22528" y="1757"/>
                    <a:pt x="22476" y="1718"/>
                    <a:pt x="22433" y="1718"/>
                  </a:cubicBezTo>
                  <a:cubicBezTo>
                    <a:pt x="22359" y="1718"/>
                    <a:pt x="22309" y="1833"/>
                    <a:pt x="22246" y="1927"/>
                  </a:cubicBezTo>
                  <a:cubicBezTo>
                    <a:pt x="22201" y="1991"/>
                    <a:pt x="22142" y="2011"/>
                    <a:pt x="22078" y="2011"/>
                  </a:cubicBezTo>
                  <a:cubicBezTo>
                    <a:pt x="21976" y="2011"/>
                    <a:pt x="21863" y="1961"/>
                    <a:pt x="21781" y="1961"/>
                  </a:cubicBezTo>
                  <a:cubicBezTo>
                    <a:pt x="21665" y="1961"/>
                    <a:pt x="21548" y="1961"/>
                    <a:pt x="21449" y="1944"/>
                  </a:cubicBezTo>
                  <a:cubicBezTo>
                    <a:pt x="21332" y="1878"/>
                    <a:pt x="21233" y="1811"/>
                    <a:pt x="21116" y="1728"/>
                  </a:cubicBezTo>
                  <a:cubicBezTo>
                    <a:pt x="21050" y="1678"/>
                    <a:pt x="21000" y="1612"/>
                    <a:pt x="20950" y="1529"/>
                  </a:cubicBezTo>
                  <a:cubicBezTo>
                    <a:pt x="20950" y="1529"/>
                    <a:pt x="20718" y="1479"/>
                    <a:pt x="20618" y="1462"/>
                  </a:cubicBezTo>
                  <a:cubicBezTo>
                    <a:pt x="20570" y="1433"/>
                    <a:pt x="20516" y="1415"/>
                    <a:pt x="20460" y="1415"/>
                  </a:cubicBezTo>
                  <a:cubicBezTo>
                    <a:pt x="20419" y="1415"/>
                    <a:pt x="20377" y="1425"/>
                    <a:pt x="20336" y="1446"/>
                  </a:cubicBezTo>
                  <a:cubicBezTo>
                    <a:pt x="20258" y="1474"/>
                    <a:pt x="20220" y="1484"/>
                    <a:pt x="20185" y="1484"/>
                  </a:cubicBezTo>
                  <a:cubicBezTo>
                    <a:pt x="20136" y="1484"/>
                    <a:pt x="20095" y="1465"/>
                    <a:pt x="19970" y="1446"/>
                  </a:cubicBezTo>
                  <a:cubicBezTo>
                    <a:pt x="19820" y="1413"/>
                    <a:pt x="19677" y="1395"/>
                    <a:pt x="19531" y="1395"/>
                  </a:cubicBezTo>
                  <a:cubicBezTo>
                    <a:pt x="19452" y="1395"/>
                    <a:pt x="19371" y="1401"/>
                    <a:pt x="19289" y="1412"/>
                  </a:cubicBezTo>
                  <a:cubicBezTo>
                    <a:pt x="19206" y="1421"/>
                    <a:pt x="19119" y="1425"/>
                    <a:pt x="19031" y="1425"/>
                  </a:cubicBezTo>
                  <a:cubicBezTo>
                    <a:pt x="18944" y="1425"/>
                    <a:pt x="18857" y="1421"/>
                    <a:pt x="18774" y="1412"/>
                  </a:cubicBezTo>
                  <a:cubicBezTo>
                    <a:pt x="18558" y="1362"/>
                    <a:pt x="18359" y="1346"/>
                    <a:pt x="18143" y="1346"/>
                  </a:cubicBezTo>
                  <a:cubicBezTo>
                    <a:pt x="17927" y="1362"/>
                    <a:pt x="17694" y="1362"/>
                    <a:pt x="17461" y="1362"/>
                  </a:cubicBezTo>
                  <a:lnTo>
                    <a:pt x="16315" y="1196"/>
                  </a:lnTo>
                  <a:lnTo>
                    <a:pt x="15069" y="1163"/>
                  </a:lnTo>
                  <a:lnTo>
                    <a:pt x="10401" y="947"/>
                  </a:lnTo>
                  <a:lnTo>
                    <a:pt x="6363" y="698"/>
                  </a:lnTo>
                  <a:lnTo>
                    <a:pt x="0" y="0"/>
                  </a:lnTo>
                  <a:close/>
                </a:path>
              </a:pathLst>
            </a:custGeom>
            <a:solidFill>
              <a:srgbClr val="F0BC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2810499" y="4238365"/>
              <a:ext cx="1171164" cy="453015"/>
            </a:xfrm>
            <a:custGeom>
              <a:avLst/>
              <a:gdLst/>
              <a:ahLst/>
              <a:cxnLst/>
              <a:rect l="l" t="t" r="r" b="b"/>
              <a:pathLst>
                <a:path w="16282" h="6298" extrusionOk="0">
                  <a:moveTo>
                    <a:pt x="16282" y="0"/>
                  </a:moveTo>
                  <a:lnTo>
                    <a:pt x="5217" y="266"/>
                  </a:lnTo>
                  <a:lnTo>
                    <a:pt x="4785" y="266"/>
                  </a:lnTo>
                  <a:lnTo>
                    <a:pt x="1678" y="366"/>
                  </a:lnTo>
                  <a:lnTo>
                    <a:pt x="1180" y="366"/>
                  </a:lnTo>
                  <a:lnTo>
                    <a:pt x="1180" y="632"/>
                  </a:lnTo>
                  <a:lnTo>
                    <a:pt x="1180" y="1031"/>
                  </a:lnTo>
                  <a:lnTo>
                    <a:pt x="847" y="1031"/>
                  </a:lnTo>
                  <a:lnTo>
                    <a:pt x="847" y="1462"/>
                  </a:lnTo>
                  <a:lnTo>
                    <a:pt x="216" y="1462"/>
                  </a:lnTo>
                  <a:lnTo>
                    <a:pt x="216" y="1894"/>
                  </a:lnTo>
                  <a:lnTo>
                    <a:pt x="0" y="2110"/>
                  </a:lnTo>
                  <a:lnTo>
                    <a:pt x="0" y="2476"/>
                  </a:lnTo>
                  <a:lnTo>
                    <a:pt x="548" y="2476"/>
                  </a:lnTo>
                  <a:lnTo>
                    <a:pt x="548" y="3988"/>
                  </a:lnTo>
                  <a:lnTo>
                    <a:pt x="16282" y="6297"/>
                  </a:lnTo>
                  <a:lnTo>
                    <a:pt x="16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5739503" y="3467561"/>
              <a:ext cx="449419" cy="685996"/>
            </a:xfrm>
            <a:custGeom>
              <a:avLst/>
              <a:gdLst/>
              <a:ahLst/>
              <a:cxnLst/>
              <a:rect l="l" t="t" r="r" b="b"/>
              <a:pathLst>
                <a:path w="6248" h="9537" extrusionOk="0">
                  <a:moveTo>
                    <a:pt x="333" y="1"/>
                  </a:moveTo>
                  <a:lnTo>
                    <a:pt x="333" y="333"/>
                  </a:lnTo>
                  <a:lnTo>
                    <a:pt x="1" y="333"/>
                  </a:lnTo>
                  <a:lnTo>
                    <a:pt x="1" y="1679"/>
                  </a:lnTo>
                  <a:lnTo>
                    <a:pt x="416" y="1762"/>
                  </a:lnTo>
                  <a:lnTo>
                    <a:pt x="416" y="2044"/>
                  </a:lnTo>
                  <a:lnTo>
                    <a:pt x="50" y="2111"/>
                  </a:lnTo>
                  <a:lnTo>
                    <a:pt x="200" y="7593"/>
                  </a:lnTo>
                  <a:lnTo>
                    <a:pt x="399" y="7593"/>
                  </a:lnTo>
                  <a:lnTo>
                    <a:pt x="399" y="7809"/>
                  </a:lnTo>
                  <a:lnTo>
                    <a:pt x="781" y="7809"/>
                  </a:lnTo>
                  <a:lnTo>
                    <a:pt x="781" y="8274"/>
                  </a:lnTo>
                  <a:lnTo>
                    <a:pt x="1097" y="8274"/>
                  </a:lnTo>
                  <a:lnTo>
                    <a:pt x="1097" y="8507"/>
                  </a:lnTo>
                  <a:lnTo>
                    <a:pt x="1363" y="8507"/>
                  </a:lnTo>
                  <a:lnTo>
                    <a:pt x="1363" y="8739"/>
                  </a:lnTo>
                  <a:lnTo>
                    <a:pt x="1263" y="8839"/>
                  </a:lnTo>
                  <a:lnTo>
                    <a:pt x="1263" y="9537"/>
                  </a:lnTo>
                  <a:cubicBezTo>
                    <a:pt x="1346" y="9529"/>
                    <a:pt x="1434" y="9524"/>
                    <a:pt x="1521" y="9524"/>
                  </a:cubicBezTo>
                  <a:cubicBezTo>
                    <a:pt x="1608" y="9524"/>
                    <a:pt x="1695" y="9529"/>
                    <a:pt x="1778" y="9537"/>
                  </a:cubicBezTo>
                  <a:cubicBezTo>
                    <a:pt x="1778" y="9437"/>
                    <a:pt x="1778" y="9338"/>
                    <a:pt x="1795" y="9254"/>
                  </a:cubicBezTo>
                  <a:lnTo>
                    <a:pt x="2177" y="9254"/>
                  </a:lnTo>
                  <a:lnTo>
                    <a:pt x="2443" y="8557"/>
                  </a:lnTo>
                  <a:lnTo>
                    <a:pt x="3340" y="8557"/>
                  </a:lnTo>
                  <a:lnTo>
                    <a:pt x="3340" y="8374"/>
                  </a:lnTo>
                  <a:lnTo>
                    <a:pt x="6164" y="8374"/>
                  </a:lnTo>
                  <a:lnTo>
                    <a:pt x="6065" y="2974"/>
                  </a:lnTo>
                  <a:lnTo>
                    <a:pt x="6247" y="2941"/>
                  </a:lnTo>
                  <a:lnTo>
                    <a:pt x="6181" y="2277"/>
                  </a:lnTo>
                  <a:lnTo>
                    <a:pt x="6181" y="1911"/>
                  </a:lnTo>
                  <a:lnTo>
                    <a:pt x="5367" y="1911"/>
                  </a:lnTo>
                  <a:lnTo>
                    <a:pt x="5367" y="2194"/>
                  </a:lnTo>
                  <a:lnTo>
                    <a:pt x="4868" y="2194"/>
                  </a:lnTo>
                  <a:lnTo>
                    <a:pt x="4868" y="1064"/>
                  </a:lnTo>
                  <a:lnTo>
                    <a:pt x="1180" y="383"/>
                  </a:lnTo>
                  <a:lnTo>
                    <a:pt x="1180"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8065084" y="4183410"/>
              <a:ext cx="424243" cy="118397"/>
            </a:xfrm>
            <a:custGeom>
              <a:avLst/>
              <a:gdLst/>
              <a:ahLst/>
              <a:cxnLst/>
              <a:rect l="l" t="t" r="r" b="b"/>
              <a:pathLst>
                <a:path w="5898" h="1646" extrusionOk="0">
                  <a:moveTo>
                    <a:pt x="0" y="0"/>
                  </a:moveTo>
                  <a:lnTo>
                    <a:pt x="0" y="1296"/>
                  </a:lnTo>
                  <a:cubicBezTo>
                    <a:pt x="120" y="1292"/>
                    <a:pt x="240" y="1290"/>
                    <a:pt x="359" y="1290"/>
                  </a:cubicBezTo>
                  <a:cubicBezTo>
                    <a:pt x="715" y="1290"/>
                    <a:pt x="1067" y="1309"/>
                    <a:pt x="1429" y="1346"/>
                  </a:cubicBezTo>
                  <a:cubicBezTo>
                    <a:pt x="1794" y="1412"/>
                    <a:pt x="2176" y="1462"/>
                    <a:pt x="2559" y="1495"/>
                  </a:cubicBezTo>
                  <a:cubicBezTo>
                    <a:pt x="2708" y="1479"/>
                    <a:pt x="2862" y="1471"/>
                    <a:pt x="3015" y="1471"/>
                  </a:cubicBezTo>
                  <a:cubicBezTo>
                    <a:pt x="3169" y="1471"/>
                    <a:pt x="3323" y="1479"/>
                    <a:pt x="3472" y="1495"/>
                  </a:cubicBezTo>
                  <a:cubicBezTo>
                    <a:pt x="3622" y="1533"/>
                    <a:pt x="3781" y="1552"/>
                    <a:pt x="3935" y="1552"/>
                  </a:cubicBezTo>
                  <a:cubicBezTo>
                    <a:pt x="3986" y="1552"/>
                    <a:pt x="4037" y="1549"/>
                    <a:pt x="4087" y="1545"/>
                  </a:cubicBezTo>
                  <a:cubicBezTo>
                    <a:pt x="4203" y="1529"/>
                    <a:pt x="4320" y="1520"/>
                    <a:pt x="4436" y="1520"/>
                  </a:cubicBezTo>
                  <a:cubicBezTo>
                    <a:pt x="4552" y="1520"/>
                    <a:pt x="4669" y="1529"/>
                    <a:pt x="4785" y="1545"/>
                  </a:cubicBezTo>
                  <a:cubicBezTo>
                    <a:pt x="4968" y="1562"/>
                    <a:pt x="5134" y="1595"/>
                    <a:pt x="5134" y="1595"/>
                  </a:cubicBezTo>
                  <a:cubicBezTo>
                    <a:pt x="5134" y="1595"/>
                    <a:pt x="5346" y="1531"/>
                    <a:pt x="5457" y="1531"/>
                  </a:cubicBezTo>
                  <a:cubicBezTo>
                    <a:pt x="5485" y="1531"/>
                    <a:pt x="5506" y="1535"/>
                    <a:pt x="5516" y="1545"/>
                  </a:cubicBezTo>
                  <a:cubicBezTo>
                    <a:pt x="5549" y="1612"/>
                    <a:pt x="5898" y="1645"/>
                    <a:pt x="5898" y="1645"/>
                  </a:cubicBezTo>
                  <a:lnTo>
                    <a:pt x="5898" y="615"/>
                  </a:lnTo>
                  <a:lnTo>
                    <a:pt x="0"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8488106" y="4263468"/>
              <a:ext cx="135085" cy="79195"/>
            </a:xfrm>
            <a:custGeom>
              <a:avLst/>
              <a:gdLst/>
              <a:ahLst/>
              <a:cxnLst/>
              <a:rect l="l" t="t" r="r" b="b"/>
              <a:pathLst>
                <a:path w="1878" h="1101" extrusionOk="0">
                  <a:moveTo>
                    <a:pt x="0" y="0"/>
                  </a:moveTo>
                  <a:lnTo>
                    <a:pt x="17" y="532"/>
                  </a:lnTo>
                  <a:cubicBezTo>
                    <a:pt x="17" y="532"/>
                    <a:pt x="17" y="665"/>
                    <a:pt x="216" y="781"/>
                  </a:cubicBezTo>
                  <a:cubicBezTo>
                    <a:pt x="432" y="881"/>
                    <a:pt x="349" y="914"/>
                    <a:pt x="515" y="981"/>
                  </a:cubicBezTo>
                  <a:cubicBezTo>
                    <a:pt x="571" y="1003"/>
                    <a:pt x="610" y="1010"/>
                    <a:pt x="643" y="1010"/>
                  </a:cubicBezTo>
                  <a:cubicBezTo>
                    <a:pt x="709" y="1010"/>
                    <a:pt x="753" y="981"/>
                    <a:pt x="864" y="981"/>
                  </a:cubicBezTo>
                  <a:cubicBezTo>
                    <a:pt x="982" y="981"/>
                    <a:pt x="1079" y="1042"/>
                    <a:pt x="1159" y="1042"/>
                  </a:cubicBezTo>
                  <a:cubicBezTo>
                    <a:pt x="1204" y="1042"/>
                    <a:pt x="1244" y="1023"/>
                    <a:pt x="1280" y="964"/>
                  </a:cubicBezTo>
                  <a:cubicBezTo>
                    <a:pt x="1363" y="845"/>
                    <a:pt x="1420" y="744"/>
                    <a:pt x="1489" y="744"/>
                  </a:cubicBezTo>
                  <a:cubicBezTo>
                    <a:pt x="1516" y="744"/>
                    <a:pt x="1545" y="760"/>
                    <a:pt x="1579" y="798"/>
                  </a:cubicBezTo>
                  <a:cubicBezTo>
                    <a:pt x="1645" y="881"/>
                    <a:pt x="1712" y="997"/>
                    <a:pt x="1778" y="1097"/>
                  </a:cubicBezTo>
                  <a:cubicBezTo>
                    <a:pt x="1778" y="1097"/>
                    <a:pt x="1787" y="1100"/>
                    <a:pt x="1801" y="1100"/>
                  </a:cubicBezTo>
                  <a:cubicBezTo>
                    <a:pt x="1830" y="1100"/>
                    <a:pt x="1878" y="1084"/>
                    <a:pt x="1878" y="981"/>
                  </a:cubicBezTo>
                  <a:lnTo>
                    <a:pt x="1878" y="183"/>
                  </a:lnTo>
                  <a:lnTo>
                    <a:pt x="0"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8712745" y="4308856"/>
              <a:ext cx="340660" cy="70563"/>
            </a:xfrm>
            <a:custGeom>
              <a:avLst/>
              <a:gdLst/>
              <a:ahLst/>
              <a:cxnLst/>
              <a:rect l="l" t="t" r="r" b="b"/>
              <a:pathLst>
                <a:path w="4736" h="981" extrusionOk="0">
                  <a:moveTo>
                    <a:pt x="1313" y="1"/>
                  </a:moveTo>
                  <a:lnTo>
                    <a:pt x="1313" y="333"/>
                  </a:lnTo>
                  <a:lnTo>
                    <a:pt x="150" y="333"/>
                  </a:lnTo>
                  <a:lnTo>
                    <a:pt x="1" y="482"/>
                  </a:lnTo>
                  <a:lnTo>
                    <a:pt x="383" y="715"/>
                  </a:lnTo>
                  <a:cubicBezTo>
                    <a:pt x="532" y="698"/>
                    <a:pt x="682" y="615"/>
                    <a:pt x="782" y="499"/>
                  </a:cubicBezTo>
                  <a:cubicBezTo>
                    <a:pt x="831" y="450"/>
                    <a:pt x="893" y="432"/>
                    <a:pt x="958" y="432"/>
                  </a:cubicBezTo>
                  <a:cubicBezTo>
                    <a:pt x="1134" y="432"/>
                    <a:pt x="1330" y="566"/>
                    <a:pt x="1330" y="566"/>
                  </a:cubicBezTo>
                  <a:cubicBezTo>
                    <a:pt x="1384" y="570"/>
                    <a:pt x="1438" y="572"/>
                    <a:pt x="1492" y="572"/>
                  </a:cubicBezTo>
                  <a:cubicBezTo>
                    <a:pt x="1654" y="572"/>
                    <a:pt x="1816" y="553"/>
                    <a:pt x="1978" y="516"/>
                  </a:cubicBezTo>
                  <a:cubicBezTo>
                    <a:pt x="1994" y="505"/>
                    <a:pt x="2019" y="500"/>
                    <a:pt x="2049" y="500"/>
                  </a:cubicBezTo>
                  <a:cubicBezTo>
                    <a:pt x="2199" y="500"/>
                    <a:pt x="2476" y="615"/>
                    <a:pt x="2476" y="615"/>
                  </a:cubicBezTo>
                  <a:cubicBezTo>
                    <a:pt x="2592" y="698"/>
                    <a:pt x="2709" y="765"/>
                    <a:pt x="2825" y="848"/>
                  </a:cubicBezTo>
                  <a:cubicBezTo>
                    <a:pt x="3041" y="914"/>
                    <a:pt x="3274" y="964"/>
                    <a:pt x="3490" y="981"/>
                  </a:cubicBezTo>
                  <a:cubicBezTo>
                    <a:pt x="3722" y="931"/>
                    <a:pt x="3938" y="865"/>
                    <a:pt x="4154" y="765"/>
                  </a:cubicBezTo>
                  <a:cubicBezTo>
                    <a:pt x="4282" y="715"/>
                    <a:pt x="4389" y="698"/>
                    <a:pt x="4475" y="698"/>
                  </a:cubicBezTo>
                  <a:cubicBezTo>
                    <a:pt x="4647" y="698"/>
                    <a:pt x="4736" y="765"/>
                    <a:pt x="4736" y="765"/>
                  </a:cubicBezTo>
                  <a:lnTo>
                    <a:pt x="4736" y="100"/>
                  </a:lnTo>
                  <a:lnTo>
                    <a:pt x="2592" y="100"/>
                  </a:lnTo>
                  <a:lnTo>
                    <a:pt x="2592" y="316"/>
                  </a:lnTo>
                  <a:cubicBezTo>
                    <a:pt x="2501" y="300"/>
                    <a:pt x="2410" y="291"/>
                    <a:pt x="2318" y="291"/>
                  </a:cubicBezTo>
                  <a:cubicBezTo>
                    <a:pt x="2227" y="291"/>
                    <a:pt x="2136" y="300"/>
                    <a:pt x="2044" y="316"/>
                  </a:cubicBezTo>
                  <a:lnTo>
                    <a:pt x="2044"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4847999" y="3626526"/>
              <a:ext cx="80130" cy="402808"/>
            </a:xfrm>
            <a:custGeom>
              <a:avLst/>
              <a:gdLst/>
              <a:ahLst/>
              <a:cxnLst/>
              <a:rect l="l" t="t" r="r" b="b"/>
              <a:pathLst>
                <a:path w="1114" h="5600" extrusionOk="0">
                  <a:moveTo>
                    <a:pt x="748" y="0"/>
                  </a:moveTo>
                  <a:lnTo>
                    <a:pt x="449" y="17"/>
                  </a:lnTo>
                  <a:lnTo>
                    <a:pt x="449" y="266"/>
                  </a:lnTo>
                  <a:lnTo>
                    <a:pt x="1" y="332"/>
                  </a:lnTo>
                  <a:lnTo>
                    <a:pt x="1" y="5599"/>
                  </a:lnTo>
                  <a:lnTo>
                    <a:pt x="1047" y="5582"/>
                  </a:lnTo>
                  <a:lnTo>
                    <a:pt x="1114" y="349"/>
                  </a:lnTo>
                  <a:lnTo>
                    <a:pt x="748" y="283"/>
                  </a:lnTo>
                  <a:lnTo>
                    <a:pt x="748" y="83"/>
                  </a:lnTo>
                  <a:lnTo>
                    <a:pt x="748"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5462284" y="3603796"/>
              <a:ext cx="88474" cy="410001"/>
            </a:xfrm>
            <a:custGeom>
              <a:avLst/>
              <a:gdLst/>
              <a:ahLst/>
              <a:cxnLst/>
              <a:rect l="l" t="t" r="r" b="b"/>
              <a:pathLst>
                <a:path w="1230" h="5700" extrusionOk="0">
                  <a:moveTo>
                    <a:pt x="864" y="1"/>
                  </a:moveTo>
                  <a:lnTo>
                    <a:pt x="432" y="17"/>
                  </a:lnTo>
                  <a:lnTo>
                    <a:pt x="432" y="200"/>
                  </a:lnTo>
                  <a:lnTo>
                    <a:pt x="0" y="266"/>
                  </a:lnTo>
                  <a:lnTo>
                    <a:pt x="0" y="5699"/>
                  </a:lnTo>
                  <a:lnTo>
                    <a:pt x="1147" y="5666"/>
                  </a:lnTo>
                  <a:lnTo>
                    <a:pt x="1230" y="200"/>
                  </a:lnTo>
                  <a:lnTo>
                    <a:pt x="864" y="150"/>
                  </a:lnTo>
                  <a:lnTo>
                    <a:pt x="864"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4993801" y="3620556"/>
              <a:ext cx="87323" cy="405182"/>
            </a:xfrm>
            <a:custGeom>
              <a:avLst/>
              <a:gdLst/>
              <a:ahLst/>
              <a:cxnLst/>
              <a:rect l="l" t="t" r="r" b="b"/>
              <a:pathLst>
                <a:path w="1214" h="5633" extrusionOk="0">
                  <a:moveTo>
                    <a:pt x="848" y="0"/>
                  </a:moveTo>
                  <a:lnTo>
                    <a:pt x="449" y="17"/>
                  </a:lnTo>
                  <a:lnTo>
                    <a:pt x="449" y="349"/>
                  </a:lnTo>
                  <a:lnTo>
                    <a:pt x="1" y="415"/>
                  </a:lnTo>
                  <a:lnTo>
                    <a:pt x="1" y="5632"/>
                  </a:lnTo>
                  <a:lnTo>
                    <a:pt x="1130" y="5599"/>
                  </a:lnTo>
                  <a:lnTo>
                    <a:pt x="1213" y="249"/>
                  </a:lnTo>
                  <a:lnTo>
                    <a:pt x="848" y="183"/>
                  </a:lnTo>
                  <a:lnTo>
                    <a:pt x="848"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4704641" y="3632497"/>
              <a:ext cx="78907" cy="401585"/>
            </a:xfrm>
            <a:custGeom>
              <a:avLst/>
              <a:gdLst/>
              <a:ahLst/>
              <a:cxnLst/>
              <a:rect l="l" t="t" r="r" b="b"/>
              <a:pathLst>
                <a:path w="1097" h="5583" extrusionOk="0">
                  <a:moveTo>
                    <a:pt x="714" y="0"/>
                  </a:moveTo>
                  <a:lnTo>
                    <a:pt x="0" y="17"/>
                  </a:lnTo>
                  <a:lnTo>
                    <a:pt x="83" y="5583"/>
                  </a:lnTo>
                  <a:lnTo>
                    <a:pt x="1013" y="5549"/>
                  </a:lnTo>
                  <a:lnTo>
                    <a:pt x="1097" y="266"/>
                  </a:lnTo>
                  <a:lnTo>
                    <a:pt x="714" y="200"/>
                  </a:lnTo>
                  <a:lnTo>
                    <a:pt x="714"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5615208" y="3597826"/>
              <a:ext cx="69412" cy="411152"/>
            </a:xfrm>
            <a:custGeom>
              <a:avLst/>
              <a:gdLst/>
              <a:ahLst/>
              <a:cxnLst/>
              <a:rect l="l" t="t" r="r" b="b"/>
              <a:pathLst>
                <a:path w="965" h="5716" extrusionOk="0">
                  <a:moveTo>
                    <a:pt x="964" y="0"/>
                  </a:moveTo>
                  <a:lnTo>
                    <a:pt x="449" y="17"/>
                  </a:lnTo>
                  <a:lnTo>
                    <a:pt x="449" y="200"/>
                  </a:lnTo>
                  <a:lnTo>
                    <a:pt x="1" y="283"/>
                  </a:lnTo>
                  <a:lnTo>
                    <a:pt x="1" y="5716"/>
                  </a:lnTo>
                  <a:lnTo>
                    <a:pt x="964" y="5699"/>
                  </a:lnTo>
                  <a:lnTo>
                    <a:pt x="964"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5146797" y="3615737"/>
              <a:ext cx="92070" cy="406404"/>
            </a:xfrm>
            <a:custGeom>
              <a:avLst/>
              <a:gdLst/>
              <a:ahLst/>
              <a:cxnLst/>
              <a:rect l="l" t="t" r="r" b="b"/>
              <a:pathLst>
                <a:path w="1280" h="5650" extrusionOk="0">
                  <a:moveTo>
                    <a:pt x="914" y="1"/>
                  </a:moveTo>
                  <a:lnTo>
                    <a:pt x="432" y="17"/>
                  </a:lnTo>
                  <a:lnTo>
                    <a:pt x="432" y="233"/>
                  </a:lnTo>
                  <a:lnTo>
                    <a:pt x="0" y="300"/>
                  </a:lnTo>
                  <a:lnTo>
                    <a:pt x="0" y="5649"/>
                  </a:lnTo>
                  <a:lnTo>
                    <a:pt x="1196" y="5616"/>
                  </a:lnTo>
                  <a:lnTo>
                    <a:pt x="1279" y="200"/>
                  </a:lnTo>
                  <a:lnTo>
                    <a:pt x="914" y="134"/>
                  </a:lnTo>
                  <a:lnTo>
                    <a:pt x="914"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5304541" y="3609767"/>
              <a:ext cx="92070" cy="407555"/>
            </a:xfrm>
            <a:custGeom>
              <a:avLst/>
              <a:gdLst/>
              <a:ahLst/>
              <a:cxnLst/>
              <a:rect l="l" t="t" r="r" b="b"/>
              <a:pathLst>
                <a:path w="1280" h="5666" extrusionOk="0">
                  <a:moveTo>
                    <a:pt x="914" y="1"/>
                  </a:moveTo>
                  <a:lnTo>
                    <a:pt x="432" y="17"/>
                  </a:lnTo>
                  <a:lnTo>
                    <a:pt x="432" y="200"/>
                  </a:lnTo>
                  <a:lnTo>
                    <a:pt x="0" y="266"/>
                  </a:lnTo>
                  <a:lnTo>
                    <a:pt x="0" y="5666"/>
                  </a:lnTo>
                  <a:lnTo>
                    <a:pt x="1196" y="5633"/>
                  </a:lnTo>
                  <a:lnTo>
                    <a:pt x="1279" y="200"/>
                  </a:lnTo>
                  <a:lnTo>
                    <a:pt x="914" y="134"/>
                  </a:lnTo>
                  <a:lnTo>
                    <a:pt x="914"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4642494" y="3491441"/>
              <a:ext cx="1097076" cy="58623"/>
            </a:xfrm>
            <a:custGeom>
              <a:avLst/>
              <a:gdLst/>
              <a:ahLst/>
              <a:cxnLst/>
              <a:rect l="l" t="t" r="r" b="b"/>
              <a:pathLst>
                <a:path w="15252" h="815" extrusionOk="0">
                  <a:moveTo>
                    <a:pt x="15252" y="1"/>
                  </a:moveTo>
                  <a:lnTo>
                    <a:pt x="0" y="532"/>
                  </a:lnTo>
                  <a:lnTo>
                    <a:pt x="0" y="815"/>
                  </a:lnTo>
                  <a:lnTo>
                    <a:pt x="15252" y="200"/>
                  </a:lnTo>
                  <a:lnTo>
                    <a:pt x="15252"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5955798" y="3632497"/>
              <a:ext cx="47905" cy="390796"/>
            </a:xfrm>
            <a:custGeom>
              <a:avLst/>
              <a:gdLst/>
              <a:ahLst/>
              <a:cxnLst/>
              <a:rect l="l" t="t" r="r" b="b"/>
              <a:pathLst>
                <a:path w="666" h="5433" extrusionOk="0">
                  <a:moveTo>
                    <a:pt x="333" y="0"/>
                  </a:moveTo>
                  <a:lnTo>
                    <a:pt x="333" y="216"/>
                  </a:lnTo>
                  <a:lnTo>
                    <a:pt x="150" y="216"/>
                  </a:lnTo>
                  <a:lnTo>
                    <a:pt x="150" y="333"/>
                  </a:lnTo>
                  <a:lnTo>
                    <a:pt x="1" y="333"/>
                  </a:lnTo>
                  <a:lnTo>
                    <a:pt x="1" y="5400"/>
                  </a:lnTo>
                  <a:lnTo>
                    <a:pt x="665" y="5433"/>
                  </a:lnTo>
                  <a:lnTo>
                    <a:pt x="665" y="50"/>
                  </a:lnTo>
                  <a:lnTo>
                    <a:pt x="333"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a:off x="5825532" y="3612140"/>
              <a:ext cx="46683" cy="402808"/>
            </a:xfrm>
            <a:custGeom>
              <a:avLst/>
              <a:gdLst/>
              <a:ahLst/>
              <a:cxnLst/>
              <a:rect l="l" t="t" r="r" b="b"/>
              <a:pathLst>
                <a:path w="649" h="5600" extrusionOk="0">
                  <a:moveTo>
                    <a:pt x="366" y="1"/>
                  </a:moveTo>
                  <a:lnTo>
                    <a:pt x="366" y="200"/>
                  </a:lnTo>
                  <a:lnTo>
                    <a:pt x="184" y="200"/>
                  </a:lnTo>
                  <a:lnTo>
                    <a:pt x="184" y="317"/>
                  </a:lnTo>
                  <a:lnTo>
                    <a:pt x="17" y="317"/>
                  </a:lnTo>
                  <a:lnTo>
                    <a:pt x="1" y="5550"/>
                  </a:lnTo>
                  <a:lnTo>
                    <a:pt x="649" y="5600"/>
                  </a:lnTo>
                  <a:lnTo>
                    <a:pt x="649" y="51"/>
                  </a:lnTo>
                  <a:lnTo>
                    <a:pt x="366"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a:off x="5891276" y="3622930"/>
              <a:ext cx="45460" cy="395615"/>
            </a:xfrm>
            <a:custGeom>
              <a:avLst/>
              <a:gdLst/>
              <a:ahLst/>
              <a:cxnLst/>
              <a:rect l="l" t="t" r="r" b="b"/>
              <a:pathLst>
                <a:path w="632" h="5500" extrusionOk="0">
                  <a:moveTo>
                    <a:pt x="349" y="0"/>
                  </a:moveTo>
                  <a:lnTo>
                    <a:pt x="349" y="200"/>
                  </a:lnTo>
                  <a:lnTo>
                    <a:pt x="150" y="200"/>
                  </a:lnTo>
                  <a:lnTo>
                    <a:pt x="150" y="299"/>
                  </a:lnTo>
                  <a:lnTo>
                    <a:pt x="1" y="299"/>
                  </a:lnTo>
                  <a:lnTo>
                    <a:pt x="1" y="5466"/>
                  </a:lnTo>
                  <a:lnTo>
                    <a:pt x="632" y="5500"/>
                  </a:lnTo>
                  <a:lnTo>
                    <a:pt x="632" y="34"/>
                  </a:lnTo>
                  <a:lnTo>
                    <a:pt x="349"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6087287" y="3652781"/>
              <a:ext cx="78907" cy="381301"/>
            </a:xfrm>
            <a:custGeom>
              <a:avLst/>
              <a:gdLst/>
              <a:ahLst/>
              <a:cxnLst/>
              <a:rect l="l" t="t" r="r" b="b"/>
              <a:pathLst>
                <a:path w="1097" h="5301" extrusionOk="0">
                  <a:moveTo>
                    <a:pt x="349" y="1"/>
                  </a:moveTo>
                  <a:lnTo>
                    <a:pt x="349" y="217"/>
                  </a:lnTo>
                  <a:lnTo>
                    <a:pt x="166" y="217"/>
                  </a:lnTo>
                  <a:lnTo>
                    <a:pt x="166" y="333"/>
                  </a:lnTo>
                  <a:lnTo>
                    <a:pt x="0" y="333"/>
                  </a:lnTo>
                  <a:lnTo>
                    <a:pt x="0" y="5234"/>
                  </a:lnTo>
                  <a:lnTo>
                    <a:pt x="814" y="5301"/>
                  </a:lnTo>
                  <a:lnTo>
                    <a:pt x="814" y="5301"/>
                  </a:lnTo>
                  <a:lnTo>
                    <a:pt x="715" y="433"/>
                  </a:lnTo>
                  <a:lnTo>
                    <a:pt x="848" y="433"/>
                  </a:lnTo>
                  <a:lnTo>
                    <a:pt x="848" y="283"/>
                  </a:lnTo>
                  <a:lnTo>
                    <a:pt x="1097" y="283"/>
                  </a:lnTo>
                  <a:lnTo>
                    <a:pt x="1097" y="117"/>
                  </a:lnTo>
                  <a:lnTo>
                    <a:pt x="349"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9"/>
            <p:cNvSpPr/>
            <p:nvPr/>
          </p:nvSpPr>
          <p:spPr>
            <a:xfrm>
              <a:off x="5793307" y="3603796"/>
              <a:ext cx="14386" cy="406404"/>
            </a:xfrm>
            <a:custGeom>
              <a:avLst/>
              <a:gdLst/>
              <a:ahLst/>
              <a:cxnLst/>
              <a:rect l="l" t="t" r="r" b="b"/>
              <a:pathLst>
                <a:path w="200" h="5650" extrusionOk="0">
                  <a:moveTo>
                    <a:pt x="0" y="1"/>
                  </a:moveTo>
                  <a:lnTo>
                    <a:pt x="0" y="5633"/>
                  </a:lnTo>
                  <a:lnTo>
                    <a:pt x="200" y="5649"/>
                  </a:lnTo>
                  <a:lnTo>
                    <a:pt x="200" y="34"/>
                  </a:lnTo>
                  <a:lnTo>
                    <a:pt x="0"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9"/>
            <p:cNvSpPr/>
            <p:nvPr/>
          </p:nvSpPr>
          <p:spPr>
            <a:xfrm>
              <a:off x="6022765" y="3643214"/>
              <a:ext cx="46683" cy="384897"/>
            </a:xfrm>
            <a:custGeom>
              <a:avLst/>
              <a:gdLst/>
              <a:ahLst/>
              <a:cxnLst/>
              <a:rect l="l" t="t" r="r" b="b"/>
              <a:pathLst>
                <a:path w="649" h="5351" extrusionOk="0">
                  <a:moveTo>
                    <a:pt x="349" y="1"/>
                  </a:moveTo>
                  <a:lnTo>
                    <a:pt x="349" y="217"/>
                  </a:lnTo>
                  <a:lnTo>
                    <a:pt x="150" y="217"/>
                  </a:lnTo>
                  <a:lnTo>
                    <a:pt x="150" y="316"/>
                  </a:lnTo>
                  <a:lnTo>
                    <a:pt x="0" y="316"/>
                  </a:lnTo>
                  <a:lnTo>
                    <a:pt x="0" y="5301"/>
                  </a:lnTo>
                  <a:lnTo>
                    <a:pt x="648" y="5350"/>
                  </a:lnTo>
                  <a:lnTo>
                    <a:pt x="648" y="34"/>
                  </a:lnTo>
                  <a:lnTo>
                    <a:pt x="349"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a:off x="-63550" y="4300512"/>
              <a:ext cx="761235" cy="625072"/>
            </a:xfrm>
            <a:custGeom>
              <a:avLst/>
              <a:gdLst/>
              <a:ahLst/>
              <a:cxnLst/>
              <a:rect l="l" t="t" r="r" b="b"/>
              <a:pathLst>
                <a:path w="10583" h="8690" extrusionOk="0">
                  <a:moveTo>
                    <a:pt x="7709" y="0"/>
                  </a:moveTo>
                  <a:lnTo>
                    <a:pt x="7709" y="167"/>
                  </a:lnTo>
                  <a:lnTo>
                    <a:pt x="6114" y="216"/>
                  </a:lnTo>
                  <a:lnTo>
                    <a:pt x="6114" y="449"/>
                  </a:lnTo>
                  <a:lnTo>
                    <a:pt x="6297" y="482"/>
                  </a:lnTo>
                  <a:lnTo>
                    <a:pt x="6297" y="2858"/>
                  </a:lnTo>
                  <a:lnTo>
                    <a:pt x="4203" y="2924"/>
                  </a:lnTo>
                  <a:lnTo>
                    <a:pt x="3888" y="2924"/>
                  </a:lnTo>
                  <a:lnTo>
                    <a:pt x="3738" y="2808"/>
                  </a:lnTo>
                  <a:lnTo>
                    <a:pt x="3439" y="2958"/>
                  </a:lnTo>
                  <a:lnTo>
                    <a:pt x="2924" y="2991"/>
                  </a:lnTo>
                  <a:lnTo>
                    <a:pt x="2359" y="2974"/>
                  </a:lnTo>
                  <a:lnTo>
                    <a:pt x="1994" y="3124"/>
                  </a:lnTo>
                  <a:lnTo>
                    <a:pt x="1744" y="3091"/>
                  </a:lnTo>
                  <a:lnTo>
                    <a:pt x="1744" y="5034"/>
                  </a:lnTo>
                  <a:lnTo>
                    <a:pt x="1312" y="5034"/>
                  </a:lnTo>
                  <a:lnTo>
                    <a:pt x="1312" y="5400"/>
                  </a:lnTo>
                  <a:lnTo>
                    <a:pt x="1562" y="5466"/>
                  </a:lnTo>
                  <a:lnTo>
                    <a:pt x="1495" y="5799"/>
                  </a:lnTo>
                  <a:lnTo>
                    <a:pt x="1512" y="6114"/>
                  </a:lnTo>
                  <a:lnTo>
                    <a:pt x="1396" y="6397"/>
                  </a:lnTo>
                  <a:lnTo>
                    <a:pt x="1163" y="6530"/>
                  </a:lnTo>
                  <a:lnTo>
                    <a:pt x="0" y="7493"/>
                  </a:lnTo>
                  <a:lnTo>
                    <a:pt x="0" y="8689"/>
                  </a:lnTo>
                  <a:lnTo>
                    <a:pt x="7842" y="8689"/>
                  </a:lnTo>
                  <a:lnTo>
                    <a:pt x="8207" y="8457"/>
                  </a:lnTo>
                  <a:lnTo>
                    <a:pt x="8390" y="8390"/>
                  </a:lnTo>
                  <a:lnTo>
                    <a:pt x="8307" y="7942"/>
                  </a:lnTo>
                  <a:lnTo>
                    <a:pt x="8307" y="7526"/>
                  </a:lnTo>
                  <a:cubicBezTo>
                    <a:pt x="8307" y="7477"/>
                    <a:pt x="8108" y="7244"/>
                    <a:pt x="8290" y="7227"/>
                  </a:cubicBezTo>
                  <a:cubicBezTo>
                    <a:pt x="8336" y="7227"/>
                    <a:pt x="8373" y="7229"/>
                    <a:pt x="8404" y="7229"/>
                  </a:cubicBezTo>
                  <a:cubicBezTo>
                    <a:pt x="8497" y="7229"/>
                    <a:pt x="8531" y="7211"/>
                    <a:pt x="8556" y="7061"/>
                  </a:cubicBezTo>
                  <a:cubicBezTo>
                    <a:pt x="8571" y="6894"/>
                    <a:pt x="8517" y="6810"/>
                    <a:pt x="8623" y="6810"/>
                  </a:cubicBezTo>
                  <a:cubicBezTo>
                    <a:pt x="8632" y="6810"/>
                    <a:pt x="8643" y="6811"/>
                    <a:pt x="8656" y="6812"/>
                  </a:cubicBezTo>
                  <a:cubicBezTo>
                    <a:pt x="8701" y="6827"/>
                    <a:pt x="8745" y="6835"/>
                    <a:pt x="8790" y="6835"/>
                  </a:cubicBezTo>
                  <a:cubicBezTo>
                    <a:pt x="8845" y="6835"/>
                    <a:pt x="8900" y="6823"/>
                    <a:pt x="8955" y="6795"/>
                  </a:cubicBezTo>
                  <a:cubicBezTo>
                    <a:pt x="9121" y="6729"/>
                    <a:pt x="9138" y="6646"/>
                    <a:pt x="9304" y="6629"/>
                  </a:cubicBezTo>
                  <a:cubicBezTo>
                    <a:pt x="9427" y="6617"/>
                    <a:pt x="9486" y="6550"/>
                    <a:pt x="9542" y="6550"/>
                  </a:cubicBezTo>
                  <a:cubicBezTo>
                    <a:pt x="9562" y="6550"/>
                    <a:pt x="9581" y="6558"/>
                    <a:pt x="9603" y="6579"/>
                  </a:cubicBezTo>
                  <a:cubicBezTo>
                    <a:pt x="9665" y="6654"/>
                    <a:pt x="9681" y="6776"/>
                    <a:pt x="9755" y="6776"/>
                  </a:cubicBezTo>
                  <a:cubicBezTo>
                    <a:pt x="9779" y="6776"/>
                    <a:pt x="9810" y="6762"/>
                    <a:pt x="9852" y="6729"/>
                  </a:cubicBezTo>
                  <a:lnTo>
                    <a:pt x="10018" y="6579"/>
                  </a:lnTo>
                  <a:cubicBezTo>
                    <a:pt x="10018" y="6579"/>
                    <a:pt x="10184" y="6712"/>
                    <a:pt x="10201" y="6779"/>
                  </a:cubicBezTo>
                  <a:cubicBezTo>
                    <a:pt x="10222" y="6820"/>
                    <a:pt x="10262" y="6856"/>
                    <a:pt x="10318" y="6856"/>
                  </a:cubicBezTo>
                  <a:cubicBezTo>
                    <a:pt x="10351" y="6856"/>
                    <a:pt x="10390" y="6843"/>
                    <a:pt x="10433" y="6812"/>
                  </a:cubicBezTo>
                  <a:cubicBezTo>
                    <a:pt x="10433" y="6812"/>
                    <a:pt x="10583" y="6496"/>
                    <a:pt x="10433" y="6397"/>
                  </a:cubicBezTo>
                  <a:cubicBezTo>
                    <a:pt x="10284" y="6297"/>
                    <a:pt x="10450" y="6064"/>
                    <a:pt x="10301" y="5998"/>
                  </a:cubicBezTo>
                  <a:cubicBezTo>
                    <a:pt x="10269" y="5987"/>
                    <a:pt x="10242" y="5984"/>
                    <a:pt x="10218" y="5984"/>
                  </a:cubicBezTo>
                  <a:cubicBezTo>
                    <a:pt x="10154" y="5984"/>
                    <a:pt x="10115" y="6012"/>
                    <a:pt x="10084" y="6012"/>
                  </a:cubicBezTo>
                  <a:cubicBezTo>
                    <a:pt x="10072" y="6012"/>
                    <a:pt x="10062" y="6009"/>
                    <a:pt x="10051" y="5998"/>
                  </a:cubicBezTo>
                  <a:cubicBezTo>
                    <a:pt x="9968" y="5932"/>
                    <a:pt x="9669" y="5250"/>
                    <a:pt x="9669" y="5250"/>
                  </a:cubicBezTo>
                  <a:lnTo>
                    <a:pt x="9586" y="5117"/>
                  </a:lnTo>
                  <a:lnTo>
                    <a:pt x="9370" y="5117"/>
                  </a:lnTo>
                  <a:lnTo>
                    <a:pt x="9187" y="449"/>
                  </a:lnTo>
                  <a:lnTo>
                    <a:pt x="9354" y="449"/>
                  </a:lnTo>
                  <a:lnTo>
                    <a:pt x="9354" y="266"/>
                  </a:lnTo>
                  <a:lnTo>
                    <a:pt x="8440" y="183"/>
                  </a:lnTo>
                  <a:lnTo>
                    <a:pt x="8440" y="0"/>
                  </a:lnTo>
                  <a:lnTo>
                    <a:pt x="8157" y="0"/>
                  </a:lnTo>
                  <a:lnTo>
                    <a:pt x="8157" y="200"/>
                  </a:lnTo>
                  <a:lnTo>
                    <a:pt x="7975" y="200"/>
                  </a:lnTo>
                  <a:lnTo>
                    <a:pt x="7975" y="0"/>
                  </a:lnTo>
                  <a:close/>
                </a:path>
              </a:pathLst>
            </a:custGeom>
            <a:solidFill>
              <a:srgbClr val="FB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23844" y="4568165"/>
              <a:ext cx="147960" cy="322534"/>
            </a:xfrm>
            <a:custGeom>
              <a:avLst/>
              <a:gdLst/>
              <a:ahLst/>
              <a:cxnLst/>
              <a:rect l="l" t="t" r="r" b="b"/>
              <a:pathLst>
                <a:path w="2057" h="4484" extrusionOk="0">
                  <a:moveTo>
                    <a:pt x="2056" y="1"/>
                  </a:moveTo>
                  <a:cubicBezTo>
                    <a:pt x="1608" y="200"/>
                    <a:pt x="1608" y="715"/>
                    <a:pt x="1575" y="998"/>
                  </a:cubicBezTo>
                  <a:cubicBezTo>
                    <a:pt x="1525" y="1297"/>
                    <a:pt x="1475" y="2144"/>
                    <a:pt x="1475" y="2144"/>
                  </a:cubicBezTo>
                  <a:lnTo>
                    <a:pt x="1442" y="2526"/>
                  </a:lnTo>
                  <a:cubicBezTo>
                    <a:pt x="1309" y="2676"/>
                    <a:pt x="1176" y="2842"/>
                    <a:pt x="1076" y="3025"/>
                  </a:cubicBezTo>
                  <a:cubicBezTo>
                    <a:pt x="912" y="3306"/>
                    <a:pt x="822" y="3347"/>
                    <a:pt x="784" y="3347"/>
                  </a:cubicBezTo>
                  <a:cubicBezTo>
                    <a:pt x="768" y="3347"/>
                    <a:pt x="760" y="3340"/>
                    <a:pt x="760" y="3340"/>
                  </a:cubicBezTo>
                  <a:lnTo>
                    <a:pt x="661" y="3573"/>
                  </a:lnTo>
                  <a:cubicBezTo>
                    <a:pt x="561" y="3805"/>
                    <a:pt x="461" y="3839"/>
                    <a:pt x="212" y="3955"/>
                  </a:cubicBezTo>
                  <a:cubicBezTo>
                    <a:pt x="1" y="4061"/>
                    <a:pt x="174" y="4483"/>
                    <a:pt x="207" y="4483"/>
                  </a:cubicBezTo>
                  <a:cubicBezTo>
                    <a:pt x="210" y="4483"/>
                    <a:pt x="212" y="4479"/>
                    <a:pt x="212" y="4470"/>
                  </a:cubicBezTo>
                  <a:cubicBezTo>
                    <a:pt x="212" y="4387"/>
                    <a:pt x="329" y="4287"/>
                    <a:pt x="478" y="4138"/>
                  </a:cubicBezTo>
                  <a:cubicBezTo>
                    <a:pt x="520" y="4096"/>
                    <a:pt x="556" y="4082"/>
                    <a:pt x="592" y="4082"/>
                  </a:cubicBezTo>
                  <a:cubicBezTo>
                    <a:pt x="665" y="4082"/>
                    <a:pt x="734" y="4139"/>
                    <a:pt x="834" y="4139"/>
                  </a:cubicBezTo>
                  <a:cubicBezTo>
                    <a:pt x="842" y="4139"/>
                    <a:pt x="851" y="4139"/>
                    <a:pt x="860" y="4138"/>
                  </a:cubicBezTo>
                  <a:cubicBezTo>
                    <a:pt x="1043" y="4121"/>
                    <a:pt x="1159" y="3955"/>
                    <a:pt x="1143" y="3789"/>
                  </a:cubicBezTo>
                  <a:cubicBezTo>
                    <a:pt x="1143" y="3705"/>
                    <a:pt x="1163" y="3683"/>
                    <a:pt x="1201" y="3683"/>
                  </a:cubicBezTo>
                  <a:cubicBezTo>
                    <a:pt x="1243" y="3683"/>
                    <a:pt x="1306" y="3711"/>
                    <a:pt x="1385" y="3711"/>
                  </a:cubicBezTo>
                  <a:cubicBezTo>
                    <a:pt x="1403" y="3711"/>
                    <a:pt x="1422" y="3709"/>
                    <a:pt x="1442" y="3706"/>
                  </a:cubicBezTo>
                  <a:cubicBezTo>
                    <a:pt x="1624" y="3656"/>
                    <a:pt x="1491" y="3623"/>
                    <a:pt x="1641" y="3540"/>
                  </a:cubicBezTo>
                  <a:cubicBezTo>
                    <a:pt x="1707" y="3515"/>
                    <a:pt x="1774" y="3502"/>
                    <a:pt x="1842" y="3502"/>
                  </a:cubicBezTo>
                  <a:cubicBezTo>
                    <a:pt x="1911" y="3502"/>
                    <a:pt x="1982" y="3515"/>
                    <a:pt x="2056" y="3540"/>
                  </a:cubicBezTo>
                  <a:lnTo>
                    <a:pt x="2056"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224387" y="4510836"/>
              <a:ext cx="43158" cy="229529"/>
            </a:xfrm>
            <a:custGeom>
              <a:avLst/>
              <a:gdLst/>
              <a:ahLst/>
              <a:cxnLst/>
              <a:rect l="l" t="t" r="r" b="b"/>
              <a:pathLst>
                <a:path w="600" h="3191" extrusionOk="0">
                  <a:moveTo>
                    <a:pt x="18" y="0"/>
                  </a:moveTo>
                  <a:cubicBezTo>
                    <a:pt x="1" y="83"/>
                    <a:pt x="18" y="3190"/>
                    <a:pt x="18" y="3190"/>
                  </a:cubicBezTo>
                  <a:lnTo>
                    <a:pt x="317" y="316"/>
                  </a:lnTo>
                  <a:lnTo>
                    <a:pt x="599" y="316"/>
                  </a:lnTo>
                  <a:lnTo>
                    <a:pt x="599"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152745" y="4673327"/>
              <a:ext cx="234276" cy="234348"/>
            </a:xfrm>
            <a:custGeom>
              <a:avLst/>
              <a:gdLst/>
              <a:ahLst/>
              <a:cxnLst/>
              <a:rect l="l" t="t" r="r" b="b"/>
              <a:pathLst>
                <a:path w="3257" h="3258" extrusionOk="0">
                  <a:moveTo>
                    <a:pt x="3256" y="1"/>
                  </a:moveTo>
                  <a:cubicBezTo>
                    <a:pt x="3256" y="1"/>
                    <a:pt x="2874" y="582"/>
                    <a:pt x="2841" y="665"/>
                  </a:cubicBezTo>
                  <a:cubicBezTo>
                    <a:pt x="2791" y="749"/>
                    <a:pt x="2625" y="782"/>
                    <a:pt x="2592" y="1014"/>
                  </a:cubicBezTo>
                  <a:cubicBezTo>
                    <a:pt x="2575" y="1147"/>
                    <a:pt x="2575" y="1280"/>
                    <a:pt x="2592" y="1413"/>
                  </a:cubicBezTo>
                  <a:lnTo>
                    <a:pt x="2459" y="1862"/>
                  </a:lnTo>
                  <a:lnTo>
                    <a:pt x="2376" y="2277"/>
                  </a:lnTo>
                  <a:lnTo>
                    <a:pt x="2243" y="2659"/>
                  </a:lnTo>
                  <a:cubicBezTo>
                    <a:pt x="2177" y="2692"/>
                    <a:pt x="2127" y="2742"/>
                    <a:pt x="2093" y="2809"/>
                  </a:cubicBezTo>
                  <a:cubicBezTo>
                    <a:pt x="2060" y="2908"/>
                    <a:pt x="0" y="3257"/>
                    <a:pt x="0" y="3257"/>
                  </a:cubicBezTo>
                  <a:lnTo>
                    <a:pt x="2426" y="3257"/>
                  </a:lnTo>
                  <a:cubicBezTo>
                    <a:pt x="2426" y="3257"/>
                    <a:pt x="2276" y="2991"/>
                    <a:pt x="2426" y="2875"/>
                  </a:cubicBezTo>
                  <a:cubicBezTo>
                    <a:pt x="2465" y="2845"/>
                    <a:pt x="2492" y="2838"/>
                    <a:pt x="2512" y="2838"/>
                  </a:cubicBezTo>
                  <a:cubicBezTo>
                    <a:pt x="2528" y="2838"/>
                    <a:pt x="2540" y="2842"/>
                    <a:pt x="2548" y="2842"/>
                  </a:cubicBezTo>
                  <a:cubicBezTo>
                    <a:pt x="2571" y="2842"/>
                    <a:pt x="2574" y="2814"/>
                    <a:pt x="2592" y="2609"/>
                  </a:cubicBezTo>
                  <a:cubicBezTo>
                    <a:pt x="2592" y="2460"/>
                    <a:pt x="2625" y="2294"/>
                    <a:pt x="2708" y="2161"/>
                  </a:cubicBezTo>
                  <a:lnTo>
                    <a:pt x="2708" y="1845"/>
                  </a:lnTo>
                  <a:lnTo>
                    <a:pt x="2824" y="1612"/>
                  </a:lnTo>
                  <a:lnTo>
                    <a:pt x="2824" y="1230"/>
                  </a:lnTo>
                  <a:cubicBezTo>
                    <a:pt x="2808" y="1114"/>
                    <a:pt x="2841" y="998"/>
                    <a:pt x="2908" y="931"/>
                  </a:cubicBezTo>
                  <a:cubicBezTo>
                    <a:pt x="3040" y="815"/>
                    <a:pt x="3256" y="1"/>
                    <a:pt x="3256"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376160" y="4299290"/>
              <a:ext cx="321527" cy="623921"/>
            </a:xfrm>
            <a:custGeom>
              <a:avLst/>
              <a:gdLst/>
              <a:ahLst/>
              <a:cxnLst/>
              <a:rect l="l" t="t" r="r" b="b"/>
              <a:pathLst>
                <a:path w="4470" h="8674" extrusionOk="0">
                  <a:moveTo>
                    <a:pt x="1596" y="1"/>
                  </a:moveTo>
                  <a:lnTo>
                    <a:pt x="1596" y="167"/>
                  </a:lnTo>
                  <a:lnTo>
                    <a:pt x="1" y="233"/>
                  </a:lnTo>
                  <a:lnTo>
                    <a:pt x="1" y="466"/>
                  </a:lnTo>
                  <a:lnTo>
                    <a:pt x="184" y="483"/>
                  </a:lnTo>
                  <a:lnTo>
                    <a:pt x="1662" y="416"/>
                  </a:lnTo>
                  <a:lnTo>
                    <a:pt x="1779" y="5134"/>
                  </a:lnTo>
                  <a:lnTo>
                    <a:pt x="1995" y="5134"/>
                  </a:lnTo>
                  <a:lnTo>
                    <a:pt x="2161" y="6181"/>
                  </a:lnTo>
                  <a:lnTo>
                    <a:pt x="1911" y="6281"/>
                  </a:lnTo>
                  <a:lnTo>
                    <a:pt x="1945" y="7261"/>
                  </a:lnTo>
                  <a:cubicBezTo>
                    <a:pt x="1945" y="7261"/>
                    <a:pt x="1729" y="7444"/>
                    <a:pt x="1745" y="7494"/>
                  </a:cubicBezTo>
                  <a:cubicBezTo>
                    <a:pt x="1779" y="7527"/>
                    <a:pt x="1911" y="7693"/>
                    <a:pt x="1895" y="7759"/>
                  </a:cubicBezTo>
                  <a:cubicBezTo>
                    <a:pt x="1845" y="7826"/>
                    <a:pt x="1812" y="7909"/>
                    <a:pt x="1795" y="7992"/>
                  </a:cubicBezTo>
                  <a:cubicBezTo>
                    <a:pt x="1795" y="8042"/>
                    <a:pt x="1779" y="8407"/>
                    <a:pt x="1779" y="8673"/>
                  </a:cubicBezTo>
                  <a:lnTo>
                    <a:pt x="2111" y="8457"/>
                  </a:lnTo>
                  <a:lnTo>
                    <a:pt x="2277" y="8407"/>
                  </a:lnTo>
                  <a:lnTo>
                    <a:pt x="2194" y="7959"/>
                  </a:lnTo>
                  <a:lnTo>
                    <a:pt x="2194" y="7543"/>
                  </a:lnTo>
                  <a:cubicBezTo>
                    <a:pt x="2194" y="7494"/>
                    <a:pt x="1995" y="7261"/>
                    <a:pt x="2177" y="7244"/>
                  </a:cubicBezTo>
                  <a:cubicBezTo>
                    <a:pt x="2223" y="7244"/>
                    <a:pt x="2260" y="7246"/>
                    <a:pt x="2291" y="7246"/>
                  </a:cubicBezTo>
                  <a:cubicBezTo>
                    <a:pt x="2384" y="7246"/>
                    <a:pt x="2418" y="7228"/>
                    <a:pt x="2443" y="7078"/>
                  </a:cubicBezTo>
                  <a:cubicBezTo>
                    <a:pt x="2458" y="6911"/>
                    <a:pt x="2404" y="6827"/>
                    <a:pt x="2510" y="6827"/>
                  </a:cubicBezTo>
                  <a:cubicBezTo>
                    <a:pt x="2519" y="6827"/>
                    <a:pt x="2530" y="6828"/>
                    <a:pt x="2543" y="6829"/>
                  </a:cubicBezTo>
                  <a:cubicBezTo>
                    <a:pt x="2588" y="6844"/>
                    <a:pt x="2632" y="6852"/>
                    <a:pt x="2677" y="6852"/>
                  </a:cubicBezTo>
                  <a:cubicBezTo>
                    <a:pt x="2732" y="6852"/>
                    <a:pt x="2787" y="6840"/>
                    <a:pt x="2842" y="6812"/>
                  </a:cubicBezTo>
                  <a:cubicBezTo>
                    <a:pt x="3008" y="6746"/>
                    <a:pt x="3025" y="6663"/>
                    <a:pt x="3191" y="6646"/>
                  </a:cubicBezTo>
                  <a:cubicBezTo>
                    <a:pt x="3314" y="6634"/>
                    <a:pt x="3373" y="6567"/>
                    <a:pt x="3429" y="6567"/>
                  </a:cubicBezTo>
                  <a:cubicBezTo>
                    <a:pt x="3449" y="6567"/>
                    <a:pt x="3468" y="6575"/>
                    <a:pt x="3490" y="6596"/>
                  </a:cubicBezTo>
                  <a:cubicBezTo>
                    <a:pt x="3552" y="6671"/>
                    <a:pt x="3568" y="6793"/>
                    <a:pt x="3642" y="6793"/>
                  </a:cubicBezTo>
                  <a:cubicBezTo>
                    <a:pt x="3666" y="6793"/>
                    <a:pt x="3697" y="6779"/>
                    <a:pt x="3739" y="6746"/>
                  </a:cubicBezTo>
                  <a:lnTo>
                    <a:pt x="3905" y="6596"/>
                  </a:lnTo>
                  <a:cubicBezTo>
                    <a:pt x="3905" y="6596"/>
                    <a:pt x="4071" y="6729"/>
                    <a:pt x="4088" y="6796"/>
                  </a:cubicBezTo>
                  <a:cubicBezTo>
                    <a:pt x="4109" y="6837"/>
                    <a:pt x="4156" y="6873"/>
                    <a:pt x="4212" y="6873"/>
                  </a:cubicBezTo>
                  <a:cubicBezTo>
                    <a:pt x="4246" y="6873"/>
                    <a:pt x="4283" y="6860"/>
                    <a:pt x="4320" y="6829"/>
                  </a:cubicBezTo>
                  <a:cubicBezTo>
                    <a:pt x="4320" y="6829"/>
                    <a:pt x="4470" y="6513"/>
                    <a:pt x="4320" y="6414"/>
                  </a:cubicBezTo>
                  <a:cubicBezTo>
                    <a:pt x="4171" y="6314"/>
                    <a:pt x="4354" y="6081"/>
                    <a:pt x="4204" y="6015"/>
                  </a:cubicBezTo>
                  <a:cubicBezTo>
                    <a:pt x="4168" y="6003"/>
                    <a:pt x="4137" y="5999"/>
                    <a:pt x="4111" y="5999"/>
                  </a:cubicBezTo>
                  <a:cubicBezTo>
                    <a:pt x="4049" y="5999"/>
                    <a:pt x="4013" y="6023"/>
                    <a:pt x="3982" y="6023"/>
                  </a:cubicBezTo>
                  <a:cubicBezTo>
                    <a:pt x="3973" y="6023"/>
                    <a:pt x="3964" y="6021"/>
                    <a:pt x="3955" y="6015"/>
                  </a:cubicBezTo>
                  <a:cubicBezTo>
                    <a:pt x="3855" y="5949"/>
                    <a:pt x="3573" y="5267"/>
                    <a:pt x="3573" y="5267"/>
                  </a:cubicBezTo>
                  <a:lnTo>
                    <a:pt x="3490" y="5134"/>
                  </a:lnTo>
                  <a:lnTo>
                    <a:pt x="3257" y="5134"/>
                  </a:lnTo>
                  <a:lnTo>
                    <a:pt x="3074" y="466"/>
                  </a:lnTo>
                  <a:lnTo>
                    <a:pt x="3241" y="466"/>
                  </a:lnTo>
                  <a:lnTo>
                    <a:pt x="3241" y="283"/>
                  </a:lnTo>
                  <a:lnTo>
                    <a:pt x="2327" y="200"/>
                  </a:lnTo>
                  <a:lnTo>
                    <a:pt x="2327" y="1"/>
                  </a:lnTo>
                  <a:lnTo>
                    <a:pt x="2044" y="1"/>
                  </a:lnTo>
                  <a:lnTo>
                    <a:pt x="2044" y="217"/>
                  </a:lnTo>
                  <a:lnTo>
                    <a:pt x="1862" y="217"/>
                  </a:lnTo>
                  <a:lnTo>
                    <a:pt x="1862"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605618" y="4160680"/>
              <a:ext cx="363390" cy="560550"/>
            </a:xfrm>
            <a:custGeom>
              <a:avLst/>
              <a:gdLst/>
              <a:ahLst/>
              <a:cxnLst/>
              <a:rect l="l" t="t" r="r" b="b"/>
              <a:pathLst>
                <a:path w="5052" h="7793" extrusionOk="0">
                  <a:moveTo>
                    <a:pt x="1911" y="1"/>
                  </a:moveTo>
                  <a:lnTo>
                    <a:pt x="1911" y="349"/>
                  </a:lnTo>
                  <a:lnTo>
                    <a:pt x="1712" y="349"/>
                  </a:lnTo>
                  <a:lnTo>
                    <a:pt x="1712" y="100"/>
                  </a:lnTo>
                  <a:lnTo>
                    <a:pt x="1380" y="183"/>
                  </a:lnTo>
                  <a:lnTo>
                    <a:pt x="1380" y="5167"/>
                  </a:lnTo>
                  <a:lnTo>
                    <a:pt x="1" y="5267"/>
                  </a:lnTo>
                  <a:lnTo>
                    <a:pt x="67" y="7061"/>
                  </a:lnTo>
                  <a:lnTo>
                    <a:pt x="283" y="7061"/>
                  </a:lnTo>
                  <a:lnTo>
                    <a:pt x="632" y="7792"/>
                  </a:lnTo>
                  <a:lnTo>
                    <a:pt x="1130" y="7792"/>
                  </a:lnTo>
                  <a:cubicBezTo>
                    <a:pt x="1197" y="7626"/>
                    <a:pt x="1346" y="7493"/>
                    <a:pt x="1513" y="7444"/>
                  </a:cubicBezTo>
                  <a:cubicBezTo>
                    <a:pt x="1654" y="7432"/>
                    <a:pt x="1795" y="7420"/>
                    <a:pt x="1930" y="7420"/>
                  </a:cubicBezTo>
                  <a:cubicBezTo>
                    <a:pt x="1986" y="7420"/>
                    <a:pt x="2041" y="7422"/>
                    <a:pt x="2094" y="7427"/>
                  </a:cubicBezTo>
                  <a:lnTo>
                    <a:pt x="2493" y="7410"/>
                  </a:lnTo>
                  <a:lnTo>
                    <a:pt x="2808" y="7444"/>
                  </a:lnTo>
                  <a:cubicBezTo>
                    <a:pt x="2808" y="7444"/>
                    <a:pt x="2571" y="7127"/>
                    <a:pt x="2791" y="7127"/>
                  </a:cubicBezTo>
                  <a:cubicBezTo>
                    <a:pt x="2797" y="7127"/>
                    <a:pt x="2802" y="7128"/>
                    <a:pt x="2808" y="7128"/>
                  </a:cubicBezTo>
                  <a:cubicBezTo>
                    <a:pt x="2975" y="7145"/>
                    <a:pt x="3124" y="7211"/>
                    <a:pt x="3257" y="7311"/>
                  </a:cubicBezTo>
                  <a:lnTo>
                    <a:pt x="4088" y="6463"/>
                  </a:lnTo>
                  <a:lnTo>
                    <a:pt x="4088" y="5467"/>
                  </a:lnTo>
                  <a:lnTo>
                    <a:pt x="4437" y="4985"/>
                  </a:lnTo>
                  <a:lnTo>
                    <a:pt x="5051" y="4985"/>
                  </a:lnTo>
                  <a:lnTo>
                    <a:pt x="5051" y="914"/>
                  </a:lnTo>
                  <a:lnTo>
                    <a:pt x="4387" y="914"/>
                  </a:lnTo>
                  <a:lnTo>
                    <a:pt x="4237" y="532"/>
                  </a:lnTo>
                  <a:lnTo>
                    <a:pt x="4237" y="416"/>
                  </a:lnTo>
                  <a:lnTo>
                    <a:pt x="3506" y="416"/>
                  </a:lnTo>
                  <a:lnTo>
                    <a:pt x="3506" y="300"/>
                  </a:lnTo>
                  <a:lnTo>
                    <a:pt x="3041" y="300"/>
                  </a:lnTo>
                  <a:lnTo>
                    <a:pt x="3041" y="466"/>
                  </a:lnTo>
                  <a:lnTo>
                    <a:pt x="2443" y="466"/>
                  </a:lnTo>
                  <a:lnTo>
                    <a:pt x="2443" y="732"/>
                  </a:lnTo>
                  <a:lnTo>
                    <a:pt x="2210" y="732"/>
                  </a:lnTo>
                  <a:lnTo>
                    <a:pt x="2244"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906791" y="4273035"/>
              <a:ext cx="32297" cy="246216"/>
            </a:xfrm>
            <a:custGeom>
              <a:avLst/>
              <a:gdLst/>
              <a:ahLst/>
              <a:cxnLst/>
              <a:rect l="l" t="t" r="r" b="b"/>
              <a:pathLst>
                <a:path w="449" h="3423" extrusionOk="0">
                  <a:moveTo>
                    <a:pt x="0" y="0"/>
                  </a:moveTo>
                  <a:cubicBezTo>
                    <a:pt x="0" y="34"/>
                    <a:pt x="0" y="2044"/>
                    <a:pt x="0" y="2044"/>
                  </a:cubicBezTo>
                  <a:cubicBezTo>
                    <a:pt x="0" y="2044"/>
                    <a:pt x="96" y="2029"/>
                    <a:pt x="160" y="2029"/>
                  </a:cubicBezTo>
                  <a:cubicBezTo>
                    <a:pt x="192" y="2029"/>
                    <a:pt x="216" y="2033"/>
                    <a:pt x="216" y="2044"/>
                  </a:cubicBezTo>
                  <a:lnTo>
                    <a:pt x="216" y="3423"/>
                  </a:lnTo>
                  <a:lnTo>
                    <a:pt x="449" y="3423"/>
                  </a:lnTo>
                  <a:lnTo>
                    <a:pt x="449" y="1977"/>
                  </a:lnTo>
                  <a:lnTo>
                    <a:pt x="349" y="1894"/>
                  </a:lnTo>
                  <a:lnTo>
                    <a:pt x="349" y="0"/>
                  </a:lnTo>
                  <a:lnTo>
                    <a:pt x="150" y="0"/>
                  </a:lnTo>
                  <a:lnTo>
                    <a:pt x="150" y="166"/>
                  </a:lnTo>
                  <a:lnTo>
                    <a:pt x="0"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835076" y="4269439"/>
              <a:ext cx="39490" cy="249813"/>
            </a:xfrm>
            <a:custGeom>
              <a:avLst/>
              <a:gdLst/>
              <a:ahLst/>
              <a:cxnLst/>
              <a:rect l="l" t="t" r="r" b="b"/>
              <a:pathLst>
                <a:path w="549" h="3473" extrusionOk="0">
                  <a:moveTo>
                    <a:pt x="100" y="0"/>
                  </a:moveTo>
                  <a:lnTo>
                    <a:pt x="100" y="167"/>
                  </a:lnTo>
                  <a:lnTo>
                    <a:pt x="1" y="167"/>
                  </a:lnTo>
                  <a:lnTo>
                    <a:pt x="1" y="2376"/>
                  </a:lnTo>
                  <a:lnTo>
                    <a:pt x="150" y="2376"/>
                  </a:lnTo>
                  <a:lnTo>
                    <a:pt x="150" y="3473"/>
                  </a:lnTo>
                  <a:lnTo>
                    <a:pt x="549" y="3473"/>
                  </a:lnTo>
                  <a:lnTo>
                    <a:pt x="549" y="167"/>
                  </a:lnTo>
                  <a:lnTo>
                    <a:pt x="366" y="167"/>
                  </a:lnTo>
                  <a:lnTo>
                    <a:pt x="366"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a:off x="776525" y="4265842"/>
              <a:ext cx="28772" cy="253409"/>
            </a:xfrm>
            <a:custGeom>
              <a:avLst/>
              <a:gdLst/>
              <a:ahLst/>
              <a:cxnLst/>
              <a:rect l="l" t="t" r="r" b="b"/>
              <a:pathLst>
                <a:path w="400" h="3523" extrusionOk="0">
                  <a:moveTo>
                    <a:pt x="1" y="1"/>
                  </a:moveTo>
                  <a:lnTo>
                    <a:pt x="1" y="3257"/>
                  </a:lnTo>
                  <a:lnTo>
                    <a:pt x="150" y="3257"/>
                  </a:lnTo>
                  <a:lnTo>
                    <a:pt x="150" y="3523"/>
                  </a:lnTo>
                  <a:lnTo>
                    <a:pt x="399" y="3523"/>
                  </a:lnTo>
                  <a:lnTo>
                    <a:pt x="399" y="100"/>
                  </a:lnTo>
                  <a:lnTo>
                    <a:pt x="216" y="100"/>
                  </a:lnTo>
                  <a:lnTo>
                    <a:pt x="117"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a:off x="726317" y="4259872"/>
              <a:ext cx="31146" cy="259380"/>
            </a:xfrm>
            <a:custGeom>
              <a:avLst/>
              <a:gdLst/>
              <a:ahLst/>
              <a:cxnLst/>
              <a:rect l="l" t="t" r="r" b="b"/>
              <a:pathLst>
                <a:path w="433" h="3606" extrusionOk="0">
                  <a:moveTo>
                    <a:pt x="1" y="1"/>
                  </a:moveTo>
                  <a:lnTo>
                    <a:pt x="51" y="3606"/>
                  </a:lnTo>
                  <a:lnTo>
                    <a:pt x="233" y="3606"/>
                  </a:lnTo>
                  <a:lnTo>
                    <a:pt x="233" y="183"/>
                  </a:lnTo>
                  <a:lnTo>
                    <a:pt x="433" y="183"/>
                  </a:lnTo>
                  <a:lnTo>
                    <a:pt x="43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a:off x="3981597" y="4043578"/>
              <a:ext cx="1845220" cy="194858"/>
            </a:xfrm>
            <a:custGeom>
              <a:avLst/>
              <a:gdLst/>
              <a:ahLst/>
              <a:cxnLst/>
              <a:rect l="l" t="t" r="r" b="b"/>
              <a:pathLst>
                <a:path w="25653" h="2709" extrusionOk="0">
                  <a:moveTo>
                    <a:pt x="7527" y="0"/>
                  </a:moveTo>
                  <a:cubicBezTo>
                    <a:pt x="7494" y="0"/>
                    <a:pt x="7460" y="17"/>
                    <a:pt x="7427" y="17"/>
                  </a:cubicBezTo>
                  <a:cubicBezTo>
                    <a:pt x="7394" y="17"/>
                    <a:pt x="7344" y="34"/>
                    <a:pt x="7311" y="67"/>
                  </a:cubicBezTo>
                  <a:cubicBezTo>
                    <a:pt x="7278" y="83"/>
                    <a:pt x="7261" y="133"/>
                    <a:pt x="7278" y="167"/>
                  </a:cubicBezTo>
                  <a:lnTo>
                    <a:pt x="7078" y="167"/>
                  </a:lnTo>
                  <a:cubicBezTo>
                    <a:pt x="7045" y="167"/>
                    <a:pt x="6995" y="167"/>
                    <a:pt x="6962" y="183"/>
                  </a:cubicBezTo>
                  <a:cubicBezTo>
                    <a:pt x="6962" y="216"/>
                    <a:pt x="6945" y="233"/>
                    <a:pt x="6945" y="266"/>
                  </a:cubicBezTo>
                  <a:cubicBezTo>
                    <a:pt x="6912" y="333"/>
                    <a:pt x="6846" y="349"/>
                    <a:pt x="6779" y="383"/>
                  </a:cubicBezTo>
                  <a:cubicBezTo>
                    <a:pt x="6630" y="449"/>
                    <a:pt x="6513" y="532"/>
                    <a:pt x="6397" y="648"/>
                  </a:cubicBezTo>
                  <a:lnTo>
                    <a:pt x="6048" y="947"/>
                  </a:lnTo>
                  <a:cubicBezTo>
                    <a:pt x="5982" y="1014"/>
                    <a:pt x="5899" y="1064"/>
                    <a:pt x="5816" y="1114"/>
                  </a:cubicBezTo>
                  <a:cubicBezTo>
                    <a:pt x="5732" y="1147"/>
                    <a:pt x="5649" y="1147"/>
                    <a:pt x="5566" y="1147"/>
                  </a:cubicBezTo>
                  <a:cubicBezTo>
                    <a:pt x="5417" y="1147"/>
                    <a:pt x="5251" y="1163"/>
                    <a:pt x="5118" y="1197"/>
                  </a:cubicBezTo>
                  <a:cubicBezTo>
                    <a:pt x="4985" y="1246"/>
                    <a:pt x="4869" y="1346"/>
                    <a:pt x="4752" y="1413"/>
                  </a:cubicBezTo>
                  <a:cubicBezTo>
                    <a:pt x="4619" y="1462"/>
                    <a:pt x="4453" y="1496"/>
                    <a:pt x="4337" y="1579"/>
                  </a:cubicBezTo>
                  <a:cubicBezTo>
                    <a:pt x="4237" y="1645"/>
                    <a:pt x="4138" y="1712"/>
                    <a:pt x="4038" y="1745"/>
                  </a:cubicBezTo>
                  <a:cubicBezTo>
                    <a:pt x="4026" y="1749"/>
                    <a:pt x="4013" y="1751"/>
                    <a:pt x="4001" y="1751"/>
                  </a:cubicBezTo>
                  <a:cubicBezTo>
                    <a:pt x="3960" y="1751"/>
                    <a:pt x="3922" y="1729"/>
                    <a:pt x="3922" y="1678"/>
                  </a:cubicBezTo>
                  <a:lnTo>
                    <a:pt x="3922" y="1379"/>
                  </a:lnTo>
                  <a:lnTo>
                    <a:pt x="2842" y="1379"/>
                  </a:lnTo>
                  <a:lnTo>
                    <a:pt x="2426" y="1845"/>
                  </a:lnTo>
                  <a:lnTo>
                    <a:pt x="399" y="1845"/>
                  </a:lnTo>
                  <a:lnTo>
                    <a:pt x="366" y="2326"/>
                  </a:lnTo>
                  <a:lnTo>
                    <a:pt x="1" y="2426"/>
                  </a:lnTo>
                  <a:lnTo>
                    <a:pt x="1" y="2708"/>
                  </a:lnTo>
                  <a:lnTo>
                    <a:pt x="25652" y="1894"/>
                  </a:lnTo>
                  <a:lnTo>
                    <a:pt x="25121" y="1462"/>
                  </a:lnTo>
                  <a:cubicBezTo>
                    <a:pt x="25054" y="1379"/>
                    <a:pt x="24988" y="1296"/>
                    <a:pt x="24921" y="1230"/>
                  </a:cubicBezTo>
                  <a:cubicBezTo>
                    <a:pt x="24866" y="1163"/>
                    <a:pt x="24794" y="1141"/>
                    <a:pt x="24723" y="1141"/>
                  </a:cubicBezTo>
                  <a:cubicBezTo>
                    <a:pt x="24580" y="1141"/>
                    <a:pt x="24440" y="1230"/>
                    <a:pt x="24440" y="1230"/>
                  </a:cubicBezTo>
                  <a:cubicBezTo>
                    <a:pt x="24340" y="1030"/>
                    <a:pt x="24273" y="831"/>
                    <a:pt x="24207" y="615"/>
                  </a:cubicBezTo>
                  <a:cubicBezTo>
                    <a:pt x="24145" y="411"/>
                    <a:pt x="24049" y="363"/>
                    <a:pt x="23974" y="363"/>
                  </a:cubicBezTo>
                  <a:cubicBezTo>
                    <a:pt x="23908" y="363"/>
                    <a:pt x="23858" y="399"/>
                    <a:pt x="23858" y="399"/>
                  </a:cubicBezTo>
                  <a:cubicBezTo>
                    <a:pt x="23840" y="397"/>
                    <a:pt x="23821" y="397"/>
                    <a:pt x="23803" y="397"/>
                  </a:cubicBezTo>
                  <a:cubicBezTo>
                    <a:pt x="23639" y="397"/>
                    <a:pt x="23479" y="462"/>
                    <a:pt x="23360" y="582"/>
                  </a:cubicBezTo>
                  <a:cubicBezTo>
                    <a:pt x="23276" y="685"/>
                    <a:pt x="23244" y="714"/>
                    <a:pt x="23165" y="714"/>
                  </a:cubicBezTo>
                  <a:cubicBezTo>
                    <a:pt x="23103" y="714"/>
                    <a:pt x="23012" y="696"/>
                    <a:pt x="22845" y="682"/>
                  </a:cubicBezTo>
                  <a:cubicBezTo>
                    <a:pt x="22662" y="682"/>
                    <a:pt x="22496" y="632"/>
                    <a:pt x="22346" y="515"/>
                  </a:cubicBezTo>
                  <a:cubicBezTo>
                    <a:pt x="22247" y="515"/>
                    <a:pt x="22147" y="482"/>
                    <a:pt x="22064" y="416"/>
                  </a:cubicBezTo>
                  <a:cubicBezTo>
                    <a:pt x="22044" y="386"/>
                    <a:pt x="22013" y="375"/>
                    <a:pt x="21981" y="375"/>
                  </a:cubicBezTo>
                  <a:cubicBezTo>
                    <a:pt x="21904" y="375"/>
                    <a:pt x="21815" y="432"/>
                    <a:pt x="21815" y="432"/>
                  </a:cubicBezTo>
                  <a:lnTo>
                    <a:pt x="21416" y="515"/>
                  </a:lnTo>
                  <a:cubicBezTo>
                    <a:pt x="21341" y="549"/>
                    <a:pt x="21258" y="565"/>
                    <a:pt x="21175" y="565"/>
                  </a:cubicBezTo>
                  <a:cubicBezTo>
                    <a:pt x="21092" y="565"/>
                    <a:pt x="21009" y="549"/>
                    <a:pt x="20934" y="515"/>
                  </a:cubicBezTo>
                  <a:cubicBezTo>
                    <a:pt x="20865" y="498"/>
                    <a:pt x="20821" y="492"/>
                    <a:pt x="20791" y="492"/>
                  </a:cubicBezTo>
                  <a:cubicBezTo>
                    <a:pt x="20697" y="492"/>
                    <a:pt x="20753" y="558"/>
                    <a:pt x="20662" y="558"/>
                  </a:cubicBezTo>
                  <a:cubicBezTo>
                    <a:pt x="20644" y="558"/>
                    <a:pt x="20619" y="555"/>
                    <a:pt x="20585" y="549"/>
                  </a:cubicBezTo>
                  <a:cubicBezTo>
                    <a:pt x="20319" y="482"/>
                    <a:pt x="20103" y="515"/>
                    <a:pt x="19921" y="366"/>
                  </a:cubicBezTo>
                  <a:cubicBezTo>
                    <a:pt x="19866" y="317"/>
                    <a:pt x="19831" y="300"/>
                    <a:pt x="19799" y="300"/>
                  </a:cubicBezTo>
                  <a:cubicBezTo>
                    <a:pt x="19732" y="300"/>
                    <a:pt x="19673" y="371"/>
                    <a:pt x="19472" y="383"/>
                  </a:cubicBezTo>
                  <a:cubicBezTo>
                    <a:pt x="19173" y="416"/>
                    <a:pt x="19339" y="549"/>
                    <a:pt x="19223" y="632"/>
                  </a:cubicBezTo>
                  <a:cubicBezTo>
                    <a:pt x="19107" y="731"/>
                    <a:pt x="19073" y="698"/>
                    <a:pt x="18940" y="1014"/>
                  </a:cubicBezTo>
                  <a:cubicBezTo>
                    <a:pt x="18847" y="1236"/>
                    <a:pt x="18614" y="1269"/>
                    <a:pt x="18483" y="1269"/>
                  </a:cubicBezTo>
                  <a:cubicBezTo>
                    <a:pt x="18429" y="1269"/>
                    <a:pt x="18392" y="1263"/>
                    <a:pt x="18392" y="1263"/>
                  </a:cubicBezTo>
                  <a:cubicBezTo>
                    <a:pt x="18259" y="1263"/>
                    <a:pt x="18143" y="1197"/>
                    <a:pt x="18043" y="1114"/>
                  </a:cubicBezTo>
                  <a:cubicBezTo>
                    <a:pt x="18002" y="1072"/>
                    <a:pt x="17964" y="1057"/>
                    <a:pt x="17926" y="1057"/>
                  </a:cubicBezTo>
                  <a:cubicBezTo>
                    <a:pt x="17840" y="1057"/>
                    <a:pt x="17755" y="1134"/>
                    <a:pt x="17627" y="1134"/>
                  </a:cubicBezTo>
                  <a:cubicBezTo>
                    <a:pt x="17612" y="1134"/>
                    <a:pt x="17595" y="1133"/>
                    <a:pt x="17578" y="1130"/>
                  </a:cubicBezTo>
                  <a:cubicBezTo>
                    <a:pt x="17346" y="1097"/>
                    <a:pt x="17346" y="1080"/>
                    <a:pt x="17179" y="864"/>
                  </a:cubicBezTo>
                  <a:cubicBezTo>
                    <a:pt x="17099" y="768"/>
                    <a:pt x="16946" y="742"/>
                    <a:pt x="16781" y="742"/>
                  </a:cubicBezTo>
                  <a:cubicBezTo>
                    <a:pt x="16603" y="742"/>
                    <a:pt x="16411" y="773"/>
                    <a:pt x="16282" y="781"/>
                  </a:cubicBezTo>
                  <a:cubicBezTo>
                    <a:pt x="16033" y="815"/>
                    <a:pt x="16083" y="1047"/>
                    <a:pt x="15767" y="1163"/>
                  </a:cubicBezTo>
                  <a:cubicBezTo>
                    <a:pt x="15468" y="1280"/>
                    <a:pt x="15684" y="1147"/>
                    <a:pt x="15435" y="1462"/>
                  </a:cubicBezTo>
                  <a:cubicBezTo>
                    <a:pt x="15352" y="1562"/>
                    <a:pt x="15256" y="1595"/>
                    <a:pt x="15165" y="1595"/>
                  </a:cubicBezTo>
                  <a:cubicBezTo>
                    <a:pt x="14983" y="1595"/>
                    <a:pt x="14820" y="1462"/>
                    <a:pt x="14820" y="1462"/>
                  </a:cubicBezTo>
                  <a:lnTo>
                    <a:pt x="14471" y="1462"/>
                  </a:lnTo>
                  <a:cubicBezTo>
                    <a:pt x="14471" y="1462"/>
                    <a:pt x="14355" y="1396"/>
                    <a:pt x="14289" y="1114"/>
                  </a:cubicBezTo>
                  <a:cubicBezTo>
                    <a:pt x="14271" y="1017"/>
                    <a:pt x="14245" y="984"/>
                    <a:pt x="14209" y="984"/>
                  </a:cubicBezTo>
                  <a:cubicBezTo>
                    <a:pt x="14140" y="984"/>
                    <a:pt x="14037" y="1103"/>
                    <a:pt x="13906" y="1114"/>
                  </a:cubicBezTo>
                  <a:cubicBezTo>
                    <a:pt x="13882" y="1115"/>
                    <a:pt x="13861" y="1116"/>
                    <a:pt x="13841" y="1116"/>
                  </a:cubicBezTo>
                  <a:cubicBezTo>
                    <a:pt x="13685" y="1116"/>
                    <a:pt x="13657" y="1051"/>
                    <a:pt x="13524" y="815"/>
                  </a:cubicBezTo>
                  <a:cubicBezTo>
                    <a:pt x="13460" y="699"/>
                    <a:pt x="13333" y="672"/>
                    <a:pt x="13204" y="672"/>
                  </a:cubicBezTo>
                  <a:cubicBezTo>
                    <a:pt x="13083" y="672"/>
                    <a:pt x="12961" y="696"/>
                    <a:pt x="12887" y="696"/>
                  </a:cubicBezTo>
                  <a:cubicBezTo>
                    <a:pt x="12859" y="696"/>
                    <a:pt x="12837" y="692"/>
                    <a:pt x="12827" y="682"/>
                  </a:cubicBezTo>
                  <a:cubicBezTo>
                    <a:pt x="12807" y="662"/>
                    <a:pt x="12782" y="653"/>
                    <a:pt x="12752" y="653"/>
                  </a:cubicBezTo>
                  <a:cubicBezTo>
                    <a:pt x="12657" y="653"/>
                    <a:pt x="12518" y="742"/>
                    <a:pt x="12378" y="831"/>
                  </a:cubicBezTo>
                  <a:cubicBezTo>
                    <a:pt x="12312" y="873"/>
                    <a:pt x="12237" y="893"/>
                    <a:pt x="12160" y="893"/>
                  </a:cubicBezTo>
                  <a:cubicBezTo>
                    <a:pt x="12083" y="893"/>
                    <a:pt x="12004" y="873"/>
                    <a:pt x="11929" y="831"/>
                  </a:cubicBezTo>
                  <a:cubicBezTo>
                    <a:pt x="11813" y="798"/>
                    <a:pt x="11680" y="599"/>
                    <a:pt x="11414" y="449"/>
                  </a:cubicBezTo>
                  <a:cubicBezTo>
                    <a:pt x="11353" y="414"/>
                    <a:pt x="11263" y="401"/>
                    <a:pt x="11160" y="401"/>
                  </a:cubicBezTo>
                  <a:cubicBezTo>
                    <a:pt x="10816" y="401"/>
                    <a:pt x="10334" y="549"/>
                    <a:pt x="10334" y="549"/>
                  </a:cubicBezTo>
                  <a:lnTo>
                    <a:pt x="10052" y="748"/>
                  </a:lnTo>
                  <a:lnTo>
                    <a:pt x="9637" y="582"/>
                  </a:lnTo>
                  <a:lnTo>
                    <a:pt x="9338" y="150"/>
                  </a:lnTo>
                  <a:lnTo>
                    <a:pt x="8474" y="150"/>
                  </a:lnTo>
                  <a:cubicBezTo>
                    <a:pt x="8459" y="165"/>
                    <a:pt x="8442" y="171"/>
                    <a:pt x="8424" y="171"/>
                  </a:cubicBezTo>
                  <a:cubicBezTo>
                    <a:pt x="8384" y="171"/>
                    <a:pt x="8337" y="140"/>
                    <a:pt x="8291" y="117"/>
                  </a:cubicBezTo>
                  <a:cubicBezTo>
                    <a:pt x="8241" y="83"/>
                    <a:pt x="8175" y="50"/>
                    <a:pt x="8125" y="34"/>
                  </a:cubicBezTo>
                  <a:cubicBezTo>
                    <a:pt x="8113" y="31"/>
                    <a:pt x="8102" y="29"/>
                    <a:pt x="8090" y="29"/>
                  </a:cubicBezTo>
                  <a:cubicBezTo>
                    <a:pt x="8032" y="29"/>
                    <a:pt x="7975" y="62"/>
                    <a:pt x="7975" y="117"/>
                  </a:cubicBezTo>
                  <a:cubicBezTo>
                    <a:pt x="7956" y="123"/>
                    <a:pt x="7937" y="126"/>
                    <a:pt x="7918" y="126"/>
                  </a:cubicBezTo>
                  <a:cubicBezTo>
                    <a:pt x="7791" y="126"/>
                    <a:pt x="7671" y="0"/>
                    <a:pt x="7527" y="0"/>
                  </a:cubicBezTo>
                  <a:close/>
                </a:path>
              </a:pathLst>
            </a:custGeom>
            <a:solidFill>
              <a:srgbClr val="FB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a:off x="3497650" y="3973086"/>
              <a:ext cx="484017" cy="194858"/>
            </a:xfrm>
            <a:custGeom>
              <a:avLst/>
              <a:gdLst/>
              <a:ahLst/>
              <a:cxnLst/>
              <a:rect l="l" t="t" r="r" b="b"/>
              <a:pathLst>
                <a:path w="6729" h="2709" extrusionOk="0">
                  <a:moveTo>
                    <a:pt x="1645" y="0"/>
                  </a:moveTo>
                  <a:lnTo>
                    <a:pt x="1645" y="299"/>
                  </a:lnTo>
                  <a:lnTo>
                    <a:pt x="1745" y="382"/>
                  </a:lnTo>
                  <a:lnTo>
                    <a:pt x="1745" y="598"/>
                  </a:lnTo>
                  <a:lnTo>
                    <a:pt x="0" y="499"/>
                  </a:lnTo>
                  <a:lnTo>
                    <a:pt x="0" y="1180"/>
                  </a:lnTo>
                  <a:lnTo>
                    <a:pt x="3190" y="1180"/>
                  </a:lnTo>
                  <a:lnTo>
                    <a:pt x="3190" y="1894"/>
                  </a:lnTo>
                  <a:lnTo>
                    <a:pt x="2941" y="1894"/>
                  </a:lnTo>
                  <a:lnTo>
                    <a:pt x="2941" y="2625"/>
                  </a:lnTo>
                  <a:lnTo>
                    <a:pt x="6463" y="2708"/>
                  </a:lnTo>
                  <a:lnTo>
                    <a:pt x="6463" y="216"/>
                  </a:lnTo>
                  <a:lnTo>
                    <a:pt x="6729" y="216"/>
                  </a:lnTo>
                  <a:lnTo>
                    <a:pt x="6729"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a:off x="3136703" y="4013727"/>
              <a:ext cx="64593" cy="243843"/>
            </a:xfrm>
            <a:custGeom>
              <a:avLst/>
              <a:gdLst/>
              <a:ahLst/>
              <a:cxnLst/>
              <a:rect l="l" t="t" r="r" b="b"/>
              <a:pathLst>
                <a:path w="898" h="3390" extrusionOk="0">
                  <a:moveTo>
                    <a:pt x="1" y="0"/>
                  </a:moveTo>
                  <a:lnTo>
                    <a:pt x="1" y="2027"/>
                  </a:lnTo>
                  <a:lnTo>
                    <a:pt x="250" y="2027"/>
                  </a:lnTo>
                  <a:lnTo>
                    <a:pt x="250" y="3389"/>
                  </a:lnTo>
                  <a:lnTo>
                    <a:pt x="682" y="3389"/>
                  </a:lnTo>
                  <a:lnTo>
                    <a:pt x="682" y="3223"/>
                  </a:lnTo>
                  <a:lnTo>
                    <a:pt x="499" y="3223"/>
                  </a:lnTo>
                  <a:lnTo>
                    <a:pt x="499" y="3057"/>
                  </a:lnTo>
                  <a:lnTo>
                    <a:pt x="898" y="3057"/>
                  </a:lnTo>
                  <a:lnTo>
                    <a:pt x="898" y="1944"/>
                  </a:lnTo>
                  <a:lnTo>
                    <a:pt x="682" y="1944"/>
                  </a:lnTo>
                  <a:lnTo>
                    <a:pt x="682"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a:off x="2210600" y="4204917"/>
              <a:ext cx="721818" cy="215143"/>
            </a:xfrm>
            <a:custGeom>
              <a:avLst/>
              <a:gdLst/>
              <a:ahLst/>
              <a:cxnLst/>
              <a:rect l="l" t="t" r="r" b="b"/>
              <a:pathLst>
                <a:path w="10035" h="2991" extrusionOk="0">
                  <a:moveTo>
                    <a:pt x="764" y="0"/>
                  </a:moveTo>
                  <a:lnTo>
                    <a:pt x="0" y="449"/>
                  </a:lnTo>
                  <a:lnTo>
                    <a:pt x="0" y="2476"/>
                  </a:lnTo>
                  <a:cubicBezTo>
                    <a:pt x="0" y="2476"/>
                    <a:pt x="25" y="2465"/>
                    <a:pt x="66" y="2465"/>
                  </a:cubicBezTo>
                  <a:cubicBezTo>
                    <a:pt x="114" y="2465"/>
                    <a:pt x="185" y="2480"/>
                    <a:pt x="266" y="2542"/>
                  </a:cubicBezTo>
                  <a:cubicBezTo>
                    <a:pt x="326" y="2591"/>
                    <a:pt x="371" y="2602"/>
                    <a:pt x="409" y="2602"/>
                  </a:cubicBezTo>
                  <a:cubicBezTo>
                    <a:pt x="440" y="2602"/>
                    <a:pt x="467" y="2594"/>
                    <a:pt x="492" y="2594"/>
                  </a:cubicBezTo>
                  <a:cubicBezTo>
                    <a:pt x="521" y="2594"/>
                    <a:pt x="548" y="2603"/>
                    <a:pt x="582" y="2642"/>
                  </a:cubicBezTo>
                  <a:cubicBezTo>
                    <a:pt x="698" y="2758"/>
                    <a:pt x="714" y="2758"/>
                    <a:pt x="698" y="2841"/>
                  </a:cubicBezTo>
                  <a:cubicBezTo>
                    <a:pt x="698" y="2908"/>
                    <a:pt x="714" y="2958"/>
                    <a:pt x="764" y="2991"/>
                  </a:cubicBezTo>
                  <a:cubicBezTo>
                    <a:pt x="764" y="2991"/>
                    <a:pt x="766" y="2991"/>
                    <a:pt x="769" y="2991"/>
                  </a:cubicBezTo>
                  <a:cubicBezTo>
                    <a:pt x="795" y="2991"/>
                    <a:pt x="926" y="2978"/>
                    <a:pt x="1030" y="2725"/>
                  </a:cubicBezTo>
                  <a:cubicBezTo>
                    <a:pt x="1097" y="2509"/>
                    <a:pt x="1263" y="2359"/>
                    <a:pt x="1479" y="2310"/>
                  </a:cubicBezTo>
                  <a:cubicBezTo>
                    <a:pt x="1528" y="2291"/>
                    <a:pt x="1559" y="2286"/>
                    <a:pt x="1580" y="2286"/>
                  </a:cubicBezTo>
                  <a:cubicBezTo>
                    <a:pt x="1605" y="2286"/>
                    <a:pt x="1616" y="2293"/>
                    <a:pt x="1626" y="2293"/>
                  </a:cubicBezTo>
                  <a:cubicBezTo>
                    <a:pt x="1645" y="2293"/>
                    <a:pt x="1661" y="2268"/>
                    <a:pt x="1761" y="2127"/>
                  </a:cubicBezTo>
                  <a:cubicBezTo>
                    <a:pt x="1948" y="1882"/>
                    <a:pt x="2211" y="1662"/>
                    <a:pt x="2385" y="1662"/>
                  </a:cubicBezTo>
                  <a:cubicBezTo>
                    <a:pt x="2412" y="1662"/>
                    <a:pt x="2437" y="1667"/>
                    <a:pt x="2459" y="1678"/>
                  </a:cubicBezTo>
                  <a:cubicBezTo>
                    <a:pt x="2525" y="1695"/>
                    <a:pt x="2596" y="1703"/>
                    <a:pt x="2667" y="1703"/>
                  </a:cubicBezTo>
                  <a:cubicBezTo>
                    <a:pt x="2737" y="1703"/>
                    <a:pt x="2808" y="1695"/>
                    <a:pt x="2874" y="1678"/>
                  </a:cubicBezTo>
                  <a:cubicBezTo>
                    <a:pt x="2874" y="1678"/>
                    <a:pt x="3917" y="1553"/>
                    <a:pt x="4222" y="1553"/>
                  </a:cubicBezTo>
                  <a:cubicBezTo>
                    <a:pt x="4267" y="1553"/>
                    <a:pt x="4297" y="1555"/>
                    <a:pt x="4303" y="1562"/>
                  </a:cubicBezTo>
                  <a:cubicBezTo>
                    <a:pt x="4536" y="1595"/>
                    <a:pt x="4785" y="1612"/>
                    <a:pt x="5017" y="1612"/>
                  </a:cubicBezTo>
                  <a:lnTo>
                    <a:pt x="5665" y="1579"/>
                  </a:lnTo>
                  <a:lnTo>
                    <a:pt x="5665" y="848"/>
                  </a:lnTo>
                  <a:lnTo>
                    <a:pt x="10035" y="848"/>
                  </a:lnTo>
                  <a:lnTo>
                    <a:pt x="9819" y="681"/>
                  </a:lnTo>
                  <a:lnTo>
                    <a:pt x="8905" y="117"/>
                  </a:lnTo>
                  <a:lnTo>
                    <a:pt x="764"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a:off x="2210600" y="4237142"/>
              <a:ext cx="656145" cy="82576"/>
            </a:xfrm>
            <a:custGeom>
              <a:avLst/>
              <a:gdLst/>
              <a:ahLst/>
              <a:cxnLst/>
              <a:rect l="l" t="t" r="r" b="b"/>
              <a:pathLst>
                <a:path w="9122" h="1148" extrusionOk="0">
                  <a:moveTo>
                    <a:pt x="0" y="1"/>
                  </a:moveTo>
                  <a:lnTo>
                    <a:pt x="0" y="117"/>
                  </a:lnTo>
                  <a:lnTo>
                    <a:pt x="1894" y="117"/>
                  </a:lnTo>
                  <a:lnTo>
                    <a:pt x="1894" y="317"/>
                  </a:lnTo>
                  <a:lnTo>
                    <a:pt x="4619" y="317"/>
                  </a:lnTo>
                  <a:lnTo>
                    <a:pt x="4619" y="433"/>
                  </a:lnTo>
                  <a:lnTo>
                    <a:pt x="4768" y="433"/>
                  </a:lnTo>
                  <a:lnTo>
                    <a:pt x="4768" y="1147"/>
                  </a:lnTo>
                  <a:lnTo>
                    <a:pt x="4901" y="1147"/>
                  </a:lnTo>
                  <a:lnTo>
                    <a:pt x="4901" y="317"/>
                  </a:lnTo>
                  <a:lnTo>
                    <a:pt x="4768" y="317"/>
                  </a:lnTo>
                  <a:lnTo>
                    <a:pt x="4768" y="84"/>
                  </a:lnTo>
                  <a:lnTo>
                    <a:pt x="7792" y="117"/>
                  </a:lnTo>
                  <a:lnTo>
                    <a:pt x="9121" y="383"/>
                  </a:lnTo>
                  <a:lnTo>
                    <a:pt x="9121" y="383"/>
                  </a:lnTo>
                  <a:lnTo>
                    <a:pt x="7908" y="34"/>
                  </a:lnTo>
                  <a:lnTo>
                    <a:pt x="0"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a:off x="2248795" y="4264619"/>
              <a:ext cx="14458" cy="63442"/>
            </a:xfrm>
            <a:custGeom>
              <a:avLst/>
              <a:gdLst/>
              <a:ahLst/>
              <a:cxnLst/>
              <a:rect l="l" t="t" r="r" b="b"/>
              <a:pathLst>
                <a:path w="201" h="882" extrusionOk="0">
                  <a:moveTo>
                    <a:pt x="1" y="1"/>
                  </a:moveTo>
                  <a:lnTo>
                    <a:pt x="1" y="882"/>
                  </a:lnTo>
                  <a:lnTo>
                    <a:pt x="200" y="882"/>
                  </a:lnTo>
                  <a:lnTo>
                    <a:pt x="200"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a:off x="2306196" y="4264619"/>
              <a:ext cx="13163" cy="63442"/>
            </a:xfrm>
            <a:custGeom>
              <a:avLst/>
              <a:gdLst/>
              <a:ahLst/>
              <a:cxnLst/>
              <a:rect l="l" t="t" r="r" b="b"/>
              <a:pathLst>
                <a:path w="183" h="882" extrusionOk="0">
                  <a:moveTo>
                    <a:pt x="0" y="1"/>
                  </a:moveTo>
                  <a:lnTo>
                    <a:pt x="0" y="882"/>
                  </a:lnTo>
                  <a:lnTo>
                    <a:pt x="183" y="882"/>
                  </a:lnTo>
                  <a:lnTo>
                    <a:pt x="18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928561" y="4026818"/>
              <a:ext cx="353752" cy="414748"/>
            </a:xfrm>
            <a:custGeom>
              <a:avLst/>
              <a:gdLst/>
              <a:ahLst/>
              <a:cxnLst/>
              <a:rect l="l" t="t" r="r" b="b"/>
              <a:pathLst>
                <a:path w="4918" h="5766" extrusionOk="0">
                  <a:moveTo>
                    <a:pt x="4386" y="1"/>
                  </a:moveTo>
                  <a:lnTo>
                    <a:pt x="4386" y="632"/>
                  </a:lnTo>
                  <a:lnTo>
                    <a:pt x="3157" y="632"/>
                  </a:lnTo>
                  <a:lnTo>
                    <a:pt x="3157" y="466"/>
                  </a:lnTo>
                  <a:lnTo>
                    <a:pt x="2957" y="466"/>
                  </a:lnTo>
                  <a:lnTo>
                    <a:pt x="2957" y="732"/>
                  </a:lnTo>
                  <a:lnTo>
                    <a:pt x="2775" y="732"/>
                  </a:lnTo>
                  <a:lnTo>
                    <a:pt x="2775" y="915"/>
                  </a:lnTo>
                  <a:lnTo>
                    <a:pt x="3140" y="915"/>
                  </a:lnTo>
                  <a:lnTo>
                    <a:pt x="3140" y="1147"/>
                  </a:lnTo>
                  <a:lnTo>
                    <a:pt x="2924" y="1147"/>
                  </a:lnTo>
                  <a:lnTo>
                    <a:pt x="2924" y="1513"/>
                  </a:lnTo>
                  <a:lnTo>
                    <a:pt x="2609" y="1513"/>
                  </a:lnTo>
                  <a:lnTo>
                    <a:pt x="2609" y="1114"/>
                  </a:lnTo>
                  <a:lnTo>
                    <a:pt x="1462" y="1247"/>
                  </a:lnTo>
                  <a:lnTo>
                    <a:pt x="1462" y="1479"/>
                  </a:lnTo>
                  <a:lnTo>
                    <a:pt x="1246" y="1479"/>
                  </a:lnTo>
                  <a:lnTo>
                    <a:pt x="1196" y="1263"/>
                  </a:lnTo>
                  <a:lnTo>
                    <a:pt x="947" y="1263"/>
                  </a:lnTo>
                  <a:lnTo>
                    <a:pt x="881" y="1729"/>
                  </a:lnTo>
                  <a:lnTo>
                    <a:pt x="731" y="1762"/>
                  </a:lnTo>
                  <a:lnTo>
                    <a:pt x="349" y="1762"/>
                  </a:lnTo>
                  <a:lnTo>
                    <a:pt x="349" y="2443"/>
                  </a:lnTo>
                  <a:lnTo>
                    <a:pt x="0" y="2692"/>
                  </a:lnTo>
                  <a:lnTo>
                    <a:pt x="0" y="5766"/>
                  </a:lnTo>
                  <a:lnTo>
                    <a:pt x="3921" y="4968"/>
                  </a:lnTo>
                  <a:lnTo>
                    <a:pt x="3921" y="2925"/>
                  </a:lnTo>
                  <a:lnTo>
                    <a:pt x="4702" y="2476"/>
                  </a:lnTo>
                  <a:lnTo>
                    <a:pt x="4702" y="1097"/>
                  </a:lnTo>
                  <a:lnTo>
                    <a:pt x="4918" y="1097"/>
                  </a:lnTo>
                  <a:lnTo>
                    <a:pt x="4918" y="832"/>
                  </a:lnTo>
                  <a:lnTo>
                    <a:pt x="4752" y="832"/>
                  </a:lnTo>
                  <a:lnTo>
                    <a:pt x="4752"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3505994" y="4090188"/>
              <a:ext cx="33519" cy="80130"/>
            </a:xfrm>
            <a:custGeom>
              <a:avLst/>
              <a:gdLst/>
              <a:ahLst/>
              <a:cxnLst/>
              <a:rect l="l" t="t" r="r" b="b"/>
              <a:pathLst>
                <a:path w="466" h="1114" extrusionOk="0">
                  <a:moveTo>
                    <a:pt x="0" y="0"/>
                  </a:moveTo>
                  <a:lnTo>
                    <a:pt x="0" y="1113"/>
                  </a:lnTo>
                  <a:lnTo>
                    <a:pt x="349" y="1113"/>
                  </a:lnTo>
                  <a:lnTo>
                    <a:pt x="349" y="283"/>
                  </a:lnTo>
                  <a:lnTo>
                    <a:pt x="466" y="283"/>
                  </a:lnTo>
                  <a:lnTo>
                    <a:pt x="466"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3546635" y="4090188"/>
              <a:ext cx="33519" cy="80130"/>
            </a:xfrm>
            <a:custGeom>
              <a:avLst/>
              <a:gdLst/>
              <a:ahLst/>
              <a:cxnLst/>
              <a:rect l="l" t="t" r="r" b="b"/>
              <a:pathLst>
                <a:path w="466" h="1114" extrusionOk="0">
                  <a:moveTo>
                    <a:pt x="0" y="0"/>
                  </a:moveTo>
                  <a:lnTo>
                    <a:pt x="0" y="1113"/>
                  </a:lnTo>
                  <a:lnTo>
                    <a:pt x="349" y="1113"/>
                  </a:lnTo>
                  <a:lnTo>
                    <a:pt x="349" y="283"/>
                  </a:lnTo>
                  <a:lnTo>
                    <a:pt x="465" y="283"/>
                  </a:lnTo>
                  <a:lnTo>
                    <a:pt x="465"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3587275" y="4090188"/>
              <a:ext cx="33519" cy="80130"/>
            </a:xfrm>
            <a:custGeom>
              <a:avLst/>
              <a:gdLst/>
              <a:ahLst/>
              <a:cxnLst/>
              <a:rect l="l" t="t" r="r" b="b"/>
              <a:pathLst>
                <a:path w="466" h="1114" extrusionOk="0">
                  <a:moveTo>
                    <a:pt x="0" y="0"/>
                  </a:moveTo>
                  <a:lnTo>
                    <a:pt x="0" y="1113"/>
                  </a:lnTo>
                  <a:lnTo>
                    <a:pt x="349" y="1113"/>
                  </a:lnTo>
                  <a:lnTo>
                    <a:pt x="349" y="283"/>
                  </a:lnTo>
                  <a:lnTo>
                    <a:pt x="465" y="283"/>
                  </a:lnTo>
                  <a:lnTo>
                    <a:pt x="465"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3627916" y="4090188"/>
              <a:ext cx="33519" cy="80130"/>
            </a:xfrm>
            <a:custGeom>
              <a:avLst/>
              <a:gdLst/>
              <a:ahLst/>
              <a:cxnLst/>
              <a:rect l="l" t="t" r="r" b="b"/>
              <a:pathLst>
                <a:path w="466" h="1114" extrusionOk="0">
                  <a:moveTo>
                    <a:pt x="0" y="0"/>
                  </a:moveTo>
                  <a:lnTo>
                    <a:pt x="0" y="1113"/>
                  </a:lnTo>
                  <a:lnTo>
                    <a:pt x="349" y="1113"/>
                  </a:lnTo>
                  <a:lnTo>
                    <a:pt x="349" y="283"/>
                  </a:lnTo>
                  <a:lnTo>
                    <a:pt x="465" y="283"/>
                  </a:lnTo>
                  <a:lnTo>
                    <a:pt x="465"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3668485" y="4090188"/>
              <a:ext cx="33591" cy="80130"/>
            </a:xfrm>
            <a:custGeom>
              <a:avLst/>
              <a:gdLst/>
              <a:ahLst/>
              <a:cxnLst/>
              <a:rect l="l" t="t" r="r" b="b"/>
              <a:pathLst>
                <a:path w="467" h="1114" extrusionOk="0">
                  <a:moveTo>
                    <a:pt x="1" y="0"/>
                  </a:moveTo>
                  <a:lnTo>
                    <a:pt x="1" y="1113"/>
                  </a:lnTo>
                  <a:lnTo>
                    <a:pt x="350" y="1113"/>
                  </a:lnTo>
                  <a:lnTo>
                    <a:pt x="350" y="283"/>
                  </a:lnTo>
                  <a:lnTo>
                    <a:pt x="466" y="283"/>
                  </a:lnTo>
                  <a:lnTo>
                    <a:pt x="466"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3615904" y="3973086"/>
              <a:ext cx="365764" cy="52653"/>
            </a:xfrm>
            <a:custGeom>
              <a:avLst/>
              <a:gdLst/>
              <a:ahLst/>
              <a:cxnLst/>
              <a:rect l="l" t="t" r="r" b="b"/>
              <a:pathLst>
                <a:path w="5085" h="732" extrusionOk="0">
                  <a:moveTo>
                    <a:pt x="1" y="0"/>
                  </a:moveTo>
                  <a:lnTo>
                    <a:pt x="1" y="299"/>
                  </a:lnTo>
                  <a:lnTo>
                    <a:pt x="964" y="299"/>
                  </a:lnTo>
                  <a:lnTo>
                    <a:pt x="964" y="582"/>
                  </a:lnTo>
                  <a:lnTo>
                    <a:pt x="2194" y="582"/>
                  </a:lnTo>
                  <a:lnTo>
                    <a:pt x="2194" y="432"/>
                  </a:lnTo>
                  <a:lnTo>
                    <a:pt x="2327" y="432"/>
                  </a:lnTo>
                  <a:lnTo>
                    <a:pt x="2327" y="731"/>
                  </a:lnTo>
                  <a:lnTo>
                    <a:pt x="3805" y="731"/>
                  </a:lnTo>
                  <a:lnTo>
                    <a:pt x="3805" y="515"/>
                  </a:lnTo>
                  <a:lnTo>
                    <a:pt x="4188" y="515"/>
                  </a:lnTo>
                  <a:lnTo>
                    <a:pt x="4188" y="299"/>
                  </a:lnTo>
                  <a:lnTo>
                    <a:pt x="4586" y="299"/>
                  </a:lnTo>
                  <a:lnTo>
                    <a:pt x="4586" y="233"/>
                  </a:lnTo>
                  <a:lnTo>
                    <a:pt x="5085" y="233"/>
                  </a:lnTo>
                  <a:lnTo>
                    <a:pt x="5085" y="0"/>
                  </a:ln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3802347" y="3990997"/>
              <a:ext cx="104083" cy="8416"/>
            </a:xfrm>
            <a:custGeom>
              <a:avLst/>
              <a:gdLst/>
              <a:ahLst/>
              <a:cxnLst/>
              <a:rect l="l" t="t" r="r" b="b"/>
              <a:pathLst>
                <a:path w="1447" h="117" extrusionOk="0">
                  <a:moveTo>
                    <a:pt x="1" y="0"/>
                  </a:moveTo>
                  <a:lnTo>
                    <a:pt x="1" y="117"/>
                  </a:lnTo>
                  <a:lnTo>
                    <a:pt x="1446" y="117"/>
                  </a:lnTo>
                  <a:lnTo>
                    <a:pt x="1446"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3425935" y="4005311"/>
              <a:ext cx="35893" cy="165007"/>
            </a:xfrm>
            <a:custGeom>
              <a:avLst/>
              <a:gdLst/>
              <a:ahLst/>
              <a:cxnLst/>
              <a:rect l="l" t="t" r="r" b="b"/>
              <a:pathLst>
                <a:path w="499" h="2294" extrusionOk="0">
                  <a:moveTo>
                    <a:pt x="316" y="1"/>
                  </a:moveTo>
                  <a:lnTo>
                    <a:pt x="0" y="17"/>
                  </a:lnTo>
                  <a:lnTo>
                    <a:pt x="0" y="2293"/>
                  </a:lnTo>
                  <a:lnTo>
                    <a:pt x="499" y="2293"/>
                  </a:lnTo>
                  <a:lnTo>
                    <a:pt x="499" y="283"/>
                  </a:lnTo>
                  <a:lnTo>
                    <a:pt x="316" y="283"/>
                  </a:lnTo>
                  <a:lnTo>
                    <a:pt x="316"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3373354" y="4005311"/>
              <a:ext cx="34742" cy="165007"/>
            </a:xfrm>
            <a:custGeom>
              <a:avLst/>
              <a:gdLst/>
              <a:ahLst/>
              <a:cxnLst/>
              <a:rect l="l" t="t" r="r" b="b"/>
              <a:pathLst>
                <a:path w="483" h="2294" extrusionOk="0">
                  <a:moveTo>
                    <a:pt x="316" y="1"/>
                  </a:moveTo>
                  <a:lnTo>
                    <a:pt x="0" y="17"/>
                  </a:lnTo>
                  <a:lnTo>
                    <a:pt x="0" y="2293"/>
                  </a:lnTo>
                  <a:lnTo>
                    <a:pt x="482" y="2293"/>
                  </a:lnTo>
                  <a:lnTo>
                    <a:pt x="482" y="283"/>
                  </a:lnTo>
                  <a:lnTo>
                    <a:pt x="316" y="283"/>
                  </a:lnTo>
                  <a:lnTo>
                    <a:pt x="316"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3320773" y="4005311"/>
              <a:ext cx="34742" cy="165007"/>
            </a:xfrm>
            <a:custGeom>
              <a:avLst/>
              <a:gdLst/>
              <a:ahLst/>
              <a:cxnLst/>
              <a:rect l="l" t="t" r="r" b="b"/>
              <a:pathLst>
                <a:path w="483" h="2294" extrusionOk="0">
                  <a:moveTo>
                    <a:pt x="299" y="1"/>
                  </a:moveTo>
                  <a:lnTo>
                    <a:pt x="0" y="17"/>
                  </a:lnTo>
                  <a:lnTo>
                    <a:pt x="0" y="2293"/>
                  </a:lnTo>
                  <a:lnTo>
                    <a:pt x="482" y="2293"/>
                  </a:lnTo>
                  <a:lnTo>
                    <a:pt x="482" y="283"/>
                  </a:lnTo>
                  <a:lnTo>
                    <a:pt x="299" y="283"/>
                  </a:lnTo>
                  <a:lnTo>
                    <a:pt x="299"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3268192" y="4005311"/>
              <a:ext cx="34742" cy="165007"/>
            </a:xfrm>
            <a:custGeom>
              <a:avLst/>
              <a:gdLst/>
              <a:ahLst/>
              <a:cxnLst/>
              <a:rect l="l" t="t" r="r" b="b"/>
              <a:pathLst>
                <a:path w="483" h="2294" extrusionOk="0">
                  <a:moveTo>
                    <a:pt x="299" y="1"/>
                  </a:moveTo>
                  <a:lnTo>
                    <a:pt x="0" y="17"/>
                  </a:lnTo>
                  <a:lnTo>
                    <a:pt x="0" y="2293"/>
                  </a:lnTo>
                  <a:lnTo>
                    <a:pt x="482" y="2293"/>
                  </a:lnTo>
                  <a:lnTo>
                    <a:pt x="482" y="283"/>
                  </a:lnTo>
                  <a:lnTo>
                    <a:pt x="299" y="283"/>
                  </a:lnTo>
                  <a:lnTo>
                    <a:pt x="299"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3215611" y="4005311"/>
              <a:ext cx="34742" cy="165007"/>
            </a:xfrm>
            <a:custGeom>
              <a:avLst/>
              <a:gdLst/>
              <a:ahLst/>
              <a:cxnLst/>
              <a:rect l="l" t="t" r="r" b="b"/>
              <a:pathLst>
                <a:path w="483" h="2294" extrusionOk="0">
                  <a:moveTo>
                    <a:pt x="316" y="1"/>
                  </a:moveTo>
                  <a:lnTo>
                    <a:pt x="0" y="17"/>
                  </a:lnTo>
                  <a:lnTo>
                    <a:pt x="0" y="2293"/>
                  </a:lnTo>
                  <a:lnTo>
                    <a:pt x="482" y="2293"/>
                  </a:lnTo>
                  <a:lnTo>
                    <a:pt x="482" y="283"/>
                  </a:lnTo>
                  <a:lnTo>
                    <a:pt x="316" y="283"/>
                  </a:lnTo>
                  <a:lnTo>
                    <a:pt x="316"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9016291" y="4445092"/>
              <a:ext cx="162634" cy="501999"/>
            </a:xfrm>
            <a:custGeom>
              <a:avLst/>
              <a:gdLst/>
              <a:ahLst/>
              <a:cxnLst/>
              <a:rect l="l" t="t" r="r" b="b"/>
              <a:pathLst>
                <a:path w="2261" h="6979" extrusionOk="0">
                  <a:moveTo>
                    <a:pt x="1" y="1"/>
                  </a:moveTo>
                  <a:lnTo>
                    <a:pt x="333" y="5899"/>
                  </a:lnTo>
                  <a:lnTo>
                    <a:pt x="2260" y="6978"/>
                  </a:lnTo>
                  <a:lnTo>
                    <a:pt x="1712" y="2958"/>
                  </a:lnTo>
                  <a:lnTo>
                    <a:pt x="333"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8780863" y="4482136"/>
              <a:ext cx="153067" cy="488836"/>
            </a:xfrm>
            <a:custGeom>
              <a:avLst/>
              <a:gdLst/>
              <a:ahLst/>
              <a:cxnLst/>
              <a:rect l="l" t="t" r="r" b="b"/>
              <a:pathLst>
                <a:path w="2128" h="6796" extrusionOk="0">
                  <a:moveTo>
                    <a:pt x="1" y="1"/>
                  </a:moveTo>
                  <a:lnTo>
                    <a:pt x="150" y="3888"/>
                  </a:lnTo>
                  <a:lnTo>
                    <a:pt x="1197" y="5450"/>
                  </a:lnTo>
                  <a:cubicBezTo>
                    <a:pt x="1197" y="5450"/>
                    <a:pt x="1230" y="6796"/>
                    <a:pt x="1214" y="6796"/>
                  </a:cubicBezTo>
                  <a:lnTo>
                    <a:pt x="2127" y="6796"/>
                  </a:lnTo>
                  <a:lnTo>
                    <a:pt x="1662" y="2443"/>
                  </a:lnTo>
                  <a:lnTo>
                    <a:pt x="350"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8660164" y="4482136"/>
              <a:ext cx="105234" cy="496029"/>
            </a:xfrm>
            <a:custGeom>
              <a:avLst/>
              <a:gdLst/>
              <a:ahLst/>
              <a:cxnLst/>
              <a:rect l="l" t="t" r="r" b="b"/>
              <a:pathLst>
                <a:path w="1463" h="6896" extrusionOk="0">
                  <a:moveTo>
                    <a:pt x="1" y="1"/>
                  </a:moveTo>
                  <a:lnTo>
                    <a:pt x="134" y="6895"/>
                  </a:lnTo>
                  <a:lnTo>
                    <a:pt x="1463" y="6895"/>
                  </a:lnTo>
                  <a:lnTo>
                    <a:pt x="1463" y="1745"/>
                  </a:lnTo>
                  <a:lnTo>
                    <a:pt x="416"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8549031" y="4497673"/>
              <a:ext cx="96890" cy="480492"/>
            </a:xfrm>
            <a:custGeom>
              <a:avLst/>
              <a:gdLst/>
              <a:ahLst/>
              <a:cxnLst/>
              <a:rect l="l" t="t" r="r" b="b"/>
              <a:pathLst>
                <a:path w="1347" h="6680" extrusionOk="0">
                  <a:moveTo>
                    <a:pt x="1" y="1"/>
                  </a:moveTo>
                  <a:lnTo>
                    <a:pt x="100" y="3340"/>
                  </a:lnTo>
                  <a:cubicBezTo>
                    <a:pt x="100" y="3340"/>
                    <a:pt x="815" y="5234"/>
                    <a:pt x="815" y="5300"/>
                  </a:cubicBezTo>
                  <a:cubicBezTo>
                    <a:pt x="815" y="5367"/>
                    <a:pt x="931" y="6679"/>
                    <a:pt x="931" y="6679"/>
                  </a:cubicBezTo>
                  <a:lnTo>
                    <a:pt x="1346" y="6679"/>
                  </a:lnTo>
                  <a:lnTo>
                    <a:pt x="1197" y="1878"/>
                  </a:lnTo>
                  <a:lnTo>
                    <a:pt x="266"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8419988" y="4392511"/>
              <a:ext cx="107607" cy="585654"/>
            </a:xfrm>
            <a:custGeom>
              <a:avLst/>
              <a:gdLst/>
              <a:ahLst/>
              <a:cxnLst/>
              <a:rect l="l" t="t" r="r" b="b"/>
              <a:pathLst>
                <a:path w="1496" h="8142" extrusionOk="0">
                  <a:moveTo>
                    <a:pt x="0" y="1"/>
                  </a:moveTo>
                  <a:lnTo>
                    <a:pt x="216" y="8042"/>
                  </a:lnTo>
                  <a:lnTo>
                    <a:pt x="1197" y="8141"/>
                  </a:lnTo>
                  <a:lnTo>
                    <a:pt x="1496" y="8141"/>
                  </a:lnTo>
                  <a:lnTo>
                    <a:pt x="1496" y="3672"/>
                  </a:lnTo>
                  <a:lnTo>
                    <a:pt x="233"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8294470" y="4434374"/>
              <a:ext cx="125590" cy="556954"/>
            </a:xfrm>
            <a:custGeom>
              <a:avLst/>
              <a:gdLst/>
              <a:ahLst/>
              <a:cxnLst/>
              <a:rect l="l" t="t" r="r" b="b"/>
              <a:pathLst>
                <a:path w="1746" h="7743" extrusionOk="0">
                  <a:moveTo>
                    <a:pt x="1" y="0"/>
                  </a:moveTo>
                  <a:lnTo>
                    <a:pt x="366" y="7742"/>
                  </a:lnTo>
                  <a:lnTo>
                    <a:pt x="1745" y="7659"/>
                  </a:lnTo>
                  <a:lnTo>
                    <a:pt x="1413" y="2459"/>
                  </a:lnTo>
                  <a:lnTo>
                    <a:pt x="350" y="0"/>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147516" y="4635132"/>
              <a:ext cx="115951" cy="450354"/>
            </a:xfrm>
            <a:custGeom>
              <a:avLst/>
              <a:gdLst/>
              <a:ahLst/>
              <a:cxnLst/>
              <a:rect l="l" t="t" r="r" b="b"/>
              <a:pathLst>
                <a:path w="1612" h="6261" extrusionOk="0">
                  <a:moveTo>
                    <a:pt x="0" y="0"/>
                  </a:moveTo>
                  <a:cubicBezTo>
                    <a:pt x="0" y="0"/>
                    <a:pt x="183" y="4004"/>
                    <a:pt x="183" y="4071"/>
                  </a:cubicBezTo>
                  <a:cubicBezTo>
                    <a:pt x="183" y="4137"/>
                    <a:pt x="914" y="6164"/>
                    <a:pt x="914" y="6247"/>
                  </a:cubicBezTo>
                  <a:cubicBezTo>
                    <a:pt x="914" y="6257"/>
                    <a:pt x="924" y="6261"/>
                    <a:pt x="940" y="6261"/>
                  </a:cubicBezTo>
                  <a:cubicBezTo>
                    <a:pt x="1067" y="6261"/>
                    <a:pt x="1612" y="6014"/>
                    <a:pt x="1612" y="6014"/>
                  </a:cubicBezTo>
                  <a:lnTo>
                    <a:pt x="1379" y="2011"/>
                  </a:lnTo>
                  <a:lnTo>
                    <a:pt x="399" y="0"/>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7919281" y="4379348"/>
              <a:ext cx="174502" cy="663338"/>
            </a:xfrm>
            <a:custGeom>
              <a:avLst/>
              <a:gdLst/>
              <a:ahLst/>
              <a:cxnLst/>
              <a:rect l="l" t="t" r="r" b="b"/>
              <a:pathLst>
                <a:path w="2426" h="9222" extrusionOk="0">
                  <a:moveTo>
                    <a:pt x="0" y="1"/>
                  </a:moveTo>
                  <a:lnTo>
                    <a:pt x="698" y="8657"/>
                  </a:lnTo>
                  <a:lnTo>
                    <a:pt x="2426" y="9222"/>
                  </a:lnTo>
                  <a:lnTo>
                    <a:pt x="1745" y="2593"/>
                  </a:lnTo>
                  <a:lnTo>
                    <a:pt x="283"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7608542" y="4295693"/>
              <a:ext cx="99263" cy="682472"/>
            </a:xfrm>
            <a:custGeom>
              <a:avLst/>
              <a:gdLst/>
              <a:ahLst/>
              <a:cxnLst/>
              <a:rect l="l" t="t" r="r" b="b"/>
              <a:pathLst>
                <a:path w="1380" h="9488" extrusionOk="0">
                  <a:moveTo>
                    <a:pt x="1" y="1"/>
                  </a:moveTo>
                  <a:cubicBezTo>
                    <a:pt x="1" y="2"/>
                    <a:pt x="1" y="2"/>
                    <a:pt x="1" y="3"/>
                  </a:cubicBezTo>
                  <a:lnTo>
                    <a:pt x="1" y="3"/>
                  </a:lnTo>
                  <a:lnTo>
                    <a:pt x="1" y="1"/>
                  </a:lnTo>
                  <a:close/>
                  <a:moveTo>
                    <a:pt x="1" y="3"/>
                  </a:moveTo>
                  <a:lnTo>
                    <a:pt x="466" y="9487"/>
                  </a:lnTo>
                  <a:lnTo>
                    <a:pt x="1380" y="9388"/>
                  </a:lnTo>
                  <a:lnTo>
                    <a:pt x="715" y="3407"/>
                  </a:lnTo>
                  <a:cubicBezTo>
                    <a:pt x="715" y="3407"/>
                    <a:pt x="11" y="133"/>
                    <a:pt x="1" y="3"/>
                  </a:cubicBezTo>
                  <a:close/>
                </a:path>
              </a:pathLst>
            </a:custGeom>
            <a:solidFill>
              <a:srgbClr val="F1BF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7179549" y="4259872"/>
              <a:ext cx="77756" cy="741023"/>
            </a:xfrm>
            <a:custGeom>
              <a:avLst/>
              <a:gdLst/>
              <a:ahLst/>
              <a:cxnLst/>
              <a:rect l="l" t="t" r="r" b="b"/>
              <a:pathLst>
                <a:path w="1081" h="10302" extrusionOk="0">
                  <a:moveTo>
                    <a:pt x="0" y="1"/>
                  </a:moveTo>
                  <a:lnTo>
                    <a:pt x="532" y="10301"/>
                  </a:lnTo>
                  <a:lnTo>
                    <a:pt x="1080" y="10301"/>
                  </a:lnTo>
                  <a:lnTo>
                    <a:pt x="731" y="3888"/>
                  </a:lnTo>
                  <a:lnTo>
                    <a:pt x="0" y="1"/>
                  </a:lnTo>
                  <a:close/>
                </a:path>
              </a:pathLst>
            </a:custGeom>
            <a:solidFill>
              <a:srgbClr val="F4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7385054" y="4237142"/>
              <a:ext cx="251036" cy="631042"/>
            </a:xfrm>
            <a:custGeom>
              <a:avLst/>
              <a:gdLst/>
              <a:ahLst/>
              <a:cxnLst/>
              <a:rect l="l" t="t" r="r" b="b"/>
              <a:pathLst>
                <a:path w="3490" h="8773" extrusionOk="0">
                  <a:moveTo>
                    <a:pt x="1" y="1"/>
                  </a:moveTo>
                  <a:lnTo>
                    <a:pt x="1" y="84"/>
                  </a:lnTo>
                  <a:lnTo>
                    <a:pt x="1031" y="6613"/>
                  </a:lnTo>
                  <a:lnTo>
                    <a:pt x="1380" y="6613"/>
                  </a:lnTo>
                  <a:lnTo>
                    <a:pt x="1380" y="7311"/>
                  </a:lnTo>
                  <a:lnTo>
                    <a:pt x="1762" y="7444"/>
                  </a:lnTo>
                  <a:lnTo>
                    <a:pt x="2094" y="7676"/>
                  </a:lnTo>
                  <a:lnTo>
                    <a:pt x="2094" y="8092"/>
                  </a:lnTo>
                  <a:lnTo>
                    <a:pt x="1978" y="8590"/>
                  </a:lnTo>
                  <a:lnTo>
                    <a:pt x="3490" y="8773"/>
                  </a:lnTo>
                  <a:lnTo>
                    <a:pt x="3108" y="217"/>
                  </a:lnTo>
                  <a:lnTo>
                    <a:pt x="815" y="117"/>
                  </a:lnTo>
                  <a:lnTo>
                    <a:pt x="1"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6360910" y="4163054"/>
              <a:ext cx="87323" cy="540266"/>
            </a:xfrm>
            <a:custGeom>
              <a:avLst/>
              <a:gdLst/>
              <a:ahLst/>
              <a:cxnLst/>
              <a:rect l="l" t="t" r="r" b="b"/>
              <a:pathLst>
                <a:path w="1214" h="7511" extrusionOk="0">
                  <a:moveTo>
                    <a:pt x="1" y="1"/>
                  </a:moveTo>
                  <a:lnTo>
                    <a:pt x="748" y="7510"/>
                  </a:lnTo>
                  <a:cubicBezTo>
                    <a:pt x="859" y="7441"/>
                    <a:pt x="993" y="7406"/>
                    <a:pt x="1121" y="7406"/>
                  </a:cubicBezTo>
                  <a:cubicBezTo>
                    <a:pt x="1147" y="7406"/>
                    <a:pt x="1172" y="7408"/>
                    <a:pt x="1197" y="7411"/>
                  </a:cubicBezTo>
                  <a:lnTo>
                    <a:pt x="1214" y="6796"/>
                  </a:lnTo>
                  <a:lnTo>
                    <a:pt x="1"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6469668" y="3575096"/>
              <a:ext cx="260602" cy="573714"/>
            </a:xfrm>
            <a:custGeom>
              <a:avLst/>
              <a:gdLst/>
              <a:ahLst/>
              <a:cxnLst/>
              <a:rect l="l" t="t" r="r" b="b"/>
              <a:pathLst>
                <a:path w="3623" h="7976" extrusionOk="0">
                  <a:moveTo>
                    <a:pt x="516" y="1"/>
                  </a:moveTo>
                  <a:lnTo>
                    <a:pt x="516" y="416"/>
                  </a:lnTo>
                  <a:lnTo>
                    <a:pt x="1" y="416"/>
                  </a:lnTo>
                  <a:lnTo>
                    <a:pt x="1" y="1994"/>
                  </a:lnTo>
                  <a:lnTo>
                    <a:pt x="266" y="1994"/>
                  </a:lnTo>
                  <a:lnTo>
                    <a:pt x="333" y="7294"/>
                  </a:lnTo>
                  <a:lnTo>
                    <a:pt x="1330" y="7294"/>
                  </a:lnTo>
                  <a:lnTo>
                    <a:pt x="1330" y="7477"/>
                  </a:lnTo>
                  <a:lnTo>
                    <a:pt x="1064" y="7477"/>
                  </a:lnTo>
                  <a:lnTo>
                    <a:pt x="1064" y="7743"/>
                  </a:lnTo>
                  <a:lnTo>
                    <a:pt x="1579" y="7975"/>
                  </a:lnTo>
                  <a:lnTo>
                    <a:pt x="1579" y="6912"/>
                  </a:lnTo>
                  <a:lnTo>
                    <a:pt x="3091" y="6862"/>
                  </a:lnTo>
                  <a:lnTo>
                    <a:pt x="3091" y="2775"/>
                  </a:lnTo>
                  <a:lnTo>
                    <a:pt x="3340" y="2526"/>
                  </a:lnTo>
                  <a:lnTo>
                    <a:pt x="3340" y="1047"/>
                  </a:lnTo>
                  <a:lnTo>
                    <a:pt x="3622" y="1047"/>
                  </a:lnTo>
                  <a:lnTo>
                    <a:pt x="3622" y="566"/>
                  </a:lnTo>
                  <a:lnTo>
                    <a:pt x="3091" y="566"/>
                  </a:lnTo>
                  <a:lnTo>
                    <a:pt x="516"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1032237" y="4028041"/>
              <a:ext cx="475745" cy="484089"/>
            </a:xfrm>
            <a:custGeom>
              <a:avLst/>
              <a:gdLst/>
              <a:ahLst/>
              <a:cxnLst/>
              <a:rect l="l" t="t" r="r" b="b"/>
              <a:pathLst>
                <a:path w="6614" h="6730" extrusionOk="0">
                  <a:moveTo>
                    <a:pt x="1" y="0"/>
                  </a:moveTo>
                  <a:lnTo>
                    <a:pt x="1" y="748"/>
                  </a:lnTo>
                  <a:lnTo>
                    <a:pt x="466" y="748"/>
                  </a:lnTo>
                  <a:lnTo>
                    <a:pt x="466" y="997"/>
                  </a:lnTo>
                  <a:lnTo>
                    <a:pt x="150" y="997"/>
                  </a:lnTo>
                  <a:lnTo>
                    <a:pt x="150" y="1512"/>
                  </a:lnTo>
                  <a:lnTo>
                    <a:pt x="1" y="1512"/>
                  </a:lnTo>
                  <a:lnTo>
                    <a:pt x="1" y="6729"/>
                  </a:lnTo>
                  <a:lnTo>
                    <a:pt x="616" y="6729"/>
                  </a:lnTo>
                  <a:lnTo>
                    <a:pt x="616" y="3140"/>
                  </a:lnTo>
                  <a:lnTo>
                    <a:pt x="1513" y="3140"/>
                  </a:lnTo>
                  <a:lnTo>
                    <a:pt x="1513" y="6729"/>
                  </a:lnTo>
                  <a:lnTo>
                    <a:pt x="2593" y="6729"/>
                  </a:lnTo>
                  <a:lnTo>
                    <a:pt x="2593" y="2642"/>
                  </a:lnTo>
                  <a:lnTo>
                    <a:pt x="6613" y="2642"/>
                  </a:lnTo>
                  <a:lnTo>
                    <a:pt x="6613" y="316"/>
                  </a:lnTo>
                  <a:lnTo>
                    <a:pt x="3307" y="316"/>
                  </a:lnTo>
                  <a:lnTo>
                    <a:pt x="3307" y="615"/>
                  </a:lnTo>
                  <a:lnTo>
                    <a:pt x="3124" y="615"/>
                  </a:lnTo>
                  <a:lnTo>
                    <a:pt x="3124" y="848"/>
                  </a:lnTo>
                  <a:lnTo>
                    <a:pt x="2609" y="848"/>
                  </a:lnTo>
                  <a:lnTo>
                    <a:pt x="2576" y="798"/>
                  </a:lnTo>
                  <a:lnTo>
                    <a:pt x="2144" y="798"/>
                  </a:lnTo>
                  <a:lnTo>
                    <a:pt x="2144" y="565"/>
                  </a:lnTo>
                  <a:lnTo>
                    <a:pt x="915" y="565"/>
                  </a:lnTo>
                  <a:lnTo>
                    <a:pt x="915"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256947" y="4273035"/>
              <a:ext cx="35893" cy="225932"/>
            </a:xfrm>
            <a:custGeom>
              <a:avLst/>
              <a:gdLst/>
              <a:ahLst/>
              <a:cxnLst/>
              <a:rect l="l" t="t" r="r" b="b"/>
              <a:pathLst>
                <a:path w="499" h="3141" extrusionOk="0">
                  <a:moveTo>
                    <a:pt x="0" y="0"/>
                  </a:moveTo>
                  <a:lnTo>
                    <a:pt x="0" y="216"/>
                  </a:lnTo>
                  <a:lnTo>
                    <a:pt x="183" y="216"/>
                  </a:lnTo>
                  <a:lnTo>
                    <a:pt x="183" y="3140"/>
                  </a:lnTo>
                  <a:lnTo>
                    <a:pt x="499" y="3140"/>
                  </a:lnTo>
                  <a:lnTo>
                    <a:pt x="499"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316650" y="4273035"/>
              <a:ext cx="35965" cy="225932"/>
            </a:xfrm>
            <a:custGeom>
              <a:avLst/>
              <a:gdLst/>
              <a:ahLst/>
              <a:cxnLst/>
              <a:rect l="l" t="t" r="r" b="b"/>
              <a:pathLst>
                <a:path w="500" h="3141" extrusionOk="0">
                  <a:moveTo>
                    <a:pt x="1" y="0"/>
                  </a:moveTo>
                  <a:lnTo>
                    <a:pt x="1" y="216"/>
                  </a:lnTo>
                  <a:lnTo>
                    <a:pt x="184" y="216"/>
                  </a:lnTo>
                  <a:lnTo>
                    <a:pt x="184" y="3140"/>
                  </a:lnTo>
                  <a:lnTo>
                    <a:pt x="499" y="3140"/>
                  </a:lnTo>
                  <a:lnTo>
                    <a:pt x="499"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375273" y="4273035"/>
              <a:ext cx="35893" cy="225932"/>
            </a:xfrm>
            <a:custGeom>
              <a:avLst/>
              <a:gdLst/>
              <a:ahLst/>
              <a:cxnLst/>
              <a:rect l="l" t="t" r="r" b="b"/>
              <a:pathLst>
                <a:path w="499" h="3141" extrusionOk="0">
                  <a:moveTo>
                    <a:pt x="0" y="0"/>
                  </a:moveTo>
                  <a:lnTo>
                    <a:pt x="0" y="216"/>
                  </a:lnTo>
                  <a:lnTo>
                    <a:pt x="183" y="216"/>
                  </a:lnTo>
                  <a:lnTo>
                    <a:pt x="183" y="3140"/>
                  </a:lnTo>
                  <a:lnTo>
                    <a:pt x="498" y="3140"/>
                  </a:lnTo>
                  <a:lnTo>
                    <a:pt x="498"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433824" y="4273035"/>
              <a:ext cx="37116" cy="225932"/>
            </a:xfrm>
            <a:custGeom>
              <a:avLst/>
              <a:gdLst/>
              <a:ahLst/>
              <a:cxnLst/>
              <a:rect l="l" t="t" r="r" b="b"/>
              <a:pathLst>
                <a:path w="516" h="3141" extrusionOk="0">
                  <a:moveTo>
                    <a:pt x="0" y="0"/>
                  </a:moveTo>
                  <a:lnTo>
                    <a:pt x="0" y="216"/>
                  </a:lnTo>
                  <a:lnTo>
                    <a:pt x="199" y="216"/>
                  </a:lnTo>
                  <a:lnTo>
                    <a:pt x="199" y="3140"/>
                  </a:lnTo>
                  <a:lnTo>
                    <a:pt x="515" y="3140"/>
                  </a:lnTo>
                  <a:lnTo>
                    <a:pt x="515"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493526" y="4273035"/>
              <a:ext cx="35965" cy="225932"/>
            </a:xfrm>
            <a:custGeom>
              <a:avLst/>
              <a:gdLst/>
              <a:ahLst/>
              <a:cxnLst/>
              <a:rect l="l" t="t" r="r" b="b"/>
              <a:pathLst>
                <a:path w="500" h="3141" extrusionOk="0">
                  <a:moveTo>
                    <a:pt x="1" y="0"/>
                  </a:moveTo>
                  <a:lnTo>
                    <a:pt x="1" y="216"/>
                  </a:lnTo>
                  <a:lnTo>
                    <a:pt x="184" y="216"/>
                  </a:lnTo>
                  <a:lnTo>
                    <a:pt x="184" y="3140"/>
                  </a:lnTo>
                  <a:lnTo>
                    <a:pt x="499" y="3140"/>
                  </a:lnTo>
                  <a:lnTo>
                    <a:pt x="499"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1552078" y="4273035"/>
              <a:ext cx="37116" cy="225932"/>
            </a:xfrm>
            <a:custGeom>
              <a:avLst/>
              <a:gdLst/>
              <a:ahLst/>
              <a:cxnLst/>
              <a:rect l="l" t="t" r="r" b="b"/>
              <a:pathLst>
                <a:path w="516" h="3141" extrusionOk="0">
                  <a:moveTo>
                    <a:pt x="1" y="0"/>
                  </a:moveTo>
                  <a:lnTo>
                    <a:pt x="1" y="216"/>
                  </a:lnTo>
                  <a:lnTo>
                    <a:pt x="200" y="216"/>
                  </a:lnTo>
                  <a:lnTo>
                    <a:pt x="200" y="3140"/>
                  </a:lnTo>
                  <a:lnTo>
                    <a:pt x="516" y="3140"/>
                  </a:lnTo>
                  <a:lnTo>
                    <a:pt x="516"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9"/>
            <p:cNvSpPr/>
            <p:nvPr/>
          </p:nvSpPr>
          <p:spPr>
            <a:xfrm>
              <a:off x="1611852" y="4273035"/>
              <a:ext cx="35893" cy="225932"/>
            </a:xfrm>
            <a:custGeom>
              <a:avLst/>
              <a:gdLst/>
              <a:ahLst/>
              <a:cxnLst/>
              <a:rect l="l" t="t" r="r" b="b"/>
              <a:pathLst>
                <a:path w="499" h="3141" extrusionOk="0">
                  <a:moveTo>
                    <a:pt x="1" y="0"/>
                  </a:moveTo>
                  <a:lnTo>
                    <a:pt x="1" y="216"/>
                  </a:lnTo>
                  <a:lnTo>
                    <a:pt x="183" y="216"/>
                  </a:lnTo>
                  <a:lnTo>
                    <a:pt x="183" y="3140"/>
                  </a:lnTo>
                  <a:lnTo>
                    <a:pt x="499" y="3140"/>
                  </a:lnTo>
                  <a:lnTo>
                    <a:pt x="499"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1670403" y="4273035"/>
              <a:ext cx="37116" cy="225932"/>
            </a:xfrm>
            <a:custGeom>
              <a:avLst/>
              <a:gdLst/>
              <a:ahLst/>
              <a:cxnLst/>
              <a:rect l="l" t="t" r="r" b="b"/>
              <a:pathLst>
                <a:path w="516" h="3141" extrusionOk="0">
                  <a:moveTo>
                    <a:pt x="1" y="0"/>
                  </a:moveTo>
                  <a:lnTo>
                    <a:pt x="1" y="216"/>
                  </a:lnTo>
                  <a:lnTo>
                    <a:pt x="200" y="216"/>
                  </a:lnTo>
                  <a:lnTo>
                    <a:pt x="200" y="3140"/>
                  </a:lnTo>
                  <a:lnTo>
                    <a:pt x="516" y="3140"/>
                  </a:lnTo>
                  <a:lnTo>
                    <a:pt x="516"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1730177" y="4273035"/>
              <a:ext cx="35893" cy="225932"/>
            </a:xfrm>
            <a:custGeom>
              <a:avLst/>
              <a:gdLst/>
              <a:ahLst/>
              <a:cxnLst/>
              <a:rect l="l" t="t" r="r" b="b"/>
              <a:pathLst>
                <a:path w="499" h="3141" extrusionOk="0">
                  <a:moveTo>
                    <a:pt x="0" y="0"/>
                  </a:moveTo>
                  <a:lnTo>
                    <a:pt x="0" y="216"/>
                  </a:lnTo>
                  <a:lnTo>
                    <a:pt x="183" y="216"/>
                  </a:lnTo>
                  <a:lnTo>
                    <a:pt x="183" y="3140"/>
                  </a:lnTo>
                  <a:lnTo>
                    <a:pt x="499" y="3140"/>
                  </a:lnTo>
                  <a:lnTo>
                    <a:pt x="499"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1788729" y="4273035"/>
              <a:ext cx="37116" cy="225932"/>
            </a:xfrm>
            <a:custGeom>
              <a:avLst/>
              <a:gdLst/>
              <a:ahLst/>
              <a:cxnLst/>
              <a:rect l="l" t="t" r="r" b="b"/>
              <a:pathLst>
                <a:path w="516" h="3141" extrusionOk="0">
                  <a:moveTo>
                    <a:pt x="0" y="0"/>
                  </a:moveTo>
                  <a:lnTo>
                    <a:pt x="0" y="216"/>
                  </a:lnTo>
                  <a:lnTo>
                    <a:pt x="200" y="216"/>
                  </a:lnTo>
                  <a:lnTo>
                    <a:pt x="200" y="3140"/>
                  </a:lnTo>
                  <a:lnTo>
                    <a:pt x="515" y="3140"/>
                  </a:lnTo>
                  <a:lnTo>
                    <a:pt x="515"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1848503" y="4273035"/>
              <a:ext cx="35893" cy="225932"/>
            </a:xfrm>
            <a:custGeom>
              <a:avLst/>
              <a:gdLst/>
              <a:ahLst/>
              <a:cxnLst/>
              <a:rect l="l" t="t" r="r" b="b"/>
              <a:pathLst>
                <a:path w="499" h="3141" extrusionOk="0">
                  <a:moveTo>
                    <a:pt x="0" y="0"/>
                  </a:moveTo>
                  <a:lnTo>
                    <a:pt x="0" y="216"/>
                  </a:lnTo>
                  <a:lnTo>
                    <a:pt x="183" y="216"/>
                  </a:lnTo>
                  <a:lnTo>
                    <a:pt x="183" y="3140"/>
                  </a:lnTo>
                  <a:lnTo>
                    <a:pt x="498" y="3140"/>
                  </a:lnTo>
                  <a:lnTo>
                    <a:pt x="498"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1529420" y="4005311"/>
              <a:ext cx="541417" cy="213992"/>
            </a:xfrm>
            <a:custGeom>
              <a:avLst/>
              <a:gdLst/>
              <a:ahLst/>
              <a:cxnLst/>
              <a:rect l="l" t="t" r="r" b="b"/>
              <a:pathLst>
                <a:path w="7527" h="2975" extrusionOk="0">
                  <a:moveTo>
                    <a:pt x="5001" y="1"/>
                  </a:moveTo>
                  <a:lnTo>
                    <a:pt x="5001" y="1081"/>
                  </a:lnTo>
                  <a:lnTo>
                    <a:pt x="3024" y="1081"/>
                  </a:lnTo>
                  <a:lnTo>
                    <a:pt x="3024" y="848"/>
                  </a:lnTo>
                  <a:lnTo>
                    <a:pt x="2459" y="848"/>
                  </a:lnTo>
                  <a:lnTo>
                    <a:pt x="2060" y="433"/>
                  </a:lnTo>
                  <a:lnTo>
                    <a:pt x="0" y="632"/>
                  </a:lnTo>
                  <a:cubicBezTo>
                    <a:pt x="17" y="699"/>
                    <a:pt x="0" y="2975"/>
                    <a:pt x="0" y="2975"/>
                  </a:cubicBezTo>
                  <a:lnTo>
                    <a:pt x="1811" y="2975"/>
                  </a:lnTo>
                  <a:lnTo>
                    <a:pt x="1811" y="2659"/>
                  </a:lnTo>
                  <a:lnTo>
                    <a:pt x="2110" y="2659"/>
                  </a:lnTo>
                  <a:lnTo>
                    <a:pt x="2110" y="1646"/>
                  </a:lnTo>
                  <a:lnTo>
                    <a:pt x="2791" y="1646"/>
                  </a:lnTo>
                  <a:lnTo>
                    <a:pt x="2791" y="2775"/>
                  </a:lnTo>
                  <a:lnTo>
                    <a:pt x="3041" y="2775"/>
                  </a:lnTo>
                  <a:lnTo>
                    <a:pt x="3041" y="2244"/>
                  </a:lnTo>
                  <a:lnTo>
                    <a:pt x="3356" y="2244"/>
                  </a:lnTo>
                  <a:lnTo>
                    <a:pt x="3356" y="2759"/>
                  </a:lnTo>
                  <a:lnTo>
                    <a:pt x="5549" y="2759"/>
                  </a:lnTo>
                  <a:lnTo>
                    <a:pt x="5549" y="2460"/>
                  </a:lnTo>
                  <a:lnTo>
                    <a:pt x="5234" y="2460"/>
                  </a:lnTo>
                  <a:lnTo>
                    <a:pt x="5234" y="2144"/>
                  </a:lnTo>
                  <a:lnTo>
                    <a:pt x="4934" y="2144"/>
                  </a:lnTo>
                  <a:lnTo>
                    <a:pt x="4934" y="2410"/>
                  </a:lnTo>
                  <a:lnTo>
                    <a:pt x="4104" y="2410"/>
                  </a:lnTo>
                  <a:lnTo>
                    <a:pt x="4104" y="1562"/>
                  </a:lnTo>
                  <a:lnTo>
                    <a:pt x="3605" y="1562"/>
                  </a:lnTo>
                  <a:lnTo>
                    <a:pt x="3605" y="1263"/>
                  </a:lnTo>
                  <a:lnTo>
                    <a:pt x="7526" y="1263"/>
                  </a:lnTo>
                  <a:lnTo>
                    <a:pt x="7526" y="998"/>
                  </a:lnTo>
                  <a:lnTo>
                    <a:pt x="6280" y="998"/>
                  </a:lnTo>
                  <a:lnTo>
                    <a:pt x="6280" y="100"/>
                  </a:lnTo>
                  <a:lnTo>
                    <a:pt x="5848" y="100"/>
                  </a:lnTo>
                  <a:lnTo>
                    <a:pt x="5848" y="1031"/>
                  </a:lnTo>
                  <a:lnTo>
                    <a:pt x="5433" y="1031"/>
                  </a:lnTo>
                  <a:lnTo>
                    <a:pt x="5433"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1619045" y="4073429"/>
              <a:ext cx="33519" cy="121058"/>
            </a:xfrm>
            <a:custGeom>
              <a:avLst/>
              <a:gdLst/>
              <a:ahLst/>
              <a:cxnLst/>
              <a:rect l="l" t="t" r="r" b="b"/>
              <a:pathLst>
                <a:path w="466" h="1683" extrusionOk="0">
                  <a:moveTo>
                    <a:pt x="0" y="1"/>
                  </a:moveTo>
                  <a:lnTo>
                    <a:pt x="0" y="1646"/>
                  </a:lnTo>
                  <a:cubicBezTo>
                    <a:pt x="0" y="1646"/>
                    <a:pt x="207" y="1682"/>
                    <a:pt x="345" y="1682"/>
                  </a:cubicBezTo>
                  <a:cubicBezTo>
                    <a:pt x="414" y="1682"/>
                    <a:pt x="465" y="1673"/>
                    <a:pt x="465" y="1646"/>
                  </a:cubicBezTo>
                  <a:lnTo>
                    <a:pt x="465"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1782758" y="3945609"/>
              <a:ext cx="14386" cy="37116"/>
            </a:xfrm>
            <a:custGeom>
              <a:avLst/>
              <a:gdLst/>
              <a:ahLst/>
              <a:cxnLst/>
              <a:rect l="l" t="t" r="r" b="b"/>
              <a:pathLst>
                <a:path w="200" h="516" extrusionOk="0">
                  <a:moveTo>
                    <a:pt x="0" y="0"/>
                  </a:moveTo>
                  <a:lnTo>
                    <a:pt x="0" y="515"/>
                  </a:lnTo>
                  <a:lnTo>
                    <a:pt x="200" y="515"/>
                  </a:lnTo>
                  <a:lnTo>
                    <a:pt x="200"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1517479" y="4498896"/>
              <a:ext cx="738577" cy="469703"/>
            </a:xfrm>
            <a:custGeom>
              <a:avLst/>
              <a:gdLst/>
              <a:ahLst/>
              <a:cxnLst/>
              <a:rect l="l" t="t" r="r" b="b"/>
              <a:pathLst>
                <a:path w="10268" h="6530" extrusionOk="0">
                  <a:moveTo>
                    <a:pt x="0" y="0"/>
                  </a:moveTo>
                  <a:lnTo>
                    <a:pt x="0" y="6530"/>
                  </a:lnTo>
                  <a:lnTo>
                    <a:pt x="10267" y="6530"/>
                  </a:lnTo>
                  <a:lnTo>
                    <a:pt x="10267" y="814"/>
                  </a:lnTo>
                  <a:cubicBezTo>
                    <a:pt x="10267" y="814"/>
                    <a:pt x="9985" y="648"/>
                    <a:pt x="9869" y="598"/>
                  </a:cubicBezTo>
                  <a:cubicBezTo>
                    <a:pt x="9752" y="549"/>
                    <a:pt x="10068" y="565"/>
                    <a:pt x="10168" y="366"/>
                  </a:cubicBezTo>
                  <a:cubicBezTo>
                    <a:pt x="10214" y="274"/>
                    <a:pt x="10129" y="249"/>
                    <a:pt x="10024" y="249"/>
                  </a:cubicBezTo>
                  <a:cubicBezTo>
                    <a:pt x="9902" y="249"/>
                    <a:pt x="9752" y="283"/>
                    <a:pt x="9752" y="283"/>
                  </a:cubicBezTo>
                  <a:lnTo>
                    <a:pt x="0"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1369231" y="4754608"/>
              <a:ext cx="24025" cy="96890"/>
            </a:xfrm>
            <a:custGeom>
              <a:avLst/>
              <a:gdLst/>
              <a:ahLst/>
              <a:cxnLst/>
              <a:rect l="l" t="t" r="r" b="b"/>
              <a:pathLst>
                <a:path w="334" h="1347" extrusionOk="0">
                  <a:moveTo>
                    <a:pt x="1" y="1"/>
                  </a:moveTo>
                  <a:lnTo>
                    <a:pt x="1" y="1346"/>
                  </a:lnTo>
                  <a:lnTo>
                    <a:pt x="333" y="1346"/>
                  </a:lnTo>
                  <a:lnTo>
                    <a:pt x="33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1322692" y="4754608"/>
              <a:ext cx="22730" cy="96890"/>
            </a:xfrm>
            <a:custGeom>
              <a:avLst/>
              <a:gdLst/>
              <a:ahLst/>
              <a:cxnLst/>
              <a:rect l="l" t="t" r="r" b="b"/>
              <a:pathLst>
                <a:path w="316" h="1347" extrusionOk="0">
                  <a:moveTo>
                    <a:pt x="0" y="1"/>
                  </a:moveTo>
                  <a:lnTo>
                    <a:pt x="0" y="1346"/>
                  </a:lnTo>
                  <a:lnTo>
                    <a:pt x="316" y="1346"/>
                  </a:lnTo>
                  <a:lnTo>
                    <a:pt x="316"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766958" y="4678002"/>
              <a:ext cx="549761" cy="365620"/>
            </a:xfrm>
            <a:custGeom>
              <a:avLst/>
              <a:gdLst/>
              <a:ahLst/>
              <a:cxnLst/>
              <a:rect l="l" t="t" r="r" b="b"/>
              <a:pathLst>
                <a:path w="7643" h="5083" extrusionOk="0">
                  <a:moveTo>
                    <a:pt x="4154" y="0"/>
                  </a:moveTo>
                  <a:cubicBezTo>
                    <a:pt x="4138" y="0"/>
                    <a:pt x="4121" y="1"/>
                    <a:pt x="4104" y="2"/>
                  </a:cubicBezTo>
                  <a:cubicBezTo>
                    <a:pt x="3905" y="19"/>
                    <a:pt x="3722" y="102"/>
                    <a:pt x="3573" y="218"/>
                  </a:cubicBezTo>
                  <a:cubicBezTo>
                    <a:pt x="3489" y="285"/>
                    <a:pt x="3390" y="335"/>
                    <a:pt x="3274" y="368"/>
                  </a:cubicBezTo>
                  <a:cubicBezTo>
                    <a:pt x="3241" y="376"/>
                    <a:pt x="3207" y="379"/>
                    <a:pt x="3174" y="379"/>
                  </a:cubicBezTo>
                  <a:cubicBezTo>
                    <a:pt x="3046" y="379"/>
                    <a:pt x="2912" y="332"/>
                    <a:pt x="2777" y="332"/>
                  </a:cubicBezTo>
                  <a:cubicBezTo>
                    <a:pt x="2732" y="332"/>
                    <a:pt x="2687" y="337"/>
                    <a:pt x="2642" y="351"/>
                  </a:cubicBezTo>
                  <a:cubicBezTo>
                    <a:pt x="2393" y="418"/>
                    <a:pt x="2260" y="750"/>
                    <a:pt x="1994" y="800"/>
                  </a:cubicBezTo>
                  <a:cubicBezTo>
                    <a:pt x="1861" y="833"/>
                    <a:pt x="1712" y="800"/>
                    <a:pt x="1596" y="883"/>
                  </a:cubicBezTo>
                  <a:cubicBezTo>
                    <a:pt x="1496" y="949"/>
                    <a:pt x="1479" y="1082"/>
                    <a:pt x="1396" y="1149"/>
                  </a:cubicBezTo>
                  <a:cubicBezTo>
                    <a:pt x="1296" y="1215"/>
                    <a:pt x="1097" y="1199"/>
                    <a:pt x="948" y="1232"/>
                  </a:cubicBezTo>
                  <a:cubicBezTo>
                    <a:pt x="632" y="1315"/>
                    <a:pt x="516" y="1680"/>
                    <a:pt x="266" y="1880"/>
                  </a:cubicBezTo>
                  <a:cubicBezTo>
                    <a:pt x="200" y="1913"/>
                    <a:pt x="150" y="1946"/>
                    <a:pt x="100" y="1996"/>
                  </a:cubicBezTo>
                  <a:cubicBezTo>
                    <a:pt x="50" y="2079"/>
                    <a:pt x="34" y="2179"/>
                    <a:pt x="34" y="2278"/>
                  </a:cubicBezTo>
                  <a:cubicBezTo>
                    <a:pt x="34" y="2644"/>
                    <a:pt x="17" y="3026"/>
                    <a:pt x="17" y="3392"/>
                  </a:cubicBezTo>
                  <a:cubicBezTo>
                    <a:pt x="1" y="3508"/>
                    <a:pt x="17" y="3624"/>
                    <a:pt x="50" y="3724"/>
                  </a:cubicBezTo>
                  <a:cubicBezTo>
                    <a:pt x="100" y="3840"/>
                    <a:pt x="200" y="3940"/>
                    <a:pt x="300" y="4023"/>
                  </a:cubicBezTo>
                  <a:cubicBezTo>
                    <a:pt x="997" y="4604"/>
                    <a:pt x="1961" y="4804"/>
                    <a:pt x="2858" y="4920"/>
                  </a:cubicBezTo>
                  <a:cubicBezTo>
                    <a:pt x="3406" y="4987"/>
                    <a:pt x="3971" y="5036"/>
                    <a:pt x="4520" y="5070"/>
                  </a:cubicBezTo>
                  <a:cubicBezTo>
                    <a:pt x="4686" y="5078"/>
                    <a:pt x="4856" y="5082"/>
                    <a:pt x="5026" y="5082"/>
                  </a:cubicBezTo>
                  <a:cubicBezTo>
                    <a:pt x="5197" y="5082"/>
                    <a:pt x="5367" y="5078"/>
                    <a:pt x="5533" y="5070"/>
                  </a:cubicBezTo>
                  <a:cubicBezTo>
                    <a:pt x="6015" y="5020"/>
                    <a:pt x="6713" y="4920"/>
                    <a:pt x="7111" y="4621"/>
                  </a:cubicBezTo>
                  <a:cubicBezTo>
                    <a:pt x="7377" y="4455"/>
                    <a:pt x="7643" y="3608"/>
                    <a:pt x="7194" y="3508"/>
                  </a:cubicBezTo>
                  <a:cubicBezTo>
                    <a:pt x="7128" y="3491"/>
                    <a:pt x="7045" y="3508"/>
                    <a:pt x="6978" y="3458"/>
                  </a:cubicBezTo>
                  <a:cubicBezTo>
                    <a:pt x="6929" y="3408"/>
                    <a:pt x="6962" y="3358"/>
                    <a:pt x="6929" y="3325"/>
                  </a:cubicBezTo>
                  <a:cubicBezTo>
                    <a:pt x="6895" y="3292"/>
                    <a:pt x="6862" y="3275"/>
                    <a:pt x="6812" y="3259"/>
                  </a:cubicBezTo>
                  <a:cubicBezTo>
                    <a:pt x="6546" y="3126"/>
                    <a:pt x="6380" y="2877"/>
                    <a:pt x="6364" y="2578"/>
                  </a:cubicBezTo>
                  <a:cubicBezTo>
                    <a:pt x="6364" y="2478"/>
                    <a:pt x="6380" y="2362"/>
                    <a:pt x="6314" y="2295"/>
                  </a:cubicBezTo>
                  <a:cubicBezTo>
                    <a:pt x="6231" y="2229"/>
                    <a:pt x="6148" y="2245"/>
                    <a:pt x="6065" y="2195"/>
                  </a:cubicBezTo>
                  <a:cubicBezTo>
                    <a:pt x="5865" y="2079"/>
                    <a:pt x="6065" y="1714"/>
                    <a:pt x="5898" y="1514"/>
                  </a:cubicBezTo>
                  <a:cubicBezTo>
                    <a:pt x="5799" y="1381"/>
                    <a:pt x="5583" y="1415"/>
                    <a:pt x="5433" y="1315"/>
                  </a:cubicBezTo>
                  <a:cubicBezTo>
                    <a:pt x="5284" y="1215"/>
                    <a:pt x="5251" y="1066"/>
                    <a:pt x="5118" y="983"/>
                  </a:cubicBezTo>
                  <a:cubicBezTo>
                    <a:pt x="5035" y="933"/>
                    <a:pt x="4935" y="916"/>
                    <a:pt x="4868" y="866"/>
                  </a:cubicBezTo>
                  <a:cubicBezTo>
                    <a:pt x="4669" y="733"/>
                    <a:pt x="4719" y="434"/>
                    <a:pt x="4603" y="235"/>
                  </a:cubicBezTo>
                  <a:cubicBezTo>
                    <a:pt x="4496" y="83"/>
                    <a:pt x="4334" y="0"/>
                    <a:pt x="4154" y="0"/>
                  </a:cubicBezTo>
                  <a:close/>
                </a:path>
              </a:pathLst>
            </a:custGeom>
            <a:solidFill>
              <a:srgbClr val="FBC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993801" y="4204917"/>
              <a:ext cx="153067" cy="601191"/>
            </a:xfrm>
            <a:custGeom>
              <a:avLst/>
              <a:gdLst/>
              <a:ahLst/>
              <a:cxnLst/>
              <a:rect l="l" t="t" r="r" b="b"/>
              <a:pathLst>
                <a:path w="2128" h="8358" extrusionOk="0">
                  <a:moveTo>
                    <a:pt x="466" y="0"/>
                  </a:moveTo>
                  <a:lnTo>
                    <a:pt x="1" y="17"/>
                  </a:lnTo>
                  <a:lnTo>
                    <a:pt x="2127" y="8357"/>
                  </a:lnTo>
                  <a:lnTo>
                    <a:pt x="466" y="0"/>
                  </a:lnTo>
                  <a:close/>
                  <a:moveTo>
                    <a:pt x="2127" y="8357"/>
                  </a:moveTo>
                  <a:lnTo>
                    <a:pt x="2127" y="8357"/>
                  </a:lnTo>
                  <a:lnTo>
                    <a:pt x="2127" y="8357"/>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3939806" y="4238365"/>
              <a:ext cx="41863" cy="395615"/>
            </a:xfrm>
            <a:custGeom>
              <a:avLst/>
              <a:gdLst/>
              <a:ahLst/>
              <a:cxnLst/>
              <a:rect l="l" t="t" r="r" b="b"/>
              <a:pathLst>
                <a:path w="582" h="5500" extrusionOk="0">
                  <a:moveTo>
                    <a:pt x="582" y="0"/>
                  </a:moveTo>
                  <a:lnTo>
                    <a:pt x="0" y="50"/>
                  </a:lnTo>
                  <a:lnTo>
                    <a:pt x="582" y="5500"/>
                  </a:lnTo>
                  <a:lnTo>
                    <a:pt x="582"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2947886" y="4087815"/>
              <a:ext cx="57472" cy="176876"/>
            </a:xfrm>
            <a:custGeom>
              <a:avLst/>
              <a:gdLst/>
              <a:ahLst/>
              <a:cxnLst/>
              <a:rect l="l" t="t" r="r" b="b"/>
              <a:pathLst>
                <a:path w="799" h="2459" extrusionOk="0">
                  <a:moveTo>
                    <a:pt x="1" y="0"/>
                  </a:moveTo>
                  <a:lnTo>
                    <a:pt x="1" y="183"/>
                  </a:lnTo>
                  <a:lnTo>
                    <a:pt x="150" y="183"/>
                  </a:lnTo>
                  <a:lnTo>
                    <a:pt x="150" y="2459"/>
                  </a:lnTo>
                  <a:lnTo>
                    <a:pt x="798" y="2426"/>
                  </a:lnTo>
                  <a:lnTo>
                    <a:pt x="798"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3042331" y="4082995"/>
              <a:ext cx="57400" cy="175725"/>
            </a:xfrm>
            <a:custGeom>
              <a:avLst/>
              <a:gdLst/>
              <a:ahLst/>
              <a:cxnLst/>
              <a:rect l="l" t="t" r="r" b="b"/>
              <a:pathLst>
                <a:path w="798" h="2443" extrusionOk="0">
                  <a:moveTo>
                    <a:pt x="0" y="1"/>
                  </a:moveTo>
                  <a:lnTo>
                    <a:pt x="0" y="183"/>
                  </a:lnTo>
                  <a:lnTo>
                    <a:pt x="150" y="183"/>
                  </a:lnTo>
                  <a:lnTo>
                    <a:pt x="150" y="2443"/>
                  </a:lnTo>
                  <a:lnTo>
                    <a:pt x="798" y="2426"/>
                  </a:lnTo>
                  <a:lnTo>
                    <a:pt x="798"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2931198" y="4031637"/>
              <a:ext cx="199606" cy="16760"/>
            </a:xfrm>
            <a:custGeom>
              <a:avLst/>
              <a:gdLst/>
              <a:ahLst/>
              <a:cxnLst/>
              <a:rect l="l" t="t" r="r" b="b"/>
              <a:pathLst>
                <a:path w="2775" h="233" extrusionOk="0">
                  <a:moveTo>
                    <a:pt x="2775" y="0"/>
                  </a:moveTo>
                  <a:lnTo>
                    <a:pt x="0" y="67"/>
                  </a:lnTo>
                  <a:lnTo>
                    <a:pt x="0" y="233"/>
                  </a:lnTo>
                  <a:lnTo>
                    <a:pt x="2775" y="166"/>
                  </a:lnTo>
                  <a:lnTo>
                    <a:pt x="2775"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351343" y="3762762"/>
              <a:ext cx="69412" cy="339438"/>
            </a:xfrm>
            <a:custGeom>
              <a:avLst/>
              <a:gdLst/>
              <a:ahLst/>
              <a:cxnLst/>
              <a:rect l="l" t="t" r="r" b="b"/>
              <a:pathLst>
                <a:path w="965" h="4719" extrusionOk="0">
                  <a:moveTo>
                    <a:pt x="250" y="0"/>
                  </a:moveTo>
                  <a:lnTo>
                    <a:pt x="250" y="349"/>
                  </a:lnTo>
                  <a:lnTo>
                    <a:pt x="1" y="349"/>
                  </a:lnTo>
                  <a:lnTo>
                    <a:pt x="1" y="4719"/>
                  </a:lnTo>
                  <a:lnTo>
                    <a:pt x="964" y="4719"/>
                  </a:lnTo>
                  <a:lnTo>
                    <a:pt x="964" y="366"/>
                  </a:lnTo>
                  <a:lnTo>
                    <a:pt x="699" y="366"/>
                  </a:lnTo>
                  <a:lnTo>
                    <a:pt x="699"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225897" y="3762762"/>
              <a:ext cx="69412" cy="339438"/>
            </a:xfrm>
            <a:custGeom>
              <a:avLst/>
              <a:gdLst/>
              <a:ahLst/>
              <a:cxnLst/>
              <a:rect l="l" t="t" r="r" b="b"/>
              <a:pathLst>
                <a:path w="965" h="4719" extrusionOk="0">
                  <a:moveTo>
                    <a:pt x="233" y="0"/>
                  </a:moveTo>
                  <a:lnTo>
                    <a:pt x="233" y="349"/>
                  </a:lnTo>
                  <a:lnTo>
                    <a:pt x="0" y="349"/>
                  </a:lnTo>
                  <a:lnTo>
                    <a:pt x="0" y="4719"/>
                  </a:lnTo>
                  <a:lnTo>
                    <a:pt x="964" y="4719"/>
                  </a:lnTo>
                  <a:lnTo>
                    <a:pt x="964" y="366"/>
                  </a:lnTo>
                  <a:lnTo>
                    <a:pt x="698" y="366"/>
                  </a:lnTo>
                  <a:lnTo>
                    <a:pt x="698"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6536636" y="3719748"/>
              <a:ext cx="45460" cy="369289"/>
            </a:xfrm>
            <a:custGeom>
              <a:avLst/>
              <a:gdLst/>
              <a:ahLst/>
              <a:cxnLst/>
              <a:rect l="l" t="t" r="r" b="b"/>
              <a:pathLst>
                <a:path w="632" h="5134" extrusionOk="0">
                  <a:moveTo>
                    <a:pt x="316" y="0"/>
                  </a:moveTo>
                  <a:lnTo>
                    <a:pt x="316" y="183"/>
                  </a:lnTo>
                  <a:lnTo>
                    <a:pt x="0" y="283"/>
                  </a:lnTo>
                  <a:lnTo>
                    <a:pt x="66" y="5134"/>
                  </a:lnTo>
                  <a:lnTo>
                    <a:pt x="199" y="5134"/>
                  </a:lnTo>
                  <a:lnTo>
                    <a:pt x="150" y="598"/>
                  </a:lnTo>
                  <a:lnTo>
                    <a:pt x="382" y="465"/>
                  </a:lnTo>
                  <a:lnTo>
                    <a:pt x="382" y="283"/>
                  </a:lnTo>
                  <a:lnTo>
                    <a:pt x="631" y="283"/>
                  </a:lnTo>
                  <a:lnTo>
                    <a:pt x="581"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6593964" y="3723273"/>
              <a:ext cx="45460" cy="349076"/>
            </a:xfrm>
            <a:custGeom>
              <a:avLst/>
              <a:gdLst/>
              <a:ahLst/>
              <a:cxnLst/>
              <a:rect l="l" t="t" r="r" b="b"/>
              <a:pathLst>
                <a:path w="632" h="4853" extrusionOk="0">
                  <a:moveTo>
                    <a:pt x="316" y="1"/>
                  </a:moveTo>
                  <a:lnTo>
                    <a:pt x="316" y="200"/>
                  </a:lnTo>
                  <a:lnTo>
                    <a:pt x="0" y="300"/>
                  </a:lnTo>
                  <a:lnTo>
                    <a:pt x="67" y="4852"/>
                  </a:lnTo>
                  <a:lnTo>
                    <a:pt x="216" y="4852"/>
                  </a:lnTo>
                  <a:lnTo>
                    <a:pt x="150" y="616"/>
                  </a:lnTo>
                  <a:lnTo>
                    <a:pt x="383" y="466"/>
                  </a:lnTo>
                  <a:lnTo>
                    <a:pt x="383" y="300"/>
                  </a:lnTo>
                  <a:lnTo>
                    <a:pt x="632" y="300"/>
                  </a:lnTo>
                  <a:lnTo>
                    <a:pt x="599"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6648919" y="3731688"/>
              <a:ext cx="45532" cy="338215"/>
            </a:xfrm>
            <a:custGeom>
              <a:avLst/>
              <a:gdLst/>
              <a:ahLst/>
              <a:cxnLst/>
              <a:rect l="l" t="t" r="r" b="b"/>
              <a:pathLst>
                <a:path w="633" h="4702" extrusionOk="0">
                  <a:moveTo>
                    <a:pt x="316" y="0"/>
                  </a:moveTo>
                  <a:lnTo>
                    <a:pt x="316" y="200"/>
                  </a:lnTo>
                  <a:lnTo>
                    <a:pt x="1" y="299"/>
                  </a:lnTo>
                  <a:lnTo>
                    <a:pt x="67" y="4702"/>
                  </a:lnTo>
                  <a:lnTo>
                    <a:pt x="200" y="4702"/>
                  </a:lnTo>
                  <a:lnTo>
                    <a:pt x="150" y="615"/>
                  </a:lnTo>
                  <a:lnTo>
                    <a:pt x="383" y="465"/>
                  </a:lnTo>
                  <a:lnTo>
                    <a:pt x="383" y="299"/>
                  </a:lnTo>
                  <a:lnTo>
                    <a:pt x="632" y="299"/>
                  </a:lnTo>
                  <a:lnTo>
                    <a:pt x="582"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1256947" y="4434878"/>
              <a:ext cx="7950567" cy="744044"/>
            </a:xfrm>
            <a:custGeom>
              <a:avLst/>
              <a:gdLst/>
              <a:ahLst/>
              <a:cxnLst/>
              <a:rect l="l" t="t" r="r" b="b"/>
              <a:pathLst>
                <a:path w="110532" h="10344" extrusionOk="0">
                  <a:moveTo>
                    <a:pt x="20163" y="1"/>
                  </a:moveTo>
                  <a:cubicBezTo>
                    <a:pt x="18839" y="1"/>
                    <a:pt x="17525" y="322"/>
                    <a:pt x="16332" y="940"/>
                  </a:cubicBezTo>
                  <a:cubicBezTo>
                    <a:pt x="15983" y="1372"/>
                    <a:pt x="15351" y="1455"/>
                    <a:pt x="14803" y="1522"/>
                  </a:cubicBezTo>
                  <a:cubicBezTo>
                    <a:pt x="13291" y="1738"/>
                    <a:pt x="11563" y="2319"/>
                    <a:pt x="11098" y="3781"/>
                  </a:cubicBezTo>
                  <a:cubicBezTo>
                    <a:pt x="10986" y="3741"/>
                    <a:pt x="10875" y="3723"/>
                    <a:pt x="10766" y="3723"/>
                  </a:cubicBezTo>
                  <a:cubicBezTo>
                    <a:pt x="9833" y="3723"/>
                    <a:pt x="8998" y="5032"/>
                    <a:pt x="8038" y="5032"/>
                  </a:cubicBezTo>
                  <a:cubicBezTo>
                    <a:pt x="7946" y="5032"/>
                    <a:pt x="7853" y="5020"/>
                    <a:pt x="7759" y="4994"/>
                  </a:cubicBezTo>
                  <a:cubicBezTo>
                    <a:pt x="7580" y="4952"/>
                    <a:pt x="7382" y="4870"/>
                    <a:pt x="7214" y="4870"/>
                  </a:cubicBezTo>
                  <a:cubicBezTo>
                    <a:pt x="7116" y="4870"/>
                    <a:pt x="7029" y="4898"/>
                    <a:pt x="6961" y="4977"/>
                  </a:cubicBezTo>
                  <a:cubicBezTo>
                    <a:pt x="6862" y="5094"/>
                    <a:pt x="6878" y="5293"/>
                    <a:pt x="6878" y="5459"/>
                  </a:cubicBezTo>
                  <a:cubicBezTo>
                    <a:pt x="6845" y="6124"/>
                    <a:pt x="6214" y="6605"/>
                    <a:pt x="5599" y="6821"/>
                  </a:cubicBezTo>
                  <a:cubicBezTo>
                    <a:pt x="4968" y="7037"/>
                    <a:pt x="4270" y="7087"/>
                    <a:pt x="3672" y="7386"/>
                  </a:cubicBezTo>
                  <a:cubicBezTo>
                    <a:pt x="3373" y="7552"/>
                    <a:pt x="3090" y="7752"/>
                    <a:pt x="2825" y="7968"/>
                  </a:cubicBezTo>
                  <a:lnTo>
                    <a:pt x="17" y="10227"/>
                  </a:lnTo>
                  <a:cubicBezTo>
                    <a:pt x="17" y="10260"/>
                    <a:pt x="17" y="10294"/>
                    <a:pt x="0" y="10344"/>
                  </a:cubicBezTo>
                  <a:lnTo>
                    <a:pt x="110532" y="10344"/>
                  </a:lnTo>
                  <a:lnTo>
                    <a:pt x="110532" y="6921"/>
                  </a:lnTo>
                  <a:cubicBezTo>
                    <a:pt x="110399" y="6805"/>
                    <a:pt x="110283" y="6722"/>
                    <a:pt x="110150" y="6639"/>
                  </a:cubicBezTo>
                  <a:cubicBezTo>
                    <a:pt x="109404" y="6129"/>
                    <a:pt x="108501" y="5611"/>
                    <a:pt x="107648" y="5611"/>
                  </a:cubicBezTo>
                  <a:cubicBezTo>
                    <a:pt x="107360" y="5611"/>
                    <a:pt x="107079" y="5670"/>
                    <a:pt x="106810" y="5808"/>
                  </a:cubicBezTo>
                  <a:cubicBezTo>
                    <a:pt x="107010" y="6041"/>
                    <a:pt x="106877" y="6423"/>
                    <a:pt x="106628" y="6589"/>
                  </a:cubicBezTo>
                  <a:cubicBezTo>
                    <a:pt x="106407" y="6713"/>
                    <a:pt x="106151" y="6780"/>
                    <a:pt x="105900" y="6780"/>
                  </a:cubicBezTo>
                  <a:cubicBezTo>
                    <a:pt x="105849" y="6780"/>
                    <a:pt x="105798" y="6777"/>
                    <a:pt x="105747" y="6772"/>
                  </a:cubicBezTo>
                  <a:cubicBezTo>
                    <a:pt x="104318" y="6772"/>
                    <a:pt x="102906" y="6522"/>
                    <a:pt x="101494" y="6522"/>
                  </a:cubicBezTo>
                  <a:cubicBezTo>
                    <a:pt x="100065" y="6522"/>
                    <a:pt x="98587" y="6805"/>
                    <a:pt x="97507" y="7735"/>
                  </a:cubicBezTo>
                  <a:cubicBezTo>
                    <a:pt x="97340" y="7935"/>
                    <a:pt x="97125" y="8084"/>
                    <a:pt x="96909" y="8200"/>
                  </a:cubicBezTo>
                  <a:cubicBezTo>
                    <a:pt x="96806" y="8235"/>
                    <a:pt x="96701" y="8249"/>
                    <a:pt x="96596" y="8249"/>
                  </a:cubicBezTo>
                  <a:cubicBezTo>
                    <a:pt x="96290" y="8249"/>
                    <a:pt x="95975" y="8129"/>
                    <a:pt x="95679" y="8018"/>
                  </a:cubicBezTo>
                  <a:cubicBezTo>
                    <a:pt x="92508" y="6755"/>
                    <a:pt x="89146" y="5792"/>
                    <a:pt x="85754" y="5792"/>
                  </a:cubicBezTo>
                  <a:cubicBezTo>
                    <a:pt x="85397" y="5792"/>
                    <a:pt x="85039" y="5802"/>
                    <a:pt x="84681" y="5825"/>
                  </a:cubicBezTo>
                  <a:cubicBezTo>
                    <a:pt x="84619" y="5829"/>
                    <a:pt x="84559" y="5832"/>
                    <a:pt x="84498" y="5832"/>
                  </a:cubicBezTo>
                  <a:cubicBezTo>
                    <a:pt x="84148" y="5832"/>
                    <a:pt x="83810" y="5753"/>
                    <a:pt x="83485" y="5625"/>
                  </a:cubicBezTo>
                  <a:cubicBezTo>
                    <a:pt x="82927" y="5369"/>
                    <a:pt x="82384" y="4895"/>
                    <a:pt x="81792" y="4895"/>
                  </a:cubicBezTo>
                  <a:cubicBezTo>
                    <a:pt x="81731" y="4895"/>
                    <a:pt x="81669" y="4900"/>
                    <a:pt x="81607" y="4911"/>
                  </a:cubicBezTo>
                  <a:cubicBezTo>
                    <a:pt x="81403" y="4940"/>
                    <a:pt x="81212" y="5033"/>
                    <a:pt x="81011" y="5033"/>
                  </a:cubicBezTo>
                  <a:cubicBezTo>
                    <a:pt x="80983" y="5033"/>
                    <a:pt x="80955" y="5031"/>
                    <a:pt x="80926" y="5027"/>
                  </a:cubicBezTo>
                  <a:cubicBezTo>
                    <a:pt x="80777" y="4977"/>
                    <a:pt x="80644" y="4911"/>
                    <a:pt x="80511" y="4811"/>
                  </a:cubicBezTo>
                  <a:cubicBezTo>
                    <a:pt x="80245" y="4628"/>
                    <a:pt x="79946" y="4479"/>
                    <a:pt x="79630" y="4379"/>
                  </a:cubicBezTo>
                  <a:cubicBezTo>
                    <a:pt x="79528" y="4354"/>
                    <a:pt x="79425" y="4341"/>
                    <a:pt x="79323" y="4341"/>
                  </a:cubicBezTo>
                  <a:cubicBezTo>
                    <a:pt x="79092" y="4341"/>
                    <a:pt x="78868" y="4407"/>
                    <a:pt x="78683" y="4545"/>
                  </a:cubicBezTo>
                  <a:cubicBezTo>
                    <a:pt x="78650" y="4263"/>
                    <a:pt x="78301" y="4180"/>
                    <a:pt x="78019" y="4130"/>
                  </a:cubicBezTo>
                  <a:cubicBezTo>
                    <a:pt x="77637" y="4064"/>
                    <a:pt x="77254" y="3947"/>
                    <a:pt x="76906" y="3764"/>
                  </a:cubicBezTo>
                  <a:cubicBezTo>
                    <a:pt x="76886" y="3759"/>
                    <a:pt x="76867" y="3756"/>
                    <a:pt x="76849" y="3756"/>
                  </a:cubicBezTo>
                  <a:cubicBezTo>
                    <a:pt x="76689" y="3756"/>
                    <a:pt x="76540" y="3944"/>
                    <a:pt x="76408" y="3944"/>
                  </a:cubicBezTo>
                  <a:cubicBezTo>
                    <a:pt x="76379" y="3944"/>
                    <a:pt x="76351" y="3936"/>
                    <a:pt x="76324" y="3914"/>
                  </a:cubicBezTo>
                  <a:cubicBezTo>
                    <a:pt x="76274" y="3881"/>
                    <a:pt x="76274" y="3814"/>
                    <a:pt x="76241" y="3764"/>
                  </a:cubicBezTo>
                  <a:cubicBezTo>
                    <a:pt x="76197" y="3701"/>
                    <a:pt x="76131" y="3677"/>
                    <a:pt x="76058" y="3677"/>
                  </a:cubicBezTo>
                  <a:cubicBezTo>
                    <a:pt x="75939" y="3677"/>
                    <a:pt x="75802" y="3742"/>
                    <a:pt x="75709" y="3814"/>
                  </a:cubicBezTo>
                  <a:cubicBezTo>
                    <a:pt x="75592" y="3896"/>
                    <a:pt x="75443" y="3986"/>
                    <a:pt x="75312" y="3986"/>
                  </a:cubicBezTo>
                  <a:cubicBezTo>
                    <a:pt x="75257" y="3986"/>
                    <a:pt x="75205" y="3970"/>
                    <a:pt x="75161" y="3931"/>
                  </a:cubicBezTo>
                  <a:cubicBezTo>
                    <a:pt x="75095" y="3864"/>
                    <a:pt x="75078" y="3748"/>
                    <a:pt x="74978" y="3698"/>
                  </a:cubicBezTo>
                  <a:cubicBezTo>
                    <a:pt x="74956" y="3687"/>
                    <a:pt x="74933" y="3682"/>
                    <a:pt x="74910" y="3682"/>
                  </a:cubicBezTo>
                  <a:cubicBezTo>
                    <a:pt x="74753" y="3682"/>
                    <a:pt x="74589" y="3914"/>
                    <a:pt x="74432" y="3914"/>
                  </a:cubicBezTo>
                  <a:cubicBezTo>
                    <a:pt x="74409" y="3914"/>
                    <a:pt x="74386" y="3909"/>
                    <a:pt x="74364" y="3897"/>
                  </a:cubicBezTo>
                  <a:cubicBezTo>
                    <a:pt x="74181" y="3831"/>
                    <a:pt x="74264" y="3515"/>
                    <a:pt x="74114" y="3416"/>
                  </a:cubicBezTo>
                  <a:cubicBezTo>
                    <a:pt x="74087" y="3395"/>
                    <a:pt x="74057" y="3386"/>
                    <a:pt x="74023" y="3386"/>
                  </a:cubicBezTo>
                  <a:cubicBezTo>
                    <a:pt x="73876" y="3386"/>
                    <a:pt x="73676" y="3549"/>
                    <a:pt x="73503" y="3549"/>
                  </a:cubicBezTo>
                  <a:cubicBezTo>
                    <a:pt x="73496" y="3549"/>
                    <a:pt x="73490" y="3549"/>
                    <a:pt x="73483" y="3549"/>
                  </a:cubicBezTo>
                  <a:cubicBezTo>
                    <a:pt x="73334" y="3549"/>
                    <a:pt x="73234" y="3399"/>
                    <a:pt x="73118" y="3299"/>
                  </a:cubicBezTo>
                  <a:cubicBezTo>
                    <a:pt x="72915" y="3110"/>
                    <a:pt x="72647" y="2998"/>
                    <a:pt x="72376" y="2998"/>
                  </a:cubicBezTo>
                  <a:cubicBezTo>
                    <a:pt x="72313" y="2998"/>
                    <a:pt x="72250" y="3004"/>
                    <a:pt x="72187" y="3017"/>
                  </a:cubicBezTo>
                  <a:cubicBezTo>
                    <a:pt x="72187" y="3216"/>
                    <a:pt x="72171" y="3432"/>
                    <a:pt x="72171" y="3632"/>
                  </a:cubicBezTo>
                  <a:cubicBezTo>
                    <a:pt x="72114" y="3609"/>
                    <a:pt x="72057" y="3598"/>
                    <a:pt x="72002" y="3598"/>
                  </a:cubicBezTo>
                  <a:cubicBezTo>
                    <a:pt x="71896" y="3598"/>
                    <a:pt x="71798" y="3638"/>
                    <a:pt x="71722" y="3715"/>
                  </a:cubicBezTo>
                  <a:cubicBezTo>
                    <a:pt x="71589" y="3831"/>
                    <a:pt x="71506" y="3964"/>
                    <a:pt x="71373" y="4064"/>
                  </a:cubicBezTo>
                  <a:cubicBezTo>
                    <a:pt x="71222" y="4177"/>
                    <a:pt x="71042" y="4218"/>
                    <a:pt x="70853" y="4218"/>
                  </a:cubicBezTo>
                  <a:cubicBezTo>
                    <a:pt x="70627" y="4218"/>
                    <a:pt x="70386" y="4160"/>
                    <a:pt x="70160" y="4097"/>
                  </a:cubicBezTo>
                  <a:lnTo>
                    <a:pt x="70160" y="4097"/>
                  </a:lnTo>
                  <a:cubicBezTo>
                    <a:pt x="70227" y="4329"/>
                    <a:pt x="70144" y="4562"/>
                    <a:pt x="69944" y="4695"/>
                  </a:cubicBezTo>
                  <a:cubicBezTo>
                    <a:pt x="69861" y="4728"/>
                    <a:pt x="69778" y="4778"/>
                    <a:pt x="69712" y="4844"/>
                  </a:cubicBezTo>
                  <a:cubicBezTo>
                    <a:pt x="69612" y="4994"/>
                    <a:pt x="69712" y="5210"/>
                    <a:pt x="69745" y="5376"/>
                  </a:cubicBezTo>
                  <a:cubicBezTo>
                    <a:pt x="69788" y="5535"/>
                    <a:pt x="69781" y="5794"/>
                    <a:pt x="69670" y="5794"/>
                  </a:cubicBezTo>
                  <a:cubicBezTo>
                    <a:pt x="69653" y="5794"/>
                    <a:pt x="69634" y="5788"/>
                    <a:pt x="69612" y="5775"/>
                  </a:cubicBezTo>
                  <a:cubicBezTo>
                    <a:pt x="69238" y="5541"/>
                    <a:pt x="68819" y="5307"/>
                    <a:pt x="68384" y="5307"/>
                  </a:cubicBezTo>
                  <a:cubicBezTo>
                    <a:pt x="68356" y="5307"/>
                    <a:pt x="68328" y="5308"/>
                    <a:pt x="68300" y="5310"/>
                  </a:cubicBezTo>
                  <a:cubicBezTo>
                    <a:pt x="68150" y="5326"/>
                    <a:pt x="68001" y="5359"/>
                    <a:pt x="67851" y="5376"/>
                  </a:cubicBezTo>
                  <a:cubicBezTo>
                    <a:pt x="67602" y="5376"/>
                    <a:pt x="67353" y="5343"/>
                    <a:pt x="67103" y="5260"/>
                  </a:cubicBezTo>
                  <a:lnTo>
                    <a:pt x="64462" y="4562"/>
                  </a:lnTo>
                  <a:cubicBezTo>
                    <a:pt x="64325" y="4521"/>
                    <a:pt x="64188" y="4491"/>
                    <a:pt x="64061" y="4491"/>
                  </a:cubicBezTo>
                  <a:cubicBezTo>
                    <a:pt x="64033" y="4491"/>
                    <a:pt x="64006" y="4493"/>
                    <a:pt x="63980" y="4495"/>
                  </a:cubicBezTo>
                  <a:cubicBezTo>
                    <a:pt x="63763" y="4495"/>
                    <a:pt x="63560" y="4597"/>
                    <a:pt x="63345" y="4597"/>
                  </a:cubicBezTo>
                  <a:cubicBezTo>
                    <a:pt x="63330" y="4597"/>
                    <a:pt x="63314" y="4596"/>
                    <a:pt x="63299" y="4595"/>
                  </a:cubicBezTo>
                  <a:cubicBezTo>
                    <a:pt x="63149" y="4562"/>
                    <a:pt x="62983" y="4512"/>
                    <a:pt x="62834" y="4462"/>
                  </a:cubicBezTo>
                  <a:cubicBezTo>
                    <a:pt x="62684" y="4415"/>
                    <a:pt x="62529" y="4398"/>
                    <a:pt x="62370" y="4398"/>
                  </a:cubicBezTo>
                  <a:cubicBezTo>
                    <a:pt x="62141" y="4398"/>
                    <a:pt x="61906" y="4433"/>
                    <a:pt x="61671" y="4462"/>
                  </a:cubicBezTo>
                  <a:cubicBezTo>
                    <a:pt x="61397" y="4497"/>
                    <a:pt x="61124" y="4514"/>
                    <a:pt x="60852" y="4514"/>
                  </a:cubicBezTo>
                  <a:cubicBezTo>
                    <a:pt x="60213" y="4514"/>
                    <a:pt x="59580" y="4421"/>
                    <a:pt x="58963" y="4246"/>
                  </a:cubicBezTo>
                  <a:cubicBezTo>
                    <a:pt x="58730" y="4163"/>
                    <a:pt x="58514" y="4113"/>
                    <a:pt x="58281" y="4097"/>
                  </a:cubicBezTo>
                  <a:cubicBezTo>
                    <a:pt x="57933" y="4113"/>
                    <a:pt x="57617" y="4329"/>
                    <a:pt x="57285" y="4396"/>
                  </a:cubicBezTo>
                  <a:cubicBezTo>
                    <a:pt x="57197" y="4410"/>
                    <a:pt x="57109" y="4416"/>
                    <a:pt x="57021" y="4416"/>
                  </a:cubicBezTo>
                  <a:cubicBezTo>
                    <a:pt x="56668" y="4416"/>
                    <a:pt x="56316" y="4321"/>
                    <a:pt x="55971" y="4321"/>
                  </a:cubicBezTo>
                  <a:cubicBezTo>
                    <a:pt x="55916" y="4321"/>
                    <a:pt x="55861" y="4324"/>
                    <a:pt x="55806" y="4329"/>
                  </a:cubicBezTo>
                  <a:cubicBezTo>
                    <a:pt x="55455" y="4376"/>
                    <a:pt x="55104" y="4530"/>
                    <a:pt x="54788" y="4530"/>
                  </a:cubicBezTo>
                  <a:cubicBezTo>
                    <a:pt x="54655" y="4530"/>
                    <a:pt x="54528" y="4503"/>
                    <a:pt x="54410" y="4429"/>
                  </a:cubicBezTo>
                  <a:cubicBezTo>
                    <a:pt x="54361" y="4379"/>
                    <a:pt x="54294" y="4346"/>
                    <a:pt x="54228" y="4329"/>
                  </a:cubicBezTo>
                  <a:cubicBezTo>
                    <a:pt x="54215" y="4327"/>
                    <a:pt x="54203" y="4326"/>
                    <a:pt x="54190" y="4326"/>
                  </a:cubicBezTo>
                  <a:cubicBezTo>
                    <a:pt x="53973" y="4326"/>
                    <a:pt x="53843" y="4713"/>
                    <a:pt x="53622" y="4713"/>
                  </a:cubicBezTo>
                  <a:cubicBezTo>
                    <a:pt x="53613" y="4713"/>
                    <a:pt x="53605" y="4713"/>
                    <a:pt x="53596" y="4711"/>
                  </a:cubicBezTo>
                  <a:cubicBezTo>
                    <a:pt x="53463" y="4695"/>
                    <a:pt x="53380" y="4562"/>
                    <a:pt x="53264" y="4529"/>
                  </a:cubicBezTo>
                  <a:cubicBezTo>
                    <a:pt x="53236" y="4519"/>
                    <a:pt x="53208" y="4514"/>
                    <a:pt x="53180" y="4514"/>
                  </a:cubicBezTo>
                  <a:cubicBezTo>
                    <a:pt x="52953" y="4514"/>
                    <a:pt x="52752" y="4818"/>
                    <a:pt x="52511" y="4818"/>
                  </a:cubicBezTo>
                  <a:cubicBezTo>
                    <a:pt x="52491" y="4818"/>
                    <a:pt x="52471" y="4816"/>
                    <a:pt x="52450" y="4811"/>
                  </a:cubicBezTo>
                  <a:cubicBezTo>
                    <a:pt x="52300" y="4778"/>
                    <a:pt x="52184" y="4595"/>
                    <a:pt x="52035" y="4579"/>
                  </a:cubicBezTo>
                  <a:cubicBezTo>
                    <a:pt x="52027" y="4578"/>
                    <a:pt x="52020" y="4578"/>
                    <a:pt x="52013" y="4578"/>
                  </a:cubicBezTo>
                  <a:cubicBezTo>
                    <a:pt x="51816" y="4578"/>
                    <a:pt x="51673" y="4779"/>
                    <a:pt x="51490" y="4779"/>
                  </a:cubicBezTo>
                  <a:cubicBezTo>
                    <a:pt x="51483" y="4779"/>
                    <a:pt x="51477" y="4778"/>
                    <a:pt x="51470" y="4778"/>
                  </a:cubicBezTo>
                  <a:cubicBezTo>
                    <a:pt x="51353" y="4761"/>
                    <a:pt x="51254" y="4662"/>
                    <a:pt x="51154" y="4612"/>
                  </a:cubicBezTo>
                  <a:cubicBezTo>
                    <a:pt x="51104" y="4591"/>
                    <a:pt x="51053" y="4583"/>
                    <a:pt x="50999" y="4583"/>
                  </a:cubicBezTo>
                  <a:cubicBezTo>
                    <a:pt x="50755" y="4583"/>
                    <a:pt x="50485" y="4759"/>
                    <a:pt x="50272" y="4759"/>
                  </a:cubicBezTo>
                  <a:cubicBezTo>
                    <a:pt x="50190" y="4759"/>
                    <a:pt x="50117" y="4733"/>
                    <a:pt x="50058" y="4662"/>
                  </a:cubicBezTo>
                  <a:cubicBezTo>
                    <a:pt x="49917" y="4901"/>
                    <a:pt x="49704" y="5153"/>
                    <a:pt x="49450" y="5153"/>
                  </a:cubicBezTo>
                  <a:cubicBezTo>
                    <a:pt x="49405" y="5153"/>
                    <a:pt x="49358" y="5144"/>
                    <a:pt x="49310" y="5127"/>
                  </a:cubicBezTo>
                  <a:cubicBezTo>
                    <a:pt x="48192" y="4727"/>
                    <a:pt x="47012" y="4528"/>
                    <a:pt x="45830" y="4528"/>
                  </a:cubicBezTo>
                  <a:cubicBezTo>
                    <a:pt x="45783" y="4528"/>
                    <a:pt x="45735" y="4528"/>
                    <a:pt x="45688" y="4529"/>
                  </a:cubicBezTo>
                  <a:cubicBezTo>
                    <a:pt x="45212" y="4529"/>
                    <a:pt x="44736" y="4573"/>
                    <a:pt x="44259" y="4573"/>
                  </a:cubicBezTo>
                  <a:cubicBezTo>
                    <a:pt x="44021" y="4573"/>
                    <a:pt x="43783" y="4562"/>
                    <a:pt x="43545" y="4529"/>
                  </a:cubicBezTo>
                  <a:cubicBezTo>
                    <a:pt x="42432" y="4363"/>
                    <a:pt x="41435" y="3731"/>
                    <a:pt x="40438" y="3183"/>
                  </a:cubicBezTo>
                  <a:cubicBezTo>
                    <a:pt x="39990" y="2934"/>
                    <a:pt x="39524" y="2718"/>
                    <a:pt x="39059" y="2535"/>
                  </a:cubicBezTo>
                  <a:cubicBezTo>
                    <a:pt x="38677" y="2402"/>
                    <a:pt x="38295" y="2286"/>
                    <a:pt x="37913" y="2186"/>
                  </a:cubicBezTo>
                  <a:lnTo>
                    <a:pt x="35653" y="1555"/>
                  </a:lnTo>
                  <a:cubicBezTo>
                    <a:pt x="34374" y="1206"/>
                    <a:pt x="33095" y="840"/>
                    <a:pt x="31782" y="791"/>
                  </a:cubicBezTo>
                  <a:cubicBezTo>
                    <a:pt x="31660" y="785"/>
                    <a:pt x="31538" y="783"/>
                    <a:pt x="31416" y="783"/>
                  </a:cubicBezTo>
                  <a:cubicBezTo>
                    <a:pt x="30375" y="783"/>
                    <a:pt x="29334" y="963"/>
                    <a:pt x="28294" y="1156"/>
                  </a:cubicBezTo>
                  <a:cubicBezTo>
                    <a:pt x="28294" y="853"/>
                    <a:pt x="27956" y="657"/>
                    <a:pt x="27635" y="657"/>
                  </a:cubicBezTo>
                  <a:cubicBezTo>
                    <a:pt x="27622" y="657"/>
                    <a:pt x="27609" y="657"/>
                    <a:pt x="27596" y="658"/>
                  </a:cubicBezTo>
                  <a:cubicBezTo>
                    <a:pt x="27297" y="708"/>
                    <a:pt x="26981" y="807"/>
                    <a:pt x="26699" y="957"/>
                  </a:cubicBezTo>
                  <a:cubicBezTo>
                    <a:pt x="26369" y="1076"/>
                    <a:pt x="26033" y="1125"/>
                    <a:pt x="25694" y="1125"/>
                  </a:cubicBezTo>
                  <a:cubicBezTo>
                    <a:pt x="24566" y="1125"/>
                    <a:pt x="23400" y="582"/>
                    <a:pt x="22263" y="276"/>
                  </a:cubicBezTo>
                  <a:cubicBezTo>
                    <a:pt x="21571" y="91"/>
                    <a:pt x="20866" y="1"/>
                    <a:pt x="20163" y="1"/>
                  </a:cubicBezTo>
                  <a:close/>
                </a:path>
              </a:pathLst>
            </a:custGeom>
            <a:solidFill>
              <a:srgbClr val="FBC7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1572434" y="4532056"/>
              <a:ext cx="2986462" cy="648089"/>
            </a:xfrm>
            <a:custGeom>
              <a:avLst/>
              <a:gdLst/>
              <a:ahLst/>
              <a:cxnLst/>
              <a:rect l="l" t="t" r="r" b="b"/>
              <a:pathLst>
                <a:path w="41519" h="9010" extrusionOk="0">
                  <a:moveTo>
                    <a:pt x="16273" y="0"/>
                  </a:moveTo>
                  <a:cubicBezTo>
                    <a:pt x="16183" y="0"/>
                    <a:pt x="16092" y="17"/>
                    <a:pt x="15999" y="54"/>
                  </a:cubicBezTo>
                  <a:cubicBezTo>
                    <a:pt x="15667" y="187"/>
                    <a:pt x="15435" y="503"/>
                    <a:pt x="15086" y="603"/>
                  </a:cubicBezTo>
                  <a:cubicBezTo>
                    <a:pt x="15048" y="619"/>
                    <a:pt x="15009" y="626"/>
                    <a:pt x="14970" y="626"/>
                  </a:cubicBezTo>
                  <a:cubicBezTo>
                    <a:pt x="14888" y="626"/>
                    <a:pt x="14804" y="593"/>
                    <a:pt x="14737" y="536"/>
                  </a:cubicBezTo>
                  <a:cubicBezTo>
                    <a:pt x="14654" y="453"/>
                    <a:pt x="14637" y="287"/>
                    <a:pt x="14521" y="220"/>
                  </a:cubicBezTo>
                  <a:cubicBezTo>
                    <a:pt x="14494" y="207"/>
                    <a:pt x="14465" y="201"/>
                    <a:pt x="14436" y="201"/>
                  </a:cubicBezTo>
                  <a:cubicBezTo>
                    <a:pt x="14357" y="201"/>
                    <a:pt x="14279" y="247"/>
                    <a:pt x="14255" y="320"/>
                  </a:cubicBezTo>
                  <a:cubicBezTo>
                    <a:pt x="14222" y="403"/>
                    <a:pt x="14238" y="520"/>
                    <a:pt x="14155" y="553"/>
                  </a:cubicBezTo>
                  <a:cubicBezTo>
                    <a:pt x="14150" y="554"/>
                    <a:pt x="14145" y="554"/>
                    <a:pt x="14139" y="554"/>
                  </a:cubicBezTo>
                  <a:cubicBezTo>
                    <a:pt x="14066" y="554"/>
                    <a:pt x="14018" y="448"/>
                    <a:pt x="13956" y="370"/>
                  </a:cubicBezTo>
                  <a:cubicBezTo>
                    <a:pt x="13887" y="315"/>
                    <a:pt x="13784" y="283"/>
                    <a:pt x="13685" y="283"/>
                  </a:cubicBezTo>
                  <a:cubicBezTo>
                    <a:pt x="13664" y="283"/>
                    <a:pt x="13644" y="284"/>
                    <a:pt x="13624" y="287"/>
                  </a:cubicBezTo>
                  <a:cubicBezTo>
                    <a:pt x="13574" y="287"/>
                    <a:pt x="13524" y="304"/>
                    <a:pt x="13474" y="337"/>
                  </a:cubicBezTo>
                  <a:cubicBezTo>
                    <a:pt x="13424" y="387"/>
                    <a:pt x="13441" y="486"/>
                    <a:pt x="13391" y="553"/>
                  </a:cubicBezTo>
                  <a:cubicBezTo>
                    <a:pt x="13341" y="603"/>
                    <a:pt x="13192" y="586"/>
                    <a:pt x="13092" y="619"/>
                  </a:cubicBezTo>
                  <a:cubicBezTo>
                    <a:pt x="12976" y="652"/>
                    <a:pt x="12893" y="752"/>
                    <a:pt x="12876" y="868"/>
                  </a:cubicBezTo>
                  <a:cubicBezTo>
                    <a:pt x="12876" y="935"/>
                    <a:pt x="12843" y="985"/>
                    <a:pt x="12810" y="1035"/>
                  </a:cubicBezTo>
                  <a:cubicBezTo>
                    <a:pt x="12726" y="1118"/>
                    <a:pt x="12577" y="1084"/>
                    <a:pt x="12461" y="1101"/>
                  </a:cubicBezTo>
                  <a:cubicBezTo>
                    <a:pt x="12294" y="1134"/>
                    <a:pt x="12178" y="1267"/>
                    <a:pt x="12162" y="1433"/>
                  </a:cubicBezTo>
                  <a:cubicBezTo>
                    <a:pt x="12162" y="1533"/>
                    <a:pt x="12178" y="1633"/>
                    <a:pt x="12112" y="1716"/>
                  </a:cubicBezTo>
                  <a:cubicBezTo>
                    <a:pt x="12012" y="1832"/>
                    <a:pt x="11829" y="1749"/>
                    <a:pt x="11696" y="1815"/>
                  </a:cubicBezTo>
                  <a:cubicBezTo>
                    <a:pt x="11597" y="1882"/>
                    <a:pt x="11530" y="1998"/>
                    <a:pt x="11547" y="2114"/>
                  </a:cubicBezTo>
                  <a:cubicBezTo>
                    <a:pt x="11547" y="2164"/>
                    <a:pt x="11530" y="2214"/>
                    <a:pt x="11514" y="2264"/>
                  </a:cubicBezTo>
                  <a:cubicBezTo>
                    <a:pt x="11480" y="2297"/>
                    <a:pt x="11447" y="2314"/>
                    <a:pt x="11397" y="2330"/>
                  </a:cubicBezTo>
                  <a:cubicBezTo>
                    <a:pt x="11259" y="2400"/>
                    <a:pt x="11097" y="2434"/>
                    <a:pt x="10942" y="2434"/>
                  </a:cubicBezTo>
                  <a:cubicBezTo>
                    <a:pt x="10910" y="2434"/>
                    <a:pt x="10880" y="2433"/>
                    <a:pt x="10849" y="2430"/>
                  </a:cubicBezTo>
                  <a:cubicBezTo>
                    <a:pt x="10650" y="2380"/>
                    <a:pt x="10467" y="2314"/>
                    <a:pt x="10284" y="2247"/>
                  </a:cubicBezTo>
                  <a:cubicBezTo>
                    <a:pt x="9965" y="2141"/>
                    <a:pt x="9625" y="2088"/>
                    <a:pt x="9280" y="2088"/>
                  </a:cubicBezTo>
                  <a:cubicBezTo>
                    <a:pt x="9194" y="2088"/>
                    <a:pt x="9108" y="2091"/>
                    <a:pt x="9022" y="2098"/>
                  </a:cubicBezTo>
                  <a:cubicBezTo>
                    <a:pt x="8723" y="2114"/>
                    <a:pt x="8423" y="2181"/>
                    <a:pt x="8141" y="2264"/>
                  </a:cubicBezTo>
                  <a:cubicBezTo>
                    <a:pt x="7992" y="2314"/>
                    <a:pt x="7859" y="2364"/>
                    <a:pt x="7726" y="2430"/>
                  </a:cubicBezTo>
                  <a:cubicBezTo>
                    <a:pt x="7609" y="2480"/>
                    <a:pt x="7493" y="2546"/>
                    <a:pt x="7393" y="2613"/>
                  </a:cubicBezTo>
                  <a:cubicBezTo>
                    <a:pt x="7310" y="2696"/>
                    <a:pt x="7294" y="2812"/>
                    <a:pt x="7360" y="2895"/>
                  </a:cubicBezTo>
                  <a:cubicBezTo>
                    <a:pt x="7427" y="2945"/>
                    <a:pt x="7493" y="2962"/>
                    <a:pt x="7576" y="2962"/>
                  </a:cubicBezTo>
                  <a:cubicBezTo>
                    <a:pt x="7676" y="2962"/>
                    <a:pt x="7792" y="2945"/>
                    <a:pt x="7908" y="2929"/>
                  </a:cubicBezTo>
                  <a:cubicBezTo>
                    <a:pt x="7917" y="2920"/>
                    <a:pt x="7929" y="2916"/>
                    <a:pt x="7944" y="2916"/>
                  </a:cubicBezTo>
                  <a:cubicBezTo>
                    <a:pt x="7958" y="2916"/>
                    <a:pt x="7975" y="2920"/>
                    <a:pt x="7992" y="2929"/>
                  </a:cubicBezTo>
                  <a:cubicBezTo>
                    <a:pt x="8058" y="2945"/>
                    <a:pt x="8058" y="3028"/>
                    <a:pt x="8075" y="3095"/>
                  </a:cubicBezTo>
                  <a:cubicBezTo>
                    <a:pt x="8117" y="3207"/>
                    <a:pt x="8254" y="3248"/>
                    <a:pt x="8376" y="3248"/>
                  </a:cubicBezTo>
                  <a:cubicBezTo>
                    <a:pt x="8398" y="3248"/>
                    <a:pt x="8420" y="3247"/>
                    <a:pt x="8440" y="3244"/>
                  </a:cubicBezTo>
                  <a:cubicBezTo>
                    <a:pt x="8590" y="3244"/>
                    <a:pt x="8756" y="3244"/>
                    <a:pt x="8839" y="3360"/>
                  </a:cubicBezTo>
                  <a:cubicBezTo>
                    <a:pt x="8922" y="3477"/>
                    <a:pt x="8822" y="3709"/>
                    <a:pt x="8905" y="3875"/>
                  </a:cubicBezTo>
                  <a:cubicBezTo>
                    <a:pt x="8955" y="3975"/>
                    <a:pt x="9105" y="4025"/>
                    <a:pt x="9171" y="4125"/>
                  </a:cubicBezTo>
                  <a:cubicBezTo>
                    <a:pt x="9304" y="4307"/>
                    <a:pt x="9171" y="4590"/>
                    <a:pt x="9238" y="4822"/>
                  </a:cubicBezTo>
                  <a:cubicBezTo>
                    <a:pt x="9271" y="4906"/>
                    <a:pt x="9337" y="4989"/>
                    <a:pt x="9321" y="5088"/>
                  </a:cubicBezTo>
                  <a:cubicBezTo>
                    <a:pt x="9306" y="5178"/>
                    <a:pt x="9224" y="5240"/>
                    <a:pt x="9135" y="5240"/>
                  </a:cubicBezTo>
                  <a:cubicBezTo>
                    <a:pt x="9125" y="5240"/>
                    <a:pt x="9115" y="5240"/>
                    <a:pt x="9105" y="5238"/>
                  </a:cubicBezTo>
                  <a:cubicBezTo>
                    <a:pt x="8988" y="5188"/>
                    <a:pt x="8939" y="5055"/>
                    <a:pt x="8922" y="4922"/>
                  </a:cubicBezTo>
                  <a:cubicBezTo>
                    <a:pt x="8939" y="4789"/>
                    <a:pt x="8889" y="4673"/>
                    <a:pt x="8789" y="4590"/>
                  </a:cubicBezTo>
                  <a:cubicBezTo>
                    <a:pt x="8723" y="4557"/>
                    <a:pt x="8623" y="4540"/>
                    <a:pt x="8590" y="4474"/>
                  </a:cubicBezTo>
                  <a:cubicBezTo>
                    <a:pt x="8540" y="4407"/>
                    <a:pt x="8573" y="4341"/>
                    <a:pt x="8540" y="4274"/>
                  </a:cubicBezTo>
                  <a:cubicBezTo>
                    <a:pt x="8507" y="4191"/>
                    <a:pt x="8423" y="4141"/>
                    <a:pt x="8340" y="4141"/>
                  </a:cubicBezTo>
                  <a:cubicBezTo>
                    <a:pt x="8257" y="4125"/>
                    <a:pt x="8174" y="4108"/>
                    <a:pt x="8091" y="4058"/>
                  </a:cubicBezTo>
                  <a:cubicBezTo>
                    <a:pt x="8058" y="4025"/>
                    <a:pt x="8025" y="3992"/>
                    <a:pt x="8008" y="3942"/>
                  </a:cubicBezTo>
                  <a:cubicBezTo>
                    <a:pt x="7892" y="3776"/>
                    <a:pt x="7759" y="3626"/>
                    <a:pt x="7593" y="3527"/>
                  </a:cubicBezTo>
                  <a:cubicBezTo>
                    <a:pt x="7543" y="3493"/>
                    <a:pt x="7493" y="3477"/>
                    <a:pt x="7443" y="3477"/>
                  </a:cubicBezTo>
                  <a:cubicBezTo>
                    <a:pt x="7393" y="3477"/>
                    <a:pt x="7360" y="3493"/>
                    <a:pt x="7310" y="3510"/>
                  </a:cubicBezTo>
                  <a:cubicBezTo>
                    <a:pt x="7287" y="3515"/>
                    <a:pt x="7263" y="3517"/>
                    <a:pt x="7240" y="3517"/>
                  </a:cubicBezTo>
                  <a:cubicBezTo>
                    <a:pt x="7097" y="3517"/>
                    <a:pt x="6955" y="3441"/>
                    <a:pt x="6812" y="3427"/>
                  </a:cubicBezTo>
                  <a:cubicBezTo>
                    <a:pt x="6762" y="3423"/>
                    <a:pt x="6711" y="3421"/>
                    <a:pt x="6660" y="3421"/>
                  </a:cubicBezTo>
                  <a:cubicBezTo>
                    <a:pt x="6507" y="3421"/>
                    <a:pt x="6351" y="3439"/>
                    <a:pt x="6214" y="3477"/>
                  </a:cubicBezTo>
                  <a:cubicBezTo>
                    <a:pt x="5765" y="3560"/>
                    <a:pt x="5317" y="3676"/>
                    <a:pt x="4885" y="3826"/>
                  </a:cubicBezTo>
                  <a:cubicBezTo>
                    <a:pt x="4685" y="3892"/>
                    <a:pt x="4469" y="3975"/>
                    <a:pt x="4270" y="4058"/>
                  </a:cubicBezTo>
                  <a:cubicBezTo>
                    <a:pt x="4170" y="4108"/>
                    <a:pt x="4071" y="4158"/>
                    <a:pt x="3971" y="4224"/>
                  </a:cubicBezTo>
                  <a:cubicBezTo>
                    <a:pt x="3921" y="4258"/>
                    <a:pt x="3888" y="4291"/>
                    <a:pt x="3838" y="4324"/>
                  </a:cubicBezTo>
                  <a:cubicBezTo>
                    <a:pt x="3826" y="4328"/>
                    <a:pt x="3814" y="4329"/>
                    <a:pt x="3804" y="4329"/>
                  </a:cubicBezTo>
                  <a:cubicBezTo>
                    <a:pt x="3793" y="4329"/>
                    <a:pt x="3783" y="4328"/>
                    <a:pt x="3774" y="4328"/>
                  </a:cubicBezTo>
                  <a:cubicBezTo>
                    <a:pt x="3755" y="4328"/>
                    <a:pt x="3738" y="4332"/>
                    <a:pt x="3722" y="4357"/>
                  </a:cubicBezTo>
                  <a:lnTo>
                    <a:pt x="3589" y="4507"/>
                  </a:lnTo>
                  <a:cubicBezTo>
                    <a:pt x="3522" y="4557"/>
                    <a:pt x="3473" y="4640"/>
                    <a:pt x="3473" y="4723"/>
                  </a:cubicBezTo>
                  <a:cubicBezTo>
                    <a:pt x="3473" y="4807"/>
                    <a:pt x="3532" y="4880"/>
                    <a:pt x="3601" y="4880"/>
                  </a:cubicBezTo>
                  <a:cubicBezTo>
                    <a:pt x="3613" y="4880"/>
                    <a:pt x="3626" y="4877"/>
                    <a:pt x="3639" y="4872"/>
                  </a:cubicBezTo>
                  <a:lnTo>
                    <a:pt x="3639" y="4872"/>
                  </a:lnTo>
                  <a:cubicBezTo>
                    <a:pt x="3489" y="5055"/>
                    <a:pt x="3522" y="5321"/>
                    <a:pt x="3705" y="5470"/>
                  </a:cubicBezTo>
                  <a:cubicBezTo>
                    <a:pt x="3738" y="5504"/>
                    <a:pt x="3788" y="5520"/>
                    <a:pt x="3838" y="5520"/>
                  </a:cubicBezTo>
                  <a:cubicBezTo>
                    <a:pt x="3905" y="5520"/>
                    <a:pt x="3971" y="5504"/>
                    <a:pt x="4037" y="5470"/>
                  </a:cubicBezTo>
                  <a:cubicBezTo>
                    <a:pt x="4060" y="5465"/>
                    <a:pt x="4083" y="5463"/>
                    <a:pt x="4107" y="5463"/>
                  </a:cubicBezTo>
                  <a:cubicBezTo>
                    <a:pt x="4189" y="5463"/>
                    <a:pt x="4274" y="5488"/>
                    <a:pt x="4354" y="5488"/>
                  </a:cubicBezTo>
                  <a:cubicBezTo>
                    <a:pt x="4400" y="5488"/>
                    <a:pt x="4445" y="5480"/>
                    <a:pt x="4486" y="5454"/>
                  </a:cubicBezTo>
                  <a:cubicBezTo>
                    <a:pt x="4519" y="5421"/>
                    <a:pt x="4569" y="5387"/>
                    <a:pt x="4602" y="5387"/>
                  </a:cubicBezTo>
                  <a:cubicBezTo>
                    <a:pt x="4619" y="5404"/>
                    <a:pt x="4652" y="5421"/>
                    <a:pt x="4669" y="5437"/>
                  </a:cubicBezTo>
                  <a:cubicBezTo>
                    <a:pt x="4746" y="5491"/>
                    <a:pt x="4838" y="5506"/>
                    <a:pt x="4933" y="5506"/>
                  </a:cubicBezTo>
                  <a:cubicBezTo>
                    <a:pt x="5041" y="5506"/>
                    <a:pt x="5153" y="5487"/>
                    <a:pt x="5250" y="5487"/>
                  </a:cubicBezTo>
                  <a:cubicBezTo>
                    <a:pt x="5466" y="5504"/>
                    <a:pt x="5682" y="5537"/>
                    <a:pt x="5882" y="5603"/>
                  </a:cubicBezTo>
                  <a:cubicBezTo>
                    <a:pt x="6264" y="5703"/>
                    <a:pt x="6646" y="5853"/>
                    <a:pt x="7011" y="6052"/>
                  </a:cubicBezTo>
                  <a:cubicBezTo>
                    <a:pt x="7310" y="6218"/>
                    <a:pt x="7676" y="6401"/>
                    <a:pt x="7842" y="6716"/>
                  </a:cubicBezTo>
                  <a:cubicBezTo>
                    <a:pt x="7859" y="6766"/>
                    <a:pt x="7875" y="6833"/>
                    <a:pt x="7875" y="6883"/>
                  </a:cubicBezTo>
                  <a:cubicBezTo>
                    <a:pt x="7859" y="6999"/>
                    <a:pt x="7776" y="7099"/>
                    <a:pt x="7676" y="7165"/>
                  </a:cubicBezTo>
                  <a:cubicBezTo>
                    <a:pt x="7626" y="7198"/>
                    <a:pt x="7576" y="7231"/>
                    <a:pt x="7510" y="7248"/>
                  </a:cubicBezTo>
                  <a:cubicBezTo>
                    <a:pt x="7503" y="7250"/>
                    <a:pt x="7496" y="7251"/>
                    <a:pt x="7489" y="7251"/>
                  </a:cubicBezTo>
                  <a:cubicBezTo>
                    <a:pt x="7443" y="7251"/>
                    <a:pt x="7391" y="7208"/>
                    <a:pt x="7377" y="7165"/>
                  </a:cubicBezTo>
                  <a:cubicBezTo>
                    <a:pt x="7377" y="7148"/>
                    <a:pt x="7377" y="7132"/>
                    <a:pt x="7377" y="7115"/>
                  </a:cubicBezTo>
                  <a:cubicBezTo>
                    <a:pt x="7360" y="7082"/>
                    <a:pt x="7327" y="7099"/>
                    <a:pt x="7294" y="7082"/>
                  </a:cubicBezTo>
                  <a:cubicBezTo>
                    <a:pt x="7211" y="7082"/>
                    <a:pt x="7161" y="6982"/>
                    <a:pt x="7161" y="6883"/>
                  </a:cubicBezTo>
                  <a:cubicBezTo>
                    <a:pt x="7161" y="6800"/>
                    <a:pt x="7144" y="6700"/>
                    <a:pt x="7111" y="6633"/>
                  </a:cubicBezTo>
                  <a:cubicBezTo>
                    <a:pt x="7045" y="6567"/>
                    <a:pt x="6978" y="6517"/>
                    <a:pt x="6895" y="6517"/>
                  </a:cubicBezTo>
                  <a:cubicBezTo>
                    <a:pt x="6812" y="6517"/>
                    <a:pt x="6729" y="6517"/>
                    <a:pt x="6646" y="6500"/>
                  </a:cubicBezTo>
                  <a:cubicBezTo>
                    <a:pt x="6629" y="6500"/>
                    <a:pt x="6613" y="6484"/>
                    <a:pt x="6596" y="6484"/>
                  </a:cubicBezTo>
                  <a:cubicBezTo>
                    <a:pt x="6563" y="6451"/>
                    <a:pt x="6596" y="6384"/>
                    <a:pt x="6596" y="6351"/>
                  </a:cubicBezTo>
                  <a:cubicBezTo>
                    <a:pt x="6613" y="6218"/>
                    <a:pt x="6463" y="6135"/>
                    <a:pt x="6330" y="6118"/>
                  </a:cubicBezTo>
                  <a:cubicBezTo>
                    <a:pt x="6031" y="6052"/>
                    <a:pt x="5715" y="6019"/>
                    <a:pt x="5416" y="6002"/>
                  </a:cubicBezTo>
                  <a:cubicBezTo>
                    <a:pt x="5333" y="5998"/>
                    <a:pt x="5250" y="5996"/>
                    <a:pt x="5167" y="5996"/>
                  </a:cubicBezTo>
                  <a:cubicBezTo>
                    <a:pt x="4919" y="5996"/>
                    <a:pt x="4673" y="6015"/>
                    <a:pt x="4436" y="6052"/>
                  </a:cubicBezTo>
                  <a:cubicBezTo>
                    <a:pt x="4270" y="6069"/>
                    <a:pt x="4121" y="6118"/>
                    <a:pt x="3954" y="6135"/>
                  </a:cubicBezTo>
                  <a:cubicBezTo>
                    <a:pt x="3871" y="6152"/>
                    <a:pt x="3797" y="6152"/>
                    <a:pt x="3726" y="6152"/>
                  </a:cubicBezTo>
                  <a:cubicBezTo>
                    <a:pt x="3655" y="6152"/>
                    <a:pt x="3589" y="6152"/>
                    <a:pt x="3522" y="6168"/>
                  </a:cubicBezTo>
                  <a:cubicBezTo>
                    <a:pt x="3406" y="6185"/>
                    <a:pt x="3306" y="6251"/>
                    <a:pt x="3240" y="6351"/>
                  </a:cubicBezTo>
                  <a:cubicBezTo>
                    <a:pt x="3174" y="6500"/>
                    <a:pt x="3157" y="6650"/>
                    <a:pt x="3207" y="6783"/>
                  </a:cubicBezTo>
                  <a:cubicBezTo>
                    <a:pt x="3176" y="6778"/>
                    <a:pt x="3143" y="6776"/>
                    <a:pt x="3111" y="6776"/>
                  </a:cubicBezTo>
                  <a:cubicBezTo>
                    <a:pt x="3022" y="6776"/>
                    <a:pt x="2931" y="6792"/>
                    <a:pt x="2858" y="6816"/>
                  </a:cubicBezTo>
                  <a:cubicBezTo>
                    <a:pt x="2742" y="6833"/>
                    <a:pt x="2642" y="6916"/>
                    <a:pt x="2592" y="7016"/>
                  </a:cubicBezTo>
                  <a:cubicBezTo>
                    <a:pt x="2542" y="7148"/>
                    <a:pt x="2526" y="7298"/>
                    <a:pt x="2509" y="7431"/>
                  </a:cubicBezTo>
                  <a:cubicBezTo>
                    <a:pt x="2509" y="7464"/>
                    <a:pt x="2492" y="7481"/>
                    <a:pt x="2476" y="7497"/>
                  </a:cubicBezTo>
                  <a:cubicBezTo>
                    <a:pt x="2459" y="7514"/>
                    <a:pt x="2443" y="7531"/>
                    <a:pt x="2409" y="7531"/>
                  </a:cubicBezTo>
                  <a:cubicBezTo>
                    <a:pt x="2365" y="7542"/>
                    <a:pt x="2321" y="7547"/>
                    <a:pt x="2277" y="7547"/>
                  </a:cubicBezTo>
                  <a:cubicBezTo>
                    <a:pt x="2190" y="7547"/>
                    <a:pt x="2105" y="7525"/>
                    <a:pt x="2027" y="7481"/>
                  </a:cubicBezTo>
                  <a:lnTo>
                    <a:pt x="1994" y="7464"/>
                  </a:lnTo>
                  <a:cubicBezTo>
                    <a:pt x="1894" y="7381"/>
                    <a:pt x="1795" y="7315"/>
                    <a:pt x="1678" y="7248"/>
                  </a:cubicBezTo>
                  <a:cubicBezTo>
                    <a:pt x="1637" y="7233"/>
                    <a:pt x="1595" y="7226"/>
                    <a:pt x="1555" y="7226"/>
                  </a:cubicBezTo>
                  <a:cubicBezTo>
                    <a:pt x="1365" y="7226"/>
                    <a:pt x="1194" y="7375"/>
                    <a:pt x="1180" y="7580"/>
                  </a:cubicBezTo>
                  <a:cubicBezTo>
                    <a:pt x="1180" y="7647"/>
                    <a:pt x="1180" y="7730"/>
                    <a:pt x="1147" y="7780"/>
                  </a:cubicBezTo>
                  <a:cubicBezTo>
                    <a:pt x="1113" y="7796"/>
                    <a:pt x="1080" y="7813"/>
                    <a:pt x="1064" y="7813"/>
                  </a:cubicBezTo>
                  <a:cubicBezTo>
                    <a:pt x="1019" y="7824"/>
                    <a:pt x="973" y="7828"/>
                    <a:pt x="926" y="7828"/>
                  </a:cubicBezTo>
                  <a:cubicBezTo>
                    <a:pt x="833" y="7828"/>
                    <a:pt x="737" y="7813"/>
                    <a:pt x="648" y="7813"/>
                  </a:cubicBezTo>
                  <a:cubicBezTo>
                    <a:pt x="515" y="7830"/>
                    <a:pt x="382" y="7929"/>
                    <a:pt x="382" y="8062"/>
                  </a:cubicBezTo>
                  <a:cubicBezTo>
                    <a:pt x="382" y="8129"/>
                    <a:pt x="416" y="8212"/>
                    <a:pt x="382" y="8278"/>
                  </a:cubicBezTo>
                  <a:cubicBezTo>
                    <a:pt x="333" y="8345"/>
                    <a:pt x="249" y="8361"/>
                    <a:pt x="166" y="8394"/>
                  </a:cubicBezTo>
                  <a:cubicBezTo>
                    <a:pt x="117" y="8461"/>
                    <a:pt x="67" y="8544"/>
                    <a:pt x="67" y="8627"/>
                  </a:cubicBezTo>
                  <a:cubicBezTo>
                    <a:pt x="50" y="8743"/>
                    <a:pt x="17" y="8876"/>
                    <a:pt x="0" y="9009"/>
                  </a:cubicBezTo>
                  <a:lnTo>
                    <a:pt x="41385" y="9009"/>
                  </a:lnTo>
                  <a:cubicBezTo>
                    <a:pt x="41302" y="8826"/>
                    <a:pt x="41186" y="8677"/>
                    <a:pt x="41036" y="8561"/>
                  </a:cubicBezTo>
                  <a:cubicBezTo>
                    <a:pt x="40872" y="8426"/>
                    <a:pt x="40681" y="8359"/>
                    <a:pt x="40474" y="8359"/>
                  </a:cubicBezTo>
                  <a:cubicBezTo>
                    <a:pt x="40451" y="8359"/>
                    <a:pt x="40428" y="8360"/>
                    <a:pt x="40405" y="8361"/>
                  </a:cubicBezTo>
                  <a:cubicBezTo>
                    <a:pt x="40294" y="8361"/>
                    <a:pt x="40178" y="8387"/>
                    <a:pt x="40072" y="8387"/>
                  </a:cubicBezTo>
                  <a:cubicBezTo>
                    <a:pt x="39986" y="8387"/>
                    <a:pt x="39907" y="8370"/>
                    <a:pt x="39840" y="8311"/>
                  </a:cubicBezTo>
                  <a:cubicBezTo>
                    <a:pt x="39790" y="8278"/>
                    <a:pt x="39757" y="8245"/>
                    <a:pt x="39707" y="8212"/>
                  </a:cubicBezTo>
                  <a:cubicBezTo>
                    <a:pt x="39641" y="8212"/>
                    <a:pt x="39591" y="8212"/>
                    <a:pt x="39541" y="8228"/>
                  </a:cubicBezTo>
                  <a:cubicBezTo>
                    <a:pt x="39510" y="8231"/>
                    <a:pt x="39478" y="8233"/>
                    <a:pt x="39447" y="8233"/>
                  </a:cubicBezTo>
                  <a:cubicBezTo>
                    <a:pt x="39296" y="8233"/>
                    <a:pt x="39144" y="8200"/>
                    <a:pt x="38993" y="8145"/>
                  </a:cubicBezTo>
                  <a:cubicBezTo>
                    <a:pt x="38859" y="8121"/>
                    <a:pt x="38716" y="8106"/>
                    <a:pt x="38571" y="8106"/>
                  </a:cubicBezTo>
                  <a:cubicBezTo>
                    <a:pt x="38518" y="8106"/>
                    <a:pt x="38465" y="8108"/>
                    <a:pt x="38411" y="8112"/>
                  </a:cubicBezTo>
                  <a:cubicBezTo>
                    <a:pt x="38349" y="8131"/>
                    <a:pt x="38287" y="8140"/>
                    <a:pt x="38225" y="8140"/>
                  </a:cubicBezTo>
                  <a:cubicBezTo>
                    <a:pt x="38123" y="8140"/>
                    <a:pt x="38023" y="8114"/>
                    <a:pt x="37930" y="8062"/>
                  </a:cubicBezTo>
                  <a:cubicBezTo>
                    <a:pt x="37863" y="8012"/>
                    <a:pt x="37830" y="7946"/>
                    <a:pt x="37763" y="7913"/>
                  </a:cubicBezTo>
                  <a:cubicBezTo>
                    <a:pt x="37740" y="7905"/>
                    <a:pt x="37717" y="7902"/>
                    <a:pt x="37694" y="7902"/>
                  </a:cubicBezTo>
                  <a:cubicBezTo>
                    <a:pt x="37572" y="7902"/>
                    <a:pt x="37460" y="7998"/>
                    <a:pt x="37348" y="8012"/>
                  </a:cubicBezTo>
                  <a:cubicBezTo>
                    <a:pt x="37215" y="8012"/>
                    <a:pt x="37099" y="7979"/>
                    <a:pt x="36999" y="7913"/>
                  </a:cubicBezTo>
                  <a:cubicBezTo>
                    <a:pt x="36910" y="7877"/>
                    <a:pt x="36812" y="7861"/>
                    <a:pt x="36711" y="7861"/>
                  </a:cubicBezTo>
                  <a:cubicBezTo>
                    <a:pt x="36624" y="7861"/>
                    <a:pt x="36536" y="7873"/>
                    <a:pt x="36451" y="7896"/>
                  </a:cubicBezTo>
                  <a:cubicBezTo>
                    <a:pt x="36335" y="7929"/>
                    <a:pt x="36268" y="8062"/>
                    <a:pt x="36152" y="8095"/>
                  </a:cubicBezTo>
                  <a:cubicBezTo>
                    <a:pt x="36135" y="8104"/>
                    <a:pt x="36119" y="8107"/>
                    <a:pt x="36102" y="8107"/>
                  </a:cubicBezTo>
                  <a:cubicBezTo>
                    <a:pt x="36052" y="8107"/>
                    <a:pt x="36002" y="8079"/>
                    <a:pt x="35953" y="8079"/>
                  </a:cubicBezTo>
                  <a:cubicBezTo>
                    <a:pt x="35853" y="8079"/>
                    <a:pt x="35753" y="8112"/>
                    <a:pt x="35653" y="8145"/>
                  </a:cubicBezTo>
                  <a:cubicBezTo>
                    <a:pt x="35617" y="8154"/>
                    <a:pt x="35580" y="8158"/>
                    <a:pt x="35544" y="8158"/>
                  </a:cubicBezTo>
                  <a:cubicBezTo>
                    <a:pt x="35417" y="8158"/>
                    <a:pt x="35291" y="8116"/>
                    <a:pt x="35165" y="8116"/>
                  </a:cubicBezTo>
                  <a:cubicBezTo>
                    <a:pt x="35129" y="8116"/>
                    <a:pt x="35092" y="8119"/>
                    <a:pt x="35055" y="8129"/>
                  </a:cubicBezTo>
                  <a:cubicBezTo>
                    <a:pt x="34882" y="8172"/>
                    <a:pt x="34758" y="8304"/>
                    <a:pt x="34608" y="8304"/>
                  </a:cubicBezTo>
                  <a:cubicBezTo>
                    <a:pt x="34586" y="8304"/>
                    <a:pt x="34564" y="8301"/>
                    <a:pt x="34540" y="8295"/>
                  </a:cubicBezTo>
                  <a:cubicBezTo>
                    <a:pt x="34441" y="8262"/>
                    <a:pt x="34358" y="8162"/>
                    <a:pt x="34258" y="8145"/>
                  </a:cubicBezTo>
                  <a:cubicBezTo>
                    <a:pt x="34208" y="8145"/>
                    <a:pt x="34158" y="8145"/>
                    <a:pt x="34108" y="8162"/>
                  </a:cubicBezTo>
                  <a:cubicBezTo>
                    <a:pt x="34094" y="8163"/>
                    <a:pt x="34080" y="8164"/>
                    <a:pt x="34066" y="8164"/>
                  </a:cubicBezTo>
                  <a:cubicBezTo>
                    <a:pt x="33883" y="8164"/>
                    <a:pt x="33719" y="8066"/>
                    <a:pt x="33627" y="7896"/>
                  </a:cubicBezTo>
                  <a:cubicBezTo>
                    <a:pt x="33593" y="7830"/>
                    <a:pt x="33577" y="7763"/>
                    <a:pt x="33593" y="7697"/>
                  </a:cubicBezTo>
                  <a:cubicBezTo>
                    <a:pt x="33627" y="7531"/>
                    <a:pt x="33793" y="7464"/>
                    <a:pt x="33959" y="7447"/>
                  </a:cubicBezTo>
                  <a:cubicBezTo>
                    <a:pt x="34025" y="7447"/>
                    <a:pt x="34092" y="7431"/>
                    <a:pt x="34158" y="7381"/>
                  </a:cubicBezTo>
                  <a:cubicBezTo>
                    <a:pt x="34191" y="7348"/>
                    <a:pt x="34225" y="7298"/>
                    <a:pt x="34241" y="7248"/>
                  </a:cubicBezTo>
                  <a:cubicBezTo>
                    <a:pt x="34324" y="7115"/>
                    <a:pt x="34474" y="7032"/>
                    <a:pt x="34623" y="7016"/>
                  </a:cubicBezTo>
                  <a:cubicBezTo>
                    <a:pt x="34773" y="6982"/>
                    <a:pt x="34922" y="6982"/>
                    <a:pt x="35072" y="6949"/>
                  </a:cubicBezTo>
                  <a:cubicBezTo>
                    <a:pt x="35105" y="6949"/>
                    <a:pt x="35122" y="6932"/>
                    <a:pt x="35155" y="6916"/>
                  </a:cubicBezTo>
                  <a:cubicBezTo>
                    <a:pt x="35188" y="6866"/>
                    <a:pt x="35222" y="6816"/>
                    <a:pt x="35238" y="6750"/>
                  </a:cubicBezTo>
                  <a:cubicBezTo>
                    <a:pt x="35302" y="6622"/>
                    <a:pt x="35434" y="6544"/>
                    <a:pt x="35581" y="6544"/>
                  </a:cubicBezTo>
                  <a:cubicBezTo>
                    <a:pt x="35626" y="6544"/>
                    <a:pt x="35673" y="6551"/>
                    <a:pt x="35720" y="6567"/>
                  </a:cubicBezTo>
                  <a:cubicBezTo>
                    <a:pt x="35772" y="6578"/>
                    <a:pt x="35827" y="6583"/>
                    <a:pt x="35882" y="6583"/>
                  </a:cubicBezTo>
                  <a:cubicBezTo>
                    <a:pt x="36072" y="6583"/>
                    <a:pt x="36275" y="6530"/>
                    <a:pt x="36468" y="6517"/>
                  </a:cubicBezTo>
                  <a:cubicBezTo>
                    <a:pt x="36800" y="6517"/>
                    <a:pt x="37116" y="6517"/>
                    <a:pt x="37448" y="6567"/>
                  </a:cubicBezTo>
                  <a:cubicBezTo>
                    <a:pt x="37597" y="6584"/>
                    <a:pt x="37763" y="6600"/>
                    <a:pt x="37913" y="6617"/>
                  </a:cubicBezTo>
                  <a:cubicBezTo>
                    <a:pt x="38046" y="6617"/>
                    <a:pt x="38179" y="6617"/>
                    <a:pt x="38328" y="6633"/>
                  </a:cubicBezTo>
                  <a:cubicBezTo>
                    <a:pt x="38512" y="6690"/>
                    <a:pt x="38696" y="6830"/>
                    <a:pt x="38879" y="6830"/>
                  </a:cubicBezTo>
                  <a:cubicBezTo>
                    <a:pt x="38912" y="6830"/>
                    <a:pt x="38944" y="6826"/>
                    <a:pt x="38976" y="6816"/>
                  </a:cubicBezTo>
                  <a:cubicBezTo>
                    <a:pt x="39093" y="6783"/>
                    <a:pt x="39192" y="6700"/>
                    <a:pt x="39292" y="6700"/>
                  </a:cubicBezTo>
                  <a:cubicBezTo>
                    <a:pt x="39458" y="6700"/>
                    <a:pt x="39591" y="6883"/>
                    <a:pt x="39757" y="6883"/>
                  </a:cubicBezTo>
                  <a:cubicBezTo>
                    <a:pt x="39814" y="6883"/>
                    <a:pt x="39883" y="6846"/>
                    <a:pt x="39954" y="6846"/>
                  </a:cubicBezTo>
                  <a:cubicBezTo>
                    <a:pt x="39966" y="6846"/>
                    <a:pt x="39978" y="6847"/>
                    <a:pt x="39990" y="6849"/>
                  </a:cubicBezTo>
                  <a:cubicBezTo>
                    <a:pt x="40206" y="6883"/>
                    <a:pt x="40239" y="7198"/>
                    <a:pt x="40438" y="7248"/>
                  </a:cubicBezTo>
                  <a:cubicBezTo>
                    <a:pt x="40453" y="7251"/>
                    <a:pt x="40467" y="7252"/>
                    <a:pt x="40482" y="7252"/>
                  </a:cubicBezTo>
                  <a:cubicBezTo>
                    <a:pt x="40553" y="7252"/>
                    <a:pt x="40625" y="7228"/>
                    <a:pt x="40704" y="7228"/>
                  </a:cubicBezTo>
                  <a:cubicBezTo>
                    <a:pt x="40720" y="7228"/>
                    <a:pt x="40737" y="7229"/>
                    <a:pt x="40754" y="7231"/>
                  </a:cubicBezTo>
                  <a:cubicBezTo>
                    <a:pt x="40854" y="7265"/>
                    <a:pt x="40937" y="7381"/>
                    <a:pt x="41053" y="7398"/>
                  </a:cubicBezTo>
                  <a:cubicBezTo>
                    <a:pt x="41103" y="7398"/>
                    <a:pt x="41136" y="7381"/>
                    <a:pt x="41186" y="7364"/>
                  </a:cubicBezTo>
                  <a:cubicBezTo>
                    <a:pt x="41286" y="7315"/>
                    <a:pt x="41385" y="7231"/>
                    <a:pt x="41452" y="7132"/>
                  </a:cubicBezTo>
                  <a:cubicBezTo>
                    <a:pt x="41518" y="7032"/>
                    <a:pt x="41502" y="6899"/>
                    <a:pt x="41418" y="6800"/>
                  </a:cubicBezTo>
                  <a:cubicBezTo>
                    <a:pt x="41369" y="6750"/>
                    <a:pt x="41286" y="6716"/>
                    <a:pt x="41219" y="6667"/>
                  </a:cubicBezTo>
                  <a:cubicBezTo>
                    <a:pt x="41186" y="6600"/>
                    <a:pt x="41153" y="6517"/>
                    <a:pt x="41119" y="6451"/>
                  </a:cubicBezTo>
                  <a:cubicBezTo>
                    <a:pt x="41070" y="6401"/>
                    <a:pt x="41020" y="6368"/>
                    <a:pt x="40970" y="6334"/>
                  </a:cubicBezTo>
                  <a:cubicBezTo>
                    <a:pt x="40804" y="6201"/>
                    <a:pt x="40604" y="6118"/>
                    <a:pt x="40405" y="6102"/>
                  </a:cubicBezTo>
                  <a:cubicBezTo>
                    <a:pt x="40347" y="6110"/>
                    <a:pt x="40293" y="6114"/>
                    <a:pt x="40241" y="6114"/>
                  </a:cubicBezTo>
                  <a:cubicBezTo>
                    <a:pt x="40189" y="6114"/>
                    <a:pt x="40139" y="6110"/>
                    <a:pt x="40089" y="6102"/>
                  </a:cubicBezTo>
                  <a:cubicBezTo>
                    <a:pt x="40023" y="6085"/>
                    <a:pt x="39990" y="6052"/>
                    <a:pt x="39923" y="6035"/>
                  </a:cubicBezTo>
                  <a:cubicBezTo>
                    <a:pt x="39897" y="6031"/>
                    <a:pt x="39870" y="6029"/>
                    <a:pt x="39843" y="6029"/>
                  </a:cubicBezTo>
                  <a:cubicBezTo>
                    <a:pt x="39771" y="6029"/>
                    <a:pt x="39702" y="6044"/>
                    <a:pt x="39641" y="6069"/>
                  </a:cubicBezTo>
                  <a:cubicBezTo>
                    <a:pt x="39617" y="6073"/>
                    <a:pt x="39595" y="6075"/>
                    <a:pt x="39572" y="6075"/>
                  </a:cubicBezTo>
                  <a:cubicBezTo>
                    <a:pt x="39436" y="6075"/>
                    <a:pt x="39318" y="6000"/>
                    <a:pt x="39176" y="5985"/>
                  </a:cubicBezTo>
                  <a:cubicBezTo>
                    <a:pt x="38976" y="5952"/>
                    <a:pt x="38760" y="5919"/>
                    <a:pt x="38561" y="5902"/>
                  </a:cubicBezTo>
                  <a:cubicBezTo>
                    <a:pt x="38200" y="5864"/>
                    <a:pt x="37838" y="5845"/>
                    <a:pt x="37477" y="5845"/>
                  </a:cubicBezTo>
                  <a:cubicBezTo>
                    <a:pt x="36573" y="5845"/>
                    <a:pt x="35672" y="5964"/>
                    <a:pt x="34806" y="6201"/>
                  </a:cubicBezTo>
                  <a:cubicBezTo>
                    <a:pt x="34313" y="6345"/>
                    <a:pt x="33835" y="6518"/>
                    <a:pt x="33329" y="6518"/>
                  </a:cubicBezTo>
                  <a:cubicBezTo>
                    <a:pt x="33306" y="6518"/>
                    <a:pt x="33284" y="6518"/>
                    <a:pt x="33261" y="6517"/>
                  </a:cubicBezTo>
                  <a:cubicBezTo>
                    <a:pt x="32435" y="6489"/>
                    <a:pt x="31645" y="5971"/>
                    <a:pt x="30850" y="5971"/>
                  </a:cubicBezTo>
                  <a:cubicBezTo>
                    <a:pt x="30718" y="5971"/>
                    <a:pt x="30586" y="5986"/>
                    <a:pt x="30453" y="6019"/>
                  </a:cubicBezTo>
                  <a:cubicBezTo>
                    <a:pt x="29626" y="6210"/>
                    <a:pt x="28997" y="7071"/>
                    <a:pt x="28172" y="7071"/>
                  </a:cubicBezTo>
                  <a:cubicBezTo>
                    <a:pt x="28135" y="7071"/>
                    <a:pt x="28098" y="7069"/>
                    <a:pt x="28061" y="7065"/>
                  </a:cubicBezTo>
                  <a:cubicBezTo>
                    <a:pt x="27749" y="7039"/>
                    <a:pt x="27436" y="6871"/>
                    <a:pt x="27140" y="6871"/>
                  </a:cubicBezTo>
                  <a:cubicBezTo>
                    <a:pt x="27058" y="6871"/>
                    <a:pt x="26977" y="6883"/>
                    <a:pt x="26898" y="6916"/>
                  </a:cubicBezTo>
                  <a:cubicBezTo>
                    <a:pt x="26665" y="6999"/>
                    <a:pt x="26499" y="7215"/>
                    <a:pt x="26250" y="7215"/>
                  </a:cubicBezTo>
                  <a:cubicBezTo>
                    <a:pt x="26017" y="7215"/>
                    <a:pt x="25868" y="7049"/>
                    <a:pt x="25702" y="6916"/>
                  </a:cubicBezTo>
                  <a:cubicBezTo>
                    <a:pt x="25572" y="6843"/>
                    <a:pt x="25429" y="6796"/>
                    <a:pt x="25284" y="6796"/>
                  </a:cubicBezTo>
                  <a:cubicBezTo>
                    <a:pt x="25263" y="6796"/>
                    <a:pt x="25241" y="6797"/>
                    <a:pt x="25220" y="6800"/>
                  </a:cubicBezTo>
                  <a:cubicBezTo>
                    <a:pt x="25135" y="6800"/>
                    <a:pt x="25049" y="6726"/>
                    <a:pt x="24953" y="6726"/>
                  </a:cubicBezTo>
                  <a:cubicBezTo>
                    <a:pt x="24937" y="6726"/>
                    <a:pt x="24921" y="6728"/>
                    <a:pt x="24904" y="6733"/>
                  </a:cubicBezTo>
                  <a:cubicBezTo>
                    <a:pt x="24805" y="6766"/>
                    <a:pt x="24755" y="6949"/>
                    <a:pt x="24639" y="7049"/>
                  </a:cubicBezTo>
                  <a:cubicBezTo>
                    <a:pt x="24539" y="7148"/>
                    <a:pt x="24306" y="7099"/>
                    <a:pt x="24173" y="7198"/>
                  </a:cubicBezTo>
                  <a:cubicBezTo>
                    <a:pt x="24107" y="7248"/>
                    <a:pt x="24057" y="7315"/>
                    <a:pt x="23974" y="7381"/>
                  </a:cubicBezTo>
                  <a:cubicBezTo>
                    <a:pt x="23899" y="7423"/>
                    <a:pt x="23816" y="7443"/>
                    <a:pt x="23733" y="7443"/>
                  </a:cubicBezTo>
                  <a:cubicBezTo>
                    <a:pt x="23650" y="7443"/>
                    <a:pt x="23567" y="7423"/>
                    <a:pt x="23492" y="7381"/>
                  </a:cubicBezTo>
                  <a:cubicBezTo>
                    <a:pt x="23423" y="7346"/>
                    <a:pt x="23338" y="7296"/>
                    <a:pt x="23259" y="7296"/>
                  </a:cubicBezTo>
                  <a:cubicBezTo>
                    <a:pt x="23224" y="7296"/>
                    <a:pt x="23190" y="7306"/>
                    <a:pt x="23160" y="7331"/>
                  </a:cubicBezTo>
                  <a:cubicBezTo>
                    <a:pt x="23110" y="7364"/>
                    <a:pt x="23093" y="7414"/>
                    <a:pt x="23044" y="7447"/>
                  </a:cubicBezTo>
                  <a:cubicBezTo>
                    <a:pt x="22990" y="7480"/>
                    <a:pt x="22929" y="7498"/>
                    <a:pt x="22871" y="7498"/>
                  </a:cubicBezTo>
                  <a:cubicBezTo>
                    <a:pt x="22839" y="7498"/>
                    <a:pt x="22807" y="7492"/>
                    <a:pt x="22778" y="7481"/>
                  </a:cubicBezTo>
                  <a:cubicBezTo>
                    <a:pt x="22728" y="7481"/>
                    <a:pt x="22678" y="7464"/>
                    <a:pt x="22628" y="7431"/>
                  </a:cubicBezTo>
                  <a:cubicBezTo>
                    <a:pt x="22578" y="7414"/>
                    <a:pt x="22562" y="7348"/>
                    <a:pt x="22562" y="7298"/>
                  </a:cubicBezTo>
                  <a:cubicBezTo>
                    <a:pt x="22578" y="7248"/>
                    <a:pt x="22645" y="7215"/>
                    <a:pt x="22678" y="7165"/>
                  </a:cubicBezTo>
                  <a:cubicBezTo>
                    <a:pt x="22761" y="7082"/>
                    <a:pt x="22711" y="6932"/>
                    <a:pt x="22728" y="6816"/>
                  </a:cubicBezTo>
                  <a:cubicBezTo>
                    <a:pt x="22778" y="6683"/>
                    <a:pt x="22894" y="6600"/>
                    <a:pt x="23044" y="6584"/>
                  </a:cubicBezTo>
                  <a:cubicBezTo>
                    <a:pt x="23110" y="6575"/>
                    <a:pt x="23177" y="6571"/>
                    <a:pt x="23245" y="6571"/>
                  </a:cubicBezTo>
                  <a:cubicBezTo>
                    <a:pt x="23314" y="6571"/>
                    <a:pt x="23384" y="6575"/>
                    <a:pt x="23459" y="6584"/>
                  </a:cubicBezTo>
                  <a:cubicBezTo>
                    <a:pt x="23476" y="6584"/>
                    <a:pt x="23509" y="6567"/>
                    <a:pt x="23542" y="6567"/>
                  </a:cubicBezTo>
                  <a:cubicBezTo>
                    <a:pt x="23608" y="6517"/>
                    <a:pt x="23592" y="6417"/>
                    <a:pt x="23625" y="6334"/>
                  </a:cubicBezTo>
                  <a:cubicBezTo>
                    <a:pt x="23658" y="6235"/>
                    <a:pt x="23758" y="6152"/>
                    <a:pt x="23874" y="6152"/>
                  </a:cubicBezTo>
                  <a:cubicBezTo>
                    <a:pt x="23892" y="6149"/>
                    <a:pt x="23910" y="6147"/>
                    <a:pt x="23929" y="6147"/>
                  </a:cubicBezTo>
                  <a:cubicBezTo>
                    <a:pt x="24015" y="6147"/>
                    <a:pt x="24108" y="6177"/>
                    <a:pt x="24190" y="6218"/>
                  </a:cubicBezTo>
                  <a:cubicBezTo>
                    <a:pt x="24240" y="6251"/>
                    <a:pt x="24290" y="6284"/>
                    <a:pt x="24356" y="6284"/>
                  </a:cubicBezTo>
                  <a:cubicBezTo>
                    <a:pt x="24423" y="6284"/>
                    <a:pt x="24506" y="6268"/>
                    <a:pt x="24589" y="6235"/>
                  </a:cubicBezTo>
                  <a:cubicBezTo>
                    <a:pt x="24654" y="6215"/>
                    <a:pt x="24725" y="6206"/>
                    <a:pt x="24797" y="6206"/>
                  </a:cubicBezTo>
                  <a:cubicBezTo>
                    <a:pt x="24907" y="6206"/>
                    <a:pt x="25020" y="6228"/>
                    <a:pt x="25120" y="6268"/>
                  </a:cubicBezTo>
                  <a:cubicBezTo>
                    <a:pt x="25336" y="6301"/>
                    <a:pt x="25552" y="6318"/>
                    <a:pt x="25768" y="6334"/>
                  </a:cubicBezTo>
                  <a:cubicBezTo>
                    <a:pt x="25947" y="6341"/>
                    <a:pt x="26126" y="6345"/>
                    <a:pt x="26306" y="6345"/>
                  </a:cubicBezTo>
                  <a:cubicBezTo>
                    <a:pt x="26561" y="6345"/>
                    <a:pt x="26818" y="6337"/>
                    <a:pt x="27081" y="6318"/>
                  </a:cubicBezTo>
                  <a:cubicBezTo>
                    <a:pt x="27396" y="6284"/>
                    <a:pt x="27729" y="6235"/>
                    <a:pt x="28044" y="6185"/>
                  </a:cubicBezTo>
                  <a:cubicBezTo>
                    <a:pt x="28227" y="6135"/>
                    <a:pt x="28726" y="6118"/>
                    <a:pt x="28759" y="5902"/>
                  </a:cubicBezTo>
                  <a:cubicBezTo>
                    <a:pt x="28809" y="5803"/>
                    <a:pt x="28792" y="5670"/>
                    <a:pt x="28726" y="5570"/>
                  </a:cubicBezTo>
                  <a:cubicBezTo>
                    <a:pt x="28709" y="5537"/>
                    <a:pt x="28659" y="5520"/>
                    <a:pt x="28642" y="5504"/>
                  </a:cubicBezTo>
                  <a:cubicBezTo>
                    <a:pt x="28593" y="5404"/>
                    <a:pt x="28593" y="5304"/>
                    <a:pt x="28642" y="5221"/>
                  </a:cubicBezTo>
                  <a:cubicBezTo>
                    <a:pt x="28692" y="5138"/>
                    <a:pt x="28726" y="5038"/>
                    <a:pt x="28759" y="4955"/>
                  </a:cubicBezTo>
                  <a:cubicBezTo>
                    <a:pt x="28792" y="4789"/>
                    <a:pt x="28726" y="4640"/>
                    <a:pt x="28609" y="4540"/>
                  </a:cubicBezTo>
                  <a:cubicBezTo>
                    <a:pt x="28493" y="4440"/>
                    <a:pt x="28360" y="4357"/>
                    <a:pt x="28227" y="4307"/>
                  </a:cubicBezTo>
                  <a:cubicBezTo>
                    <a:pt x="28078" y="4258"/>
                    <a:pt x="27911" y="4175"/>
                    <a:pt x="27911" y="4025"/>
                  </a:cubicBezTo>
                  <a:cubicBezTo>
                    <a:pt x="27911" y="3942"/>
                    <a:pt x="27995" y="3859"/>
                    <a:pt x="27995" y="3759"/>
                  </a:cubicBezTo>
                  <a:cubicBezTo>
                    <a:pt x="28011" y="3676"/>
                    <a:pt x="27895" y="3543"/>
                    <a:pt x="27795" y="3493"/>
                  </a:cubicBezTo>
                  <a:cubicBezTo>
                    <a:pt x="27554" y="3357"/>
                    <a:pt x="27294" y="3287"/>
                    <a:pt x="27030" y="3287"/>
                  </a:cubicBezTo>
                  <a:cubicBezTo>
                    <a:pt x="26875" y="3287"/>
                    <a:pt x="26719" y="3311"/>
                    <a:pt x="26566" y="3360"/>
                  </a:cubicBezTo>
                  <a:cubicBezTo>
                    <a:pt x="26466" y="3410"/>
                    <a:pt x="26350" y="3444"/>
                    <a:pt x="26233" y="3444"/>
                  </a:cubicBezTo>
                  <a:cubicBezTo>
                    <a:pt x="25968" y="3427"/>
                    <a:pt x="25768" y="3144"/>
                    <a:pt x="25502" y="3144"/>
                  </a:cubicBezTo>
                  <a:cubicBezTo>
                    <a:pt x="25237" y="3161"/>
                    <a:pt x="25104" y="3394"/>
                    <a:pt x="24888" y="3493"/>
                  </a:cubicBezTo>
                  <a:cubicBezTo>
                    <a:pt x="24820" y="3522"/>
                    <a:pt x="24747" y="3540"/>
                    <a:pt x="24671" y="3540"/>
                  </a:cubicBezTo>
                  <a:cubicBezTo>
                    <a:pt x="24617" y="3540"/>
                    <a:pt x="24561" y="3531"/>
                    <a:pt x="24506" y="3510"/>
                  </a:cubicBezTo>
                  <a:cubicBezTo>
                    <a:pt x="24424" y="3483"/>
                    <a:pt x="24343" y="3456"/>
                    <a:pt x="24261" y="3456"/>
                  </a:cubicBezTo>
                  <a:cubicBezTo>
                    <a:pt x="24243" y="3456"/>
                    <a:pt x="24225" y="3457"/>
                    <a:pt x="24207" y="3460"/>
                  </a:cubicBezTo>
                  <a:cubicBezTo>
                    <a:pt x="24090" y="3493"/>
                    <a:pt x="24040" y="3643"/>
                    <a:pt x="23974" y="3743"/>
                  </a:cubicBezTo>
                  <a:cubicBezTo>
                    <a:pt x="23827" y="3962"/>
                    <a:pt x="23603" y="3975"/>
                    <a:pt x="23370" y="3975"/>
                  </a:cubicBezTo>
                  <a:cubicBezTo>
                    <a:pt x="23339" y="3975"/>
                    <a:pt x="23307" y="3975"/>
                    <a:pt x="23276" y="3975"/>
                  </a:cubicBezTo>
                  <a:cubicBezTo>
                    <a:pt x="22944" y="3959"/>
                    <a:pt x="22612" y="3875"/>
                    <a:pt x="22313" y="3759"/>
                  </a:cubicBezTo>
                  <a:cubicBezTo>
                    <a:pt x="22246" y="3743"/>
                    <a:pt x="22163" y="3726"/>
                    <a:pt x="22097" y="3726"/>
                  </a:cubicBezTo>
                  <a:cubicBezTo>
                    <a:pt x="22006" y="3741"/>
                    <a:pt x="21915" y="3811"/>
                    <a:pt x="21825" y="3811"/>
                  </a:cubicBezTo>
                  <a:cubicBezTo>
                    <a:pt x="21816" y="3811"/>
                    <a:pt x="21807" y="3811"/>
                    <a:pt x="21798" y="3809"/>
                  </a:cubicBezTo>
                  <a:cubicBezTo>
                    <a:pt x="21748" y="3792"/>
                    <a:pt x="21698" y="3776"/>
                    <a:pt x="21648" y="3743"/>
                  </a:cubicBezTo>
                  <a:cubicBezTo>
                    <a:pt x="21582" y="3701"/>
                    <a:pt x="21503" y="3680"/>
                    <a:pt x="21424" y="3680"/>
                  </a:cubicBezTo>
                  <a:cubicBezTo>
                    <a:pt x="21345" y="3680"/>
                    <a:pt x="21266" y="3701"/>
                    <a:pt x="21199" y="3743"/>
                  </a:cubicBezTo>
                  <a:cubicBezTo>
                    <a:pt x="21133" y="3792"/>
                    <a:pt x="21050" y="3826"/>
                    <a:pt x="20984" y="3842"/>
                  </a:cubicBezTo>
                  <a:cubicBezTo>
                    <a:pt x="20823" y="3842"/>
                    <a:pt x="20725" y="3625"/>
                    <a:pt x="20583" y="3625"/>
                  </a:cubicBezTo>
                  <a:cubicBezTo>
                    <a:pt x="20578" y="3625"/>
                    <a:pt x="20573" y="3626"/>
                    <a:pt x="20568" y="3626"/>
                  </a:cubicBezTo>
                  <a:cubicBezTo>
                    <a:pt x="20402" y="3626"/>
                    <a:pt x="20319" y="3842"/>
                    <a:pt x="20169" y="3875"/>
                  </a:cubicBezTo>
                  <a:cubicBezTo>
                    <a:pt x="20162" y="3876"/>
                    <a:pt x="20155" y="3877"/>
                    <a:pt x="20148" y="3877"/>
                  </a:cubicBezTo>
                  <a:cubicBezTo>
                    <a:pt x="19992" y="3877"/>
                    <a:pt x="19862" y="3709"/>
                    <a:pt x="19688" y="3709"/>
                  </a:cubicBezTo>
                  <a:cubicBezTo>
                    <a:pt x="19522" y="3709"/>
                    <a:pt x="19455" y="3842"/>
                    <a:pt x="19339" y="3909"/>
                  </a:cubicBezTo>
                  <a:cubicBezTo>
                    <a:pt x="19315" y="3920"/>
                    <a:pt x="19292" y="3932"/>
                    <a:pt x="19268" y="3932"/>
                  </a:cubicBezTo>
                  <a:cubicBezTo>
                    <a:pt x="19259" y="3932"/>
                    <a:pt x="19249" y="3930"/>
                    <a:pt x="19239" y="3925"/>
                  </a:cubicBezTo>
                  <a:cubicBezTo>
                    <a:pt x="19173" y="3909"/>
                    <a:pt x="19173" y="3826"/>
                    <a:pt x="19173" y="3743"/>
                  </a:cubicBezTo>
                  <a:cubicBezTo>
                    <a:pt x="19173" y="3543"/>
                    <a:pt x="19206" y="3294"/>
                    <a:pt x="19372" y="3178"/>
                  </a:cubicBezTo>
                  <a:cubicBezTo>
                    <a:pt x="19469" y="3146"/>
                    <a:pt x="19572" y="3127"/>
                    <a:pt x="19678" y="3127"/>
                  </a:cubicBezTo>
                  <a:cubicBezTo>
                    <a:pt x="19736" y="3127"/>
                    <a:pt x="19795" y="3133"/>
                    <a:pt x="19854" y="3144"/>
                  </a:cubicBezTo>
                  <a:cubicBezTo>
                    <a:pt x="19870" y="3144"/>
                    <a:pt x="19904" y="3128"/>
                    <a:pt x="19937" y="3128"/>
                  </a:cubicBezTo>
                  <a:cubicBezTo>
                    <a:pt x="19987" y="3095"/>
                    <a:pt x="19987" y="3012"/>
                    <a:pt x="20003" y="2962"/>
                  </a:cubicBezTo>
                  <a:cubicBezTo>
                    <a:pt x="20053" y="2845"/>
                    <a:pt x="20169" y="2762"/>
                    <a:pt x="20302" y="2746"/>
                  </a:cubicBezTo>
                  <a:cubicBezTo>
                    <a:pt x="20402" y="2762"/>
                    <a:pt x="20518" y="2796"/>
                    <a:pt x="20618" y="2862"/>
                  </a:cubicBezTo>
                  <a:cubicBezTo>
                    <a:pt x="20686" y="2891"/>
                    <a:pt x="20753" y="2909"/>
                    <a:pt x="20821" y="2909"/>
                  </a:cubicBezTo>
                  <a:cubicBezTo>
                    <a:pt x="20869" y="2909"/>
                    <a:pt x="20918" y="2900"/>
                    <a:pt x="20967" y="2879"/>
                  </a:cubicBezTo>
                  <a:cubicBezTo>
                    <a:pt x="21000" y="2862"/>
                    <a:pt x="21050" y="2812"/>
                    <a:pt x="21083" y="2779"/>
                  </a:cubicBezTo>
                  <a:cubicBezTo>
                    <a:pt x="21166" y="2727"/>
                    <a:pt x="21256" y="2701"/>
                    <a:pt x="21344" y="2701"/>
                  </a:cubicBezTo>
                  <a:cubicBezTo>
                    <a:pt x="21397" y="2701"/>
                    <a:pt x="21449" y="2710"/>
                    <a:pt x="21499" y="2729"/>
                  </a:cubicBezTo>
                  <a:cubicBezTo>
                    <a:pt x="21648" y="2762"/>
                    <a:pt x="21764" y="2845"/>
                    <a:pt x="21881" y="2945"/>
                  </a:cubicBezTo>
                  <a:cubicBezTo>
                    <a:pt x="21907" y="2800"/>
                    <a:pt x="22004" y="2754"/>
                    <a:pt x="22125" y="2754"/>
                  </a:cubicBezTo>
                  <a:cubicBezTo>
                    <a:pt x="22307" y="2754"/>
                    <a:pt x="22541" y="2859"/>
                    <a:pt x="22662" y="2879"/>
                  </a:cubicBezTo>
                  <a:cubicBezTo>
                    <a:pt x="22850" y="2923"/>
                    <a:pt x="23045" y="2953"/>
                    <a:pt x="23244" y="2953"/>
                  </a:cubicBezTo>
                  <a:cubicBezTo>
                    <a:pt x="23343" y="2953"/>
                    <a:pt x="23442" y="2945"/>
                    <a:pt x="23542" y="2929"/>
                  </a:cubicBezTo>
                  <a:cubicBezTo>
                    <a:pt x="23710" y="2905"/>
                    <a:pt x="23852" y="2811"/>
                    <a:pt x="24018" y="2811"/>
                  </a:cubicBezTo>
                  <a:cubicBezTo>
                    <a:pt x="24082" y="2811"/>
                    <a:pt x="24149" y="2825"/>
                    <a:pt x="24223" y="2862"/>
                  </a:cubicBezTo>
                  <a:cubicBezTo>
                    <a:pt x="24290" y="2889"/>
                    <a:pt x="24358" y="2938"/>
                    <a:pt x="24434" y="2938"/>
                  </a:cubicBezTo>
                  <a:cubicBezTo>
                    <a:pt x="24452" y="2938"/>
                    <a:pt x="24470" y="2935"/>
                    <a:pt x="24489" y="2929"/>
                  </a:cubicBezTo>
                  <a:cubicBezTo>
                    <a:pt x="24572" y="2912"/>
                    <a:pt x="24622" y="2796"/>
                    <a:pt x="24705" y="2762"/>
                  </a:cubicBezTo>
                  <a:cubicBezTo>
                    <a:pt x="24735" y="2749"/>
                    <a:pt x="24766" y="2743"/>
                    <a:pt x="24798" y="2743"/>
                  </a:cubicBezTo>
                  <a:cubicBezTo>
                    <a:pt x="24923" y="2743"/>
                    <a:pt x="25052" y="2832"/>
                    <a:pt x="25177" y="2832"/>
                  </a:cubicBezTo>
                  <a:cubicBezTo>
                    <a:pt x="25208" y="2832"/>
                    <a:pt x="25239" y="2826"/>
                    <a:pt x="25270" y="2812"/>
                  </a:cubicBezTo>
                  <a:cubicBezTo>
                    <a:pt x="25336" y="2779"/>
                    <a:pt x="25370" y="2713"/>
                    <a:pt x="25436" y="2696"/>
                  </a:cubicBezTo>
                  <a:cubicBezTo>
                    <a:pt x="25502" y="2696"/>
                    <a:pt x="25586" y="2746"/>
                    <a:pt x="25652" y="2796"/>
                  </a:cubicBezTo>
                  <a:cubicBezTo>
                    <a:pt x="25751" y="2859"/>
                    <a:pt x="25860" y="2887"/>
                    <a:pt x="25970" y="2887"/>
                  </a:cubicBezTo>
                  <a:cubicBezTo>
                    <a:pt x="26064" y="2887"/>
                    <a:pt x="26159" y="2867"/>
                    <a:pt x="26250" y="2829"/>
                  </a:cubicBezTo>
                  <a:cubicBezTo>
                    <a:pt x="26350" y="2779"/>
                    <a:pt x="26433" y="2679"/>
                    <a:pt x="26466" y="2563"/>
                  </a:cubicBezTo>
                  <a:cubicBezTo>
                    <a:pt x="26466" y="2463"/>
                    <a:pt x="26416" y="2347"/>
                    <a:pt x="26333" y="2297"/>
                  </a:cubicBezTo>
                  <a:cubicBezTo>
                    <a:pt x="26250" y="2231"/>
                    <a:pt x="26150" y="2198"/>
                    <a:pt x="26051" y="2181"/>
                  </a:cubicBezTo>
                  <a:cubicBezTo>
                    <a:pt x="25984" y="2181"/>
                    <a:pt x="25934" y="2164"/>
                    <a:pt x="25868" y="2148"/>
                  </a:cubicBezTo>
                  <a:cubicBezTo>
                    <a:pt x="25718" y="2081"/>
                    <a:pt x="25685" y="1882"/>
                    <a:pt x="25552" y="1766"/>
                  </a:cubicBezTo>
                  <a:cubicBezTo>
                    <a:pt x="25466" y="1701"/>
                    <a:pt x="25363" y="1686"/>
                    <a:pt x="25256" y="1686"/>
                  </a:cubicBezTo>
                  <a:cubicBezTo>
                    <a:pt x="25167" y="1686"/>
                    <a:pt x="25075" y="1696"/>
                    <a:pt x="24986" y="1696"/>
                  </a:cubicBezTo>
                  <a:cubicBezTo>
                    <a:pt x="24935" y="1696"/>
                    <a:pt x="24885" y="1693"/>
                    <a:pt x="24838" y="1682"/>
                  </a:cubicBezTo>
                  <a:cubicBezTo>
                    <a:pt x="24613" y="1634"/>
                    <a:pt x="24403" y="1399"/>
                    <a:pt x="24149" y="1399"/>
                  </a:cubicBezTo>
                  <a:cubicBezTo>
                    <a:pt x="24141" y="1399"/>
                    <a:pt x="24132" y="1400"/>
                    <a:pt x="24124" y="1400"/>
                  </a:cubicBezTo>
                  <a:cubicBezTo>
                    <a:pt x="23993" y="1415"/>
                    <a:pt x="23849" y="1506"/>
                    <a:pt x="23715" y="1506"/>
                  </a:cubicBezTo>
                  <a:cubicBezTo>
                    <a:pt x="23696" y="1506"/>
                    <a:pt x="23677" y="1504"/>
                    <a:pt x="23658" y="1500"/>
                  </a:cubicBezTo>
                  <a:cubicBezTo>
                    <a:pt x="23608" y="1483"/>
                    <a:pt x="23559" y="1450"/>
                    <a:pt x="23509" y="1433"/>
                  </a:cubicBezTo>
                  <a:cubicBezTo>
                    <a:pt x="23499" y="1430"/>
                    <a:pt x="23490" y="1429"/>
                    <a:pt x="23482" y="1429"/>
                  </a:cubicBezTo>
                  <a:cubicBezTo>
                    <a:pt x="23445" y="1429"/>
                    <a:pt x="23413" y="1453"/>
                    <a:pt x="23359" y="1466"/>
                  </a:cubicBezTo>
                  <a:cubicBezTo>
                    <a:pt x="23293" y="1483"/>
                    <a:pt x="23210" y="1500"/>
                    <a:pt x="23127" y="1500"/>
                  </a:cubicBezTo>
                  <a:cubicBezTo>
                    <a:pt x="22961" y="1516"/>
                    <a:pt x="22811" y="1550"/>
                    <a:pt x="22645" y="1566"/>
                  </a:cubicBezTo>
                  <a:cubicBezTo>
                    <a:pt x="22329" y="1633"/>
                    <a:pt x="22014" y="1682"/>
                    <a:pt x="21698" y="1732"/>
                  </a:cubicBezTo>
                  <a:cubicBezTo>
                    <a:pt x="21537" y="1750"/>
                    <a:pt x="21373" y="1762"/>
                    <a:pt x="21211" y="1762"/>
                  </a:cubicBezTo>
                  <a:cubicBezTo>
                    <a:pt x="20771" y="1762"/>
                    <a:pt x="20339" y="1675"/>
                    <a:pt x="19987" y="1383"/>
                  </a:cubicBezTo>
                  <a:cubicBezTo>
                    <a:pt x="19771" y="1201"/>
                    <a:pt x="19588" y="968"/>
                    <a:pt x="19339" y="852"/>
                  </a:cubicBezTo>
                  <a:cubicBezTo>
                    <a:pt x="19206" y="791"/>
                    <a:pt x="19066" y="772"/>
                    <a:pt x="18922" y="772"/>
                  </a:cubicBezTo>
                  <a:cubicBezTo>
                    <a:pt x="18702" y="772"/>
                    <a:pt x="18474" y="816"/>
                    <a:pt x="18254" y="816"/>
                  </a:cubicBezTo>
                  <a:cubicBezTo>
                    <a:pt x="18188" y="816"/>
                    <a:pt x="18123" y="812"/>
                    <a:pt x="18059" y="802"/>
                  </a:cubicBezTo>
                  <a:cubicBezTo>
                    <a:pt x="17411" y="701"/>
                    <a:pt x="16863" y="0"/>
                    <a:pt x="16273" y="0"/>
                  </a:cubicBezTo>
                  <a:close/>
                </a:path>
              </a:pathLst>
            </a:custGeom>
            <a:solidFill>
              <a:srgbClr val="F9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4756000" y="4768346"/>
              <a:ext cx="4451532" cy="409354"/>
            </a:xfrm>
            <a:custGeom>
              <a:avLst/>
              <a:gdLst/>
              <a:ahLst/>
              <a:cxnLst/>
              <a:rect l="l" t="t" r="r" b="b"/>
              <a:pathLst>
                <a:path w="61887" h="5691" extrusionOk="0">
                  <a:moveTo>
                    <a:pt x="25645" y="0"/>
                  </a:moveTo>
                  <a:cubicBezTo>
                    <a:pt x="25531" y="0"/>
                    <a:pt x="25427" y="29"/>
                    <a:pt x="25353" y="109"/>
                  </a:cubicBezTo>
                  <a:cubicBezTo>
                    <a:pt x="25121" y="358"/>
                    <a:pt x="25503" y="624"/>
                    <a:pt x="25353" y="890"/>
                  </a:cubicBezTo>
                  <a:cubicBezTo>
                    <a:pt x="25270" y="1039"/>
                    <a:pt x="25104" y="1072"/>
                    <a:pt x="24954" y="1122"/>
                  </a:cubicBezTo>
                  <a:cubicBezTo>
                    <a:pt x="24174" y="1355"/>
                    <a:pt x="23742" y="2268"/>
                    <a:pt x="22977" y="2617"/>
                  </a:cubicBezTo>
                  <a:cubicBezTo>
                    <a:pt x="22549" y="2813"/>
                    <a:pt x="22083" y="2909"/>
                    <a:pt x="21617" y="2909"/>
                  </a:cubicBezTo>
                  <a:cubicBezTo>
                    <a:pt x="21251" y="2909"/>
                    <a:pt x="20885" y="2850"/>
                    <a:pt x="20535" y="2734"/>
                  </a:cubicBezTo>
                  <a:cubicBezTo>
                    <a:pt x="20236" y="2601"/>
                    <a:pt x="19920" y="2501"/>
                    <a:pt x="19588" y="2468"/>
                  </a:cubicBezTo>
                  <a:cubicBezTo>
                    <a:pt x="19322" y="2484"/>
                    <a:pt x="19056" y="2551"/>
                    <a:pt x="18807" y="2667"/>
                  </a:cubicBezTo>
                  <a:cubicBezTo>
                    <a:pt x="18416" y="2785"/>
                    <a:pt x="18016" y="2842"/>
                    <a:pt x="17621" y="2842"/>
                  </a:cubicBezTo>
                  <a:cubicBezTo>
                    <a:pt x="16506" y="2842"/>
                    <a:pt x="15422" y="2388"/>
                    <a:pt x="14637" y="1554"/>
                  </a:cubicBezTo>
                  <a:cubicBezTo>
                    <a:pt x="14321" y="1213"/>
                    <a:pt x="13844" y="801"/>
                    <a:pt x="13461" y="801"/>
                  </a:cubicBezTo>
                  <a:cubicBezTo>
                    <a:pt x="13321" y="801"/>
                    <a:pt x="13194" y="856"/>
                    <a:pt x="13092" y="989"/>
                  </a:cubicBezTo>
                  <a:cubicBezTo>
                    <a:pt x="12992" y="1106"/>
                    <a:pt x="12959" y="1288"/>
                    <a:pt x="12810" y="1371"/>
                  </a:cubicBezTo>
                  <a:cubicBezTo>
                    <a:pt x="12760" y="1400"/>
                    <a:pt x="12713" y="1413"/>
                    <a:pt x="12668" y="1413"/>
                  </a:cubicBezTo>
                  <a:cubicBezTo>
                    <a:pt x="12350" y="1413"/>
                    <a:pt x="12123" y="777"/>
                    <a:pt x="11730" y="690"/>
                  </a:cubicBezTo>
                  <a:cubicBezTo>
                    <a:pt x="11694" y="681"/>
                    <a:pt x="11659" y="677"/>
                    <a:pt x="11624" y="677"/>
                  </a:cubicBezTo>
                  <a:cubicBezTo>
                    <a:pt x="11230" y="677"/>
                    <a:pt x="10928" y="1240"/>
                    <a:pt x="10500" y="1255"/>
                  </a:cubicBezTo>
                  <a:cubicBezTo>
                    <a:pt x="10235" y="1255"/>
                    <a:pt x="10019" y="1039"/>
                    <a:pt x="9786" y="906"/>
                  </a:cubicBezTo>
                  <a:cubicBezTo>
                    <a:pt x="9554" y="774"/>
                    <a:pt x="9313" y="716"/>
                    <a:pt x="9070" y="716"/>
                  </a:cubicBezTo>
                  <a:cubicBezTo>
                    <a:pt x="8213" y="716"/>
                    <a:pt x="7322" y="1426"/>
                    <a:pt x="6663" y="2086"/>
                  </a:cubicBezTo>
                  <a:cubicBezTo>
                    <a:pt x="6570" y="2178"/>
                    <a:pt x="6452" y="2215"/>
                    <a:pt x="6323" y="2215"/>
                  </a:cubicBezTo>
                  <a:cubicBezTo>
                    <a:pt x="6035" y="2215"/>
                    <a:pt x="5691" y="2030"/>
                    <a:pt x="5450" y="1870"/>
                  </a:cubicBezTo>
                  <a:cubicBezTo>
                    <a:pt x="5168" y="1678"/>
                    <a:pt x="4846" y="1456"/>
                    <a:pt x="4539" y="1456"/>
                  </a:cubicBezTo>
                  <a:cubicBezTo>
                    <a:pt x="4448" y="1456"/>
                    <a:pt x="4358" y="1475"/>
                    <a:pt x="4270" y="1521"/>
                  </a:cubicBezTo>
                  <a:cubicBezTo>
                    <a:pt x="3838" y="1720"/>
                    <a:pt x="3855" y="2335"/>
                    <a:pt x="3938" y="2817"/>
                  </a:cubicBezTo>
                  <a:cubicBezTo>
                    <a:pt x="3631" y="2712"/>
                    <a:pt x="3274" y="2631"/>
                    <a:pt x="2945" y="2631"/>
                  </a:cubicBezTo>
                  <a:cubicBezTo>
                    <a:pt x="2544" y="2631"/>
                    <a:pt x="2184" y="2752"/>
                    <a:pt x="2011" y="3099"/>
                  </a:cubicBezTo>
                  <a:cubicBezTo>
                    <a:pt x="1961" y="3232"/>
                    <a:pt x="1894" y="3348"/>
                    <a:pt x="1828" y="3465"/>
                  </a:cubicBezTo>
                  <a:cubicBezTo>
                    <a:pt x="1701" y="3633"/>
                    <a:pt x="1518" y="3680"/>
                    <a:pt x="1309" y="3680"/>
                  </a:cubicBezTo>
                  <a:cubicBezTo>
                    <a:pt x="1056" y="3680"/>
                    <a:pt x="765" y="3611"/>
                    <a:pt x="494" y="3611"/>
                  </a:cubicBezTo>
                  <a:cubicBezTo>
                    <a:pt x="374" y="3611"/>
                    <a:pt x="258" y="3625"/>
                    <a:pt x="150" y="3664"/>
                  </a:cubicBezTo>
                  <a:cubicBezTo>
                    <a:pt x="84" y="4329"/>
                    <a:pt x="167" y="5010"/>
                    <a:pt x="399" y="5624"/>
                  </a:cubicBezTo>
                  <a:cubicBezTo>
                    <a:pt x="266" y="5624"/>
                    <a:pt x="133" y="5641"/>
                    <a:pt x="0" y="5691"/>
                  </a:cubicBezTo>
                  <a:lnTo>
                    <a:pt x="61887" y="5691"/>
                  </a:lnTo>
                  <a:lnTo>
                    <a:pt x="61887" y="3631"/>
                  </a:lnTo>
                  <a:cubicBezTo>
                    <a:pt x="61239" y="3232"/>
                    <a:pt x="60541" y="2916"/>
                    <a:pt x="59810" y="2684"/>
                  </a:cubicBezTo>
                  <a:cubicBezTo>
                    <a:pt x="59356" y="2537"/>
                    <a:pt x="58891" y="2390"/>
                    <a:pt x="58423" y="2390"/>
                  </a:cubicBezTo>
                  <a:cubicBezTo>
                    <a:pt x="58310" y="2390"/>
                    <a:pt x="58196" y="2399"/>
                    <a:pt x="58082" y="2418"/>
                  </a:cubicBezTo>
                  <a:cubicBezTo>
                    <a:pt x="57484" y="2518"/>
                    <a:pt x="56936" y="2999"/>
                    <a:pt x="56969" y="3598"/>
                  </a:cubicBezTo>
                  <a:lnTo>
                    <a:pt x="53314" y="3099"/>
                  </a:lnTo>
                  <a:cubicBezTo>
                    <a:pt x="52719" y="3017"/>
                    <a:pt x="52118" y="2935"/>
                    <a:pt x="51523" y="2935"/>
                  </a:cubicBezTo>
                  <a:cubicBezTo>
                    <a:pt x="51153" y="2935"/>
                    <a:pt x="50786" y="2967"/>
                    <a:pt x="50423" y="3049"/>
                  </a:cubicBezTo>
                  <a:cubicBezTo>
                    <a:pt x="49775" y="3199"/>
                    <a:pt x="49061" y="3664"/>
                    <a:pt x="49127" y="4345"/>
                  </a:cubicBezTo>
                  <a:cubicBezTo>
                    <a:pt x="48754" y="4465"/>
                    <a:pt x="48366" y="4524"/>
                    <a:pt x="47981" y="4524"/>
                  </a:cubicBezTo>
                  <a:cubicBezTo>
                    <a:pt x="47509" y="4524"/>
                    <a:pt x="47041" y="4436"/>
                    <a:pt x="46602" y="4262"/>
                  </a:cubicBezTo>
                  <a:cubicBezTo>
                    <a:pt x="46037" y="4046"/>
                    <a:pt x="45522" y="3697"/>
                    <a:pt x="44941" y="3598"/>
                  </a:cubicBezTo>
                  <a:cubicBezTo>
                    <a:pt x="44862" y="3584"/>
                    <a:pt x="44780" y="3578"/>
                    <a:pt x="44698" y="3578"/>
                  </a:cubicBezTo>
                  <a:cubicBezTo>
                    <a:pt x="44160" y="3578"/>
                    <a:pt x="43598" y="3857"/>
                    <a:pt x="43512" y="4362"/>
                  </a:cubicBezTo>
                  <a:cubicBezTo>
                    <a:pt x="43047" y="3647"/>
                    <a:pt x="42532" y="2916"/>
                    <a:pt x="41784" y="2518"/>
                  </a:cubicBezTo>
                  <a:cubicBezTo>
                    <a:pt x="41480" y="2359"/>
                    <a:pt x="41129" y="2274"/>
                    <a:pt x="40786" y="2274"/>
                  </a:cubicBezTo>
                  <a:cubicBezTo>
                    <a:pt x="40266" y="2274"/>
                    <a:pt x="39765" y="2469"/>
                    <a:pt x="39475" y="2900"/>
                  </a:cubicBezTo>
                  <a:cubicBezTo>
                    <a:pt x="39114" y="2403"/>
                    <a:pt x="38540" y="2119"/>
                    <a:pt x="37947" y="2119"/>
                  </a:cubicBezTo>
                  <a:cubicBezTo>
                    <a:pt x="37747" y="2119"/>
                    <a:pt x="37545" y="2152"/>
                    <a:pt x="37348" y="2219"/>
                  </a:cubicBezTo>
                  <a:cubicBezTo>
                    <a:pt x="37132" y="2335"/>
                    <a:pt x="36883" y="2401"/>
                    <a:pt x="36617" y="2418"/>
                  </a:cubicBezTo>
                  <a:cubicBezTo>
                    <a:pt x="36209" y="2403"/>
                    <a:pt x="35856" y="1990"/>
                    <a:pt x="35459" y="1990"/>
                  </a:cubicBezTo>
                  <a:cubicBezTo>
                    <a:pt x="35419" y="1990"/>
                    <a:pt x="35379" y="1994"/>
                    <a:pt x="35338" y="2003"/>
                  </a:cubicBezTo>
                  <a:cubicBezTo>
                    <a:pt x="35122" y="2053"/>
                    <a:pt x="34956" y="2252"/>
                    <a:pt x="34740" y="2318"/>
                  </a:cubicBezTo>
                  <a:cubicBezTo>
                    <a:pt x="34673" y="2339"/>
                    <a:pt x="34608" y="2348"/>
                    <a:pt x="34543" y="2348"/>
                  </a:cubicBezTo>
                  <a:cubicBezTo>
                    <a:pt x="34185" y="2348"/>
                    <a:pt x="33845" y="2074"/>
                    <a:pt x="33494" y="1920"/>
                  </a:cubicBezTo>
                  <a:cubicBezTo>
                    <a:pt x="33397" y="1877"/>
                    <a:pt x="33285" y="1857"/>
                    <a:pt x="33172" y="1857"/>
                  </a:cubicBezTo>
                  <a:cubicBezTo>
                    <a:pt x="32805" y="1857"/>
                    <a:pt x="32432" y="2071"/>
                    <a:pt x="32547" y="2401"/>
                  </a:cubicBezTo>
                  <a:cubicBezTo>
                    <a:pt x="32215" y="1587"/>
                    <a:pt x="31434" y="1056"/>
                    <a:pt x="30553" y="1056"/>
                  </a:cubicBezTo>
                  <a:cubicBezTo>
                    <a:pt x="30401" y="1056"/>
                    <a:pt x="30249" y="1077"/>
                    <a:pt x="30101" y="1077"/>
                  </a:cubicBezTo>
                  <a:cubicBezTo>
                    <a:pt x="29989" y="1077"/>
                    <a:pt x="29879" y="1065"/>
                    <a:pt x="29772" y="1022"/>
                  </a:cubicBezTo>
                  <a:cubicBezTo>
                    <a:pt x="29473" y="890"/>
                    <a:pt x="29291" y="524"/>
                    <a:pt x="28958" y="507"/>
                  </a:cubicBezTo>
                  <a:cubicBezTo>
                    <a:pt x="28943" y="506"/>
                    <a:pt x="28929" y="505"/>
                    <a:pt x="28914" y="505"/>
                  </a:cubicBezTo>
                  <a:cubicBezTo>
                    <a:pt x="28621" y="505"/>
                    <a:pt x="28395" y="813"/>
                    <a:pt x="28094" y="939"/>
                  </a:cubicBezTo>
                  <a:cubicBezTo>
                    <a:pt x="27997" y="977"/>
                    <a:pt x="27903" y="994"/>
                    <a:pt x="27809" y="994"/>
                  </a:cubicBezTo>
                  <a:cubicBezTo>
                    <a:pt x="27248" y="994"/>
                    <a:pt x="26749" y="389"/>
                    <a:pt x="26250" y="175"/>
                  </a:cubicBezTo>
                  <a:cubicBezTo>
                    <a:pt x="26119" y="109"/>
                    <a:pt x="25865" y="0"/>
                    <a:pt x="25645" y="0"/>
                  </a:cubicBezTo>
                  <a:close/>
                </a:path>
              </a:pathLst>
            </a:custGeom>
            <a:solidFill>
              <a:srgbClr val="F9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187630" y="3723273"/>
              <a:ext cx="294050" cy="16832"/>
            </a:xfrm>
            <a:custGeom>
              <a:avLst/>
              <a:gdLst/>
              <a:ahLst/>
              <a:cxnLst/>
              <a:rect l="l" t="t" r="r" b="b"/>
              <a:pathLst>
                <a:path w="4088" h="234" extrusionOk="0">
                  <a:moveTo>
                    <a:pt x="1" y="1"/>
                  </a:moveTo>
                  <a:lnTo>
                    <a:pt x="1" y="234"/>
                  </a:lnTo>
                  <a:lnTo>
                    <a:pt x="4088" y="234"/>
                  </a:lnTo>
                  <a:lnTo>
                    <a:pt x="4088" y="1"/>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6184033" y="3697018"/>
              <a:ext cx="274988" cy="6042"/>
            </a:xfrm>
            <a:custGeom>
              <a:avLst/>
              <a:gdLst/>
              <a:ahLst/>
              <a:cxnLst/>
              <a:rect l="l" t="t" r="r" b="b"/>
              <a:pathLst>
                <a:path w="3823" h="84" extrusionOk="0">
                  <a:moveTo>
                    <a:pt x="1" y="0"/>
                  </a:moveTo>
                  <a:lnTo>
                    <a:pt x="1" y="83"/>
                  </a:lnTo>
                  <a:lnTo>
                    <a:pt x="3822" y="83"/>
                  </a:lnTo>
                  <a:lnTo>
                    <a:pt x="3822"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6475639" y="3608616"/>
              <a:ext cx="228306" cy="51430"/>
            </a:xfrm>
            <a:custGeom>
              <a:avLst/>
              <a:gdLst/>
              <a:ahLst/>
              <a:cxnLst/>
              <a:rect l="l" t="t" r="r" b="b"/>
              <a:pathLst>
                <a:path w="3174" h="715" extrusionOk="0">
                  <a:moveTo>
                    <a:pt x="482" y="0"/>
                  </a:moveTo>
                  <a:lnTo>
                    <a:pt x="1" y="50"/>
                  </a:lnTo>
                  <a:lnTo>
                    <a:pt x="3174" y="714"/>
                  </a:lnTo>
                  <a:lnTo>
                    <a:pt x="3174" y="581"/>
                  </a:lnTo>
                  <a:lnTo>
                    <a:pt x="482"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599934" y="4108099"/>
              <a:ext cx="657368" cy="22802"/>
            </a:xfrm>
            <a:custGeom>
              <a:avLst/>
              <a:gdLst/>
              <a:ahLst/>
              <a:cxnLst/>
              <a:rect l="l" t="t" r="r" b="b"/>
              <a:pathLst>
                <a:path w="9139" h="317" extrusionOk="0">
                  <a:moveTo>
                    <a:pt x="1" y="1"/>
                  </a:moveTo>
                  <a:lnTo>
                    <a:pt x="1" y="316"/>
                  </a:lnTo>
                  <a:lnTo>
                    <a:pt x="9138" y="316"/>
                  </a:lnTo>
                  <a:lnTo>
                    <a:pt x="9138" y="167"/>
                  </a:lnTo>
                  <a:lnTo>
                    <a:pt x="1"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5921128" y="4118889"/>
              <a:ext cx="288080" cy="10789"/>
            </a:xfrm>
            <a:custGeom>
              <a:avLst/>
              <a:gdLst/>
              <a:ahLst/>
              <a:cxnLst/>
              <a:rect l="l" t="t" r="r" b="b"/>
              <a:pathLst>
                <a:path w="4005" h="150" extrusionOk="0">
                  <a:moveTo>
                    <a:pt x="1" y="0"/>
                  </a:moveTo>
                  <a:lnTo>
                    <a:pt x="1" y="150"/>
                  </a:lnTo>
                  <a:lnTo>
                    <a:pt x="4005" y="150"/>
                  </a:lnTo>
                  <a:lnTo>
                    <a:pt x="4005"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5980902" y="4088966"/>
              <a:ext cx="228306" cy="7265"/>
            </a:xfrm>
            <a:custGeom>
              <a:avLst/>
              <a:gdLst/>
              <a:ahLst/>
              <a:cxnLst/>
              <a:rect l="l" t="t" r="r" b="b"/>
              <a:pathLst>
                <a:path w="3174" h="101" extrusionOk="0">
                  <a:moveTo>
                    <a:pt x="1" y="1"/>
                  </a:moveTo>
                  <a:lnTo>
                    <a:pt x="1" y="100"/>
                  </a:lnTo>
                  <a:lnTo>
                    <a:pt x="3174" y="100"/>
                  </a:lnTo>
                  <a:lnTo>
                    <a:pt x="3174"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8000490" y="4206068"/>
              <a:ext cx="13235" cy="47905"/>
            </a:xfrm>
            <a:custGeom>
              <a:avLst/>
              <a:gdLst/>
              <a:ahLst/>
              <a:cxnLst/>
              <a:rect l="l" t="t" r="r" b="b"/>
              <a:pathLst>
                <a:path w="184" h="666" extrusionOk="0">
                  <a:moveTo>
                    <a:pt x="1" y="1"/>
                  </a:moveTo>
                  <a:lnTo>
                    <a:pt x="1" y="665"/>
                  </a:lnTo>
                  <a:lnTo>
                    <a:pt x="184" y="665"/>
                  </a:lnTo>
                  <a:lnTo>
                    <a:pt x="184"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a:off x="8097309" y="4206068"/>
              <a:ext cx="13235" cy="47905"/>
            </a:xfrm>
            <a:custGeom>
              <a:avLst/>
              <a:gdLst/>
              <a:ahLst/>
              <a:cxnLst/>
              <a:rect l="l" t="t" r="r" b="b"/>
              <a:pathLst>
                <a:path w="184" h="666" extrusionOk="0">
                  <a:moveTo>
                    <a:pt x="1" y="1"/>
                  </a:moveTo>
                  <a:lnTo>
                    <a:pt x="1" y="665"/>
                  </a:lnTo>
                  <a:lnTo>
                    <a:pt x="183" y="665"/>
                  </a:lnTo>
                  <a:lnTo>
                    <a:pt x="18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8149890" y="4208514"/>
              <a:ext cx="12012" cy="49056"/>
            </a:xfrm>
            <a:custGeom>
              <a:avLst/>
              <a:gdLst/>
              <a:ahLst/>
              <a:cxnLst/>
              <a:rect l="l" t="t" r="r" b="b"/>
              <a:pathLst>
                <a:path w="167" h="682" extrusionOk="0">
                  <a:moveTo>
                    <a:pt x="1" y="0"/>
                  </a:moveTo>
                  <a:lnTo>
                    <a:pt x="1" y="681"/>
                  </a:lnTo>
                  <a:lnTo>
                    <a:pt x="167" y="681"/>
                  </a:lnTo>
                  <a:lnTo>
                    <a:pt x="167"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7946758" y="4206068"/>
              <a:ext cx="13235" cy="47905"/>
            </a:xfrm>
            <a:custGeom>
              <a:avLst/>
              <a:gdLst/>
              <a:ahLst/>
              <a:cxnLst/>
              <a:rect l="l" t="t" r="r" b="b"/>
              <a:pathLst>
                <a:path w="184" h="666" extrusionOk="0">
                  <a:moveTo>
                    <a:pt x="0" y="1"/>
                  </a:moveTo>
                  <a:lnTo>
                    <a:pt x="0" y="665"/>
                  </a:lnTo>
                  <a:lnTo>
                    <a:pt x="183" y="665"/>
                  </a:lnTo>
                  <a:lnTo>
                    <a:pt x="18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7894177" y="4206068"/>
              <a:ext cx="13235" cy="47905"/>
            </a:xfrm>
            <a:custGeom>
              <a:avLst/>
              <a:gdLst/>
              <a:ahLst/>
              <a:cxnLst/>
              <a:rect l="l" t="t" r="r" b="b"/>
              <a:pathLst>
                <a:path w="184" h="666" extrusionOk="0">
                  <a:moveTo>
                    <a:pt x="0" y="1"/>
                  </a:moveTo>
                  <a:lnTo>
                    <a:pt x="0" y="665"/>
                  </a:lnTo>
                  <a:lnTo>
                    <a:pt x="183" y="665"/>
                  </a:lnTo>
                  <a:lnTo>
                    <a:pt x="18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7270325" y="4183410"/>
              <a:ext cx="598817" cy="53804"/>
            </a:xfrm>
            <a:custGeom>
              <a:avLst/>
              <a:gdLst/>
              <a:ahLst/>
              <a:cxnLst/>
              <a:rect l="l" t="t" r="r" b="b"/>
              <a:pathLst>
                <a:path w="8325" h="748" extrusionOk="0">
                  <a:moveTo>
                    <a:pt x="1" y="0"/>
                  </a:moveTo>
                  <a:lnTo>
                    <a:pt x="1" y="83"/>
                  </a:lnTo>
                  <a:lnTo>
                    <a:pt x="1878" y="449"/>
                  </a:lnTo>
                  <a:lnTo>
                    <a:pt x="2078" y="449"/>
                  </a:lnTo>
                  <a:lnTo>
                    <a:pt x="2078" y="549"/>
                  </a:lnTo>
                  <a:lnTo>
                    <a:pt x="1596" y="549"/>
                  </a:lnTo>
                  <a:lnTo>
                    <a:pt x="1430" y="632"/>
                  </a:lnTo>
                  <a:lnTo>
                    <a:pt x="2078" y="748"/>
                  </a:lnTo>
                  <a:lnTo>
                    <a:pt x="2642" y="748"/>
                  </a:lnTo>
                  <a:lnTo>
                    <a:pt x="2526" y="565"/>
                  </a:lnTo>
                  <a:lnTo>
                    <a:pt x="2194" y="565"/>
                  </a:lnTo>
                  <a:lnTo>
                    <a:pt x="2177" y="465"/>
                  </a:lnTo>
                  <a:lnTo>
                    <a:pt x="8324" y="465"/>
                  </a:lnTo>
                  <a:lnTo>
                    <a:pt x="8324" y="316"/>
                  </a:lnTo>
                  <a:lnTo>
                    <a:pt x="1862" y="349"/>
                  </a:lnTo>
                  <a:lnTo>
                    <a:pt x="1"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18"/>
        <p:cNvGrpSpPr/>
        <p:nvPr/>
      </p:nvGrpSpPr>
      <p:grpSpPr>
        <a:xfrm>
          <a:off x="0" y="0"/>
          <a:ext cx="0" cy="0"/>
          <a:chOff x="0" y="0"/>
          <a:chExt cx="0" cy="0"/>
        </a:xfrm>
      </p:grpSpPr>
      <p:sp>
        <p:nvSpPr>
          <p:cNvPr id="419" name="Google Shape;419;p11"/>
          <p:cNvSpPr/>
          <p:nvPr/>
        </p:nvSpPr>
        <p:spPr>
          <a:xfrm rot="1909620">
            <a:off x="-577952" y="3206321"/>
            <a:ext cx="3763880" cy="2805124"/>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rot="2995151">
            <a:off x="-570936" y="-2046255"/>
            <a:ext cx="3142472" cy="5026613"/>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6417967">
            <a:off x="7179022" y="-2393784"/>
            <a:ext cx="2100727" cy="5238903"/>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6457670" flipH="1">
            <a:off x="400689" y="-497779"/>
            <a:ext cx="1199224" cy="1446890"/>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rot="-3788073">
            <a:off x="8165145" y="1352944"/>
            <a:ext cx="505503" cy="583903"/>
            <a:chOff x="4559475" y="3797625"/>
            <a:chExt cx="115075" cy="132925"/>
          </a:xfrm>
        </p:grpSpPr>
        <p:sp>
          <p:nvSpPr>
            <p:cNvPr id="424" name="Google Shape;424;p11"/>
            <p:cNvSpPr/>
            <p:nvPr/>
          </p:nvSpPr>
          <p:spPr>
            <a:xfrm>
              <a:off x="4597800" y="3862875"/>
              <a:ext cx="17775" cy="14975"/>
            </a:xfrm>
            <a:custGeom>
              <a:avLst/>
              <a:gdLst/>
              <a:ahLst/>
              <a:cxnLst/>
              <a:rect l="l" t="t" r="r" b="b"/>
              <a:pathLst>
                <a:path w="711" h="599" extrusionOk="0">
                  <a:moveTo>
                    <a:pt x="399" y="1"/>
                  </a:moveTo>
                  <a:cubicBezTo>
                    <a:pt x="311" y="1"/>
                    <a:pt x="234" y="39"/>
                    <a:pt x="181" y="102"/>
                  </a:cubicBezTo>
                  <a:lnTo>
                    <a:pt x="181" y="102"/>
                  </a:lnTo>
                  <a:cubicBezTo>
                    <a:pt x="5" y="159"/>
                    <a:pt x="1" y="407"/>
                    <a:pt x="169" y="487"/>
                  </a:cubicBezTo>
                  <a:lnTo>
                    <a:pt x="169" y="487"/>
                  </a:lnTo>
                  <a:cubicBezTo>
                    <a:pt x="226" y="563"/>
                    <a:pt x="314" y="599"/>
                    <a:pt x="402" y="599"/>
                  </a:cubicBezTo>
                  <a:cubicBezTo>
                    <a:pt x="555" y="599"/>
                    <a:pt x="710" y="490"/>
                    <a:pt x="710" y="298"/>
                  </a:cubicBezTo>
                  <a:cubicBezTo>
                    <a:pt x="710" y="165"/>
                    <a:pt x="611" y="49"/>
                    <a:pt x="494" y="15"/>
                  </a:cubicBezTo>
                  <a:cubicBezTo>
                    <a:pt x="462" y="6"/>
                    <a:pt x="430" y="1"/>
                    <a:pt x="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4629250" y="3888575"/>
              <a:ext cx="12075" cy="14475"/>
            </a:xfrm>
            <a:custGeom>
              <a:avLst/>
              <a:gdLst/>
              <a:ahLst/>
              <a:cxnLst/>
              <a:rect l="l" t="t" r="r" b="b"/>
              <a:pathLst>
                <a:path w="483" h="579" extrusionOk="0">
                  <a:moveTo>
                    <a:pt x="242" y="1"/>
                  </a:moveTo>
                  <a:cubicBezTo>
                    <a:pt x="121" y="1"/>
                    <a:pt x="1" y="84"/>
                    <a:pt x="17" y="250"/>
                  </a:cubicBezTo>
                  <a:lnTo>
                    <a:pt x="51" y="250"/>
                  </a:lnTo>
                  <a:lnTo>
                    <a:pt x="51" y="366"/>
                  </a:lnTo>
                  <a:cubicBezTo>
                    <a:pt x="51" y="508"/>
                    <a:pt x="154" y="578"/>
                    <a:pt x="258" y="578"/>
                  </a:cubicBezTo>
                  <a:cubicBezTo>
                    <a:pt x="362" y="578"/>
                    <a:pt x="466" y="508"/>
                    <a:pt x="466" y="366"/>
                  </a:cubicBezTo>
                  <a:lnTo>
                    <a:pt x="466" y="250"/>
                  </a:lnTo>
                  <a:cubicBezTo>
                    <a:pt x="483" y="84"/>
                    <a:pt x="362" y="1"/>
                    <a:pt x="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4584825" y="3906850"/>
              <a:ext cx="30325" cy="23700"/>
            </a:xfrm>
            <a:custGeom>
              <a:avLst/>
              <a:gdLst/>
              <a:ahLst/>
              <a:cxnLst/>
              <a:rect l="l" t="t" r="r" b="b"/>
              <a:pathLst>
                <a:path w="1213" h="948" extrusionOk="0">
                  <a:moveTo>
                    <a:pt x="598" y="1"/>
                  </a:moveTo>
                  <a:cubicBezTo>
                    <a:pt x="0" y="1"/>
                    <a:pt x="0" y="948"/>
                    <a:pt x="598" y="948"/>
                  </a:cubicBezTo>
                  <a:cubicBezTo>
                    <a:pt x="1213" y="948"/>
                    <a:pt x="1213"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4653350" y="3878200"/>
              <a:ext cx="21200" cy="17050"/>
            </a:xfrm>
            <a:custGeom>
              <a:avLst/>
              <a:gdLst/>
              <a:ahLst/>
              <a:cxnLst/>
              <a:rect l="l" t="t" r="r" b="b"/>
              <a:pathLst>
                <a:path w="848" h="682" extrusionOk="0">
                  <a:moveTo>
                    <a:pt x="432" y="0"/>
                  </a:moveTo>
                  <a:cubicBezTo>
                    <a:pt x="0" y="34"/>
                    <a:pt x="0" y="648"/>
                    <a:pt x="432" y="682"/>
                  </a:cubicBezTo>
                  <a:cubicBezTo>
                    <a:pt x="848" y="648"/>
                    <a:pt x="848" y="34"/>
                    <a:pt x="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1"/>
          <p:cNvSpPr/>
          <p:nvPr/>
        </p:nvSpPr>
        <p:spPr>
          <a:xfrm rot="408444">
            <a:off x="3904899" y="2929618"/>
            <a:ext cx="6270319" cy="3899669"/>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rot="6092889">
            <a:off x="7335792" y="3688413"/>
            <a:ext cx="1452697" cy="168165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txBox="1">
            <a:spLocks noGrp="1"/>
          </p:cNvSpPr>
          <p:nvPr>
            <p:ph type="title" hasCustomPrompt="1"/>
          </p:nvPr>
        </p:nvSpPr>
        <p:spPr>
          <a:xfrm>
            <a:off x="1608138" y="1684200"/>
            <a:ext cx="5927700" cy="1356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4" name="Google Shape;434;p11"/>
          <p:cNvSpPr txBox="1">
            <a:spLocks noGrp="1"/>
          </p:cNvSpPr>
          <p:nvPr>
            <p:ph type="body" idx="1"/>
          </p:nvPr>
        </p:nvSpPr>
        <p:spPr>
          <a:xfrm>
            <a:off x="1608138" y="3040800"/>
            <a:ext cx="5927700" cy="4185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6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5"/>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36"/>
        <p:cNvGrpSpPr/>
        <p:nvPr/>
      </p:nvGrpSpPr>
      <p:grpSpPr>
        <a:xfrm>
          <a:off x="0" y="0"/>
          <a:ext cx="0" cy="0"/>
          <a:chOff x="0" y="0"/>
          <a:chExt cx="0" cy="0"/>
        </a:xfrm>
      </p:grpSpPr>
      <p:sp>
        <p:nvSpPr>
          <p:cNvPr id="437" name="Google Shape;437;p13"/>
          <p:cNvSpPr/>
          <p:nvPr/>
        </p:nvSpPr>
        <p:spPr>
          <a:xfrm rot="1537089">
            <a:off x="-222659" y="3919863"/>
            <a:ext cx="3763895" cy="2805135"/>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rot="-6380833">
            <a:off x="6846546" y="-74938"/>
            <a:ext cx="4723416" cy="2937614"/>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rot="10093811">
            <a:off x="6466586" y="3916004"/>
            <a:ext cx="5082221" cy="1945145"/>
          </a:xfrm>
          <a:custGeom>
            <a:avLst/>
            <a:gdLst/>
            <a:ahLst/>
            <a:cxnLst/>
            <a:rect l="l" t="t" r="r" b="b"/>
            <a:pathLst>
              <a:path w="38969" h="13209" extrusionOk="0">
                <a:moveTo>
                  <a:pt x="33990" y="1"/>
                </a:moveTo>
                <a:cubicBezTo>
                  <a:pt x="33188" y="1"/>
                  <a:pt x="32144" y="220"/>
                  <a:pt x="30819" y="718"/>
                </a:cubicBezTo>
                <a:cubicBezTo>
                  <a:pt x="26167" y="2462"/>
                  <a:pt x="21100" y="2595"/>
                  <a:pt x="16149" y="3094"/>
                </a:cubicBezTo>
                <a:cubicBezTo>
                  <a:pt x="11214" y="3592"/>
                  <a:pt x="6081" y="4589"/>
                  <a:pt x="2210" y="7696"/>
                </a:cubicBezTo>
                <a:cubicBezTo>
                  <a:pt x="1063" y="8626"/>
                  <a:pt x="0" y="10238"/>
                  <a:pt x="864" y="11434"/>
                </a:cubicBezTo>
                <a:cubicBezTo>
                  <a:pt x="3110" y="10393"/>
                  <a:pt x="5503" y="9311"/>
                  <a:pt x="7959" y="9311"/>
                </a:cubicBezTo>
                <a:cubicBezTo>
                  <a:pt x="8246" y="9311"/>
                  <a:pt x="8534" y="9326"/>
                  <a:pt x="8822" y="9357"/>
                </a:cubicBezTo>
                <a:cubicBezTo>
                  <a:pt x="10218" y="9507"/>
                  <a:pt x="11547" y="10038"/>
                  <a:pt x="12842" y="10537"/>
                </a:cubicBezTo>
                <a:cubicBezTo>
                  <a:pt x="15767" y="11683"/>
                  <a:pt x="18757" y="12780"/>
                  <a:pt x="21864" y="13112"/>
                </a:cubicBezTo>
                <a:cubicBezTo>
                  <a:pt x="22456" y="13175"/>
                  <a:pt x="23055" y="13208"/>
                  <a:pt x="23654" y="13208"/>
                </a:cubicBezTo>
                <a:cubicBezTo>
                  <a:pt x="26214" y="13208"/>
                  <a:pt x="28778" y="12602"/>
                  <a:pt x="30852" y="11135"/>
                </a:cubicBezTo>
                <a:cubicBezTo>
                  <a:pt x="34658" y="8445"/>
                  <a:pt x="38969" y="1"/>
                  <a:pt x="33990"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rot="2509569">
            <a:off x="-264927" y="-1626625"/>
            <a:ext cx="1818459" cy="4368224"/>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3"/>
          <p:cNvSpPr txBox="1">
            <a:spLocks noGrp="1"/>
          </p:cNvSpPr>
          <p:nvPr>
            <p:ph type="title" hasCustomPrompt="1"/>
          </p:nvPr>
        </p:nvSpPr>
        <p:spPr>
          <a:xfrm flipH="1">
            <a:off x="4497769" y="1065325"/>
            <a:ext cx="1003800" cy="7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42" name="Google Shape;442;p13"/>
          <p:cNvSpPr txBox="1">
            <a:spLocks noGrp="1"/>
          </p:cNvSpPr>
          <p:nvPr>
            <p:ph type="subTitle" idx="1"/>
          </p:nvPr>
        </p:nvSpPr>
        <p:spPr>
          <a:xfrm>
            <a:off x="5655938" y="1365325"/>
            <a:ext cx="2451600" cy="52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43" name="Google Shape;443;p13"/>
          <p:cNvSpPr txBox="1">
            <a:spLocks noGrp="1"/>
          </p:cNvSpPr>
          <p:nvPr>
            <p:ph type="subTitle" idx="2"/>
          </p:nvPr>
        </p:nvSpPr>
        <p:spPr>
          <a:xfrm>
            <a:off x="5655938" y="943525"/>
            <a:ext cx="2451600" cy="42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44" name="Google Shape;444;p13"/>
          <p:cNvSpPr txBox="1">
            <a:spLocks noGrp="1"/>
          </p:cNvSpPr>
          <p:nvPr>
            <p:ph type="title" idx="3" hasCustomPrompt="1"/>
          </p:nvPr>
        </p:nvSpPr>
        <p:spPr>
          <a:xfrm flipH="1">
            <a:off x="4497769" y="2288925"/>
            <a:ext cx="1003800" cy="7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45" name="Google Shape;445;p13"/>
          <p:cNvSpPr txBox="1">
            <a:spLocks noGrp="1"/>
          </p:cNvSpPr>
          <p:nvPr>
            <p:ph type="subTitle" idx="4"/>
          </p:nvPr>
        </p:nvSpPr>
        <p:spPr>
          <a:xfrm>
            <a:off x="5655938" y="2581888"/>
            <a:ext cx="2451600" cy="52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46" name="Google Shape;446;p13"/>
          <p:cNvSpPr txBox="1">
            <a:spLocks noGrp="1"/>
          </p:cNvSpPr>
          <p:nvPr>
            <p:ph type="subTitle" idx="5"/>
          </p:nvPr>
        </p:nvSpPr>
        <p:spPr>
          <a:xfrm>
            <a:off x="5655938" y="2160088"/>
            <a:ext cx="2451600" cy="42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47" name="Google Shape;447;p13"/>
          <p:cNvSpPr txBox="1">
            <a:spLocks noGrp="1"/>
          </p:cNvSpPr>
          <p:nvPr>
            <p:ph type="title" idx="6" hasCustomPrompt="1"/>
          </p:nvPr>
        </p:nvSpPr>
        <p:spPr>
          <a:xfrm flipH="1">
            <a:off x="4497769" y="3498450"/>
            <a:ext cx="1003800" cy="70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0">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448" name="Google Shape;448;p13"/>
          <p:cNvSpPr txBox="1">
            <a:spLocks noGrp="1"/>
          </p:cNvSpPr>
          <p:nvPr>
            <p:ph type="subTitle" idx="7"/>
          </p:nvPr>
        </p:nvSpPr>
        <p:spPr>
          <a:xfrm>
            <a:off x="5655938" y="3798450"/>
            <a:ext cx="2451600" cy="527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2"/>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449" name="Google Shape;449;p13"/>
          <p:cNvSpPr txBox="1">
            <a:spLocks noGrp="1"/>
          </p:cNvSpPr>
          <p:nvPr>
            <p:ph type="subTitle" idx="8"/>
          </p:nvPr>
        </p:nvSpPr>
        <p:spPr>
          <a:xfrm>
            <a:off x="5655938" y="3376650"/>
            <a:ext cx="2451600" cy="421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50" name="Google Shape;450;p13"/>
          <p:cNvSpPr txBox="1">
            <a:spLocks noGrp="1"/>
          </p:cNvSpPr>
          <p:nvPr>
            <p:ph type="title" idx="9"/>
          </p:nvPr>
        </p:nvSpPr>
        <p:spPr>
          <a:xfrm>
            <a:off x="952400" y="1899450"/>
            <a:ext cx="2815800" cy="13446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51" name="Google Shape;451;p13"/>
          <p:cNvSpPr/>
          <p:nvPr/>
        </p:nvSpPr>
        <p:spPr>
          <a:xfrm rot="-3060106" flipH="1">
            <a:off x="7746159" y="378087"/>
            <a:ext cx="1825278" cy="914718"/>
          </a:xfrm>
          <a:custGeom>
            <a:avLst/>
            <a:gdLst/>
            <a:ahLst/>
            <a:cxnLst/>
            <a:rect l="l" t="t" r="r" b="b"/>
            <a:pathLst>
              <a:path w="6146" h="3080" extrusionOk="0">
                <a:moveTo>
                  <a:pt x="6137" y="1"/>
                </a:moveTo>
                <a:cubicBezTo>
                  <a:pt x="6114" y="1"/>
                  <a:pt x="5969" y="86"/>
                  <a:pt x="5720" y="234"/>
                </a:cubicBezTo>
                <a:cubicBezTo>
                  <a:pt x="5584" y="310"/>
                  <a:pt x="5417" y="401"/>
                  <a:pt x="5225" y="507"/>
                </a:cubicBezTo>
                <a:lnTo>
                  <a:pt x="4911" y="664"/>
                </a:lnTo>
                <a:lnTo>
                  <a:pt x="4830" y="704"/>
                </a:lnTo>
                <a:cubicBezTo>
                  <a:pt x="4972" y="537"/>
                  <a:pt x="5103" y="365"/>
                  <a:pt x="5220" y="183"/>
                </a:cubicBezTo>
                <a:cubicBezTo>
                  <a:pt x="5235" y="152"/>
                  <a:pt x="5212" y="124"/>
                  <a:pt x="5185" y="124"/>
                </a:cubicBezTo>
                <a:cubicBezTo>
                  <a:pt x="5176" y="124"/>
                  <a:pt x="5167" y="127"/>
                  <a:pt x="5159" y="133"/>
                </a:cubicBezTo>
                <a:cubicBezTo>
                  <a:pt x="5002" y="315"/>
                  <a:pt x="4815" y="558"/>
                  <a:pt x="4734" y="750"/>
                </a:cubicBezTo>
                <a:lnTo>
                  <a:pt x="4557" y="831"/>
                </a:lnTo>
                <a:cubicBezTo>
                  <a:pt x="4395" y="907"/>
                  <a:pt x="4218" y="987"/>
                  <a:pt x="4026" y="1068"/>
                </a:cubicBezTo>
                <a:cubicBezTo>
                  <a:pt x="4294" y="821"/>
                  <a:pt x="4537" y="553"/>
                  <a:pt x="4755" y="259"/>
                </a:cubicBezTo>
                <a:cubicBezTo>
                  <a:pt x="4781" y="230"/>
                  <a:pt x="4755" y="192"/>
                  <a:pt x="4723" y="192"/>
                </a:cubicBezTo>
                <a:cubicBezTo>
                  <a:pt x="4712" y="192"/>
                  <a:pt x="4700" y="197"/>
                  <a:pt x="4689" y="209"/>
                </a:cubicBezTo>
                <a:cubicBezTo>
                  <a:pt x="4441" y="441"/>
                  <a:pt x="4072" y="816"/>
                  <a:pt x="3925" y="1109"/>
                </a:cubicBezTo>
                <a:cubicBezTo>
                  <a:pt x="3733" y="1190"/>
                  <a:pt x="3536" y="1271"/>
                  <a:pt x="3323" y="1352"/>
                </a:cubicBezTo>
                <a:cubicBezTo>
                  <a:pt x="3602" y="1073"/>
                  <a:pt x="3854" y="775"/>
                  <a:pt x="4087" y="462"/>
                </a:cubicBezTo>
                <a:cubicBezTo>
                  <a:pt x="4113" y="432"/>
                  <a:pt x="4084" y="394"/>
                  <a:pt x="4053" y="394"/>
                </a:cubicBezTo>
                <a:cubicBezTo>
                  <a:pt x="4042" y="394"/>
                  <a:pt x="4031" y="399"/>
                  <a:pt x="4021" y="411"/>
                </a:cubicBezTo>
                <a:cubicBezTo>
                  <a:pt x="3763" y="659"/>
                  <a:pt x="3389" y="1058"/>
                  <a:pt x="3232" y="1382"/>
                </a:cubicBezTo>
                <a:cubicBezTo>
                  <a:pt x="3081" y="1443"/>
                  <a:pt x="2924" y="1498"/>
                  <a:pt x="2762" y="1554"/>
                </a:cubicBezTo>
                <a:cubicBezTo>
                  <a:pt x="2676" y="1589"/>
                  <a:pt x="2580" y="1620"/>
                  <a:pt x="2479" y="1650"/>
                </a:cubicBezTo>
                <a:cubicBezTo>
                  <a:pt x="2883" y="1291"/>
                  <a:pt x="3248" y="891"/>
                  <a:pt x="3561" y="456"/>
                </a:cubicBezTo>
                <a:cubicBezTo>
                  <a:pt x="3588" y="426"/>
                  <a:pt x="3560" y="387"/>
                  <a:pt x="3529" y="387"/>
                </a:cubicBezTo>
                <a:cubicBezTo>
                  <a:pt x="3519" y="387"/>
                  <a:pt x="3509" y="391"/>
                  <a:pt x="3500" y="401"/>
                </a:cubicBezTo>
                <a:cubicBezTo>
                  <a:pt x="3177" y="704"/>
                  <a:pt x="2631" y="1250"/>
                  <a:pt x="2393" y="1675"/>
                </a:cubicBezTo>
                <a:cubicBezTo>
                  <a:pt x="2206" y="1731"/>
                  <a:pt x="2003" y="1797"/>
                  <a:pt x="1786" y="1857"/>
                </a:cubicBezTo>
                <a:cubicBezTo>
                  <a:pt x="2206" y="1448"/>
                  <a:pt x="2590" y="993"/>
                  <a:pt x="2934" y="512"/>
                </a:cubicBezTo>
                <a:cubicBezTo>
                  <a:pt x="2956" y="478"/>
                  <a:pt x="2929" y="442"/>
                  <a:pt x="2899" y="442"/>
                </a:cubicBezTo>
                <a:cubicBezTo>
                  <a:pt x="2888" y="442"/>
                  <a:pt x="2877" y="446"/>
                  <a:pt x="2868" y="456"/>
                </a:cubicBezTo>
                <a:cubicBezTo>
                  <a:pt x="2524" y="785"/>
                  <a:pt x="1923" y="1397"/>
                  <a:pt x="1700" y="1883"/>
                </a:cubicBezTo>
                <a:cubicBezTo>
                  <a:pt x="1528" y="1933"/>
                  <a:pt x="1356" y="1984"/>
                  <a:pt x="1184" y="2029"/>
                </a:cubicBezTo>
                <a:cubicBezTo>
                  <a:pt x="1624" y="1524"/>
                  <a:pt x="2034" y="987"/>
                  <a:pt x="2408" y="431"/>
                </a:cubicBezTo>
                <a:cubicBezTo>
                  <a:pt x="2434" y="401"/>
                  <a:pt x="2408" y="364"/>
                  <a:pt x="2379" y="364"/>
                </a:cubicBezTo>
                <a:cubicBezTo>
                  <a:pt x="2368" y="364"/>
                  <a:pt x="2357" y="369"/>
                  <a:pt x="2347" y="381"/>
                </a:cubicBezTo>
                <a:cubicBezTo>
                  <a:pt x="1988" y="740"/>
                  <a:pt x="1361" y="1427"/>
                  <a:pt x="1118" y="2049"/>
                </a:cubicBezTo>
                <a:cubicBezTo>
                  <a:pt x="739" y="2151"/>
                  <a:pt x="375" y="2242"/>
                  <a:pt x="77" y="2318"/>
                </a:cubicBezTo>
                <a:cubicBezTo>
                  <a:pt x="31" y="2328"/>
                  <a:pt x="1" y="2373"/>
                  <a:pt x="11" y="2419"/>
                </a:cubicBezTo>
                <a:cubicBezTo>
                  <a:pt x="24" y="2457"/>
                  <a:pt x="59" y="2482"/>
                  <a:pt x="97" y="2482"/>
                </a:cubicBezTo>
                <a:cubicBezTo>
                  <a:pt x="104" y="2482"/>
                  <a:pt x="110" y="2481"/>
                  <a:pt x="117" y="2479"/>
                </a:cubicBezTo>
                <a:cubicBezTo>
                  <a:pt x="426" y="2403"/>
                  <a:pt x="800" y="2307"/>
                  <a:pt x="1184" y="2201"/>
                </a:cubicBezTo>
                <a:cubicBezTo>
                  <a:pt x="1791" y="2570"/>
                  <a:pt x="2438" y="2864"/>
                  <a:pt x="3116" y="3076"/>
                </a:cubicBezTo>
                <a:cubicBezTo>
                  <a:pt x="3122" y="3079"/>
                  <a:pt x="3128" y="3080"/>
                  <a:pt x="3134" y="3080"/>
                </a:cubicBezTo>
                <a:cubicBezTo>
                  <a:pt x="3173" y="3080"/>
                  <a:pt x="3191" y="3022"/>
                  <a:pt x="3146" y="3000"/>
                </a:cubicBezTo>
                <a:cubicBezTo>
                  <a:pt x="2701" y="2768"/>
                  <a:pt x="1877" y="2348"/>
                  <a:pt x="1265" y="2181"/>
                </a:cubicBezTo>
                <a:cubicBezTo>
                  <a:pt x="1376" y="2151"/>
                  <a:pt x="1488" y="2115"/>
                  <a:pt x="1604" y="2085"/>
                </a:cubicBezTo>
                <a:cubicBezTo>
                  <a:pt x="2231" y="2348"/>
                  <a:pt x="2894" y="2540"/>
                  <a:pt x="3566" y="2651"/>
                </a:cubicBezTo>
                <a:cubicBezTo>
                  <a:pt x="3568" y="2651"/>
                  <a:pt x="3570" y="2652"/>
                  <a:pt x="3571" y="2652"/>
                </a:cubicBezTo>
                <a:cubicBezTo>
                  <a:pt x="3613" y="2652"/>
                  <a:pt x="3630" y="2595"/>
                  <a:pt x="3586" y="2575"/>
                </a:cubicBezTo>
                <a:cubicBezTo>
                  <a:pt x="3121" y="2403"/>
                  <a:pt x="2287" y="2115"/>
                  <a:pt x="1710" y="2055"/>
                </a:cubicBezTo>
                <a:cubicBezTo>
                  <a:pt x="1938" y="1984"/>
                  <a:pt x="2155" y="1923"/>
                  <a:pt x="2352" y="1857"/>
                </a:cubicBezTo>
                <a:cubicBezTo>
                  <a:pt x="2909" y="2049"/>
                  <a:pt x="3480" y="2181"/>
                  <a:pt x="4067" y="2252"/>
                </a:cubicBezTo>
                <a:cubicBezTo>
                  <a:pt x="4073" y="2254"/>
                  <a:pt x="4079" y="2255"/>
                  <a:pt x="4084" y="2255"/>
                </a:cubicBezTo>
                <a:cubicBezTo>
                  <a:pt x="4128" y="2255"/>
                  <a:pt x="4147" y="2189"/>
                  <a:pt x="4097" y="2171"/>
                </a:cubicBezTo>
                <a:cubicBezTo>
                  <a:pt x="3682" y="2044"/>
                  <a:pt x="3000" y="1857"/>
                  <a:pt x="2499" y="1812"/>
                </a:cubicBezTo>
                <a:cubicBezTo>
                  <a:pt x="2615" y="1776"/>
                  <a:pt x="2727" y="1736"/>
                  <a:pt x="2823" y="1706"/>
                </a:cubicBezTo>
                <a:cubicBezTo>
                  <a:pt x="2979" y="1645"/>
                  <a:pt x="3131" y="1589"/>
                  <a:pt x="3278" y="1529"/>
                </a:cubicBezTo>
                <a:cubicBezTo>
                  <a:pt x="3672" y="1685"/>
                  <a:pt x="4097" y="1771"/>
                  <a:pt x="4522" y="1781"/>
                </a:cubicBezTo>
                <a:cubicBezTo>
                  <a:pt x="4523" y="1782"/>
                  <a:pt x="4525" y="1782"/>
                  <a:pt x="4526" y="1782"/>
                </a:cubicBezTo>
                <a:cubicBezTo>
                  <a:pt x="4568" y="1782"/>
                  <a:pt x="4581" y="1715"/>
                  <a:pt x="4532" y="1706"/>
                </a:cubicBezTo>
                <a:cubicBezTo>
                  <a:pt x="4259" y="1620"/>
                  <a:pt x="3789" y="1493"/>
                  <a:pt x="3419" y="1478"/>
                </a:cubicBezTo>
                <a:cubicBezTo>
                  <a:pt x="3627" y="1392"/>
                  <a:pt x="3824" y="1306"/>
                  <a:pt x="4011" y="1225"/>
                </a:cubicBezTo>
                <a:cubicBezTo>
                  <a:pt x="4248" y="1316"/>
                  <a:pt x="4555" y="1339"/>
                  <a:pt x="4824" y="1339"/>
                </a:cubicBezTo>
                <a:cubicBezTo>
                  <a:pt x="4929" y="1339"/>
                  <a:pt x="5027" y="1336"/>
                  <a:pt x="5114" y="1331"/>
                </a:cubicBezTo>
                <a:cubicBezTo>
                  <a:pt x="5169" y="1331"/>
                  <a:pt x="5169" y="1250"/>
                  <a:pt x="5114" y="1250"/>
                </a:cubicBezTo>
                <a:cubicBezTo>
                  <a:pt x="4780" y="1205"/>
                  <a:pt x="4446" y="1180"/>
                  <a:pt x="4112" y="1180"/>
                </a:cubicBezTo>
                <a:cubicBezTo>
                  <a:pt x="4289" y="1099"/>
                  <a:pt x="4456" y="1018"/>
                  <a:pt x="4613" y="937"/>
                </a:cubicBezTo>
                <a:lnTo>
                  <a:pt x="4795" y="851"/>
                </a:lnTo>
                <a:lnTo>
                  <a:pt x="4830" y="831"/>
                </a:lnTo>
                <a:cubicBezTo>
                  <a:pt x="4921" y="863"/>
                  <a:pt x="5042" y="875"/>
                  <a:pt x="5172" y="875"/>
                </a:cubicBezTo>
                <a:cubicBezTo>
                  <a:pt x="5344" y="875"/>
                  <a:pt x="5532" y="854"/>
                  <a:pt x="5685" y="831"/>
                </a:cubicBezTo>
                <a:cubicBezTo>
                  <a:pt x="5734" y="826"/>
                  <a:pt x="5731" y="750"/>
                  <a:pt x="5684" y="750"/>
                </a:cubicBezTo>
                <a:cubicBezTo>
                  <a:pt x="5683" y="750"/>
                  <a:pt x="5682" y="750"/>
                  <a:pt x="5680" y="750"/>
                </a:cubicBezTo>
                <a:cubicBezTo>
                  <a:pt x="5627" y="748"/>
                  <a:pt x="5575" y="747"/>
                  <a:pt x="5522" y="747"/>
                </a:cubicBezTo>
                <a:cubicBezTo>
                  <a:pt x="5317" y="747"/>
                  <a:pt x="5112" y="762"/>
                  <a:pt x="4906" y="790"/>
                </a:cubicBezTo>
                <a:lnTo>
                  <a:pt x="4962" y="760"/>
                </a:lnTo>
                <a:lnTo>
                  <a:pt x="5275" y="588"/>
                </a:lnTo>
                <a:cubicBezTo>
                  <a:pt x="5463" y="477"/>
                  <a:pt x="5629" y="376"/>
                  <a:pt x="5756" y="290"/>
                </a:cubicBezTo>
                <a:cubicBezTo>
                  <a:pt x="6009" y="113"/>
                  <a:pt x="6145" y="11"/>
                  <a:pt x="6140" y="1"/>
                </a:cubicBezTo>
                <a:cubicBezTo>
                  <a:pt x="6140" y="1"/>
                  <a:pt x="6139" y="1"/>
                  <a:pt x="6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rot="-5657122" flipH="1">
            <a:off x="104164" y="318290"/>
            <a:ext cx="857271" cy="1034316"/>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3" name="Google Shape;453;p13"/>
          <p:cNvGrpSpPr/>
          <p:nvPr/>
        </p:nvGrpSpPr>
        <p:grpSpPr>
          <a:xfrm rot="-10179084">
            <a:off x="1868760" y="4528016"/>
            <a:ext cx="501872" cy="264659"/>
            <a:chOff x="4559475" y="3797625"/>
            <a:chExt cx="114250" cy="60250"/>
          </a:xfrm>
        </p:grpSpPr>
        <p:sp>
          <p:nvSpPr>
            <p:cNvPr id="454" name="Google Shape;454;p13"/>
            <p:cNvSpPr/>
            <p:nvPr/>
          </p:nvSpPr>
          <p:spPr>
            <a:xfrm>
              <a:off x="4601850" y="3797625"/>
              <a:ext cx="35325" cy="33875"/>
            </a:xfrm>
            <a:custGeom>
              <a:avLst/>
              <a:gdLst/>
              <a:ahLst/>
              <a:cxnLst/>
              <a:rect l="l" t="t" r="r" b="b"/>
              <a:pathLst>
                <a:path w="1413" h="1355" extrusionOk="0">
                  <a:moveTo>
                    <a:pt x="1396" y="619"/>
                  </a:moveTo>
                  <a:cubicBezTo>
                    <a:pt x="1395" y="668"/>
                    <a:pt x="1379" y="733"/>
                    <a:pt x="1379" y="781"/>
                  </a:cubicBezTo>
                  <a:cubicBezTo>
                    <a:pt x="1379" y="727"/>
                    <a:pt x="1386" y="673"/>
                    <a:pt x="1396" y="619"/>
                  </a:cubicBezTo>
                  <a:close/>
                  <a:moveTo>
                    <a:pt x="864" y="0"/>
                  </a:moveTo>
                  <a:cubicBezTo>
                    <a:pt x="804" y="0"/>
                    <a:pt x="753" y="9"/>
                    <a:pt x="698" y="20"/>
                  </a:cubicBezTo>
                  <a:lnTo>
                    <a:pt x="698" y="20"/>
                  </a:lnTo>
                  <a:lnTo>
                    <a:pt x="548" y="34"/>
                  </a:lnTo>
                  <a:lnTo>
                    <a:pt x="399" y="100"/>
                  </a:lnTo>
                  <a:cubicBezTo>
                    <a:pt x="266" y="167"/>
                    <a:pt x="166" y="283"/>
                    <a:pt x="117" y="416"/>
                  </a:cubicBezTo>
                  <a:cubicBezTo>
                    <a:pt x="0" y="665"/>
                    <a:pt x="67" y="964"/>
                    <a:pt x="249" y="1163"/>
                  </a:cubicBezTo>
                  <a:cubicBezTo>
                    <a:pt x="385" y="1287"/>
                    <a:pt x="557" y="1355"/>
                    <a:pt x="732" y="1355"/>
                  </a:cubicBezTo>
                  <a:cubicBezTo>
                    <a:pt x="793" y="1355"/>
                    <a:pt x="854" y="1347"/>
                    <a:pt x="914" y="1329"/>
                  </a:cubicBezTo>
                  <a:cubicBezTo>
                    <a:pt x="1047" y="1296"/>
                    <a:pt x="1163" y="1197"/>
                    <a:pt x="1263" y="1097"/>
                  </a:cubicBezTo>
                  <a:cubicBezTo>
                    <a:pt x="1346" y="981"/>
                    <a:pt x="1412" y="831"/>
                    <a:pt x="1396" y="682"/>
                  </a:cubicBezTo>
                  <a:cubicBezTo>
                    <a:pt x="1396" y="666"/>
                    <a:pt x="1396" y="636"/>
                    <a:pt x="1396" y="619"/>
                  </a:cubicBezTo>
                  <a:lnTo>
                    <a:pt x="1396" y="619"/>
                  </a:lnTo>
                  <a:cubicBezTo>
                    <a:pt x="1401" y="590"/>
                    <a:pt x="1407" y="561"/>
                    <a:pt x="1412" y="532"/>
                  </a:cubicBezTo>
                  <a:cubicBezTo>
                    <a:pt x="1412" y="399"/>
                    <a:pt x="1346" y="250"/>
                    <a:pt x="1246" y="150"/>
                  </a:cubicBezTo>
                  <a:cubicBezTo>
                    <a:pt x="1147" y="50"/>
                    <a:pt x="1014" y="0"/>
                    <a:pt x="864"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654600" y="3843300"/>
              <a:ext cx="19125" cy="14575"/>
            </a:xfrm>
            <a:custGeom>
              <a:avLst/>
              <a:gdLst/>
              <a:ahLst/>
              <a:cxnLst/>
              <a:rect l="l" t="t" r="r" b="b"/>
              <a:pathLst>
                <a:path w="765" h="583" extrusionOk="0">
                  <a:moveTo>
                    <a:pt x="382" y="1"/>
                  </a:moveTo>
                  <a:cubicBezTo>
                    <a:pt x="0" y="1"/>
                    <a:pt x="0" y="582"/>
                    <a:pt x="382" y="582"/>
                  </a:cubicBezTo>
                  <a:cubicBezTo>
                    <a:pt x="764" y="582"/>
                    <a:pt x="764" y="1"/>
                    <a:pt x="382" y="1"/>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4559475" y="3832100"/>
              <a:ext cx="17050" cy="12900"/>
            </a:xfrm>
            <a:custGeom>
              <a:avLst/>
              <a:gdLst/>
              <a:ahLst/>
              <a:cxnLst/>
              <a:rect l="l" t="t" r="r" b="b"/>
              <a:pathLst>
                <a:path w="682" h="516" extrusionOk="0">
                  <a:moveTo>
                    <a:pt x="333" y="0"/>
                  </a:moveTo>
                  <a:cubicBezTo>
                    <a:pt x="1" y="0"/>
                    <a:pt x="1" y="515"/>
                    <a:pt x="333" y="515"/>
                  </a:cubicBezTo>
                  <a:cubicBezTo>
                    <a:pt x="682" y="515"/>
                    <a:pt x="682" y="0"/>
                    <a:pt x="333"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57"/>
        <p:cNvGrpSpPr/>
        <p:nvPr/>
      </p:nvGrpSpPr>
      <p:grpSpPr>
        <a:xfrm>
          <a:off x="0" y="0"/>
          <a:ext cx="0" cy="0"/>
          <a:chOff x="0" y="0"/>
          <a:chExt cx="0" cy="0"/>
        </a:xfrm>
      </p:grpSpPr>
      <p:sp>
        <p:nvSpPr>
          <p:cNvPr id="458" name="Google Shape;458;p14"/>
          <p:cNvSpPr/>
          <p:nvPr/>
        </p:nvSpPr>
        <p:spPr>
          <a:xfrm rot="-604997">
            <a:off x="-1908214" y="3768399"/>
            <a:ext cx="4090804" cy="2544167"/>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rot="-5400000">
            <a:off x="7165204" y="-1361652"/>
            <a:ext cx="3867427" cy="3792524"/>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rot="824111">
            <a:off x="4748306" y="2659064"/>
            <a:ext cx="6270324" cy="3899671"/>
          </a:xfrm>
          <a:custGeom>
            <a:avLst/>
            <a:gdLst/>
            <a:ahLst/>
            <a:cxnLst/>
            <a:rect l="l" t="t" r="r" b="b"/>
            <a:pathLst>
              <a:path w="29939" h="19643" extrusionOk="0">
                <a:moveTo>
                  <a:pt x="26233" y="0"/>
                </a:moveTo>
                <a:cubicBezTo>
                  <a:pt x="26211" y="0"/>
                  <a:pt x="26189" y="1"/>
                  <a:pt x="26167" y="1"/>
                </a:cubicBezTo>
                <a:cubicBezTo>
                  <a:pt x="25303" y="35"/>
                  <a:pt x="24605" y="649"/>
                  <a:pt x="23808" y="998"/>
                </a:cubicBezTo>
                <a:cubicBezTo>
                  <a:pt x="23179" y="1284"/>
                  <a:pt x="22526" y="1390"/>
                  <a:pt x="21859" y="1390"/>
                </a:cubicBezTo>
                <a:cubicBezTo>
                  <a:pt x="20043" y="1390"/>
                  <a:pt x="18115" y="606"/>
                  <a:pt x="16232" y="533"/>
                </a:cubicBezTo>
                <a:cubicBezTo>
                  <a:pt x="16154" y="531"/>
                  <a:pt x="16077" y="530"/>
                  <a:pt x="15999" y="530"/>
                </a:cubicBezTo>
                <a:cubicBezTo>
                  <a:pt x="13362" y="530"/>
                  <a:pt x="10908" y="1895"/>
                  <a:pt x="9520" y="4155"/>
                </a:cubicBezTo>
                <a:cubicBezTo>
                  <a:pt x="8523" y="5800"/>
                  <a:pt x="8125" y="7926"/>
                  <a:pt x="6563" y="9039"/>
                </a:cubicBezTo>
                <a:cubicBezTo>
                  <a:pt x="5682" y="9687"/>
                  <a:pt x="4553" y="9887"/>
                  <a:pt x="3572" y="10385"/>
                </a:cubicBezTo>
                <a:cubicBezTo>
                  <a:pt x="2360" y="10967"/>
                  <a:pt x="0" y="13110"/>
                  <a:pt x="682" y="14671"/>
                </a:cubicBezTo>
                <a:cubicBezTo>
                  <a:pt x="1230" y="15917"/>
                  <a:pt x="5084" y="16931"/>
                  <a:pt x="6297" y="17363"/>
                </a:cubicBezTo>
                <a:cubicBezTo>
                  <a:pt x="10412" y="18878"/>
                  <a:pt x="14772" y="19643"/>
                  <a:pt x="19156" y="19643"/>
                </a:cubicBezTo>
                <a:cubicBezTo>
                  <a:pt x="19339" y="19643"/>
                  <a:pt x="19521" y="19642"/>
                  <a:pt x="19704" y="19639"/>
                </a:cubicBezTo>
                <a:cubicBezTo>
                  <a:pt x="21648" y="19606"/>
                  <a:pt x="23675" y="19390"/>
                  <a:pt x="25253" y="18260"/>
                </a:cubicBezTo>
                <a:cubicBezTo>
                  <a:pt x="26400" y="17429"/>
                  <a:pt x="27197" y="16200"/>
                  <a:pt x="27795" y="14921"/>
                </a:cubicBezTo>
                <a:cubicBezTo>
                  <a:pt x="29540" y="11216"/>
                  <a:pt x="29938" y="7012"/>
                  <a:pt x="28942" y="3042"/>
                </a:cubicBezTo>
                <a:cubicBezTo>
                  <a:pt x="28581" y="1634"/>
                  <a:pt x="27689" y="0"/>
                  <a:pt x="26233"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rot="3091395">
            <a:off x="-930299" y="-1993900"/>
            <a:ext cx="3142526" cy="5026662"/>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7DEC9">
              <a:alpha val="348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2" name="Google Shape;462;p14"/>
          <p:cNvGrpSpPr/>
          <p:nvPr/>
        </p:nvGrpSpPr>
        <p:grpSpPr>
          <a:xfrm rot="3259461">
            <a:off x="7651067" y="418286"/>
            <a:ext cx="550253" cy="583896"/>
            <a:chOff x="5065775" y="2755100"/>
            <a:chExt cx="128800" cy="136675"/>
          </a:xfrm>
        </p:grpSpPr>
        <p:sp>
          <p:nvSpPr>
            <p:cNvPr id="463" name="Google Shape;463;p14"/>
            <p:cNvSpPr/>
            <p:nvPr/>
          </p:nvSpPr>
          <p:spPr>
            <a:xfrm>
              <a:off x="5156825" y="2776825"/>
              <a:ext cx="17800" cy="15075"/>
            </a:xfrm>
            <a:custGeom>
              <a:avLst/>
              <a:gdLst/>
              <a:ahLst/>
              <a:cxnLst/>
              <a:rect l="l" t="t" r="r" b="b"/>
              <a:pathLst>
                <a:path w="712" h="603" extrusionOk="0">
                  <a:moveTo>
                    <a:pt x="276" y="1"/>
                  </a:moveTo>
                  <a:cubicBezTo>
                    <a:pt x="1" y="1"/>
                    <a:pt x="4" y="602"/>
                    <a:pt x="285" y="602"/>
                  </a:cubicBezTo>
                  <a:cubicBezTo>
                    <a:pt x="304" y="602"/>
                    <a:pt x="325" y="600"/>
                    <a:pt x="346" y="594"/>
                  </a:cubicBezTo>
                  <a:lnTo>
                    <a:pt x="446" y="560"/>
                  </a:lnTo>
                  <a:cubicBezTo>
                    <a:pt x="712" y="477"/>
                    <a:pt x="712" y="112"/>
                    <a:pt x="446" y="29"/>
                  </a:cubicBezTo>
                  <a:lnTo>
                    <a:pt x="462" y="29"/>
                  </a:lnTo>
                  <a:lnTo>
                    <a:pt x="346" y="12"/>
                  </a:lnTo>
                  <a:cubicBezTo>
                    <a:pt x="321" y="4"/>
                    <a:pt x="298" y="1"/>
                    <a:pt x="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5067850" y="2755100"/>
              <a:ext cx="42400" cy="36175"/>
            </a:xfrm>
            <a:custGeom>
              <a:avLst/>
              <a:gdLst/>
              <a:ahLst/>
              <a:cxnLst/>
              <a:rect l="l" t="t" r="r" b="b"/>
              <a:pathLst>
                <a:path w="1696" h="1447" extrusionOk="0">
                  <a:moveTo>
                    <a:pt x="981" y="1"/>
                  </a:moveTo>
                  <a:cubicBezTo>
                    <a:pt x="1" y="1"/>
                    <a:pt x="1" y="1446"/>
                    <a:pt x="981" y="1446"/>
                  </a:cubicBezTo>
                  <a:cubicBezTo>
                    <a:pt x="1380" y="1446"/>
                    <a:pt x="1695" y="1114"/>
                    <a:pt x="1695" y="715"/>
                  </a:cubicBezTo>
                  <a:cubicBezTo>
                    <a:pt x="1695" y="316"/>
                    <a:pt x="1363"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5122675" y="2866825"/>
              <a:ext cx="13325" cy="15200"/>
            </a:xfrm>
            <a:custGeom>
              <a:avLst/>
              <a:gdLst/>
              <a:ahLst/>
              <a:cxnLst/>
              <a:rect l="l" t="t" r="r" b="b"/>
              <a:pathLst>
                <a:path w="533" h="608" extrusionOk="0">
                  <a:moveTo>
                    <a:pt x="267" y="1"/>
                  </a:moveTo>
                  <a:cubicBezTo>
                    <a:pt x="117" y="1"/>
                    <a:pt x="18" y="117"/>
                    <a:pt x="1" y="250"/>
                  </a:cubicBezTo>
                  <a:cubicBezTo>
                    <a:pt x="1" y="316"/>
                    <a:pt x="18" y="383"/>
                    <a:pt x="34" y="433"/>
                  </a:cubicBezTo>
                  <a:cubicBezTo>
                    <a:pt x="67" y="549"/>
                    <a:pt x="167" y="607"/>
                    <a:pt x="267" y="607"/>
                  </a:cubicBezTo>
                  <a:cubicBezTo>
                    <a:pt x="366" y="607"/>
                    <a:pt x="466" y="549"/>
                    <a:pt x="499" y="433"/>
                  </a:cubicBezTo>
                  <a:cubicBezTo>
                    <a:pt x="516" y="383"/>
                    <a:pt x="533" y="316"/>
                    <a:pt x="516" y="250"/>
                  </a:cubicBezTo>
                  <a:cubicBezTo>
                    <a:pt x="516" y="117"/>
                    <a:pt x="400" y="1"/>
                    <a:pt x="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5118950" y="2820325"/>
              <a:ext cx="20375" cy="16625"/>
            </a:xfrm>
            <a:custGeom>
              <a:avLst/>
              <a:gdLst/>
              <a:ahLst/>
              <a:cxnLst/>
              <a:rect l="l" t="t" r="r" b="b"/>
              <a:pathLst>
                <a:path w="815" h="665" extrusionOk="0">
                  <a:moveTo>
                    <a:pt x="416" y="0"/>
                  </a:moveTo>
                  <a:cubicBezTo>
                    <a:pt x="0" y="33"/>
                    <a:pt x="0" y="631"/>
                    <a:pt x="416" y="665"/>
                  </a:cubicBezTo>
                  <a:cubicBezTo>
                    <a:pt x="814" y="631"/>
                    <a:pt x="814" y="33"/>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5160475" y="2856000"/>
              <a:ext cx="34100" cy="35775"/>
            </a:xfrm>
            <a:custGeom>
              <a:avLst/>
              <a:gdLst/>
              <a:ahLst/>
              <a:cxnLst/>
              <a:rect l="l" t="t" r="r" b="b"/>
              <a:pathLst>
                <a:path w="1364" h="1431" extrusionOk="0">
                  <a:moveTo>
                    <a:pt x="684" y="1"/>
                  </a:moveTo>
                  <a:cubicBezTo>
                    <a:pt x="338" y="1"/>
                    <a:pt x="1" y="277"/>
                    <a:pt x="1" y="683"/>
                  </a:cubicBezTo>
                  <a:cubicBezTo>
                    <a:pt x="1" y="830"/>
                    <a:pt x="48" y="967"/>
                    <a:pt x="129" y="1079"/>
                  </a:cubicBezTo>
                  <a:lnTo>
                    <a:pt x="129" y="1079"/>
                  </a:lnTo>
                  <a:cubicBezTo>
                    <a:pt x="219" y="1286"/>
                    <a:pt x="429" y="1431"/>
                    <a:pt x="665" y="1431"/>
                  </a:cubicBezTo>
                  <a:cubicBezTo>
                    <a:pt x="873" y="1418"/>
                    <a:pt x="1061" y="1313"/>
                    <a:pt x="1172" y="1149"/>
                  </a:cubicBezTo>
                  <a:lnTo>
                    <a:pt x="1172" y="1149"/>
                  </a:lnTo>
                  <a:cubicBezTo>
                    <a:pt x="1285" y="1026"/>
                    <a:pt x="1354" y="863"/>
                    <a:pt x="1363" y="683"/>
                  </a:cubicBezTo>
                  <a:cubicBezTo>
                    <a:pt x="1363" y="500"/>
                    <a:pt x="1280" y="334"/>
                    <a:pt x="1147" y="201"/>
                  </a:cubicBezTo>
                  <a:cubicBezTo>
                    <a:pt x="1014" y="63"/>
                    <a:pt x="848"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5065775" y="2848975"/>
              <a:ext cx="15400" cy="11650"/>
            </a:xfrm>
            <a:custGeom>
              <a:avLst/>
              <a:gdLst/>
              <a:ahLst/>
              <a:cxnLst/>
              <a:rect l="l" t="t" r="r" b="b"/>
              <a:pathLst>
                <a:path w="616" h="466" extrusionOk="0">
                  <a:moveTo>
                    <a:pt x="316" y="0"/>
                  </a:moveTo>
                  <a:cubicBezTo>
                    <a:pt x="1" y="0"/>
                    <a:pt x="1" y="466"/>
                    <a:pt x="316" y="466"/>
                  </a:cubicBezTo>
                  <a:cubicBezTo>
                    <a:pt x="616" y="466"/>
                    <a:pt x="616" y="0"/>
                    <a:pt x="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14"/>
          <p:cNvSpPr txBox="1">
            <a:spLocks noGrp="1"/>
          </p:cNvSpPr>
          <p:nvPr>
            <p:ph type="title"/>
          </p:nvPr>
        </p:nvSpPr>
        <p:spPr>
          <a:xfrm>
            <a:off x="2099750" y="3255750"/>
            <a:ext cx="46032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000" b="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70" name="Google Shape;470;p14"/>
          <p:cNvSpPr txBox="1">
            <a:spLocks noGrp="1"/>
          </p:cNvSpPr>
          <p:nvPr>
            <p:ph type="subTitle" idx="1"/>
          </p:nvPr>
        </p:nvSpPr>
        <p:spPr>
          <a:xfrm>
            <a:off x="1028600" y="1430550"/>
            <a:ext cx="6745500" cy="18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71" name="Google Shape;471;p14"/>
          <p:cNvGrpSpPr/>
          <p:nvPr/>
        </p:nvGrpSpPr>
        <p:grpSpPr>
          <a:xfrm rot="-5399939" flipH="1">
            <a:off x="7526409" y="3260285"/>
            <a:ext cx="1656092" cy="1762113"/>
            <a:chOff x="5075750" y="3766475"/>
            <a:chExt cx="294925" cy="313800"/>
          </a:xfrm>
        </p:grpSpPr>
        <p:sp>
          <p:nvSpPr>
            <p:cNvPr id="472" name="Google Shape;472;p14"/>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rot="8877211">
            <a:off x="13509" y="-170823"/>
            <a:ext cx="1656082" cy="1762124"/>
            <a:chOff x="5075750" y="3766475"/>
            <a:chExt cx="294925" cy="313800"/>
          </a:xfrm>
        </p:grpSpPr>
        <p:sp>
          <p:nvSpPr>
            <p:cNvPr id="492" name="Google Shape;492;p14"/>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605"/>
        <p:cNvGrpSpPr/>
        <p:nvPr/>
      </p:nvGrpSpPr>
      <p:grpSpPr>
        <a:xfrm>
          <a:off x="0" y="0"/>
          <a:ext cx="0" cy="0"/>
          <a:chOff x="0" y="0"/>
          <a:chExt cx="0" cy="0"/>
        </a:xfrm>
      </p:grpSpPr>
      <p:sp>
        <p:nvSpPr>
          <p:cNvPr id="606" name="Google Shape;606;p17"/>
          <p:cNvSpPr/>
          <p:nvPr/>
        </p:nvSpPr>
        <p:spPr>
          <a:xfrm rot="5172812">
            <a:off x="549224" y="-2360455"/>
            <a:ext cx="2100706" cy="5238864"/>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rot="-2549441">
            <a:off x="7527428" y="2841307"/>
            <a:ext cx="3348714" cy="2448019"/>
          </a:xfrm>
          <a:custGeom>
            <a:avLst/>
            <a:gdLst/>
            <a:ahLst/>
            <a:cxnLst/>
            <a:rect l="l" t="t" r="r" b="b"/>
            <a:pathLst>
              <a:path w="44758" h="33357" extrusionOk="0">
                <a:moveTo>
                  <a:pt x="38958" y="1"/>
                </a:moveTo>
                <a:cubicBezTo>
                  <a:pt x="36691" y="1"/>
                  <a:pt x="34504" y="1448"/>
                  <a:pt x="32879" y="3116"/>
                </a:cubicBezTo>
                <a:cubicBezTo>
                  <a:pt x="30985" y="5076"/>
                  <a:pt x="29490" y="7452"/>
                  <a:pt x="27280" y="9064"/>
                </a:cubicBezTo>
                <a:cubicBezTo>
                  <a:pt x="21864" y="13001"/>
                  <a:pt x="14089" y="11091"/>
                  <a:pt x="7991" y="13865"/>
                </a:cubicBezTo>
                <a:cubicBezTo>
                  <a:pt x="4270" y="15560"/>
                  <a:pt x="1479" y="19082"/>
                  <a:pt x="515" y="23036"/>
                </a:cubicBezTo>
                <a:cubicBezTo>
                  <a:pt x="0" y="25146"/>
                  <a:pt x="615" y="27904"/>
                  <a:pt x="1944" y="30047"/>
                </a:cubicBezTo>
                <a:cubicBezTo>
                  <a:pt x="2725" y="31310"/>
                  <a:pt x="3755" y="32356"/>
                  <a:pt x="4968" y="32921"/>
                </a:cubicBezTo>
                <a:cubicBezTo>
                  <a:pt x="5615" y="33222"/>
                  <a:pt x="6307" y="33357"/>
                  <a:pt x="7009" y="33357"/>
                </a:cubicBezTo>
                <a:cubicBezTo>
                  <a:pt x="8594" y="33357"/>
                  <a:pt x="10225" y="32667"/>
                  <a:pt x="11480" y="31642"/>
                </a:cubicBezTo>
                <a:cubicBezTo>
                  <a:pt x="15916" y="27987"/>
                  <a:pt x="17395" y="21989"/>
                  <a:pt x="22894" y="19314"/>
                </a:cubicBezTo>
                <a:cubicBezTo>
                  <a:pt x="25536" y="18035"/>
                  <a:pt x="28443" y="17437"/>
                  <a:pt x="31300" y="16789"/>
                </a:cubicBezTo>
                <a:cubicBezTo>
                  <a:pt x="34158" y="16141"/>
                  <a:pt x="37065" y="15410"/>
                  <a:pt x="39541" y="13848"/>
                </a:cubicBezTo>
                <a:cubicBezTo>
                  <a:pt x="42033" y="12303"/>
                  <a:pt x="44093" y="9811"/>
                  <a:pt x="44425" y="6887"/>
                </a:cubicBezTo>
                <a:cubicBezTo>
                  <a:pt x="44758" y="3980"/>
                  <a:pt x="42963" y="773"/>
                  <a:pt x="40089" y="125"/>
                </a:cubicBezTo>
                <a:cubicBezTo>
                  <a:pt x="39712" y="40"/>
                  <a:pt x="39334" y="1"/>
                  <a:pt x="38958" y="1"/>
                </a:cubicBezTo>
                <a:close/>
              </a:path>
            </a:pathLst>
          </a:custGeom>
          <a:solidFill>
            <a:srgbClr val="F9AA9D">
              <a:alpha val="2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rot="6616461">
            <a:off x="7363825" y="-2395307"/>
            <a:ext cx="3142525" cy="5026673"/>
          </a:xfrm>
          <a:custGeom>
            <a:avLst/>
            <a:gdLst/>
            <a:ahLst/>
            <a:cxnLst/>
            <a:rect l="l" t="t" r="r" b="b"/>
            <a:pathLst>
              <a:path w="23593" h="45172" extrusionOk="0">
                <a:moveTo>
                  <a:pt x="14182" y="0"/>
                </a:moveTo>
                <a:cubicBezTo>
                  <a:pt x="13269" y="0"/>
                  <a:pt x="12360" y="159"/>
                  <a:pt x="11498" y="496"/>
                </a:cubicBezTo>
                <a:cubicBezTo>
                  <a:pt x="9055" y="1443"/>
                  <a:pt x="7294" y="3553"/>
                  <a:pt x="5749" y="5663"/>
                </a:cubicBezTo>
                <a:cubicBezTo>
                  <a:pt x="3972" y="8089"/>
                  <a:pt x="2327" y="10647"/>
                  <a:pt x="1363" y="13505"/>
                </a:cubicBezTo>
                <a:cubicBezTo>
                  <a:pt x="1" y="17476"/>
                  <a:pt x="51" y="21779"/>
                  <a:pt x="117" y="25982"/>
                </a:cubicBezTo>
                <a:cubicBezTo>
                  <a:pt x="167" y="30684"/>
                  <a:pt x="234" y="35418"/>
                  <a:pt x="948" y="40070"/>
                </a:cubicBezTo>
                <a:cubicBezTo>
                  <a:pt x="1164" y="41582"/>
                  <a:pt x="1513" y="43160"/>
                  <a:pt x="2559" y="44257"/>
                </a:cubicBezTo>
                <a:cubicBezTo>
                  <a:pt x="3186" y="44907"/>
                  <a:pt x="4093" y="45171"/>
                  <a:pt x="5143" y="45171"/>
                </a:cubicBezTo>
                <a:cubicBezTo>
                  <a:pt x="8549" y="45171"/>
                  <a:pt x="13463" y="42390"/>
                  <a:pt x="15203" y="40967"/>
                </a:cubicBezTo>
                <a:cubicBezTo>
                  <a:pt x="17695" y="38907"/>
                  <a:pt x="19439" y="35718"/>
                  <a:pt x="19140" y="32478"/>
                </a:cubicBezTo>
                <a:cubicBezTo>
                  <a:pt x="18791" y="28706"/>
                  <a:pt x="15801" y="25234"/>
                  <a:pt x="16665" y="21546"/>
                </a:cubicBezTo>
                <a:cubicBezTo>
                  <a:pt x="17279" y="19004"/>
                  <a:pt x="19555" y="17260"/>
                  <a:pt x="21051" y="15083"/>
                </a:cubicBezTo>
                <a:cubicBezTo>
                  <a:pt x="23227" y="11893"/>
                  <a:pt x="23593" y="7424"/>
                  <a:pt x="21566" y="4118"/>
                </a:cubicBezTo>
                <a:cubicBezTo>
                  <a:pt x="20023" y="1602"/>
                  <a:pt x="17086" y="0"/>
                  <a:pt x="14182" y="0"/>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rot="7886209" flipH="1">
            <a:off x="-202245" y="3204806"/>
            <a:ext cx="1617708" cy="3166136"/>
          </a:xfrm>
          <a:custGeom>
            <a:avLst/>
            <a:gdLst/>
            <a:ahLst/>
            <a:cxnLst/>
            <a:rect l="l" t="t" r="r" b="b"/>
            <a:pathLst>
              <a:path w="12329" h="24130" extrusionOk="0">
                <a:moveTo>
                  <a:pt x="5521" y="0"/>
                </a:moveTo>
                <a:cubicBezTo>
                  <a:pt x="5079" y="0"/>
                  <a:pt x="4651" y="107"/>
                  <a:pt x="4254" y="350"/>
                </a:cubicBezTo>
                <a:cubicBezTo>
                  <a:pt x="2044" y="1679"/>
                  <a:pt x="1612" y="7560"/>
                  <a:pt x="1230" y="9803"/>
                </a:cubicBezTo>
                <a:cubicBezTo>
                  <a:pt x="616" y="13458"/>
                  <a:pt x="1" y="17163"/>
                  <a:pt x="383" y="20851"/>
                </a:cubicBezTo>
                <a:cubicBezTo>
                  <a:pt x="466" y="21632"/>
                  <a:pt x="599" y="22430"/>
                  <a:pt x="1014" y="23094"/>
                </a:cubicBezTo>
                <a:cubicBezTo>
                  <a:pt x="1398" y="23684"/>
                  <a:pt x="2043" y="24130"/>
                  <a:pt x="2729" y="24130"/>
                </a:cubicBezTo>
                <a:cubicBezTo>
                  <a:pt x="2816" y="24130"/>
                  <a:pt x="2903" y="24123"/>
                  <a:pt x="2991" y="24108"/>
                </a:cubicBezTo>
                <a:cubicBezTo>
                  <a:pt x="3706" y="23975"/>
                  <a:pt x="4254" y="23343"/>
                  <a:pt x="4603" y="22696"/>
                </a:cubicBezTo>
                <a:cubicBezTo>
                  <a:pt x="5367" y="21267"/>
                  <a:pt x="5517" y="19572"/>
                  <a:pt x="6214" y="18127"/>
                </a:cubicBezTo>
                <a:cubicBezTo>
                  <a:pt x="7195" y="16083"/>
                  <a:pt x="9089" y="14654"/>
                  <a:pt x="10335" y="12777"/>
                </a:cubicBezTo>
                <a:cubicBezTo>
                  <a:pt x="11963" y="10318"/>
                  <a:pt x="12328" y="7029"/>
                  <a:pt x="11082" y="4354"/>
                </a:cubicBezTo>
                <a:cubicBezTo>
                  <a:pt x="10306" y="2691"/>
                  <a:pt x="7740" y="0"/>
                  <a:pt x="5521" y="0"/>
                </a:cubicBezTo>
                <a:close/>
              </a:path>
            </a:pathLst>
          </a:custGeom>
          <a:solidFill>
            <a:srgbClr val="F7DEC9">
              <a:alpha val="7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17"/>
          <p:cNvGrpSpPr/>
          <p:nvPr/>
        </p:nvGrpSpPr>
        <p:grpSpPr>
          <a:xfrm rot="8100064">
            <a:off x="-236269" y="141247"/>
            <a:ext cx="1114936" cy="1186313"/>
            <a:chOff x="5075750" y="3766475"/>
            <a:chExt cx="294925" cy="313800"/>
          </a:xfrm>
        </p:grpSpPr>
        <p:sp>
          <p:nvSpPr>
            <p:cNvPr id="611" name="Google Shape;611;p17"/>
            <p:cNvSpPr/>
            <p:nvPr/>
          </p:nvSpPr>
          <p:spPr>
            <a:xfrm>
              <a:off x="5080325" y="3766475"/>
              <a:ext cx="232325" cy="313800"/>
            </a:xfrm>
            <a:custGeom>
              <a:avLst/>
              <a:gdLst/>
              <a:ahLst/>
              <a:cxnLst/>
              <a:rect l="l" t="t" r="r" b="b"/>
              <a:pathLst>
                <a:path w="9293" h="12552" extrusionOk="0">
                  <a:moveTo>
                    <a:pt x="17" y="0"/>
                  </a:moveTo>
                  <a:lnTo>
                    <a:pt x="0" y="17"/>
                  </a:lnTo>
                  <a:cubicBezTo>
                    <a:pt x="931" y="2260"/>
                    <a:pt x="3539" y="3306"/>
                    <a:pt x="5068" y="5084"/>
                  </a:cubicBezTo>
                  <a:cubicBezTo>
                    <a:pt x="5832" y="5998"/>
                    <a:pt x="6496" y="6978"/>
                    <a:pt x="7078" y="8025"/>
                  </a:cubicBezTo>
                  <a:cubicBezTo>
                    <a:pt x="7908" y="9487"/>
                    <a:pt x="8457" y="11015"/>
                    <a:pt x="9188" y="12527"/>
                  </a:cubicBezTo>
                  <a:cubicBezTo>
                    <a:pt x="9193" y="12544"/>
                    <a:pt x="9208" y="12551"/>
                    <a:pt x="9224" y="12551"/>
                  </a:cubicBezTo>
                  <a:cubicBezTo>
                    <a:pt x="9256" y="12551"/>
                    <a:pt x="9293" y="12522"/>
                    <a:pt x="9271" y="12477"/>
                  </a:cubicBezTo>
                  <a:cubicBezTo>
                    <a:pt x="8473" y="9952"/>
                    <a:pt x="7244" y="7576"/>
                    <a:pt x="5649" y="5450"/>
                  </a:cubicBezTo>
                  <a:cubicBezTo>
                    <a:pt x="4901" y="4486"/>
                    <a:pt x="4021" y="3639"/>
                    <a:pt x="3041" y="2924"/>
                  </a:cubicBezTo>
                  <a:cubicBezTo>
                    <a:pt x="1894" y="2127"/>
                    <a:pt x="632" y="1329"/>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5287150" y="3914750"/>
              <a:ext cx="83525" cy="122450"/>
            </a:xfrm>
            <a:custGeom>
              <a:avLst/>
              <a:gdLst/>
              <a:ahLst/>
              <a:cxnLst/>
              <a:rect l="l" t="t" r="r" b="b"/>
              <a:pathLst>
                <a:path w="3341" h="4898" extrusionOk="0">
                  <a:moveTo>
                    <a:pt x="3340" y="0"/>
                  </a:moveTo>
                  <a:cubicBezTo>
                    <a:pt x="2709" y="898"/>
                    <a:pt x="1895" y="1662"/>
                    <a:pt x="1297" y="2576"/>
                  </a:cubicBezTo>
                  <a:cubicBezTo>
                    <a:pt x="965" y="3074"/>
                    <a:pt x="1" y="4237"/>
                    <a:pt x="167" y="4818"/>
                  </a:cubicBezTo>
                  <a:cubicBezTo>
                    <a:pt x="179" y="4867"/>
                    <a:pt x="227" y="4898"/>
                    <a:pt x="278" y="4898"/>
                  </a:cubicBezTo>
                  <a:cubicBezTo>
                    <a:pt x="296" y="4898"/>
                    <a:pt x="315" y="4894"/>
                    <a:pt x="333" y="4885"/>
                  </a:cubicBezTo>
                  <a:cubicBezTo>
                    <a:pt x="649" y="4702"/>
                    <a:pt x="848" y="3871"/>
                    <a:pt x="1031" y="3556"/>
                  </a:cubicBezTo>
                  <a:cubicBezTo>
                    <a:pt x="1247" y="3157"/>
                    <a:pt x="1513" y="2775"/>
                    <a:pt x="1779" y="2393"/>
                  </a:cubicBezTo>
                  <a:cubicBezTo>
                    <a:pt x="2377" y="1662"/>
                    <a:pt x="2908" y="864"/>
                    <a:pt x="3340" y="17"/>
                  </a:cubicBezTo>
                  <a:lnTo>
                    <a:pt x="3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5116875" y="4030300"/>
              <a:ext cx="179025" cy="16550"/>
            </a:xfrm>
            <a:custGeom>
              <a:avLst/>
              <a:gdLst/>
              <a:ahLst/>
              <a:cxnLst/>
              <a:rect l="l" t="t" r="r" b="b"/>
              <a:pathLst>
                <a:path w="7161" h="662" extrusionOk="0">
                  <a:moveTo>
                    <a:pt x="6668" y="0"/>
                  </a:moveTo>
                  <a:cubicBezTo>
                    <a:pt x="6184" y="0"/>
                    <a:pt x="5630" y="165"/>
                    <a:pt x="5217" y="230"/>
                  </a:cubicBezTo>
                  <a:cubicBezTo>
                    <a:pt x="4685" y="296"/>
                    <a:pt x="4087" y="263"/>
                    <a:pt x="3522" y="313"/>
                  </a:cubicBezTo>
                  <a:cubicBezTo>
                    <a:pt x="2409" y="446"/>
                    <a:pt x="1080" y="346"/>
                    <a:pt x="0" y="662"/>
                  </a:cubicBezTo>
                  <a:cubicBezTo>
                    <a:pt x="297" y="622"/>
                    <a:pt x="597" y="609"/>
                    <a:pt x="897" y="609"/>
                  </a:cubicBezTo>
                  <a:cubicBezTo>
                    <a:pt x="1422" y="609"/>
                    <a:pt x="1951" y="648"/>
                    <a:pt x="2476" y="648"/>
                  </a:cubicBezTo>
                  <a:cubicBezTo>
                    <a:pt x="2776" y="648"/>
                    <a:pt x="3076" y="635"/>
                    <a:pt x="3373" y="595"/>
                  </a:cubicBezTo>
                  <a:cubicBezTo>
                    <a:pt x="4509" y="451"/>
                    <a:pt x="5738" y="245"/>
                    <a:pt x="6896" y="245"/>
                  </a:cubicBezTo>
                  <a:cubicBezTo>
                    <a:pt x="6940" y="245"/>
                    <a:pt x="6984" y="246"/>
                    <a:pt x="7028" y="246"/>
                  </a:cubicBezTo>
                  <a:cubicBezTo>
                    <a:pt x="7144" y="246"/>
                    <a:pt x="7161" y="80"/>
                    <a:pt x="7061" y="47"/>
                  </a:cubicBezTo>
                  <a:cubicBezTo>
                    <a:pt x="6939" y="14"/>
                    <a:pt x="6806" y="0"/>
                    <a:pt x="6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5277300" y="3880275"/>
              <a:ext cx="55150" cy="116825"/>
            </a:xfrm>
            <a:custGeom>
              <a:avLst/>
              <a:gdLst/>
              <a:ahLst/>
              <a:cxnLst/>
              <a:rect l="l" t="t" r="r" b="b"/>
              <a:pathLst>
                <a:path w="2206" h="4673" extrusionOk="0">
                  <a:moveTo>
                    <a:pt x="2206" y="1"/>
                  </a:moveTo>
                  <a:cubicBezTo>
                    <a:pt x="1940" y="466"/>
                    <a:pt x="1575" y="831"/>
                    <a:pt x="1325" y="1313"/>
                  </a:cubicBezTo>
                  <a:cubicBezTo>
                    <a:pt x="1093" y="1728"/>
                    <a:pt x="893" y="2144"/>
                    <a:pt x="711" y="2576"/>
                  </a:cubicBezTo>
                  <a:cubicBezTo>
                    <a:pt x="578" y="2925"/>
                    <a:pt x="295" y="3190"/>
                    <a:pt x="196" y="3556"/>
                  </a:cubicBezTo>
                  <a:cubicBezTo>
                    <a:pt x="113" y="3905"/>
                    <a:pt x="96" y="4254"/>
                    <a:pt x="13" y="4586"/>
                  </a:cubicBezTo>
                  <a:cubicBezTo>
                    <a:pt x="1" y="4634"/>
                    <a:pt x="40" y="4673"/>
                    <a:pt x="82" y="4673"/>
                  </a:cubicBezTo>
                  <a:cubicBezTo>
                    <a:pt x="98" y="4673"/>
                    <a:pt x="115" y="4667"/>
                    <a:pt x="129" y="4652"/>
                  </a:cubicBezTo>
                  <a:cubicBezTo>
                    <a:pt x="329" y="4403"/>
                    <a:pt x="329" y="4071"/>
                    <a:pt x="395" y="3772"/>
                  </a:cubicBezTo>
                  <a:cubicBezTo>
                    <a:pt x="478" y="3406"/>
                    <a:pt x="711" y="3157"/>
                    <a:pt x="860" y="2825"/>
                  </a:cubicBezTo>
                  <a:cubicBezTo>
                    <a:pt x="1060" y="2376"/>
                    <a:pt x="1276" y="1944"/>
                    <a:pt x="1458" y="1512"/>
                  </a:cubicBezTo>
                  <a:cubicBezTo>
                    <a:pt x="1691" y="997"/>
                    <a:pt x="2040" y="516"/>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5126425" y="3991400"/>
              <a:ext cx="153700" cy="10625"/>
            </a:xfrm>
            <a:custGeom>
              <a:avLst/>
              <a:gdLst/>
              <a:ahLst/>
              <a:cxnLst/>
              <a:rect l="l" t="t" r="r" b="b"/>
              <a:pathLst>
                <a:path w="6148" h="425" extrusionOk="0">
                  <a:moveTo>
                    <a:pt x="2085" y="0"/>
                  </a:moveTo>
                  <a:cubicBezTo>
                    <a:pt x="1989" y="0"/>
                    <a:pt x="1892" y="2"/>
                    <a:pt x="1795" y="8"/>
                  </a:cubicBezTo>
                  <a:cubicBezTo>
                    <a:pt x="1512" y="41"/>
                    <a:pt x="1230" y="108"/>
                    <a:pt x="947" y="191"/>
                  </a:cubicBezTo>
                  <a:cubicBezTo>
                    <a:pt x="632" y="241"/>
                    <a:pt x="299" y="191"/>
                    <a:pt x="17" y="274"/>
                  </a:cubicBezTo>
                  <a:cubicBezTo>
                    <a:pt x="0" y="274"/>
                    <a:pt x="0" y="307"/>
                    <a:pt x="17" y="307"/>
                  </a:cubicBezTo>
                  <a:cubicBezTo>
                    <a:pt x="30" y="306"/>
                    <a:pt x="43" y="305"/>
                    <a:pt x="56" y="305"/>
                  </a:cubicBezTo>
                  <a:cubicBezTo>
                    <a:pt x="211" y="305"/>
                    <a:pt x="379" y="390"/>
                    <a:pt x="532" y="390"/>
                  </a:cubicBezTo>
                  <a:cubicBezTo>
                    <a:pt x="947" y="390"/>
                    <a:pt x="1379" y="224"/>
                    <a:pt x="1811" y="207"/>
                  </a:cubicBezTo>
                  <a:cubicBezTo>
                    <a:pt x="2393" y="207"/>
                    <a:pt x="2991" y="324"/>
                    <a:pt x="3589" y="340"/>
                  </a:cubicBezTo>
                  <a:cubicBezTo>
                    <a:pt x="3992" y="350"/>
                    <a:pt x="4559" y="424"/>
                    <a:pt x="5092" y="424"/>
                  </a:cubicBezTo>
                  <a:cubicBezTo>
                    <a:pt x="5459" y="424"/>
                    <a:pt x="5810" y="389"/>
                    <a:pt x="6081" y="274"/>
                  </a:cubicBezTo>
                  <a:cubicBezTo>
                    <a:pt x="6148" y="224"/>
                    <a:pt x="6114" y="124"/>
                    <a:pt x="6048" y="108"/>
                  </a:cubicBezTo>
                  <a:cubicBezTo>
                    <a:pt x="5965" y="74"/>
                    <a:pt x="5861" y="63"/>
                    <a:pt x="5751" y="63"/>
                  </a:cubicBezTo>
                  <a:cubicBezTo>
                    <a:pt x="5529" y="63"/>
                    <a:pt x="5278" y="108"/>
                    <a:pt x="5101" y="108"/>
                  </a:cubicBezTo>
                  <a:cubicBezTo>
                    <a:pt x="4569" y="108"/>
                    <a:pt x="4054" y="58"/>
                    <a:pt x="3539" y="58"/>
                  </a:cubicBezTo>
                  <a:cubicBezTo>
                    <a:pt x="3055" y="58"/>
                    <a:pt x="2570"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5244150" y="3854100"/>
              <a:ext cx="57575" cy="95125"/>
            </a:xfrm>
            <a:custGeom>
              <a:avLst/>
              <a:gdLst/>
              <a:ahLst/>
              <a:cxnLst/>
              <a:rect l="l" t="t" r="r" b="b"/>
              <a:pathLst>
                <a:path w="2303" h="3805" extrusionOk="0">
                  <a:moveTo>
                    <a:pt x="2286" y="1"/>
                  </a:moveTo>
                  <a:cubicBezTo>
                    <a:pt x="2120" y="233"/>
                    <a:pt x="1920" y="400"/>
                    <a:pt x="1771" y="649"/>
                  </a:cubicBezTo>
                  <a:cubicBezTo>
                    <a:pt x="1555" y="981"/>
                    <a:pt x="1422" y="1380"/>
                    <a:pt x="1206" y="1729"/>
                  </a:cubicBezTo>
                  <a:cubicBezTo>
                    <a:pt x="1023" y="2028"/>
                    <a:pt x="791" y="2310"/>
                    <a:pt x="608" y="2626"/>
                  </a:cubicBezTo>
                  <a:cubicBezTo>
                    <a:pt x="492" y="2809"/>
                    <a:pt x="259" y="3523"/>
                    <a:pt x="159" y="3556"/>
                  </a:cubicBezTo>
                  <a:cubicBezTo>
                    <a:pt x="1" y="3599"/>
                    <a:pt x="67" y="3805"/>
                    <a:pt x="196" y="3805"/>
                  </a:cubicBezTo>
                  <a:cubicBezTo>
                    <a:pt x="216" y="3805"/>
                    <a:pt x="237" y="3800"/>
                    <a:pt x="259" y="3789"/>
                  </a:cubicBezTo>
                  <a:cubicBezTo>
                    <a:pt x="458" y="3672"/>
                    <a:pt x="575" y="3157"/>
                    <a:pt x="674" y="2958"/>
                  </a:cubicBezTo>
                  <a:cubicBezTo>
                    <a:pt x="840" y="2609"/>
                    <a:pt x="1106" y="2294"/>
                    <a:pt x="1322" y="1945"/>
                  </a:cubicBezTo>
                  <a:cubicBezTo>
                    <a:pt x="1488" y="1662"/>
                    <a:pt x="1621" y="1363"/>
                    <a:pt x="1738" y="1048"/>
                  </a:cubicBezTo>
                  <a:cubicBezTo>
                    <a:pt x="1887" y="699"/>
                    <a:pt x="2086" y="350"/>
                    <a:pt x="2302" y="17"/>
                  </a:cubicBezTo>
                  <a:lnTo>
                    <a:pt x="22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5128500" y="3947050"/>
              <a:ext cx="123375" cy="10275"/>
            </a:xfrm>
            <a:custGeom>
              <a:avLst/>
              <a:gdLst/>
              <a:ahLst/>
              <a:cxnLst/>
              <a:rect l="l" t="t" r="r" b="b"/>
              <a:pathLst>
                <a:path w="4935" h="411" extrusionOk="0">
                  <a:moveTo>
                    <a:pt x="4658" y="0"/>
                  </a:moveTo>
                  <a:cubicBezTo>
                    <a:pt x="3996" y="0"/>
                    <a:pt x="3298" y="159"/>
                    <a:pt x="2642" y="220"/>
                  </a:cubicBezTo>
                  <a:cubicBezTo>
                    <a:pt x="2533" y="227"/>
                    <a:pt x="2425" y="230"/>
                    <a:pt x="2317" y="230"/>
                  </a:cubicBezTo>
                  <a:cubicBezTo>
                    <a:pt x="2023" y="230"/>
                    <a:pt x="1732" y="211"/>
                    <a:pt x="1438" y="211"/>
                  </a:cubicBezTo>
                  <a:cubicBezTo>
                    <a:pt x="1331" y="211"/>
                    <a:pt x="1222" y="213"/>
                    <a:pt x="1114" y="220"/>
                  </a:cubicBezTo>
                  <a:cubicBezTo>
                    <a:pt x="732" y="220"/>
                    <a:pt x="383" y="353"/>
                    <a:pt x="1" y="370"/>
                  </a:cubicBezTo>
                  <a:cubicBezTo>
                    <a:pt x="1" y="370"/>
                    <a:pt x="1" y="386"/>
                    <a:pt x="1" y="386"/>
                  </a:cubicBezTo>
                  <a:lnTo>
                    <a:pt x="1" y="403"/>
                  </a:lnTo>
                  <a:cubicBezTo>
                    <a:pt x="65" y="409"/>
                    <a:pt x="130" y="411"/>
                    <a:pt x="195" y="411"/>
                  </a:cubicBezTo>
                  <a:cubicBezTo>
                    <a:pt x="477" y="411"/>
                    <a:pt x="761" y="368"/>
                    <a:pt x="1053" y="368"/>
                  </a:cubicBezTo>
                  <a:cubicBezTo>
                    <a:pt x="1090" y="368"/>
                    <a:pt x="1127" y="368"/>
                    <a:pt x="1163" y="370"/>
                  </a:cubicBezTo>
                  <a:cubicBezTo>
                    <a:pt x="1471" y="395"/>
                    <a:pt x="1782" y="407"/>
                    <a:pt x="2096" y="407"/>
                  </a:cubicBezTo>
                  <a:cubicBezTo>
                    <a:pt x="2410" y="407"/>
                    <a:pt x="2725" y="395"/>
                    <a:pt x="3041" y="370"/>
                  </a:cubicBezTo>
                  <a:cubicBezTo>
                    <a:pt x="3094" y="363"/>
                    <a:pt x="3165" y="360"/>
                    <a:pt x="3247" y="360"/>
                  </a:cubicBezTo>
                  <a:cubicBezTo>
                    <a:pt x="3433" y="360"/>
                    <a:pt x="3678" y="373"/>
                    <a:pt x="3925" y="373"/>
                  </a:cubicBezTo>
                  <a:cubicBezTo>
                    <a:pt x="4352" y="373"/>
                    <a:pt x="4783" y="336"/>
                    <a:pt x="4918" y="137"/>
                  </a:cubicBezTo>
                  <a:cubicBezTo>
                    <a:pt x="4935" y="71"/>
                    <a:pt x="4902" y="4"/>
                    <a:pt x="4835" y="4"/>
                  </a:cubicBezTo>
                  <a:cubicBezTo>
                    <a:pt x="4776" y="2"/>
                    <a:pt x="4717" y="0"/>
                    <a:pt x="4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5223275" y="3840825"/>
              <a:ext cx="41475" cy="77200"/>
            </a:xfrm>
            <a:custGeom>
              <a:avLst/>
              <a:gdLst/>
              <a:ahLst/>
              <a:cxnLst/>
              <a:rect l="l" t="t" r="r" b="b"/>
              <a:pathLst>
                <a:path w="1659" h="3088" extrusionOk="0">
                  <a:moveTo>
                    <a:pt x="1642" y="0"/>
                  </a:moveTo>
                  <a:cubicBezTo>
                    <a:pt x="1559" y="133"/>
                    <a:pt x="1476" y="283"/>
                    <a:pt x="1426" y="432"/>
                  </a:cubicBezTo>
                  <a:cubicBezTo>
                    <a:pt x="1243" y="681"/>
                    <a:pt x="1061" y="914"/>
                    <a:pt x="878" y="1147"/>
                  </a:cubicBezTo>
                  <a:cubicBezTo>
                    <a:pt x="496" y="1695"/>
                    <a:pt x="213" y="2293"/>
                    <a:pt x="14" y="2941"/>
                  </a:cubicBezTo>
                  <a:cubicBezTo>
                    <a:pt x="1" y="3008"/>
                    <a:pt x="64" y="3087"/>
                    <a:pt x="133" y="3087"/>
                  </a:cubicBezTo>
                  <a:cubicBezTo>
                    <a:pt x="149" y="3087"/>
                    <a:pt x="165" y="3083"/>
                    <a:pt x="180" y="3074"/>
                  </a:cubicBezTo>
                  <a:cubicBezTo>
                    <a:pt x="396" y="2891"/>
                    <a:pt x="529" y="2642"/>
                    <a:pt x="562" y="2376"/>
                  </a:cubicBezTo>
                  <a:cubicBezTo>
                    <a:pt x="662" y="1977"/>
                    <a:pt x="812" y="1595"/>
                    <a:pt x="1011" y="1230"/>
                  </a:cubicBezTo>
                  <a:cubicBezTo>
                    <a:pt x="1160" y="980"/>
                    <a:pt x="1393" y="764"/>
                    <a:pt x="1509" y="482"/>
                  </a:cubicBezTo>
                  <a:cubicBezTo>
                    <a:pt x="1576" y="332"/>
                    <a:pt x="1576" y="150"/>
                    <a:pt x="1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5125600" y="3913600"/>
              <a:ext cx="106350" cy="16550"/>
            </a:xfrm>
            <a:custGeom>
              <a:avLst/>
              <a:gdLst/>
              <a:ahLst/>
              <a:cxnLst/>
              <a:rect l="l" t="t" r="r" b="b"/>
              <a:pathLst>
                <a:path w="4254" h="662" extrusionOk="0">
                  <a:moveTo>
                    <a:pt x="3545" y="1"/>
                  </a:moveTo>
                  <a:cubicBezTo>
                    <a:pt x="2338" y="1"/>
                    <a:pt x="1182" y="385"/>
                    <a:pt x="0" y="645"/>
                  </a:cubicBezTo>
                  <a:lnTo>
                    <a:pt x="17" y="661"/>
                  </a:lnTo>
                  <a:cubicBezTo>
                    <a:pt x="1237" y="557"/>
                    <a:pt x="2430" y="266"/>
                    <a:pt x="3668" y="266"/>
                  </a:cubicBezTo>
                  <a:cubicBezTo>
                    <a:pt x="3813" y="266"/>
                    <a:pt x="3958" y="270"/>
                    <a:pt x="4104" y="279"/>
                  </a:cubicBezTo>
                  <a:cubicBezTo>
                    <a:pt x="4253" y="279"/>
                    <a:pt x="4237" y="63"/>
                    <a:pt x="4104" y="30"/>
                  </a:cubicBezTo>
                  <a:cubicBezTo>
                    <a:pt x="3916" y="10"/>
                    <a:pt x="3730"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5206575" y="3817650"/>
              <a:ext cx="21225" cy="72550"/>
            </a:xfrm>
            <a:custGeom>
              <a:avLst/>
              <a:gdLst/>
              <a:ahLst/>
              <a:cxnLst/>
              <a:rect l="l" t="t" r="r" b="b"/>
              <a:pathLst>
                <a:path w="849" h="2902" extrusionOk="0">
                  <a:moveTo>
                    <a:pt x="840" y="1"/>
                  </a:moveTo>
                  <a:cubicBezTo>
                    <a:pt x="836" y="1"/>
                    <a:pt x="832" y="5"/>
                    <a:pt x="832" y="13"/>
                  </a:cubicBezTo>
                  <a:cubicBezTo>
                    <a:pt x="715" y="528"/>
                    <a:pt x="549" y="1027"/>
                    <a:pt x="366" y="1525"/>
                  </a:cubicBezTo>
                  <a:cubicBezTo>
                    <a:pt x="217" y="1874"/>
                    <a:pt x="1" y="2406"/>
                    <a:pt x="1" y="2805"/>
                  </a:cubicBezTo>
                  <a:cubicBezTo>
                    <a:pt x="1" y="2865"/>
                    <a:pt x="50" y="2901"/>
                    <a:pt x="100" y="2901"/>
                  </a:cubicBezTo>
                  <a:cubicBezTo>
                    <a:pt x="132" y="2901"/>
                    <a:pt x="164" y="2887"/>
                    <a:pt x="184" y="2854"/>
                  </a:cubicBezTo>
                  <a:cubicBezTo>
                    <a:pt x="416" y="2522"/>
                    <a:pt x="516" y="1941"/>
                    <a:pt x="616" y="1559"/>
                  </a:cubicBezTo>
                  <a:cubicBezTo>
                    <a:pt x="665" y="1326"/>
                    <a:pt x="682" y="1077"/>
                    <a:pt x="699" y="844"/>
                  </a:cubicBezTo>
                  <a:cubicBezTo>
                    <a:pt x="732" y="562"/>
                    <a:pt x="815" y="296"/>
                    <a:pt x="848" y="13"/>
                  </a:cubicBezTo>
                  <a:cubicBezTo>
                    <a:pt x="848" y="5"/>
                    <a:pt x="844" y="1"/>
                    <a:pt x="8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5125275" y="3884575"/>
              <a:ext cx="90050" cy="12025"/>
            </a:xfrm>
            <a:custGeom>
              <a:avLst/>
              <a:gdLst/>
              <a:ahLst/>
              <a:cxnLst/>
              <a:rect l="l" t="t" r="r" b="b"/>
              <a:pathLst>
                <a:path w="3602" h="481" extrusionOk="0">
                  <a:moveTo>
                    <a:pt x="36" y="425"/>
                  </a:moveTo>
                  <a:lnTo>
                    <a:pt x="36" y="425"/>
                  </a:lnTo>
                  <a:cubicBezTo>
                    <a:pt x="34" y="426"/>
                    <a:pt x="32" y="426"/>
                    <a:pt x="30" y="427"/>
                  </a:cubicBezTo>
                  <a:lnTo>
                    <a:pt x="46" y="427"/>
                  </a:lnTo>
                  <a:cubicBezTo>
                    <a:pt x="43" y="427"/>
                    <a:pt x="39" y="426"/>
                    <a:pt x="36" y="425"/>
                  </a:cubicBezTo>
                  <a:close/>
                  <a:moveTo>
                    <a:pt x="3209" y="1"/>
                  </a:moveTo>
                  <a:cubicBezTo>
                    <a:pt x="2683" y="1"/>
                    <a:pt x="2127" y="216"/>
                    <a:pt x="1625" y="260"/>
                  </a:cubicBezTo>
                  <a:cubicBezTo>
                    <a:pt x="1485" y="274"/>
                    <a:pt x="1344" y="276"/>
                    <a:pt x="1202" y="276"/>
                  </a:cubicBezTo>
                  <a:cubicBezTo>
                    <a:pt x="1096" y="276"/>
                    <a:pt x="989" y="275"/>
                    <a:pt x="883" y="275"/>
                  </a:cubicBezTo>
                  <a:cubicBezTo>
                    <a:pt x="590" y="275"/>
                    <a:pt x="300" y="287"/>
                    <a:pt x="30" y="377"/>
                  </a:cubicBezTo>
                  <a:cubicBezTo>
                    <a:pt x="0" y="392"/>
                    <a:pt x="10" y="419"/>
                    <a:pt x="36" y="425"/>
                  </a:cubicBezTo>
                  <a:lnTo>
                    <a:pt x="36" y="425"/>
                  </a:lnTo>
                  <a:cubicBezTo>
                    <a:pt x="172" y="400"/>
                    <a:pt x="307" y="390"/>
                    <a:pt x="443" y="390"/>
                  </a:cubicBezTo>
                  <a:cubicBezTo>
                    <a:pt x="855" y="390"/>
                    <a:pt x="1266" y="480"/>
                    <a:pt x="1670" y="480"/>
                  </a:cubicBezTo>
                  <a:cubicBezTo>
                    <a:pt x="1716" y="480"/>
                    <a:pt x="1762" y="479"/>
                    <a:pt x="1807" y="476"/>
                  </a:cubicBezTo>
                  <a:cubicBezTo>
                    <a:pt x="2090" y="476"/>
                    <a:pt x="2356" y="393"/>
                    <a:pt x="2638" y="377"/>
                  </a:cubicBezTo>
                  <a:cubicBezTo>
                    <a:pt x="2904" y="377"/>
                    <a:pt x="3186" y="360"/>
                    <a:pt x="3436" y="294"/>
                  </a:cubicBezTo>
                  <a:cubicBezTo>
                    <a:pt x="3602" y="244"/>
                    <a:pt x="3569" y="11"/>
                    <a:pt x="3402" y="11"/>
                  </a:cubicBezTo>
                  <a:cubicBezTo>
                    <a:pt x="3338" y="4"/>
                    <a:pt x="3274" y="1"/>
                    <a:pt x="3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5181250" y="3799000"/>
              <a:ext cx="9150" cy="65525"/>
            </a:xfrm>
            <a:custGeom>
              <a:avLst/>
              <a:gdLst/>
              <a:ahLst/>
              <a:cxnLst/>
              <a:rect l="l" t="t" r="r" b="b"/>
              <a:pathLst>
                <a:path w="366" h="2621" extrusionOk="0">
                  <a:moveTo>
                    <a:pt x="186" y="1"/>
                  </a:moveTo>
                  <a:cubicBezTo>
                    <a:pt x="180" y="1"/>
                    <a:pt x="173" y="5"/>
                    <a:pt x="167" y="12"/>
                  </a:cubicBezTo>
                  <a:cubicBezTo>
                    <a:pt x="50" y="294"/>
                    <a:pt x="84" y="693"/>
                    <a:pt x="67" y="1009"/>
                  </a:cubicBezTo>
                  <a:cubicBezTo>
                    <a:pt x="17" y="1507"/>
                    <a:pt x="0" y="2022"/>
                    <a:pt x="17" y="2537"/>
                  </a:cubicBezTo>
                  <a:cubicBezTo>
                    <a:pt x="17" y="2591"/>
                    <a:pt x="61" y="2621"/>
                    <a:pt x="106" y="2621"/>
                  </a:cubicBezTo>
                  <a:cubicBezTo>
                    <a:pt x="145" y="2621"/>
                    <a:pt x="185" y="2599"/>
                    <a:pt x="200" y="2554"/>
                  </a:cubicBezTo>
                  <a:cubicBezTo>
                    <a:pt x="366" y="2138"/>
                    <a:pt x="133" y="1574"/>
                    <a:pt x="150" y="1125"/>
                  </a:cubicBezTo>
                  <a:cubicBezTo>
                    <a:pt x="167" y="793"/>
                    <a:pt x="117" y="344"/>
                    <a:pt x="200" y="28"/>
                  </a:cubicBezTo>
                  <a:cubicBezTo>
                    <a:pt x="200" y="9"/>
                    <a:pt x="194" y="1"/>
                    <a:pt x="1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7"/>
            <p:cNvSpPr/>
            <p:nvPr/>
          </p:nvSpPr>
          <p:spPr>
            <a:xfrm>
              <a:off x="5115625" y="3859850"/>
              <a:ext cx="71050" cy="8250"/>
            </a:xfrm>
            <a:custGeom>
              <a:avLst/>
              <a:gdLst/>
              <a:ahLst/>
              <a:cxnLst/>
              <a:rect l="l" t="t" r="r" b="b"/>
              <a:pathLst>
                <a:path w="2842" h="330" extrusionOk="0">
                  <a:moveTo>
                    <a:pt x="531" y="0"/>
                  </a:moveTo>
                  <a:cubicBezTo>
                    <a:pt x="348" y="0"/>
                    <a:pt x="168" y="21"/>
                    <a:pt x="0" y="87"/>
                  </a:cubicBezTo>
                  <a:lnTo>
                    <a:pt x="0" y="103"/>
                  </a:lnTo>
                  <a:cubicBezTo>
                    <a:pt x="82" y="80"/>
                    <a:pt x="171" y="71"/>
                    <a:pt x="265" y="71"/>
                  </a:cubicBezTo>
                  <a:cubicBezTo>
                    <a:pt x="650" y="71"/>
                    <a:pt x="1118" y="229"/>
                    <a:pt x="1479" y="269"/>
                  </a:cubicBezTo>
                  <a:cubicBezTo>
                    <a:pt x="1702" y="295"/>
                    <a:pt x="1934" y="330"/>
                    <a:pt x="2163" y="330"/>
                  </a:cubicBezTo>
                  <a:cubicBezTo>
                    <a:pt x="2378" y="330"/>
                    <a:pt x="2591" y="299"/>
                    <a:pt x="2792" y="203"/>
                  </a:cubicBezTo>
                  <a:cubicBezTo>
                    <a:pt x="2841" y="153"/>
                    <a:pt x="2825" y="53"/>
                    <a:pt x="2742" y="53"/>
                  </a:cubicBezTo>
                  <a:cubicBezTo>
                    <a:pt x="2398" y="53"/>
                    <a:pt x="2070" y="75"/>
                    <a:pt x="1736" y="75"/>
                  </a:cubicBezTo>
                  <a:cubicBezTo>
                    <a:pt x="1570" y="75"/>
                    <a:pt x="1402" y="70"/>
                    <a:pt x="1230" y="53"/>
                  </a:cubicBezTo>
                  <a:cubicBezTo>
                    <a:pt x="1006" y="35"/>
                    <a:pt x="766" y="0"/>
                    <a:pt x="5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7"/>
            <p:cNvSpPr/>
            <p:nvPr/>
          </p:nvSpPr>
          <p:spPr>
            <a:xfrm>
              <a:off x="5145125" y="3795550"/>
              <a:ext cx="8325" cy="42125"/>
            </a:xfrm>
            <a:custGeom>
              <a:avLst/>
              <a:gdLst/>
              <a:ahLst/>
              <a:cxnLst/>
              <a:rect l="l" t="t" r="r" b="b"/>
              <a:pathLst>
                <a:path w="333" h="1685" extrusionOk="0">
                  <a:moveTo>
                    <a:pt x="0" y="0"/>
                  </a:moveTo>
                  <a:lnTo>
                    <a:pt x="0" y="17"/>
                  </a:lnTo>
                  <a:cubicBezTo>
                    <a:pt x="100" y="316"/>
                    <a:pt x="150" y="632"/>
                    <a:pt x="133" y="947"/>
                  </a:cubicBezTo>
                  <a:cubicBezTo>
                    <a:pt x="116" y="1163"/>
                    <a:pt x="67" y="1462"/>
                    <a:pt x="199" y="1662"/>
                  </a:cubicBezTo>
                  <a:cubicBezTo>
                    <a:pt x="207" y="1677"/>
                    <a:pt x="228" y="1685"/>
                    <a:pt x="250" y="1685"/>
                  </a:cubicBezTo>
                  <a:cubicBezTo>
                    <a:pt x="277" y="1685"/>
                    <a:pt x="307" y="1673"/>
                    <a:pt x="316" y="1645"/>
                  </a:cubicBezTo>
                  <a:cubicBezTo>
                    <a:pt x="332" y="1346"/>
                    <a:pt x="332" y="1047"/>
                    <a:pt x="282" y="765"/>
                  </a:cubicBezTo>
                  <a:cubicBezTo>
                    <a:pt x="249" y="499"/>
                    <a:pt x="166" y="233"/>
                    <a:pt x="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5105250" y="3832500"/>
              <a:ext cx="47375" cy="8525"/>
            </a:xfrm>
            <a:custGeom>
              <a:avLst/>
              <a:gdLst/>
              <a:ahLst/>
              <a:cxnLst/>
              <a:rect l="l" t="t" r="r" b="b"/>
              <a:pathLst>
                <a:path w="1895" h="341" extrusionOk="0">
                  <a:moveTo>
                    <a:pt x="0" y="1"/>
                  </a:moveTo>
                  <a:cubicBezTo>
                    <a:pt x="366" y="150"/>
                    <a:pt x="748" y="250"/>
                    <a:pt x="1146" y="267"/>
                  </a:cubicBezTo>
                  <a:cubicBezTo>
                    <a:pt x="1282" y="277"/>
                    <a:pt x="1464" y="340"/>
                    <a:pt x="1621" y="340"/>
                  </a:cubicBezTo>
                  <a:cubicBezTo>
                    <a:pt x="1714" y="340"/>
                    <a:pt x="1799" y="318"/>
                    <a:pt x="1861" y="250"/>
                  </a:cubicBezTo>
                  <a:cubicBezTo>
                    <a:pt x="1894" y="200"/>
                    <a:pt x="1877" y="150"/>
                    <a:pt x="1844" y="117"/>
                  </a:cubicBezTo>
                  <a:cubicBezTo>
                    <a:pt x="1708" y="78"/>
                    <a:pt x="1577" y="62"/>
                    <a:pt x="1449" y="62"/>
                  </a:cubicBezTo>
                  <a:cubicBezTo>
                    <a:pt x="1359" y="62"/>
                    <a:pt x="1269" y="70"/>
                    <a:pt x="1180" y="84"/>
                  </a:cubicBezTo>
                  <a:cubicBezTo>
                    <a:pt x="1090" y="88"/>
                    <a:pt x="1001" y="90"/>
                    <a:pt x="913" y="90"/>
                  </a:cubicBezTo>
                  <a:cubicBezTo>
                    <a:pt x="609" y="90"/>
                    <a:pt x="313" y="65"/>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5117700" y="3782250"/>
              <a:ext cx="5425" cy="36050"/>
            </a:xfrm>
            <a:custGeom>
              <a:avLst/>
              <a:gdLst/>
              <a:ahLst/>
              <a:cxnLst/>
              <a:rect l="l" t="t" r="r" b="b"/>
              <a:pathLst>
                <a:path w="217" h="1442" extrusionOk="0">
                  <a:moveTo>
                    <a:pt x="150" y="1"/>
                  </a:moveTo>
                  <a:lnTo>
                    <a:pt x="133" y="17"/>
                  </a:lnTo>
                  <a:lnTo>
                    <a:pt x="150" y="17"/>
                  </a:lnTo>
                  <a:cubicBezTo>
                    <a:pt x="150" y="12"/>
                    <a:pt x="150" y="6"/>
                    <a:pt x="150" y="1"/>
                  </a:cubicBezTo>
                  <a:close/>
                  <a:moveTo>
                    <a:pt x="150" y="17"/>
                  </a:moveTo>
                  <a:cubicBezTo>
                    <a:pt x="147" y="244"/>
                    <a:pt x="84" y="472"/>
                    <a:pt x="84" y="715"/>
                  </a:cubicBezTo>
                  <a:cubicBezTo>
                    <a:pt x="100" y="914"/>
                    <a:pt x="84" y="1130"/>
                    <a:pt x="34" y="1330"/>
                  </a:cubicBezTo>
                  <a:cubicBezTo>
                    <a:pt x="0" y="1386"/>
                    <a:pt x="72" y="1442"/>
                    <a:pt x="128" y="1442"/>
                  </a:cubicBezTo>
                  <a:cubicBezTo>
                    <a:pt x="155" y="1442"/>
                    <a:pt x="178" y="1429"/>
                    <a:pt x="183" y="1396"/>
                  </a:cubicBezTo>
                  <a:cubicBezTo>
                    <a:pt x="217" y="1213"/>
                    <a:pt x="217" y="1031"/>
                    <a:pt x="183" y="865"/>
                  </a:cubicBezTo>
                  <a:cubicBezTo>
                    <a:pt x="167" y="582"/>
                    <a:pt x="183" y="283"/>
                    <a:pt x="150" y="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5089450" y="3808825"/>
              <a:ext cx="34500" cy="11275"/>
            </a:xfrm>
            <a:custGeom>
              <a:avLst/>
              <a:gdLst/>
              <a:ahLst/>
              <a:cxnLst/>
              <a:rect l="l" t="t" r="r" b="b"/>
              <a:pathLst>
                <a:path w="1380" h="451" extrusionOk="0">
                  <a:moveTo>
                    <a:pt x="17" y="1"/>
                  </a:moveTo>
                  <a:cubicBezTo>
                    <a:pt x="1" y="1"/>
                    <a:pt x="1" y="18"/>
                    <a:pt x="17" y="18"/>
                  </a:cubicBezTo>
                  <a:lnTo>
                    <a:pt x="17" y="34"/>
                  </a:lnTo>
                  <a:cubicBezTo>
                    <a:pt x="134" y="67"/>
                    <a:pt x="250" y="134"/>
                    <a:pt x="366" y="184"/>
                  </a:cubicBezTo>
                  <a:cubicBezTo>
                    <a:pt x="449" y="217"/>
                    <a:pt x="532" y="234"/>
                    <a:pt x="616" y="250"/>
                  </a:cubicBezTo>
                  <a:cubicBezTo>
                    <a:pt x="732" y="250"/>
                    <a:pt x="865" y="283"/>
                    <a:pt x="964" y="350"/>
                  </a:cubicBezTo>
                  <a:cubicBezTo>
                    <a:pt x="1031" y="400"/>
                    <a:pt x="1114" y="450"/>
                    <a:pt x="1197" y="450"/>
                  </a:cubicBezTo>
                  <a:cubicBezTo>
                    <a:pt x="1202" y="450"/>
                    <a:pt x="1207" y="450"/>
                    <a:pt x="1211" y="450"/>
                  </a:cubicBezTo>
                  <a:cubicBezTo>
                    <a:pt x="1380" y="450"/>
                    <a:pt x="1375" y="167"/>
                    <a:pt x="1197" y="167"/>
                  </a:cubicBezTo>
                  <a:cubicBezTo>
                    <a:pt x="1131" y="167"/>
                    <a:pt x="1047" y="134"/>
                    <a:pt x="964" y="134"/>
                  </a:cubicBezTo>
                  <a:lnTo>
                    <a:pt x="616" y="134"/>
                  </a:lnTo>
                  <a:cubicBezTo>
                    <a:pt x="400" y="134"/>
                    <a:pt x="217" y="1"/>
                    <a:pt x="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5097100" y="3767150"/>
              <a:ext cx="5250" cy="26400"/>
            </a:xfrm>
            <a:custGeom>
              <a:avLst/>
              <a:gdLst/>
              <a:ahLst/>
              <a:cxnLst/>
              <a:rect l="l" t="t" r="r" b="b"/>
              <a:pathLst>
                <a:path w="210" h="1056" extrusionOk="0">
                  <a:moveTo>
                    <a:pt x="121" y="0"/>
                  </a:moveTo>
                  <a:cubicBezTo>
                    <a:pt x="113" y="0"/>
                    <a:pt x="98" y="15"/>
                    <a:pt x="110" y="40"/>
                  </a:cubicBezTo>
                  <a:cubicBezTo>
                    <a:pt x="127" y="73"/>
                    <a:pt x="94" y="223"/>
                    <a:pt x="94" y="256"/>
                  </a:cubicBezTo>
                  <a:cubicBezTo>
                    <a:pt x="77" y="322"/>
                    <a:pt x="77" y="372"/>
                    <a:pt x="94" y="422"/>
                  </a:cubicBezTo>
                  <a:cubicBezTo>
                    <a:pt x="110" y="505"/>
                    <a:pt x="94" y="605"/>
                    <a:pt x="77" y="704"/>
                  </a:cubicBezTo>
                  <a:cubicBezTo>
                    <a:pt x="44" y="787"/>
                    <a:pt x="27" y="870"/>
                    <a:pt x="10" y="970"/>
                  </a:cubicBezTo>
                  <a:cubicBezTo>
                    <a:pt x="1" y="1018"/>
                    <a:pt x="53" y="1055"/>
                    <a:pt x="98" y="1055"/>
                  </a:cubicBezTo>
                  <a:cubicBezTo>
                    <a:pt x="131" y="1055"/>
                    <a:pt x="160" y="1036"/>
                    <a:pt x="160" y="987"/>
                  </a:cubicBezTo>
                  <a:cubicBezTo>
                    <a:pt x="160" y="870"/>
                    <a:pt x="177" y="771"/>
                    <a:pt x="210" y="654"/>
                  </a:cubicBezTo>
                  <a:cubicBezTo>
                    <a:pt x="210" y="588"/>
                    <a:pt x="193" y="505"/>
                    <a:pt x="177" y="422"/>
                  </a:cubicBezTo>
                  <a:cubicBezTo>
                    <a:pt x="160" y="322"/>
                    <a:pt x="210" y="106"/>
                    <a:pt x="127" y="7"/>
                  </a:cubicBezTo>
                  <a:cubicBezTo>
                    <a:pt x="127" y="2"/>
                    <a:pt x="124"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5075750" y="3786400"/>
              <a:ext cx="26200" cy="7675"/>
            </a:xfrm>
            <a:custGeom>
              <a:avLst/>
              <a:gdLst/>
              <a:ahLst/>
              <a:cxnLst/>
              <a:rect l="l" t="t" r="r" b="b"/>
              <a:pathLst>
                <a:path w="1048" h="307" extrusionOk="0">
                  <a:moveTo>
                    <a:pt x="1" y="1"/>
                  </a:moveTo>
                  <a:cubicBezTo>
                    <a:pt x="150" y="51"/>
                    <a:pt x="300" y="134"/>
                    <a:pt x="449" y="217"/>
                  </a:cubicBezTo>
                  <a:cubicBezTo>
                    <a:pt x="549" y="277"/>
                    <a:pt x="660" y="306"/>
                    <a:pt x="770" y="306"/>
                  </a:cubicBezTo>
                  <a:cubicBezTo>
                    <a:pt x="843" y="306"/>
                    <a:pt x="914" y="293"/>
                    <a:pt x="981" y="267"/>
                  </a:cubicBezTo>
                  <a:cubicBezTo>
                    <a:pt x="1047" y="217"/>
                    <a:pt x="1031" y="134"/>
                    <a:pt x="964" y="117"/>
                  </a:cubicBezTo>
                  <a:cubicBezTo>
                    <a:pt x="938" y="107"/>
                    <a:pt x="916" y="103"/>
                    <a:pt x="895" y="103"/>
                  </a:cubicBezTo>
                  <a:cubicBezTo>
                    <a:pt x="849" y="103"/>
                    <a:pt x="811" y="122"/>
                    <a:pt x="765" y="134"/>
                  </a:cubicBezTo>
                  <a:cubicBezTo>
                    <a:pt x="727" y="138"/>
                    <a:pt x="690" y="140"/>
                    <a:pt x="653" y="140"/>
                  </a:cubicBezTo>
                  <a:cubicBezTo>
                    <a:pt x="543" y="140"/>
                    <a:pt x="437" y="121"/>
                    <a:pt x="349" y="84"/>
                  </a:cubicBezTo>
                  <a:cubicBezTo>
                    <a:pt x="233" y="34"/>
                    <a:pt x="11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7"/>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9">
    <p:spTree>
      <p:nvGrpSpPr>
        <p:cNvPr id="1" name="Shape 777"/>
        <p:cNvGrpSpPr/>
        <p:nvPr/>
      </p:nvGrpSpPr>
      <p:grpSpPr>
        <a:xfrm>
          <a:off x="0" y="0"/>
          <a:ext cx="0" cy="0"/>
          <a:chOff x="0" y="0"/>
          <a:chExt cx="0" cy="0"/>
        </a:xfrm>
      </p:grpSpPr>
      <p:sp>
        <p:nvSpPr>
          <p:cNvPr id="778" name="Google Shape;778;p22"/>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1pPr>
            <a:lvl2pPr lvl="1">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2pPr>
            <a:lvl3pPr lvl="2">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3pPr>
            <a:lvl4pPr lvl="3">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4pPr>
            <a:lvl5pPr lvl="4">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5pPr>
            <a:lvl6pPr lvl="5">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6pPr>
            <a:lvl7pPr lvl="6">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7pPr>
            <a:lvl8pPr lvl="7">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8pPr>
            <a:lvl9pPr lvl="8">
              <a:spcBef>
                <a:spcPts val="0"/>
              </a:spcBef>
              <a:spcAft>
                <a:spcPts val="0"/>
              </a:spcAft>
              <a:buClr>
                <a:schemeClr val="accent3"/>
              </a:buClr>
              <a:buSzPts val="3600"/>
              <a:buFont typeface="Chonburi"/>
              <a:buNone/>
              <a:defRPr sz="3600">
                <a:solidFill>
                  <a:schemeClr val="accent3"/>
                </a:solidFill>
                <a:latin typeface="Chonburi"/>
                <a:ea typeface="Chonburi"/>
                <a:cs typeface="Chonburi"/>
                <a:sym typeface="Chonbu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1pPr>
            <a:lvl2pPr marL="914400" lvl="1"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2pPr>
            <a:lvl3pPr marL="1371600" lvl="2"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3pPr>
            <a:lvl4pPr marL="1828800" lvl="3"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4pPr>
            <a:lvl5pPr marL="2286000" lvl="4"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5pPr>
            <a:lvl6pPr marL="2743200" lvl="5"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6pPr>
            <a:lvl7pPr marL="3200400" lvl="6"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7pPr>
            <a:lvl8pPr marL="3657600" lvl="7"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8pPr>
            <a:lvl9pPr marL="4114800" lvl="8" indent="-317500">
              <a:lnSpc>
                <a:spcPct val="100000"/>
              </a:lnSpc>
              <a:spcBef>
                <a:spcPts val="0"/>
              </a:spcBef>
              <a:spcAft>
                <a:spcPts val="0"/>
              </a:spcAft>
              <a:buClr>
                <a:schemeClr val="dk2"/>
              </a:buClr>
              <a:buSzPts val="1400"/>
              <a:buFont typeface="Inter"/>
              <a:buChar char="■"/>
              <a:defRPr>
                <a:solidFill>
                  <a:schemeClr val="dk2"/>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7" r:id="rId4"/>
    <p:sldLayoutId id="2147483658" r:id="rId5"/>
    <p:sldLayoutId id="2147483659" r:id="rId6"/>
    <p:sldLayoutId id="2147483660" r:id="rId7"/>
    <p:sldLayoutId id="2147483663" r:id="rId8"/>
    <p:sldLayoutId id="2147483668" r:id="rId9"/>
    <p:sldLayoutId id="2147483671" r:id="rId10"/>
    <p:sldLayoutId id="2147483672" r:id="rId11"/>
    <p:sldLayoutId id="2147483673"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vqTvNslE6uc?t=1792"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learningapps.org/watch?v=pyzmytfnt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3.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6.jp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abibliamindenkie.hu/uj/LUK/7/"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www.freebibleimag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2"/>
          <p:cNvSpPr txBox="1">
            <a:spLocks noGrp="1"/>
          </p:cNvSpPr>
          <p:nvPr>
            <p:ph type="subTitle" idx="1"/>
          </p:nvPr>
        </p:nvSpPr>
        <p:spPr>
          <a:xfrm>
            <a:off x="2487112" y="2218272"/>
            <a:ext cx="4182600" cy="5383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latin typeface="Arial" panose="020B0604020202020204" pitchFamily="34" charset="0"/>
                <a:cs typeface="Arial" panose="020B0604020202020204" pitchFamily="34" charset="0"/>
              </a:rPr>
              <a:t>Olvasmány</a:t>
            </a:r>
          </a:p>
        </p:txBody>
      </p:sp>
      <p:sp>
        <p:nvSpPr>
          <p:cNvPr id="931" name="Google Shape;931;p32"/>
          <p:cNvSpPr txBox="1">
            <a:spLocks noGrp="1"/>
          </p:cNvSpPr>
          <p:nvPr>
            <p:ph type="title"/>
          </p:nvPr>
        </p:nvSpPr>
        <p:spPr>
          <a:xfrm>
            <a:off x="2472395" y="1482054"/>
            <a:ext cx="41826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accent3">
                    <a:lumMod val="75000"/>
                  </a:schemeClr>
                </a:solidFill>
                <a:latin typeface="Arial" panose="020B0604020202020204" pitchFamily="34" charset="0"/>
                <a:cs typeface="Arial" panose="020B0604020202020204" pitchFamily="34" charset="0"/>
              </a:rPr>
              <a:t>A </a:t>
            </a:r>
            <a:r>
              <a:rPr lang="hu-HU" dirty="0" err="1">
                <a:solidFill>
                  <a:schemeClr val="accent3">
                    <a:lumMod val="75000"/>
                  </a:schemeClr>
                </a:solidFill>
                <a:latin typeface="Arial" panose="020B0604020202020204" pitchFamily="34" charset="0"/>
                <a:cs typeface="Arial" panose="020B0604020202020204" pitchFamily="34" charset="0"/>
              </a:rPr>
              <a:t>kapernaumi</a:t>
            </a:r>
            <a:r>
              <a:rPr lang="hu-HU" dirty="0">
                <a:solidFill>
                  <a:schemeClr val="accent3">
                    <a:lumMod val="75000"/>
                  </a:schemeClr>
                </a:solidFill>
                <a:latin typeface="Arial" panose="020B0604020202020204" pitchFamily="34" charset="0"/>
                <a:cs typeface="Arial" panose="020B0604020202020204" pitchFamily="34" charset="0"/>
              </a:rPr>
              <a:t> százados bizalma</a:t>
            </a:r>
            <a:endParaRPr dirty="0">
              <a:solidFill>
                <a:schemeClr val="accent3">
                  <a:lumMod val="75000"/>
                </a:schemeClr>
              </a:solidFill>
            </a:endParaRPr>
          </a:p>
        </p:txBody>
      </p:sp>
      <p:grpSp>
        <p:nvGrpSpPr>
          <p:cNvPr id="4" name="Google Shape;1034;p36">
            <a:extLst>
              <a:ext uri="{FF2B5EF4-FFF2-40B4-BE49-F238E27FC236}">
                <a16:creationId xmlns:a16="http://schemas.microsoft.com/office/drawing/2014/main" id="{C7D04B2B-7DB4-4DE0-AE13-58BB59D4C975}"/>
              </a:ext>
            </a:extLst>
          </p:cNvPr>
          <p:cNvGrpSpPr/>
          <p:nvPr/>
        </p:nvGrpSpPr>
        <p:grpSpPr>
          <a:xfrm>
            <a:off x="4208092" y="241117"/>
            <a:ext cx="727816" cy="925437"/>
            <a:chOff x="4624550" y="2073350"/>
            <a:chExt cx="197200" cy="253725"/>
          </a:xfrm>
        </p:grpSpPr>
        <p:sp>
          <p:nvSpPr>
            <p:cNvPr id="5" name="Google Shape;1035;p36">
              <a:extLst>
                <a:ext uri="{FF2B5EF4-FFF2-40B4-BE49-F238E27FC236}">
                  <a16:creationId xmlns:a16="http://schemas.microsoft.com/office/drawing/2014/main" id="{547A4DF6-C1EE-4530-A4E4-39678FBF841E}"/>
                </a:ext>
              </a:extLst>
            </p:cNvPr>
            <p:cNvSpPr/>
            <p:nvPr/>
          </p:nvSpPr>
          <p:spPr>
            <a:xfrm>
              <a:off x="4695125" y="2112200"/>
              <a:ext cx="56050" cy="54650"/>
            </a:xfrm>
            <a:custGeom>
              <a:avLst/>
              <a:gdLst/>
              <a:ahLst/>
              <a:cxnLst/>
              <a:rect l="l" t="t" r="r" b="b"/>
              <a:pathLst>
                <a:path w="2242" h="2186" extrusionOk="0">
                  <a:moveTo>
                    <a:pt x="840" y="0"/>
                  </a:moveTo>
                  <a:cubicBezTo>
                    <a:pt x="812" y="7"/>
                    <a:pt x="791" y="14"/>
                    <a:pt x="764" y="21"/>
                  </a:cubicBezTo>
                  <a:lnTo>
                    <a:pt x="764" y="49"/>
                  </a:lnTo>
                  <a:cubicBezTo>
                    <a:pt x="764" y="312"/>
                    <a:pt x="618" y="555"/>
                    <a:pt x="382" y="673"/>
                  </a:cubicBezTo>
                  <a:cubicBezTo>
                    <a:pt x="403" y="729"/>
                    <a:pt x="410" y="791"/>
                    <a:pt x="410" y="847"/>
                  </a:cubicBezTo>
                  <a:cubicBezTo>
                    <a:pt x="410" y="1110"/>
                    <a:pt x="244" y="1346"/>
                    <a:pt x="1" y="1436"/>
                  </a:cubicBezTo>
                  <a:cubicBezTo>
                    <a:pt x="209" y="1936"/>
                    <a:pt x="667" y="2185"/>
                    <a:pt x="1124" y="2185"/>
                  </a:cubicBezTo>
                  <a:cubicBezTo>
                    <a:pt x="1580" y="2185"/>
                    <a:pt x="2037" y="1936"/>
                    <a:pt x="2241" y="1436"/>
                  </a:cubicBezTo>
                  <a:cubicBezTo>
                    <a:pt x="1998" y="1346"/>
                    <a:pt x="1832" y="1110"/>
                    <a:pt x="1832" y="847"/>
                  </a:cubicBezTo>
                  <a:cubicBezTo>
                    <a:pt x="1832" y="791"/>
                    <a:pt x="1839" y="729"/>
                    <a:pt x="1860" y="673"/>
                  </a:cubicBezTo>
                  <a:cubicBezTo>
                    <a:pt x="1624" y="555"/>
                    <a:pt x="1478" y="312"/>
                    <a:pt x="1478" y="49"/>
                  </a:cubicBezTo>
                  <a:lnTo>
                    <a:pt x="1478" y="21"/>
                  </a:lnTo>
                  <a:cubicBezTo>
                    <a:pt x="1450" y="14"/>
                    <a:pt x="1430" y="7"/>
                    <a:pt x="1409" y="0"/>
                  </a:cubicBezTo>
                  <a:cubicBezTo>
                    <a:pt x="1315" y="32"/>
                    <a:pt x="1218" y="47"/>
                    <a:pt x="1122" y="47"/>
                  </a:cubicBezTo>
                  <a:cubicBezTo>
                    <a:pt x="1026" y="47"/>
                    <a:pt x="930" y="32"/>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36;p36">
              <a:extLst>
                <a:ext uri="{FF2B5EF4-FFF2-40B4-BE49-F238E27FC236}">
                  <a16:creationId xmlns:a16="http://schemas.microsoft.com/office/drawing/2014/main" id="{84F13449-ECB8-4B41-A653-BBBAE3A5153D}"/>
                </a:ext>
              </a:extLst>
            </p:cNvPr>
            <p:cNvSpPr/>
            <p:nvPr/>
          </p:nvSpPr>
          <p:spPr>
            <a:xfrm>
              <a:off x="4685950" y="2180875"/>
              <a:ext cx="69900" cy="26025"/>
            </a:xfrm>
            <a:custGeom>
              <a:avLst/>
              <a:gdLst/>
              <a:ahLst/>
              <a:cxnLst/>
              <a:rect l="l" t="t" r="r" b="b"/>
              <a:pathLst>
                <a:path w="2796" h="1041" extrusionOk="0">
                  <a:moveTo>
                    <a:pt x="222" y="0"/>
                  </a:moveTo>
                  <a:cubicBezTo>
                    <a:pt x="153" y="7"/>
                    <a:pt x="83" y="14"/>
                    <a:pt x="14" y="28"/>
                  </a:cubicBezTo>
                  <a:lnTo>
                    <a:pt x="0" y="28"/>
                  </a:lnTo>
                  <a:cubicBezTo>
                    <a:pt x="229" y="499"/>
                    <a:pt x="798" y="1040"/>
                    <a:pt x="1491" y="1040"/>
                  </a:cubicBezTo>
                  <a:cubicBezTo>
                    <a:pt x="1984" y="1013"/>
                    <a:pt x="2442" y="777"/>
                    <a:pt x="2747" y="388"/>
                  </a:cubicBezTo>
                  <a:lnTo>
                    <a:pt x="2747" y="382"/>
                  </a:lnTo>
                  <a:cubicBezTo>
                    <a:pt x="2761" y="277"/>
                    <a:pt x="2775" y="167"/>
                    <a:pt x="2788" y="56"/>
                  </a:cubicBezTo>
                  <a:lnTo>
                    <a:pt x="2795" y="0"/>
                  </a:lnTo>
                  <a:lnTo>
                    <a:pt x="2754" y="0"/>
                  </a:lnTo>
                  <a:cubicBezTo>
                    <a:pt x="2456" y="454"/>
                    <a:pt x="1972" y="682"/>
                    <a:pt x="1488" y="682"/>
                  </a:cubicBezTo>
                  <a:cubicBezTo>
                    <a:pt x="1004" y="682"/>
                    <a:pt x="520" y="454"/>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7;p36">
              <a:extLst>
                <a:ext uri="{FF2B5EF4-FFF2-40B4-BE49-F238E27FC236}">
                  <a16:creationId xmlns:a16="http://schemas.microsoft.com/office/drawing/2014/main" id="{AC18D49C-3E79-4786-8D79-C17B3117A802}"/>
                </a:ext>
              </a:extLst>
            </p:cNvPr>
            <p:cNvSpPr/>
            <p:nvPr/>
          </p:nvSpPr>
          <p:spPr>
            <a:xfrm>
              <a:off x="4624550" y="2192125"/>
              <a:ext cx="101825" cy="103550"/>
            </a:xfrm>
            <a:custGeom>
              <a:avLst/>
              <a:gdLst/>
              <a:ahLst/>
              <a:cxnLst/>
              <a:rect l="l" t="t" r="r" b="b"/>
              <a:pathLst>
                <a:path w="4073" h="4142" extrusionOk="0">
                  <a:moveTo>
                    <a:pt x="1374" y="1"/>
                  </a:moveTo>
                  <a:cubicBezTo>
                    <a:pt x="1312" y="29"/>
                    <a:pt x="1242" y="49"/>
                    <a:pt x="1173" y="56"/>
                  </a:cubicBezTo>
                  <a:lnTo>
                    <a:pt x="1180" y="63"/>
                  </a:lnTo>
                  <a:cubicBezTo>
                    <a:pt x="368" y="140"/>
                    <a:pt x="91" y="1305"/>
                    <a:pt x="42" y="1534"/>
                  </a:cubicBezTo>
                  <a:cubicBezTo>
                    <a:pt x="1" y="1721"/>
                    <a:pt x="63" y="1922"/>
                    <a:pt x="216" y="2047"/>
                  </a:cubicBezTo>
                  <a:cubicBezTo>
                    <a:pt x="452" y="2207"/>
                    <a:pt x="729" y="2311"/>
                    <a:pt x="1013" y="2345"/>
                  </a:cubicBezTo>
                  <a:cubicBezTo>
                    <a:pt x="1256" y="2380"/>
                    <a:pt x="1443" y="2574"/>
                    <a:pt x="1464" y="2824"/>
                  </a:cubicBezTo>
                  <a:cubicBezTo>
                    <a:pt x="1548" y="3649"/>
                    <a:pt x="1971" y="4142"/>
                    <a:pt x="2338" y="4142"/>
                  </a:cubicBezTo>
                  <a:lnTo>
                    <a:pt x="4072" y="4142"/>
                  </a:lnTo>
                  <a:cubicBezTo>
                    <a:pt x="2865" y="2942"/>
                    <a:pt x="1846" y="986"/>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8;p36">
              <a:extLst>
                <a:ext uri="{FF2B5EF4-FFF2-40B4-BE49-F238E27FC236}">
                  <a16:creationId xmlns:a16="http://schemas.microsoft.com/office/drawing/2014/main" id="{DBE25F5E-0AA0-4758-9B0F-5996D0D8A4CC}"/>
                </a:ext>
              </a:extLst>
            </p:cNvPr>
            <p:cNvSpPr/>
            <p:nvPr/>
          </p:nvSpPr>
          <p:spPr>
            <a:xfrm>
              <a:off x="4666875" y="2184325"/>
              <a:ext cx="84125" cy="111525"/>
            </a:xfrm>
            <a:custGeom>
              <a:avLst/>
              <a:gdLst/>
              <a:ahLst/>
              <a:cxnLst/>
              <a:rect l="l" t="t" r="r" b="b"/>
              <a:pathLst>
                <a:path w="3365" h="4461" extrusionOk="0">
                  <a:moveTo>
                    <a:pt x="368" y="1"/>
                  </a:moveTo>
                  <a:cubicBezTo>
                    <a:pt x="243" y="42"/>
                    <a:pt x="118" y="91"/>
                    <a:pt x="0" y="153"/>
                  </a:cubicBezTo>
                  <a:cubicBezTo>
                    <a:pt x="493" y="1187"/>
                    <a:pt x="1616" y="3344"/>
                    <a:pt x="2906" y="4461"/>
                  </a:cubicBezTo>
                  <a:lnTo>
                    <a:pt x="3364" y="4461"/>
                  </a:lnTo>
                  <a:cubicBezTo>
                    <a:pt x="1727" y="3004"/>
                    <a:pt x="763" y="979"/>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9;p36">
              <a:extLst>
                <a:ext uri="{FF2B5EF4-FFF2-40B4-BE49-F238E27FC236}">
                  <a16:creationId xmlns:a16="http://schemas.microsoft.com/office/drawing/2014/main" id="{2F899802-C7F0-4492-870D-4B54E3191776}"/>
                </a:ext>
              </a:extLst>
            </p:cNvPr>
            <p:cNvSpPr/>
            <p:nvPr/>
          </p:nvSpPr>
          <p:spPr>
            <a:xfrm>
              <a:off x="4777675" y="2189175"/>
              <a:ext cx="44075" cy="87775"/>
            </a:xfrm>
            <a:custGeom>
              <a:avLst/>
              <a:gdLst/>
              <a:ahLst/>
              <a:cxnLst/>
              <a:rect l="l" t="t" r="r" b="b"/>
              <a:pathLst>
                <a:path w="1763" h="3511" extrusionOk="0">
                  <a:moveTo>
                    <a:pt x="160" y="1"/>
                  </a:moveTo>
                  <a:lnTo>
                    <a:pt x="160" y="1"/>
                  </a:lnTo>
                  <a:cubicBezTo>
                    <a:pt x="0" y="1166"/>
                    <a:pt x="7" y="2345"/>
                    <a:pt x="174" y="3511"/>
                  </a:cubicBezTo>
                  <a:cubicBezTo>
                    <a:pt x="236" y="3330"/>
                    <a:pt x="278" y="3136"/>
                    <a:pt x="299" y="2942"/>
                  </a:cubicBezTo>
                  <a:cubicBezTo>
                    <a:pt x="319" y="2699"/>
                    <a:pt x="507" y="2498"/>
                    <a:pt x="749" y="2463"/>
                  </a:cubicBezTo>
                  <a:cubicBezTo>
                    <a:pt x="1034" y="2429"/>
                    <a:pt x="1311" y="2332"/>
                    <a:pt x="1547" y="2165"/>
                  </a:cubicBezTo>
                  <a:cubicBezTo>
                    <a:pt x="1700" y="2040"/>
                    <a:pt x="1762" y="1846"/>
                    <a:pt x="1721" y="1659"/>
                  </a:cubicBezTo>
                  <a:cubicBezTo>
                    <a:pt x="1672" y="1423"/>
                    <a:pt x="1395" y="258"/>
                    <a:pt x="583" y="181"/>
                  </a:cubicBezTo>
                  <a:cubicBezTo>
                    <a:pt x="472" y="161"/>
                    <a:pt x="368" y="126"/>
                    <a:pt x="271" y="63"/>
                  </a:cubicBezTo>
                  <a:cubicBezTo>
                    <a:pt x="236" y="50"/>
                    <a:pt x="202" y="22"/>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0;p36">
              <a:extLst>
                <a:ext uri="{FF2B5EF4-FFF2-40B4-BE49-F238E27FC236}">
                  <a16:creationId xmlns:a16="http://schemas.microsoft.com/office/drawing/2014/main" id="{769D757C-37D2-4890-9148-F6112165E95A}"/>
                </a:ext>
              </a:extLst>
            </p:cNvPr>
            <p:cNvSpPr/>
            <p:nvPr/>
          </p:nvSpPr>
          <p:spPr>
            <a:xfrm>
              <a:off x="4699975" y="2171150"/>
              <a:ext cx="46325" cy="17975"/>
            </a:xfrm>
            <a:custGeom>
              <a:avLst/>
              <a:gdLst/>
              <a:ahLst/>
              <a:cxnLst/>
              <a:rect l="l" t="t" r="r" b="b"/>
              <a:pathLst>
                <a:path w="1853" h="719" extrusionOk="0">
                  <a:moveTo>
                    <a:pt x="188" y="1"/>
                  </a:moveTo>
                  <a:cubicBezTo>
                    <a:pt x="181" y="21"/>
                    <a:pt x="174" y="42"/>
                    <a:pt x="167" y="70"/>
                  </a:cubicBezTo>
                  <a:cubicBezTo>
                    <a:pt x="161" y="77"/>
                    <a:pt x="154" y="91"/>
                    <a:pt x="147" y="98"/>
                  </a:cubicBezTo>
                  <a:cubicBezTo>
                    <a:pt x="140" y="125"/>
                    <a:pt x="119" y="146"/>
                    <a:pt x="105" y="167"/>
                  </a:cubicBezTo>
                  <a:cubicBezTo>
                    <a:pt x="98" y="174"/>
                    <a:pt x="91" y="181"/>
                    <a:pt x="91" y="188"/>
                  </a:cubicBezTo>
                  <a:cubicBezTo>
                    <a:pt x="63" y="216"/>
                    <a:pt x="36" y="243"/>
                    <a:pt x="1" y="271"/>
                  </a:cubicBezTo>
                  <a:cubicBezTo>
                    <a:pt x="237" y="569"/>
                    <a:pt x="582" y="719"/>
                    <a:pt x="927" y="719"/>
                  </a:cubicBezTo>
                  <a:cubicBezTo>
                    <a:pt x="1272" y="719"/>
                    <a:pt x="1617" y="569"/>
                    <a:pt x="1853" y="271"/>
                  </a:cubicBezTo>
                  <a:cubicBezTo>
                    <a:pt x="1818" y="243"/>
                    <a:pt x="1791" y="216"/>
                    <a:pt x="1763" y="188"/>
                  </a:cubicBezTo>
                  <a:cubicBezTo>
                    <a:pt x="1763" y="181"/>
                    <a:pt x="1756" y="174"/>
                    <a:pt x="1749" y="167"/>
                  </a:cubicBezTo>
                  <a:lnTo>
                    <a:pt x="1756" y="167"/>
                  </a:lnTo>
                  <a:cubicBezTo>
                    <a:pt x="1735" y="146"/>
                    <a:pt x="1721" y="125"/>
                    <a:pt x="1707" y="98"/>
                  </a:cubicBezTo>
                  <a:cubicBezTo>
                    <a:pt x="1700" y="91"/>
                    <a:pt x="1693" y="77"/>
                    <a:pt x="1693" y="70"/>
                  </a:cubicBezTo>
                  <a:cubicBezTo>
                    <a:pt x="1686" y="56"/>
                    <a:pt x="1680" y="49"/>
                    <a:pt x="1680" y="42"/>
                  </a:cubicBezTo>
                  <a:cubicBezTo>
                    <a:pt x="1680" y="28"/>
                    <a:pt x="1666" y="14"/>
                    <a:pt x="1666" y="1"/>
                  </a:cubicBezTo>
                  <a:cubicBezTo>
                    <a:pt x="1433" y="122"/>
                    <a:pt x="1180" y="183"/>
                    <a:pt x="927" y="183"/>
                  </a:cubicBezTo>
                  <a:cubicBezTo>
                    <a:pt x="674" y="183"/>
                    <a:pt x="421" y="122"/>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41;p36">
              <a:extLst>
                <a:ext uri="{FF2B5EF4-FFF2-40B4-BE49-F238E27FC236}">
                  <a16:creationId xmlns:a16="http://schemas.microsoft.com/office/drawing/2014/main" id="{DAA54161-F8F5-49BE-B7A1-F9E83A27D103}"/>
                </a:ext>
              </a:extLst>
            </p:cNvPr>
            <p:cNvSpPr/>
            <p:nvPr/>
          </p:nvSpPr>
          <p:spPr>
            <a:xfrm>
              <a:off x="4692350" y="2304850"/>
              <a:ext cx="61775" cy="22225"/>
            </a:xfrm>
            <a:custGeom>
              <a:avLst/>
              <a:gdLst/>
              <a:ahLst/>
              <a:cxnLst/>
              <a:rect l="l" t="t" r="r" b="b"/>
              <a:pathLst>
                <a:path w="2471" h="889" extrusionOk="0">
                  <a:moveTo>
                    <a:pt x="687" y="0"/>
                  </a:moveTo>
                  <a:cubicBezTo>
                    <a:pt x="694" y="56"/>
                    <a:pt x="701" y="111"/>
                    <a:pt x="701" y="174"/>
                  </a:cubicBezTo>
                  <a:cubicBezTo>
                    <a:pt x="667" y="548"/>
                    <a:pt x="375" y="840"/>
                    <a:pt x="1" y="874"/>
                  </a:cubicBezTo>
                  <a:lnTo>
                    <a:pt x="2470" y="888"/>
                  </a:lnTo>
                  <a:lnTo>
                    <a:pt x="2470" y="874"/>
                  </a:lnTo>
                  <a:cubicBezTo>
                    <a:pt x="2096" y="840"/>
                    <a:pt x="1804" y="548"/>
                    <a:pt x="1770" y="174"/>
                  </a:cubicBezTo>
                  <a:cubicBezTo>
                    <a:pt x="1770" y="111"/>
                    <a:pt x="1776" y="56"/>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42;p36">
              <a:extLst>
                <a:ext uri="{FF2B5EF4-FFF2-40B4-BE49-F238E27FC236}">
                  <a16:creationId xmlns:a16="http://schemas.microsoft.com/office/drawing/2014/main" id="{E459BE9F-D70C-457A-86DB-97C5694F71B8}"/>
                </a:ext>
              </a:extLst>
            </p:cNvPr>
            <p:cNvSpPr/>
            <p:nvPr/>
          </p:nvSpPr>
          <p:spPr>
            <a:xfrm>
              <a:off x="4695825" y="2204450"/>
              <a:ext cx="61075" cy="84825"/>
            </a:xfrm>
            <a:custGeom>
              <a:avLst/>
              <a:gdLst/>
              <a:ahLst/>
              <a:cxnLst/>
              <a:rect l="l" t="t" r="r" b="b"/>
              <a:pathLst>
                <a:path w="2443" h="3393" extrusionOk="0">
                  <a:moveTo>
                    <a:pt x="2296" y="0"/>
                  </a:moveTo>
                  <a:cubicBezTo>
                    <a:pt x="1957" y="285"/>
                    <a:pt x="1533" y="444"/>
                    <a:pt x="1089" y="451"/>
                  </a:cubicBezTo>
                  <a:cubicBezTo>
                    <a:pt x="701" y="444"/>
                    <a:pt x="320" y="312"/>
                    <a:pt x="1" y="84"/>
                  </a:cubicBezTo>
                  <a:lnTo>
                    <a:pt x="1" y="84"/>
                  </a:lnTo>
                  <a:cubicBezTo>
                    <a:pt x="507" y="1089"/>
                    <a:pt x="1311" y="2379"/>
                    <a:pt x="2442" y="3392"/>
                  </a:cubicBezTo>
                  <a:cubicBezTo>
                    <a:pt x="2255" y="2268"/>
                    <a:pt x="2199" y="1131"/>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043;p36">
              <a:extLst>
                <a:ext uri="{FF2B5EF4-FFF2-40B4-BE49-F238E27FC236}">
                  <a16:creationId xmlns:a16="http://schemas.microsoft.com/office/drawing/2014/main" id="{7B2624A5-C3D4-4E3B-AC6C-4120C3A13C67}"/>
                </a:ext>
              </a:extLst>
            </p:cNvPr>
            <p:cNvSpPr/>
            <p:nvPr/>
          </p:nvSpPr>
          <p:spPr>
            <a:xfrm>
              <a:off x="4759300" y="2182600"/>
              <a:ext cx="15450" cy="112550"/>
            </a:xfrm>
            <a:custGeom>
              <a:avLst/>
              <a:gdLst/>
              <a:ahLst/>
              <a:cxnLst/>
              <a:rect l="l" t="t" r="r" b="b"/>
              <a:pathLst>
                <a:path w="618" h="4502" extrusionOk="0">
                  <a:moveTo>
                    <a:pt x="208" y="0"/>
                  </a:moveTo>
                  <a:cubicBezTo>
                    <a:pt x="210" y="1"/>
                    <a:pt x="213" y="2"/>
                    <a:pt x="215" y="2"/>
                  </a:cubicBezTo>
                  <a:lnTo>
                    <a:pt x="215" y="2"/>
                  </a:lnTo>
                  <a:cubicBezTo>
                    <a:pt x="215" y="2"/>
                    <a:pt x="215" y="1"/>
                    <a:pt x="215" y="0"/>
                  </a:cubicBezTo>
                  <a:close/>
                  <a:moveTo>
                    <a:pt x="215" y="2"/>
                  </a:moveTo>
                  <a:lnTo>
                    <a:pt x="215" y="2"/>
                  </a:lnTo>
                  <a:cubicBezTo>
                    <a:pt x="194" y="140"/>
                    <a:pt x="180" y="272"/>
                    <a:pt x="167" y="403"/>
                  </a:cubicBezTo>
                  <a:cubicBezTo>
                    <a:pt x="0" y="1797"/>
                    <a:pt x="42" y="2893"/>
                    <a:pt x="305" y="4502"/>
                  </a:cubicBezTo>
                  <a:lnTo>
                    <a:pt x="326" y="4495"/>
                  </a:lnTo>
                  <a:lnTo>
                    <a:pt x="375" y="4474"/>
                  </a:lnTo>
                  <a:lnTo>
                    <a:pt x="409" y="4453"/>
                  </a:lnTo>
                  <a:cubicBezTo>
                    <a:pt x="423" y="4446"/>
                    <a:pt x="437" y="4440"/>
                    <a:pt x="451" y="4426"/>
                  </a:cubicBezTo>
                  <a:lnTo>
                    <a:pt x="479" y="4405"/>
                  </a:lnTo>
                  <a:lnTo>
                    <a:pt x="534" y="4363"/>
                  </a:lnTo>
                  <a:lnTo>
                    <a:pt x="555" y="4349"/>
                  </a:lnTo>
                  <a:cubicBezTo>
                    <a:pt x="576" y="4329"/>
                    <a:pt x="597" y="4308"/>
                    <a:pt x="617" y="4280"/>
                  </a:cubicBezTo>
                  <a:cubicBezTo>
                    <a:pt x="382" y="2907"/>
                    <a:pt x="361" y="1499"/>
                    <a:pt x="548" y="111"/>
                  </a:cubicBezTo>
                  <a:cubicBezTo>
                    <a:pt x="439" y="71"/>
                    <a:pt x="330" y="36"/>
                    <a:pt x="215"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4;p36">
              <a:extLst>
                <a:ext uri="{FF2B5EF4-FFF2-40B4-BE49-F238E27FC236}">
                  <a16:creationId xmlns:a16="http://schemas.microsoft.com/office/drawing/2014/main" id="{3615DABB-1B8F-4EC4-BBA2-CDE2A5B0317F}"/>
                </a:ext>
              </a:extLst>
            </p:cNvPr>
            <p:cNvSpPr/>
            <p:nvPr/>
          </p:nvSpPr>
          <p:spPr>
            <a:xfrm>
              <a:off x="4674150" y="2073350"/>
              <a:ext cx="101475" cy="66925"/>
            </a:xfrm>
            <a:custGeom>
              <a:avLst/>
              <a:gdLst/>
              <a:ahLst/>
              <a:cxnLst/>
              <a:rect l="l" t="t" r="r" b="b"/>
              <a:pathLst>
                <a:path w="4059" h="2677" extrusionOk="0">
                  <a:moveTo>
                    <a:pt x="1513" y="1"/>
                  </a:moveTo>
                  <a:cubicBezTo>
                    <a:pt x="1381" y="1"/>
                    <a:pt x="1263" y="70"/>
                    <a:pt x="1200" y="181"/>
                  </a:cubicBezTo>
                  <a:lnTo>
                    <a:pt x="1159" y="181"/>
                  </a:lnTo>
                  <a:cubicBezTo>
                    <a:pt x="1006" y="181"/>
                    <a:pt x="888" y="299"/>
                    <a:pt x="888" y="445"/>
                  </a:cubicBezTo>
                  <a:cubicBezTo>
                    <a:pt x="963" y="466"/>
                    <a:pt x="885" y="566"/>
                    <a:pt x="836" y="566"/>
                  </a:cubicBezTo>
                  <a:cubicBezTo>
                    <a:pt x="822" y="566"/>
                    <a:pt x="810" y="557"/>
                    <a:pt x="805" y="535"/>
                  </a:cubicBezTo>
                  <a:cubicBezTo>
                    <a:pt x="652" y="535"/>
                    <a:pt x="535" y="653"/>
                    <a:pt x="535" y="798"/>
                  </a:cubicBezTo>
                  <a:cubicBezTo>
                    <a:pt x="535" y="840"/>
                    <a:pt x="548" y="882"/>
                    <a:pt x="562" y="916"/>
                  </a:cubicBezTo>
                  <a:cubicBezTo>
                    <a:pt x="528" y="895"/>
                    <a:pt x="486" y="888"/>
                    <a:pt x="444" y="888"/>
                  </a:cubicBezTo>
                  <a:cubicBezTo>
                    <a:pt x="222" y="888"/>
                    <a:pt x="98" y="1152"/>
                    <a:pt x="243" y="1325"/>
                  </a:cubicBezTo>
                  <a:cubicBezTo>
                    <a:pt x="292" y="1381"/>
                    <a:pt x="292" y="1464"/>
                    <a:pt x="243" y="1520"/>
                  </a:cubicBezTo>
                  <a:cubicBezTo>
                    <a:pt x="202" y="1568"/>
                    <a:pt x="181" y="1624"/>
                    <a:pt x="181" y="1693"/>
                  </a:cubicBezTo>
                  <a:cubicBezTo>
                    <a:pt x="181" y="1735"/>
                    <a:pt x="195" y="1776"/>
                    <a:pt x="216" y="1811"/>
                  </a:cubicBezTo>
                  <a:cubicBezTo>
                    <a:pt x="84" y="1866"/>
                    <a:pt x="0" y="1998"/>
                    <a:pt x="0" y="2137"/>
                  </a:cubicBezTo>
                  <a:cubicBezTo>
                    <a:pt x="0" y="2331"/>
                    <a:pt x="160" y="2491"/>
                    <a:pt x="361" y="2491"/>
                  </a:cubicBezTo>
                  <a:lnTo>
                    <a:pt x="375" y="2491"/>
                  </a:lnTo>
                  <a:cubicBezTo>
                    <a:pt x="632" y="2484"/>
                    <a:pt x="847" y="2296"/>
                    <a:pt x="895" y="2047"/>
                  </a:cubicBezTo>
                  <a:cubicBezTo>
                    <a:pt x="895" y="2019"/>
                    <a:pt x="888" y="1991"/>
                    <a:pt x="874" y="1964"/>
                  </a:cubicBezTo>
                  <a:lnTo>
                    <a:pt x="895" y="1964"/>
                  </a:lnTo>
                  <a:cubicBezTo>
                    <a:pt x="1089" y="1964"/>
                    <a:pt x="1249" y="1804"/>
                    <a:pt x="1249" y="1603"/>
                  </a:cubicBezTo>
                  <a:cubicBezTo>
                    <a:pt x="1249" y="1534"/>
                    <a:pt x="1228" y="1464"/>
                    <a:pt x="1187" y="1409"/>
                  </a:cubicBezTo>
                  <a:cubicBezTo>
                    <a:pt x="1270" y="1374"/>
                    <a:pt x="1339" y="1318"/>
                    <a:pt x="1381" y="1242"/>
                  </a:cubicBezTo>
                  <a:cubicBezTo>
                    <a:pt x="1395" y="1249"/>
                    <a:pt x="1415" y="1249"/>
                    <a:pt x="1429" y="1249"/>
                  </a:cubicBezTo>
                  <a:cubicBezTo>
                    <a:pt x="1513" y="1249"/>
                    <a:pt x="1596" y="1221"/>
                    <a:pt x="1665" y="1166"/>
                  </a:cubicBezTo>
                  <a:cubicBezTo>
                    <a:pt x="1755" y="1225"/>
                    <a:pt x="1859" y="1254"/>
                    <a:pt x="1963" y="1254"/>
                  </a:cubicBezTo>
                  <a:cubicBezTo>
                    <a:pt x="2067" y="1254"/>
                    <a:pt x="2172" y="1225"/>
                    <a:pt x="2262" y="1166"/>
                  </a:cubicBezTo>
                  <a:cubicBezTo>
                    <a:pt x="2324" y="1221"/>
                    <a:pt x="2407" y="1249"/>
                    <a:pt x="2498" y="1249"/>
                  </a:cubicBezTo>
                  <a:lnTo>
                    <a:pt x="2539" y="1242"/>
                  </a:lnTo>
                  <a:cubicBezTo>
                    <a:pt x="2588" y="1318"/>
                    <a:pt x="2650" y="1374"/>
                    <a:pt x="2733" y="1409"/>
                  </a:cubicBezTo>
                  <a:cubicBezTo>
                    <a:pt x="2699" y="1464"/>
                    <a:pt x="2678" y="1534"/>
                    <a:pt x="2671" y="1603"/>
                  </a:cubicBezTo>
                  <a:cubicBezTo>
                    <a:pt x="2671" y="1804"/>
                    <a:pt x="2830" y="1964"/>
                    <a:pt x="3032" y="1964"/>
                  </a:cubicBezTo>
                  <a:lnTo>
                    <a:pt x="3045" y="1964"/>
                  </a:lnTo>
                  <a:cubicBezTo>
                    <a:pt x="3039" y="1991"/>
                    <a:pt x="3032" y="2019"/>
                    <a:pt x="3032" y="2047"/>
                  </a:cubicBezTo>
                  <a:cubicBezTo>
                    <a:pt x="3032" y="2116"/>
                    <a:pt x="3052" y="2179"/>
                    <a:pt x="3101" y="2227"/>
                  </a:cubicBezTo>
                  <a:cubicBezTo>
                    <a:pt x="2983" y="2352"/>
                    <a:pt x="3011" y="2553"/>
                    <a:pt x="3156" y="2636"/>
                  </a:cubicBezTo>
                  <a:cubicBezTo>
                    <a:pt x="3202" y="2663"/>
                    <a:pt x="3251" y="2676"/>
                    <a:pt x="3299" y="2676"/>
                  </a:cubicBezTo>
                  <a:cubicBezTo>
                    <a:pt x="3409" y="2676"/>
                    <a:pt x="3511" y="2607"/>
                    <a:pt x="3545" y="2491"/>
                  </a:cubicBezTo>
                  <a:lnTo>
                    <a:pt x="3566" y="2491"/>
                  </a:lnTo>
                  <a:cubicBezTo>
                    <a:pt x="3947" y="2491"/>
                    <a:pt x="4058" y="1970"/>
                    <a:pt x="3711" y="1811"/>
                  </a:cubicBezTo>
                  <a:cubicBezTo>
                    <a:pt x="3732" y="1776"/>
                    <a:pt x="3739" y="1735"/>
                    <a:pt x="3739" y="1693"/>
                  </a:cubicBezTo>
                  <a:cubicBezTo>
                    <a:pt x="3739" y="1617"/>
                    <a:pt x="3711" y="1540"/>
                    <a:pt x="3656" y="1492"/>
                  </a:cubicBezTo>
                  <a:cubicBezTo>
                    <a:pt x="3635" y="1478"/>
                    <a:pt x="3628" y="1450"/>
                    <a:pt x="3621" y="1423"/>
                  </a:cubicBezTo>
                  <a:cubicBezTo>
                    <a:pt x="3628" y="1402"/>
                    <a:pt x="3635" y="1374"/>
                    <a:pt x="3656" y="1360"/>
                  </a:cubicBezTo>
                  <a:cubicBezTo>
                    <a:pt x="3836" y="1194"/>
                    <a:pt x="3725" y="888"/>
                    <a:pt x="3476" y="888"/>
                  </a:cubicBezTo>
                  <a:cubicBezTo>
                    <a:pt x="3434" y="888"/>
                    <a:pt x="3392" y="902"/>
                    <a:pt x="3358" y="916"/>
                  </a:cubicBezTo>
                  <a:cubicBezTo>
                    <a:pt x="3378" y="882"/>
                    <a:pt x="3385" y="840"/>
                    <a:pt x="3385" y="805"/>
                  </a:cubicBezTo>
                  <a:cubicBezTo>
                    <a:pt x="3385" y="653"/>
                    <a:pt x="3267" y="535"/>
                    <a:pt x="3122" y="535"/>
                  </a:cubicBezTo>
                  <a:cubicBezTo>
                    <a:pt x="3115" y="557"/>
                    <a:pt x="3102" y="566"/>
                    <a:pt x="3086" y="566"/>
                  </a:cubicBezTo>
                  <a:cubicBezTo>
                    <a:pt x="3034" y="566"/>
                    <a:pt x="2957" y="467"/>
                    <a:pt x="3032" y="451"/>
                  </a:cubicBezTo>
                  <a:cubicBezTo>
                    <a:pt x="3032" y="299"/>
                    <a:pt x="2914" y="181"/>
                    <a:pt x="2768" y="181"/>
                  </a:cubicBezTo>
                  <a:cubicBezTo>
                    <a:pt x="2754" y="181"/>
                    <a:pt x="2733" y="181"/>
                    <a:pt x="2719" y="188"/>
                  </a:cubicBezTo>
                  <a:cubicBezTo>
                    <a:pt x="2657" y="77"/>
                    <a:pt x="2539" y="8"/>
                    <a:pt x="2414" y="1"/>
                  </a:cubicBezTo>
                  <a:cubicBezTo>
                    <a:pt x="2331" y="1"/>
                    <a:pt x="2255" y="28"/>
                    <a:pt x="2185" y="84"/>
                  </a:cubicBezTo>
                  <a:cubicBezTo>
                    <a:pt x="2185" y="84"/>
                    <a:pt x="2165" y="63"/>
                    <a:pt x="2151" y="56"/>
                  </a:cubicBezTo>
                  <a:cubicBezTo>
                    <a:pt x="2144" y="56"/>
                    <a:pt x="2137" y="49"/>
                    <a:pt x="2130" y="42"/>
                  </a:cubicBezTo>
                  <a:cubicBezTo>
                    <a:pt x="2116" y="42"/>
                    <a:pt x="2109" y="35"/>
                    <a:pt x="2095" y="28"/>
                  </a:cubicBezTo>
                  <a:cubicBezTo>
                    <a:pt x="2088" y="28"/>
                    <a:pt x="2074" y="21"/>
                    <a:pt x="2061" y="21"/>
                  </a:cubicBezTo>
                  <a:lnTo>
                    <a:pt x="2040" y="14"/>
                  </a:lnTo>
                  <a:cubicBezTo>
                    <a:pt x="2015" y="8"/>
                    <a:pt x="1993" y="4"/>
                    <a:pt x="1970" y="4"/>
                  </a:cubicBezTo>
                  <a:cubicBezTo>
                    <a:pt x="1948" y="4"/>
                    <a:pt x="1925" y="8"/>
                    <a:pt x="1901" y="14"/>
                  </a:cubicBezTo>
                  <a:lnTo>
                    <a:pt x="1880" y="21"/>
                  </a:lnTo>
                  <a:cubicBezTo>
                    <a:pt x="1866" y="21"/>
                    <a:pt x="1852" y="28"/>
                    <a:pt x="1839" y="28"/>
                  </a:cubicBezTo>
                  <a:cubicBezTo>
                    <a:pt x="1832" y="35"/>
                    <a:pt x="1818" y="42"/>
                    <a:pt x="1811" y="42"/>
                  </a:cubicBezTo>
                  <a:cubicBezTo>
                    <a:pt x="1804" y="49"/>
                    <a:pt x="1797" y="56"/>
                    <a:pt x="1790" y="56"/>
                  </a:cubicBezTo>
                  <a:cubicBezTo>
                    <a:pt x="1776" y="63"/>
                    <a:pt x="1762" y="77"/>
                    <a:pt x="1748" y="84"/>
                  </a:cubicBezTo>
                  <a:cubicBezTo>
                    <a:pt x="1686" y="28"/>
                    <a:pt x="160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39" name="Szövegdoboz 38">
            <a:extLst>
              <a:ext uri="{FF2B5EF4-FFF2-40B4-BE49-F238E27FC236}">
                <a16:creationId xmlns:a16="http://schemas.microsoft.com/office/drawing/2014/main" id="{B0C95A0A-F560-4DE5-B377-092A09160BAE}"/>
              </a:ext>
            </a:extLst>
          </p:cNvPr>
          <p:cNvSpPr txBox="1"/>
          <p:nvPr/>
        </p:nvSpPr>
        <p:spPr>
          <a:xfrm>
            <a:off x="1067756" y="1119464"/>
            <a:ext cx="7539976" cy="461665"/>
          </a:xfrm>
          <a:prstGeom prst="rect">
            <a:avLst/>
          </a:prstGeom>
          <a:noFill/>
        </p:spPr>
        <p:txBody>
          <a:bodyPr wrap="square" rtlCol="0">
            <a:spAutoFit/>
          </a:bodyPr>
          <a:lstStyle/>
          <a:p>
            <a:pPr algn="ctr"/>
            <a:r>
              <a:rPr lang="pt-BR" sz="2400" dirty="0">
                <a:solidFill>
                  <a:schemeClr val="accent4">
                    <a:lumMod val="50000"/>
                  </a:schemeClr>
                </a:solidFill>
              </a:rPr>
              <a:t>Szeretek részt venni </a:t>
            </a:r>
            <a:r>
              <a:rPr lang="hu-HU" sz="2400" dirty="0">
                <a:solidFill>
                  <a:schemeClr val="accent4">
                    <a:lumMod val="50000"/>
                  </a:schemeClr>
                </a:solidFill>
              </a:rPr>
              <a:t>a </a:t>
            </a:r>
            <a:r>
              <a:rPr lang="pt-BR" sz="2400" dirty="0">
                <a:solidFill>
                  <a:schemeClr val="accent4">
                    <a:lumMod val="50000"/>
                  </a:schemeClr>
                </a:solidFill>
              </a:rPr>
              <a:t>nyári</a:t>
            </a:r>
            <a:r>
              <a:rPr lang="hu-HU" sz="2400" dirty="0">
                <a:solidFill>
                  <a:schemeClr val="accent4">
                    <a:lumMod val="50000"/>
                  </a:schemeClr>
                </a:solidFill>
              </a:rPr>
              <a:t> táborokban.</a:t>
            </a:r>
            <a:endParaRPr lang="pt-BR" sz="2400" dirty="0">
              <a:solidFill>
                <a:schemeClr val="accent4">
                  <a:lumMod val="50000"/>
                </a:schemeClr>
              </a:solidFill>
            </a:endParaRPr>
          </a:p>
        </p:txBody>
      </p:sp>
      <p:pic>
        <p:nvPicPr>
          <p:cNvPr id="36" name="Kép 35">
            <a:extLst>
              <a:ext uri="{FF2B5EF4-FFF2-40B4-BE49-F238E27FC236}">
                <a16:creationId xmlns:a16="http://schemas.microsoft.com/office/drawing/2014/main" id="{E8F53ADF-8858-4A38-8094-6DF2BA60D0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3006193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7" name="Google Shape;937;p33"/>
          <p:cNvSpPr/>
          <p:nvPr/>
        </p:nvSpPr>
        <p:spPr>
          <a:xfrm>
            <a:off x="311347" y="2397460"/>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txBox="1">
            <a:spLocks noGrp="1"/>
          </p:cNvSpPr>
          <p:nvPr>
            <p:ph type="subTitle" idx="5"/>
          </p:nvPr>
        </p:nvSpPr>
        <p:spPr>
          <a:xfrm>
            <a:off x="872185" y="1062157"/>
            <a:ext cx="7144512" cy="689442"/>
          </a:xfrm>
          <a:prstGeom prst="rect">
            <a:avLst/>
          </a:prstGeom>
        </p:spPr>
        <p:txBody>
          <a:bodyPr spcFirstLastPara="1" wrap="square" lIns="91425" tIns="91425" rIns="91425" bIns="91425" anchor="ctr" anchorCtr="0">
            <a:noAutofit/>
          </a:bodyPr>
          <a:lstStyle/>
          <a:p>
            <a:pPr marL="0" indent="0"/>
            <a:r>
              <a:rPr lang="hu-HU" sz="2000" b="0" dirty="0">
                <a:solidFill>
                  <a:schemeClr val="tx1"/>
                </a:solidFill>
                <a:latin typeface="Arial" panose="020B0604020202020204" pitchFamily="34" charset="0"/>
                <a:cs typeface="Arial" panose="020B0604020202020204" pitchFamily="34" charset="0"/>
              </a:rPr>
              <a:t>Mit jelent számodra az istentisztelet? Hogyan magyaráznád el egy olyan embernek, aki még sose hallott róla?</a:t>
            </a:r>
          </a:p>
        </p:txBody>
      </p:sp>
      <p:sp>
        <p:nvSpPr>
          <p:cNvPr id="944" name="Google Shape;944;p33"/>
          <p:cNvSpPr txBox="1">
            <a:spLocks noGrp="1"/>
          </p:cNvSpPr>
          <p:nvPr>
            <p:ph type="title" idx="9"/>
          </p:nvPr>
        </p:nvSpPr>
        <p:spPr>
          <a:xfrm>
            <a:off x="1734322" y="153101"/>
            <a:ext cx="5675356" cy="112957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Beszélgessetek a padtársaddal a következő kérdésekről!</a:t>
            </a:r>
            <a:endParaRPr sz="2800" dirty="0">
              <a:solidFill>
                <a:schemeClr val="accent2"/>
              </a:solidFill>
            </a:endParaRPr>
          </a:p>
        </p:txBody>
      </p:sp>
      <p:sp>
        <p:nvSpPr>
          <p:cNvPr id="945" name="Google Shape;945;p33"/>
          <p:cNvSpPr/>
          <p:nvPr/>
        </p:nvSpPr>
        <p:spPr>
          <a:xfrm>
            <a:off x="311347" y="1859335"/>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3">
            <a:extLst>
              <a:ext uri="{FF2B5EF4-FFF2-40B4-BE49-F238E27FC236}">
                <a16:creationId xmlns:a16="http://schemas.microsoft.com/office/drawing/2014/main" id="{C52BCDE9-FC55-4192-AA04-76D140028389}"/>
              </a:ext>
            </a:extLst>
          </p:cNvPr>
          <p:cNvSpPr/>
          <p:nvPr/>
        </p:nvSpPr>
        <p:spPr>
          <a:xfrm>
            <a:off x="311347" y="3044138"/>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zövegdoboz 3">
            <a:extLst>
              <a:ext uri="{FF2B5EF4-FFF2-40B4-BE49-F238E27FC236}">
                <a16:creationId xmlns:a16="http://schemas.microsoft.com/office/drawing/2014/main" id="{E723EDA6-01CE-4ABF-A3C7-202908B8DB42}"/>
              </a:ext>
            </a:extLst>
          </p:cNvPr>
          <p:cNvSpPr txBox="1"/>
          <p:nvPr/>
        </p:nvSpPr>
        <p:spPr>
          <a:xfrm>
            <a:off x="872185" y="1880498"/>
            <a:ext cx="6766560" cy="400110"/>
          </a:xfrm>
          <a:prstGeom prst="rect">
            <a:avLst/>
          </a:prstGeom>
          <a:noFill/>
        </p:spPr>
        <p:txBody>
          <a:bodyPr wrap="square" rtlCol="0">
            <a:spAutoFit/>
          </a:bodyPr>
          <a:lstStyle/>
          <a:p>
            <a:r>
              <a:rPr lang="hu-HU" sz="2000" dirty="0">
                <a:solidFill>
                  <a:schemeClr val="bg2"/>
                </a:solidFill>
              </a:rPr>
              <a:t>Melyik a kedvenc részed az istentiszteleten? Miért?</a:t>
            </a:r>
          </a:p>
        </p:txBody>
      </p:sp>
      <p:sp>
        <p:nvSpPr>
          <p:cNvPr id="14" name="Szövegdoboz 13">
            <a:extLst>
              <a:ext uri="{FF2B5EF4-FFF2-40B4-BE49-F238E27FC236}">
                <a16:creationId xmlns:a16="http://schemas.microsoft.com/office/drawing/2014/main" id="{398BB393-70B9-4086-8303-1F22CA90C07E}"/>
              </a:ext>
            </a:extLst>
          </p:cNvPr>
          <p:cNvSpPr txBox="1"/>
          <p:nvPr/>
        </p:nvSpPr>
        <p:spPr>
          <a:xfrm>
            <a:off x="872185" y="2938516"/>
            <a:ext cx="7790688" cy="707886"/>
          </a:xfrm>
          <a:prstGeom prst="rect">
            <a:avLst/>
          </a:prstGeom>
          <a:noFill/>
        </p:spPr>
        <p:txBody>
          <a:bodyPr wrap="square" rtlCol="0">
            <a:spAutoFit/>
          </a:bodyPr>
          <a:lstStyle/>
          <a:p>
            <a:r>
              <a:rPr lang="hu-HU" sz="2000" dirty="0">
                <a:solidFill>
                  <a:schemeClr val="bg2"/>
                </a:solidFill>
              </a:rPr>
              <a:t>Mit gondolsz, mi indítja az embereket, hogy tettekben is megmutassák hitüket?</a:t>
            </a:r>
          </a:p>
        </p:txBody>
      </p:sp>
      <p:sp>
        <p:nvSpPr>
          <p:cNvPr id="15" name="Google Shape;937;p33">
            <a:extLst>
              <a:ext uri="{FF2B5EF4-FFF2-40B4-BE49-F238E27FC236}">
                <a16:creationId xmlns:a16="http://schemas.microsoft.com/office/drawing/2014/main" id="{152516CE-892A-4594-95EE-336E84F51B8A}"/>
              </a:ext>
            </a:extLst>
          </p:cNvPr>
          <p:cNvSpPr/>
          <p:nvPr/>
        </p:nvSpPr>
        <p:spPr>
          <a:xfrm>
            <a:off x="311350" y="3690817"/>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zövegdoboz 16">
            <a:extLst>
              <a:ext uri="{FF2B5EF4-FFF2-40B4-BE49-F238E27FC236}">
                <a16:creationId xmlns:a16="http://schemas.microsoft.com/office/drawing/2014/main" id="{F3154F93-1C09-4F31-B352-7A0DD5C95C39}"/>
              </a:ext>
            </a:extLst>
          </p:cNvPr>
          <p:cNvSpPr txBox="1"/>
          <p:nvPr/>
        </p:nvSpPr>
        <p:spPr>
          <a:xfrm>
            <a:off x="837439" y="2409507"/>
            <a:ext cx="6766560" cy="400110"/>
          </a:xfrm>
          <a:prstGeom prst="rect">
            <a:avLst/>
          </a:prstGeom>
          <a:noFill/>
        </p:spPr>
        <p:txBody>
          <a:bodyPr wrap="square" rtlCol="0">
            <a:spAutoFit/>
          </a:bodyPr>
          <a:lstStyle/>
          <a:p>
            <a:r>
              <a:rPr lang="hu-HU" sz="2000" dirty="0">
                <a:solidFill>
                  <a:schemeClr val="bg2"/>
                </a:solidFill>
              </a:rPr>
              <a:t>Milyen lenne az az istentisztelet, amire szívesen járnál?</a:t>
            </a:r>
          </a:p>
        </p:txBody>
      </p:sp>
      <p:pic>
        <p:nvPicPr>
          <p:cNvPr id="18" name="Kép 17">
            <a:extLst>
              <a:ext uri="{FF2B5EF4-FFF2-40B4-BE49-F238E27FC236}">
                <a16:creationId xmlns:a16="http://schemas.microsoft.com/office/drawing/2014/main" id="{FD07419A-B956-46CD-AA61-DB4A93088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800" y="3952306"/>
            <a:ext cx="1219200" cy="1191193"/>
          </a:xfrm>
          <a:prstGeom prst="rect">
            <a:avLst/>
          </a:prstGeom>
        </p:spPr>
      </p:pic>
      <p:grpSp>
        <p:nvGrpSpPr>
          <p:cNvPr id="19" name="Google Shape;2229;p55">
            <a:extLst>
              <a:ext uri="{FF2B5EF4-FFF2-40B4-BE49-F238E27FC236}">
                <a16:creationId xmlns:a16="http://schemas.microsoft.com/office/drawing/2014/main" id="{E9BB27D1-9969-444E-8119-EBD7D4C96A6E}"/>
              </a:ext>
            </a:extLst>
          </p:cNvPr>
          <p:cNvGrpSpPr/>
          <p:nvPr/>
        </p:nvGrpSpPr>
        <p:grpSpPr>
          <a:xfrm>
            <a:off x="4138508" y="4256861"/>
            <a:ext cx="601230" cy="461037"/>
            <a:chOff x="6821875" y="2369000"/>
            <a:chExt cx="298800" cy="296900"/>
          </a:xfrm>
        </p:grpSpPr>
        <p:sp>
          <p:nvSpPr>
            <p:cNvPr id="20" name="Google Shape;2230;p55">
              <a:extLst>
                <a:ext uri="{FF2B5EF4-FFF2-40B4-BE49-F238E27FC236}">
                  <a16:creationId xmlns:a16="http://schemas.microsoft.com/office/drawing/2014/main" id="{279C18D5-9896-4DB2-91E1-88C5FB965A8E}"/>
                </a:ext>
              </a:extLst>
            </p:cNvPr>
            <p:cNvSpPr/>
            <p:nvPr/>
          </p:nvSpPr>
          <p:spPr>
            <a:xfrm>
              <a:off x="6838875" y="2624950"/>
              <a:ext cx="266200" cy="10250"/>
            </a:xfrm>
            <a:custGeom>
              <a:avLst/>
              <a:gdLst/>
              <a:ahLst/>
              <a:cxnLst/>
              <a:rect l="l" t="t" r="r" b="b"/>
              <a:pathLst>
                <a:path w="10648" h="410" extrusionOk="0">
                  <a:moveTo>
                    <a:pt x="209" y="1"/>
                  </a:moveTo>
                  <a:cubicBezTo>
                    <a:pt x="91" y="1"/>
                    <a:pt x="1" y="91"/>
                    <a:pt x="1" y="202"/>
                  </a:cubicBezTo>
                  <a:lnTo>
                    <a:pt x="1" y="410"/>
                  </a:lnTo>
                  <a:lnTo>
                    <a:pt x="10648" y="410"/>
                  </a:lnTo>
                  <a:lnTo>
                    <a:pt x="10648" y="202"/>
                  </a:lnTo>
                  <a:cubicBezTo>
                    <a:pt x="10648" y="91"/>
                    <a:pt x="10557" y="1"/>
                    <a:pt x="10446"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1;p55">
              <a:extLst>
                <a:ext uri="{FF2B5EF4-FFF2-40B4-BE49-F238E27FC236}">
                  <a16:creationId xmlns:a16="http://schemas.microsoft.com/office/drawing/2014/main" id="{BA6C0ADD-A9E9-4E17-9EB0-8C3419A1E0A0}"/>
                </a:ext>
              </a:extLst>
            </p:cNvPr>
            <p:cNvSpPr/>
            <p:nvPr/>
          </p:nvSpPr>
          <p:spPr>
            <a:xfrm>
              <a:off x="6838875" y="2445825"/>
              <a:ext cx="266200" cy="10250"/>
            </a:xfrm>
            <a:custGeom>
              <a:avLst/>
              <a:gdLst/>
              <a:ahLst/>
              <a:cxnLst/>
              <a:rect l="l" t="t" r="r" b="b"/>
              <a:pathLst>
                <a:path w="10648" h="410" extrusionOk="0">
                  <a:moveTo>
                    <a:pt x="1" y="1"/>
                  </a:moveTo>
                  <a:lnTo>
                    <a:pt x="1" y="410"/>
                  </a:lnTo>
                  <a:lnTo>
                    <a:pt x="10648" y="410"/>
                  </a:lnTo>
                  <a:lnTo>
                    <a:pt x="10648"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32;p55">
              <a:extLst>
                <a:ext uri="{FF2B5EF4-FFF2-40B4-BE49-F238E27FC236}">
                  <a16:creationId xmlns:a16="http://schemas.microsoft.com/office/drawing/2014/main" id="{1FC375DA-7420-4A06-BF32-CCF634B68EF2}"/>
                </a:ext>
              </a:extLst>
            </p:cNvPr>
            <p:cNvSpPr/>
            <p:nvPr/>
          </p:nvSpPr>
          <p:spPr>
            <a:xfrm>
              <a:off x="6838875" y="2466300"/>
              <a:ext cx="41125" cy="148450"/>
            </a:xfrm>
            <a:custGeom>
              <a:avLst/>
              <a:gdLst/>
              <a:ahLst/>
              <a:cxnLst/>
              <a:rect l="l" t="t" r="r" b="b"/>
              <a:pathLst>
                <a:path w="1645" h="5938" extrusionOk="0">
                  <a:moveTo>
                    <a:pt x="209" y="0"/>
                  </a:moveTo>
                  <a:cubicBezTo>
                    <a:pt x="98" y="0"/>
                    <a:pt x="1" y="90"/>
                    <a:pt x="1" y="201"/>
                  </a:cubicBezTo>
                  <a:lnTo>
                    <a:pt x="1" y="617"/>
                  </a:lnTo>
                  <a:cubicBezTo>
                    <a:pt x="1" y="728"/>
                    <a:pt x="98" y="819"/>
                    <a:pt x="209" y="819"/>
                  </a:cubicBezTo>
                  <a:lnTo>
                    <a:pt x="410" y="819"/>
                  </a:lnTo>
                  <a:cubicBezTo>
                    <a:pt x="410" y="819"/>
                    <a:pt x="222" y="1589"/>
                    <a:pt x="209" y="5938"/>
                  </a:cubicBezTo>
                  <a:lnTo>
                    <a:pt x="1436" y="5938"/>
                  </a:lnTo>
                  <a:cubicBezTo>
                    <a:pt x="1422" y="1589"/>
                    <a:pt x="1235" y="819"/>
                    <a:pt x="1235" y="819"/>
                  </a:cubicBezTo>
                  <a:lnTo>
                    <a:pt x="1436" y="819"/>
                  </a:lnTo>
                  <a:cubicBezTo>
                    <a:pt x="1547" y="819"/>
                    <a:pt x="1637" y="728"/>
                    <a:pt x="1644" y="617"/>
                  </a:cubicBezTo>
                  <a:lnTo>
                    <a:pt x="1644" y="201"/>
                  </a:lnTo>
                  <a:cubicBezTo>
                    <a:pt x="1644" y="90"/>
                    <a:pt x="1547" y="0"/>
                    <a:pt x="1436"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3;p55">
              <a:extLst>
                <a:ext uri="{FF2B5EF4-FFF2-40B4-BE49-F238E27FC236}">
                  <a16:creationId xmlns:a16="http://schemas.microsoft.com/office/drawing/2014/main" id="{454CE841-72F3-4506-9862-2EFFD785F55D}"/>
                </a:ext>
              </a:extLst>
            </p:cNvPr>
            <p:cNvSpPr/>
            <p:nvPr/>
          </p:nvSpPr>
          <p:spPr>
            <a:xfrm>
              <a:off x="7064125" y="2466275"/>
              <a:ext cx="40950" cy="148475"/>
            </a:xfrm>
            <a:custGeom>
              <a:avLst/>
              <a:gdLst/>
              <a:ahLst/>
              <a:cxnLst/>
              <a:rect l="l" t="t" r="r" b="b"/>
              <a:pathLst>
                <a:path w="1638" h="5939" extrusionOk="0">
                  <a:moveTo>
                    <a:pt x="197" y="1"/>
                  </a:moveTo>
                  <a:cubicBezTo>
                    <a:pt x="85" y="1"/>
                    <a:pt x="1" y="95"/>
                    <a:pt x="1" y="202"/>
                  </a:cubicBezTo>
                  <a:lnTo>
                    <a:pt x="1" y="618"/>
                  </a:lnTo>
                  <a:cubicBezTo>
                    <a:pt x="1" y="729"/>
                    <a:pt x="91" y="820"/>
                    <a:pt x="209" y="820"/>
                  </a:cubicBezTo>
                  <a:lnTo>
                    <a:pt x="410" y="820"/>
                  </a:lnTo>
                  <a:cubicBezTo>
                    <a:pt x="410" y="820"/>
                    <a:pt x="223" y="1590"/>
                    <a:pt x="209" y="5939"/>
                  </a:cubicBezTo>
                  <a:lnTo>
                    <a:pt x="1436" y="5939"/>
                  </a:lnTo>
                  <a:cubicBezTo>
                    <a:pt x="1423" y="1590"/>
                    <a:pt x="1228" y="820"/>
                    <a:pt x="1228" y="820"/>
                  </a:cubicBezTo>
                  <a:lnTo>
                    <a:pt x="1436" y="820"/>
                  </a:lnTo>
                  <a:cubicBezTo>
                    <a:pt x="1547" y="820"/>
                    <a:pt x="1638" y="729"/>
                    <a:pt x="1638" y="618"/>
                  </a:cubicBezTo>
                  <a:lnTo>
                    <a:pt x="1638" y="202"/>
                  </a:lnTo>
                  <a:cubicBezTo>
                    <a:pt x="1638" y="91"/>
                    <a:pt x="1547" y="1"/>
                    <a:pt x="1436" y="1"/>
                  </a:cubicBezTo>
                  <a:lnTo>
                    <a:pt x="209" y="1"/>
                  </a:lnTo>
                  <a:cubicBezTo>
                    <a:pt x="205" y="1"/>
                    <a:pt x="201" y="1"/>
                    <a:pt x="197"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4;p55">
              <a:extLst>
                <a:ext uri="{FF2B5EF4-FFF2-40B4-BE49-F238E27FC236}">
                  <a16:creationId xmlns:a16="http://schemas.microsoft.com/office/drawing/2014/main" id="{91D85C2F-CD89-4E07-A34C-77441C1CC67F}"/>
                </a:ext>
              </a:extLst>
            </p:cNvPr>
            <p:cNvSpPr/>
            <p:nvPr/>
          </p:nvSpPr>
          <p:spPr>
            <a:xfrm>
              <a:off x="6987300" y="2466300"/>
              <a:ext cx="41125" cy="148450"/>
            </a:xfrm>
            <a:custGeom>
              <a:avLst/>
              <a:gdLst/>
              <a:ahLst/>
              <a:cxnLst/>
              <a:rect l="l" t="t" r="r" b="b"/>
              <a:pathLst>
                <a:path w="1645" h="5938" extrusionOk="0">
                  <a:moveTo>
                    <a:pt x="209" y="0"/>
                  </a:moveTo>
                  <a:cubicBezTo>
                    <a:pt x="91" y="0"/>
                    <a:pt x="1" y="90"/>
                    <a:pt x="1" y="201"/>
                  </a:cubicBezTo>
                  <a:lnTo>
                    <a:pt x="1" y="617"/>
                  </a:lnTo>
                  <a:cubicBezTo>
                    <a:pt x="1" y="728"/>
                    <a:pt x="91" y="819"/>
                    <a:pt x="209" y="819"/>
                  </a:cubicBezTo>
                  <a:lnTo>
                    <a:pt x="410" y="819"/>
                  </a:lnTo>
                  <a:cubicBezTo>
                    <a:pt x="410" y="819"/>
                    <a:pt x="223" y="1589"/>
                    <a:pt x="209" y="5938"/>
                  </a:cubicBezTo>
                  <a:lnTo>
                    <a:pt x="1437" y="5938"/>
                  </a:lnTo>
                  <a:cubicBezTo>
                    <a:pt x="1423" y="1589"/>
                    <a:pt x="1229" y="819"/>
                    <a:pt x="1229" y="819"/>
                  </a:cubicBezTo>
                  <a:lnTo>
                    <a:pt x="1437" y="819"/>
                  </a:lnTo>
                  <a:cubicBezTo>
                    <a:pt x="1548" y="819"/>
                    <a:pt x="1645" y="728"/>
                    <a:pt x="1645" y="617"/>
                  </a:cubicBezTo>
                  <a:lnTo>
                    <a:pt x="1645" y="201"/>
                  </a:lnTo>
                  <a:cubicBezTo>
                    <a:pt x="1645" y="90"/>
                    <a:pt x="1548" y="0"/>
                    <a:pt x="1437"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5;p55">
              <a:extLst>
                <a:ext uri="{FF2B5EF4-FFF2-40B4-BE49-F238E27FC236}">
                  <a16:creationId xmlns:a16="http://schemas.microsoft.com/office/drawing/2014/main" id="{AFD29ACC-BFC6-4446-B2FE-074A6A1C38D7}"/>
                </a:ext>
              </a:extLst>
            </p:cNvPr>
            <p:cNvSpPr/>
            <p:nvPr/>
          </p:nvSpPr>
          <p:spPr>
            <a:xfrm>
              <a:off x="6915700" y="2466300"/>
              <a:ext cx="40950" cy="148450"/>
            </a:xfrm>
            <a:custGeom>
              <a:avLst/>
              <a:gdLst/>
              <a:ahLst/>
              <a:cxnLst/>
              <a:rect l="l" t="t" r="r" b="b"/>
              <a:pathLst>
                <a:path w="1638" h="5938" extrusionOk="0">
                  <a:moveTo>
                    <a:pt x="201" y="0"/>
                  </a:moveTo>
                  <a:cubicBezTo>
                    <a:pt x="90" y="0"/>
                    <a:pt x="0" y="90"/>
                    <a:pt x="0" y="201"/>
                  </a:cubicBezTo>
                  <a:lnTo>
                    <a:pt x="0" y="617"/>
                  </a:lnTo>
                  <a:cubicBezTo>
                    <a:pt x="0" y="728"/>
                    <a:pt x="90" y="819"/>
                    <a:pt x="201" y="819"/>
                  </a:cubicBezTo>
                  <a:lnTo>
                    <a:pt x="409" y="819"/>
                  </a:lnTo>
                  <a:cubicBezTo>
                    <a:pt x="409" y="819"/>
                    <a:pt x="215" y="1589"/>
                    <a:pt x="201" y="5938"/>
                  </a:cubicBezTo>
                  <a:lnTo>
                    <a:pt x="1429" y="5938"/>
                  </a:lnTo>
                  <a:cubicBezTo>
                    <a:pt x="1422" y="1589"/>
                    <a:pt x="1228" y="819"/>
                    <a:pt x="1228" y="819"/>
                  </a:cubicBezTo>
                  <a:lnTo>
                    <a:pt x="1429" y="819"/>
                  </a:lnTo>
                  <a:cubicBezTo>
                    <a:pt x="1547" y="819"/>
                    <a:pt x="1637" y="728"/>
                    <a:pt x="1637" y="617"/>
                  </a:cubicBezTo>
                  <a:lnTo>
                    <a:pt x="1637" y="201"/>
                  </a:lnTo>
                  <a:cubicBezTo>
                    <a:pt x="1637" y="90"/>
                    <a:pt x="1547" y="0"/>
                    <a:pt x="1436"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36;p55">
              <a:extLst>
                <a:ext uri="{FF2B5EF4-FFF2-40B4-BE49-F238E27FC236}">
                  <a16:creationId xmlns:a16="http://schemas.microsoft.com/office/drawing/2014/main" id="{B2A5E82A-A587-461B-A60E-E6E196C3BFC1}"/>
                </a:ext>
              </a:extLst>
            </p:cNvPr>
            <p:cNvSpPr/>
            <p:nvPr/>
          </p:nvSpPr>
          <p:spPr>
            <a:xfrm>
              <a:off x="6823625" y="2645425"/>
              <a:ext cx="296875" cy="20475"/>
            </a:xfrm>
            <a:custGeom>
              <a:avLst/>
              <a:gdLst/>
              <a:ahLst/>
              <a:cxnLst/>
              <a:rect l="l" t="t" r="r" b="b"/>
              <a:pathLst>
                <a:path w="11875" h="819" extrusionOk="0">
                  <a:moveTo>
                    <a:pt x="201" y="0"/>
                  </a:moveTo>
                  <a:cubicBezTo>
                    <a:pt x="90" y="0"/>
                    <a:pt x="0" y="90"/>
                    <a:pt x="0" y="201"/>
                  </a:cubicBezTo>
                  <a:lnTo>
                    <a:pt x="0" y="618"/>
                  </a:lnTo>
                  <a:cubicBezTo>
                    <a:pt x="0" y="729"/>
                    <a:pt x="90" y="819"/>
                    <a:pt x="201" y="819"/>
                  </a:cubicBezTo>
                  <a:lnTo>
                    <a:pt x="11667" y="819"/>
                  </a:lnTo>
                  <a:cubicBezTo>
                    <a:pt x="11785" y="819"/>
                    <a:pt x="11875" y="729"/>
                    <a:pt x="11875" y="618"/>
                  </a:cubicBezTo>
                  <a:lnTo>
                    <a:pt x="11875" y="201"/>
                  </a:lnTo>
                  <a:cubicBezTo>
                    <a:pt x="11875" y="90"/>
                    <a:pt x="11785" y="0"/>
                    <a:pt x="11667"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37;p55">
              <a:extLst>
                <a:ext uri="{FF2B5EF4-FFF2-40B4-BE49-F238E27FC236}">
                  <a16:creationId xmlns:a16="http://schemas.microsoft.com/office/drawing/2014/main" id="{D1E64E1A-2801-4E1E-9A7E-3BE8BBBFBB3D}"/>
                </a:ext>
              </a:extLst>
            </p:cNvPr>
            <p:cNvSpPr/>
            <p:nvPr/>
          </p:nvSpPr>
          <p:spPr>
            <a:xfrm>
              <a:off x="6821875" y="2369000"/>
              <a:ext cx="298800" cy="66450"/>
            </a:xfrm>
            <a:custGeom>
              <a:avLst/>
              <a:gdLst/>
              <a:ahLst/>
              <a:cxnLst/>
              <a:rect l="l" t="t" r="r" b="b"/>
              <a:pathLst>
                <a:path w="11952" h="2658" extrusionOk="0">
                  <a:moveTo>
                    <a:pt x="6021" y="611"/>
                  </a:moveTo>
                  <a:cubicBezTo>
                    <a:pt x="6042" y="611"/>
                    <a:pt x="6070" y="618"/>
                    <a:pt x="6098" y="632"/>
                  </a:cubicBezTo>
                  <a:lnTo>
                    <a:pt x="8553" y="1652"/>
                  </a:lnTo>
                  <a:cubicBezTo>
                    <a:pt x="8754" y="1742"/>
                    <a:pt x="8692" y="2040"/>
                    <a:pt x="8477" y="2047"/>
                  </a:cubicBezTo>
                  <a:lnTo>
                    <a:pt x="3538" y="2047"/>
                  </a:lnTo>
                  <a:cubicBezTo>
                    <a:pt x="3309" y="2047"/>
                    <a:pt x="3247" y="1735"/>
                    <a:pt x="3455" y="1652"/>
                  </a:cubicBezTo>
                  <a:lnTo>
                    <a:pt x="3462" y="1652"/>
                  </a:lnTo>
                  <a:lnTo>
                    <a:pt x="5910" y="632"/>
                  </a:lnTo>
                  <a:cubicBezTo>
                    <a:pt x="5938" y="618"/>
                    <a:pt x="5966" y="618"/>
                    <a:pt x="5994" y="611"/>
                  </a:cubicBezTo>
                  <a:close/>
                  <a:moveTo>
                    <a:pt x="6007" y="1"/>
                  </a:moveTo>
                  <a:cubicBezTo>
                    <a:pt x="5897" y="1"/>
                    <a:pt x="5786" y="22"/>
                    <a:pt x="5681" y="63"/>
                  </a:cubicBezTo>
                  <a:lnTo>
                    <a:pt x="153" y="2359"/>
                  </a:lnTo>
                  <a:cubicBezTo>
                    <a:pt x="1" y="2429"/>
                    <a:pt x="49" y="2658"/>
                    <a:pt x="216" y="2658"/>
                  </a:cubicBezTo>
                  <a:lnTo>
                    <a:pt x="11792" y="2658"/>
                  </a:lnTo>
                  <a:cubicBezTo>
                    <a:pt x="11862" y="2658"/>
                    <a:pt x="11924" y="2609"/>
                    <a:pt x="11938" y="2533"/>
                  </a:cubicBezTo>
                  <a:cubicBezTo>
                    <a:pt x="11952" y="2463"/>
                    <a:pt x="11917" y="2394"/>
                    <a:pt x="11855" y="2359"/>
                  </a:cubicBezTo>
                  <a:lnTo>
                    <a:pt x="6333" y="63"/>
                  </a:lnTo>
                  <a:cubicBezTo>
                    <a:pt x="6229" y="22"/>
                    <a:pt x="6118" y="1"/>
                    <a:pt x="6007"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38;p55">
              <a:extLst>
                <a:ext uri="{FF2B5EF4-FFF2-40B4-BE49-F238E27FC236}">
                  <a16:creationId xmlns:a16="http://schemas.microsoft.com/office/drawing/2014/main" id="{86CF234B-FC13-45D4-847E-395FF1C71777}"/>
                </a:ext>
              </a:extLst>
            </p:cNvPr>
            <p:cNvSpPr/>
            <p:nvPr/>
          </p:nvSpPr>
          <p:spPr>
            <a:xfrm>
              <a:off x="6935975" y="2395025"/>
              <a:ext cx="72175" cy="14925"/>
            </a:xfrm>
            <a:custGeom>
              <a:avLst/>
              <a:gdLst/>
              <a:ahLst/>
              <a:cxnLst/>
              <a:rect l="l" t="t" r="r" b="b"/>
              <a:pathLst>
                <a:path w="2887" h="597" extrusionOk="0">
                  <a:moveTo>
                    <a:pt x="1443" y="0"/>
                  </a:moveTo>
                  <a:lnTo>
                    <a:pt x="1" y="597"/>
                  </a:lnTo>
                  <a:lnTo>
                    <a:pt x="2886" y="597"/>
                  </a:lnTo>
                  <a:lnTo>
                    <a:pt x="1443"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Szövegdoboz 28">
            <a:extLst>
              <a:ext uri="{FF2B5EF4-FFF2-40B4-BE49-F238E27FC236}">
                <a16:creationId xmlns:a16="http://schemas.microsoft.com/office/drawing/2014/main" id="{144AA4BF-93AB-4153-ADB7-43951EFFF00B}"/>
              </a:ext>
            </a:extLst>
          </p:cNvPr>
          <p:cNvSpPr txBox="1"/>
          <p:nvPr/>
        </p:nvSpPr>
        <p:spPr>
          <a:xfrm>
            <a:off x="872185" y="3727400"/>
            <a:ext cx="7790688" cy="400110"/>
          </a:xfrm>
          <a:prstGeom prst="rect">
            <a:avLst/>
          </a:prstGeom>
          <a:noFill/>
        </p:spPr>
        <p:txBody>
          <a:bodyPr wrap="square" rtlCol="0">
            <a:spAutoFit/>
          </a:bodyPr>
          <a:lstStyle/>
          <a:p>
            <a:r>
              <a:rPr lang="hu-HU" sz="2000" dirty="0">
                <a:solidFill>
                  <a:schemeClr val="bg2"/>
                </a:solidFill>
              </a:rPr>
              <a:t>Volt olyan kérdés, ami elgondolkodtatott ezek közül?</a:t>
            </a:r>
          </a:p>
        </p:txBody>
      </p:sp>
      <p:sp>
        <p:nvSpPr>
          <p:cNvPr id="30" name="Google Shape;937;p33">
            <a:extLst>
              <a:ext uri="{FF2B5EF4-FFF2-40B4-BE49-F238E27FC236}">
                <a16:creationId xmlns:a16="http://schemas.microsoft.com/office/drawing/2014/main" id="{9A4A024B-5B77-4CDA-AC17-C942DEA573C3}"/>
              </a:ext>
            </a:extLst>
          </p:cNvPr>
          <p:cNvSpPr/>
          <p:nvPr/>
        </p:nvSpPr>
        <p:spPr>
          <a:xfrm>
            <a:off x="311347" y="1187477"/>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299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1">
                                            <p:txEl>
                                              <p:pRg st="0" end="0"/>
                                            </p:txEl>
                                          </p:spTgt>
                                        </p:tgtEl>
                                        <p:attrNameLst>
                                          <p:attrName>style.visibility</p:attrName>
                                        </p:attrNameLst>
                                      </p:cBhvr>
                                      <p:to>
                                        <p:strVal val="visible"/>
                                      </p:to>
                                    </p:set>
                                    <p:anim calcmode="lin" valueType="num">
                                      <p:cBhvr additive="base">
                                        <p:cTn id="7" dur="500" fill="hold"/>
                                        <p:tgtEl>
                                          <p:spTgt spid="9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0" build="p"/>
      <p:bldP spid="4" grpId="0"/>
      <p:bldP spid="14" grpId="0"/>
      <p:bldP spid="1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Istentisztelet</a:t>
            </a:r>
            <a:endParaRPr sz="2800" dirty="0">
              <a:latin typeface="Arial" panose="020B0604020202020204" pitchFamily="34" charset="0"/>
              <a:cs typeface="Arial" panose="020B0604020202020204" pitchFamily="34" charset="0"/>
            </a:endParaRPr>
          </a:p>
        </p:txBody>
      </p:sp>
      <p:sp>
        <p:nvSpPr>
          <p:cNvPr id="1259" name="Google Shape;1259;p40"/>
          <p:cNvSpPr txBox="1"/>
          <p:nvPr/>
        </p:nvSpPr>
        <p:spPr>
          <a:xfrm>
            <a:off x="731614" y="1277557"/>
            <a:ext cx="5115304" cy="24775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1200"/>
              </a:spcAft>
              <a:buNone/>
            </a:pPr>
            <a:r>
              <a:rPr lang="hu-HU" sz="2000" dirty="0">
                <a:solidFill>
                  <a:schemeClr val="dk1"/>
                </a:solidFill>
                <a:latin typeface="Arial" panose="020B0604020202020204" pitchFamily="34" charset="0"/>
                <a:ea typeface="Inter"/>
                <a:cs typeface="Arial" panose="020B0604020202020204" pitchFamily="34" charset="0"/>
                <a:sym typeface="Inter"/>
              </a:rPr>
              <a:t>Az istentisztelet szót leggyakrabban a vasárnapi templomi eseményre használjuk.</a:t>
            </a:r>
          </a:p>
          <a:p>
            <a:pPr marL="0" lvl="0" indent="0" algn="l" rtl="0">
              <a:spcBef>
                <a:spcPts val="0"/>
              </a:spcBef>
              <a:spcAft>
                <a:spcPts val="1200"/>
              </a:spcAft>
              <a:buNone/>
            </a:pPr>
            <a:r>
              <a:rPr lang="hu-HU" sz="2000" dirty="0">
                <a:solidFill>
                  <a:schemeClr val="dk1"/>
                </a:solidFill>
                <a:latin typeface="Arial" panose="020B0604020202020204" pitchFamily="34" charset="0"/>
                <a:ea typeface="Inter"/>
                <a:cs typeface="Arial" panose="020B0604020202020204" pitchFamily="34" charset="0"/>
                <a:sym typeface="Inter"/>
              </a:rPr>
              <a:t>Az istentiszteleten Isten és ember találkozása történik meg méltó formában és méltó tartalommal. A középpontban Isten Igéje áll.</a:t>
            </a:r>
          </a:p>
        </p:txBody>
      </p:sp>
      <p:cxnSp>
        <p:nvCxnSpPr>
          <p:cNvPr id="1261" name="Google Shape;1261;p40"/>
          <p:cNvCxnSpPr/>
          <p:nvPr/>
        </p:nvCxnSpPr>
        <p:spPr>
          <a:xfrm rot="10800000">
            <a:off x="2835100" y="1897938"/>
            <a:ext cx="461700" cy="0"/>
          </a:xfrm>
          <a:prstGeom prst="straightConnector1">
            <a:avLst/>
          </a:prstGeom>
          <a:noFill/>
          <a:ln w="9525" cap="flat" cmpd="sng">
            <a:solidFill>
              <a:schemeClr val="accent5"/>
            </a:solidFill>
            <a:prstDash val="solid"/>
            <a:round/>
            <a:headEnd type="none" w="med" len="med"/>
            <a:tailEnd type="none" w="med" len="med"/>
          </a:ln>
        </p:spPr>
      </p:cxnSp>
      <p:cxnSp>
        <p:nvCxnSpPr>
          <p:cNvPr id="1262" name="Google Shape;1262;p40"/>
          <p:cNvCxnSpPr/>
          <p:nvPr/>
        </p:nvCxnSpPr>
        <p:spPr>
          <a:xfrm>
            <a:off x="5820250" y="2645825"/>
            <a:ext cx="488700" cy="0"/>
          </a:xfrm>
          <a:prstGeom prst="straightConnector1">
            <a:avLst/>
          </a:prstGeom>
          <a:noFill/>
          <a:ln w="9525" cap="flat" cmpd="sng">
            <a:solidFill>
              <a:schemeClr val="accent5"/>
            </a:solidFill>
            <a:prstDash val="solid"/>
            <a:round/>
            <a:headEnd type="none" w="med" len="med"/>
            <a:tailEnd type="none" w="med" len="med"/>
          </a:ln>
        </p:spPr>
      </p:cxnSp>
      <p:cxnSp>
        <p:nvCxnSpPr>
          <p:cNvPr id="1263" name="Google Shape;1263;p40"/>
          <p:cNvCxnSpPr/>
          <p:nvPr/>
        </p:nvCxnSpPr>
        <p:spPr>
          <a:xfrm rot="10800000">
            <a:off x="2834975" y="3379600"/>
            <a:ext cx="441900" cy="0"/>
          </a:xfrm>
          <a:prstGeom prst="straightConnector1">
            <a:avLst/>
          </a:prstGeom>
          <a:noFill/>
          <a:ln w="9525" cap="flat" cmpd="sng">
            <a:solidFill>
              <a:schemeClr val="accent5"/>
            </a:solidFill>
            <a:prstDash val="solid"/>
            <a:round/>
            <a:headEnd type="none" w="med" len="med"/>
            <a:tailEnd type="none" w="med" len="med"/>
          </a:ln>
        </p:spPr>
      </p:cxnSp>
      <p:cxnSp>
        <p:nvCxnSpPr>
          <p:cNvPr id="1264" name="Google Shape;1264;p40"/>
          <p:cNvCxnSpPr/>
          <p:nvPr/>
        </p:nvCxnSpPr>
        <p:spPr>
          <a:xfrm>
            <a:off x="5455575" y="4096950"/>
            <a:ext cx="853500" cy="0"/>
          </a:xfrm>
          <a:prstGeom prst="straightConnector1">
            <a:avLst/>
          </a:prstGeom>
          <a:noFill/>
          <a:ln w="9525" cap="flat" cmpd="sng">
            <a:solidFill>
              <a:schemeClr val="accent5"/>
            </a:solidFill>
            <a:prstDash val="solid"/>
            <a:round/>
            <a:headEnd type="none" w="med" len="med"/>
            <a:tailEnd type="none" w="med" len="med"/>
          </a:ln>
        </p:spPr>
      </p:cxnSp>
      <p:pic>
        <p:nvPicPr>
          <p:cNvPr id="5" name="Kép 4">
            <a:extLst>
              <a:ext uri="{FF2B5EF4-FFF2-40B4-BE49-F238E27FC236}">
                <a16:creationId xmlns:a16="http://schemas.microsoft.com/office/drawing/2014/main" id="{2ACB89B8-083E-4F33-B5F3-E6ABB1E0EC2D}"/>
              </a:ext>
            </a:extLst>
          </p:cNvPr>
          <p:cNvPicPr>
            <a:picLocks noChangeAspect="1"/>
          </p:cNvPicPr>
          <p:nvPr/>
        </p:nvPicPr>
        <p:blipFill>
          <a:blip r:embed="rId3"/>
          <a:stretch>
            <a:fillRect/>
          </a:stretch>
        </p:blipFill>
        <p:spPr>
          <a:xfrm>
            <a:off x="6178183" y="1744724"/>
            <a:ext cx="2591025" cy="2950720"/>
          </a:xfrm>
          <a:prstGeom prst="rect">
            <a:avLst/>
          </a:prstGeom>
        </p:spPr>
      </p:pic>
      <p:sp>
        <p:nvSpPr>
          <p:cNvPr id="89" name="Google Shape;945;p33">
            <a:extLst>
              <a:ext uri="{FF2B5EF4-FFF2-40B4-BE49-F238E27FC236}">
                <a16:creationId xmlns:a16="http://schemas.microsoft.com/office/drawing/2014/main" id="{D5775489-72A6-474A-A167-3E37AB56EFAD}"/>
              </a:ext>
            </a:extLst>
          </p:cNvPr>
          <p:cNvSpPr/>
          <p:nvPr/>
        </p:nvSpPr>
        <p:spPr>
          <a:xfrm>
            <a:off x="169176" y="2585026"/>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37;p33">
            <a:extLst>
              <a:ext uri="{FF2B5EF4-FFF2-40B4-BE49-F238E27FC236}">
                <a16:creationId xmlns:a16="http://schemas.microsoft.com/office/drawing/2014/main" id="{14833B16-2B40-4749-9BBB-6B0B17496AE5}"/>
              </a:ext>
            </a:extLst>
          </p:cNvPr>
          <p:cNvSpPr/>
          <p:nvPr/>
        </p:nvSpPr>
        <p:spPr>
          <a:xfrm>
            <a:off x="169176" y="1532622"/>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425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59">
                                            <p:txEl>
                                              <p:pRg st="0" end="0"/>
                                            </p:txEl>
                                          </p:spTgt>
                                        </p:tgtEl>
                                        <p:attrNameLst>
                                          <p:attrName>style.visibility</p:attrName>
                                        </p:attrNameLst>
                                      </p:cBhvr>
                                      <p:to>
                                        <p:strVal val="visible"/>
                                      </p:to>
                                    </p:set>
                                    <p:animEffect transition="in" filter="wipe(left)">
                                      <p:cBhvr>
                                        <p:cTn id="7" dur="500"/>
                                        <p:tgtEl>
                                          <p:spTgt spid="1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59">
                                            <p:txEl>
                                              <p:pRg st="1" end="1"/>
                                            </p:txEl>
                                          </p:spTgt>
                                        </p:tgtEl>
                                        <p:attrNameLst>
                                          <p:attrName>style.visibility</p:attrName>
                                        </p:attrNameLst>
                                      </p:cBhvr>
                                      <p:to>
                                        <p:strVal val="visible"/>
                                      </p:to>
                                    </p:set>
                                    <p:animEffect transition="in" filter="wipe(left)">
                                      <p:cBhvr>
                                        <p:cTn id="12" dur="500"/>
                                        <p:tgtEl>
                                          <p:spTgt spid="1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5"/>
          <p:cNvSpPr txBox="1">
            <a:spLocks noGrp="1"/>
          </p:cNvSpPr>
          <p:nvPr>
            <p:ph type="title"/>
          </p:nvPr>
        </p:nvSpPr>
        <p:spPr>
          <a:xfrm>
            <a:off x="2270399" y="2343150"/>
            <a:ext cx="460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latin typeface="Arial" panose="020B0604020202020204" pitchFamily="34" charset="0"/>
                <a:cs typeface="Arial" panose="020B0604020202020204" pitchFamily="34" charset="0"/>
              </a:rPr>
              <a:t>A mai órán egy római századossal ismerkedünk meg, ezért énekeljük el a Légy Krisztusnak jó katonája kezdetű éneket.</a:t>
            </a:r>
            <a:endParaRPr dirty="0">
              <a:solidFill>
                <a:schemeClr val="accent2"/>
              </a:solidFill>
              <a:latin typeface="Arial" panose="020B0604020202020204" pitchFamily="34" charset="0"/>
              <a:cs typeface="Arial" panose="020B0604020202020204" pitchFamily="34" charset="0"/>
            </a:endParaRPr>
          </a:p>
        </p:txBody>
      </p:sp>
      <p:sp>
        <p:nvSpPr>
          <p:cNvPr id="994" name="Google Shape;994;p35"/>
          <p:cNvSpPr txBox="1">
            <a:spLocks noGrp="1"/>
          </p:cNvSpPr>
          <p:nvPr>
            <p:ph type="subTitle" idx="1"/>
          </p:nvPr>
        </p:nvSpPr>
        <p:spPr>
          <a:xfrm>
            <a:off x="1199250" y="831840"/>
            <a:ext cx="6745500" cy="7883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Énekeljünk!</a:t>
            </a:r>
            <a:endParaRPr dirty="0"/>
          </a:p>
        </p:txBody>
      </p:sp>
      <p:sp>
        <p:nvSpPr>
          <p:cNvPr id="4" name="Téglalap 3">
            <a:extLst>
              <a:ext uri="{FF2B5EF4-FFF2-40B4-BE49-F238E27FC236}">
                <a16:creationId xmlns:a16="http://schemas.microsoft.com/office/drawing/2014/main" id="{E85A3B41-895C-457B-BBA2-725B33DA2F6A}"/>
              </a:ext>
            </a:extLst>
          </p:cNvPr>
          <p:cNvSpPr/>
          <p:nvPr/>
        </p:nvSpPr>
        <p:spPr>
          <a:xfrm>
            <a:off x="1456636" y="3663021"/>
            <a:ext cx="4766452" cy="66642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cap="all" dirty="0">
                <a:solidFill>
                  <a:schemeClr val="accent4"/>
                </a:solidFill>
                <a:latin typeface="Arial" panose="020B0604020202020204" pitchFamily="34" charset="0"/>
                <a:cs typeface="Arial" panose="020B0604020202020204" pitchFamily="34" charset="0"/>
              </a:rPr>
              <a:t>a zene elindításához kattints</a:t>
            </a:r>
            <a:endParaRPr lang="hu-HU" sz="4000" b="1" cap="all" dirty="0">
              <a:solidFill>
                <a:schemeClr val="accent4"/>
              </a:solidFill>
              <a:latin typeface="Arial" panose="020B0604020202020204" pitchFamily="34" charset="0"/>
              <a:cs typeface="Arial" panose="020B0604020202020204" pitchFamily="34" charset="0"/>
            </a:endParaRPr>
          </a:p>
        </p:txBody>
      </p:sp>
      <p:sp>
        <p:nvSpPr>
          <p:cNvPr id="18" name="Google Shape;937;p33">
            <a:extLst>
              <a:ext uri="{FF2B5EF4-FFF2-40B4-BE49-F238E27FC236}">
                <a16:creationId xmlns:a16="http://schemas.microsoft.com/office/drawing/2014/main" id="{A489553B-AA98-4CD3-9FB8-EF7422AAB271}"/>
              </a:ext>
            </a:extLst>
          </p:cNvPr>
          <p:cNvSpPr/>
          <p:nvPr/>
        </p:nvSpPr>
        <p:spPr>
          <a:xfrm>
            <a:off x="5392241" y="3094850"/>
            <a:ext cx="1971402" cy="1802767"/>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5" name="Kép 4">
            <a:hlinkClick r:id="rId3"/>
            <a:extLst>
              <a:ext uri="{FF2B5EF4-FFF2-40B4-BE49-F238E27FC236}">
                <a16:creationId xmlns:a16="http://schemas.microsoft.com/office/drawing/2014/main" id="{2406FA48-3A8E-49B4-BDB0-0D0C497F4C3F}"/>
              </a:ext>
            </a:extLst>
          </p:cNvPr>
          <p:cNvPicPr>
            <a:picLocks noChangeAspect="1"/>
          </p:cNvPicPr>
          <p:nvPr/>
        </p:nvPicPr>
        <p:blipFill>
          <a:blip r:embed="rId4" cstate="screen">
            <a:duotone>
              <a:prstClr val="black"/>
              <a:schemeClr val="accent2">
                <a:lumMod val="75000"/>
                <a:tint val="45000"/>
                <a:satMod val="400000"/>
              </a:schemeClr>
            </a:duotone>
            <a:extLst>
              <a:ext uri="{28A0092B-C50C-407E-A947-70E740481C1C}">
                <a14:useLocalDpi xmlns:a14="http://schemas.microsoft.com/office/drawing/2010/main"/>
              </a:ext>
            </a:extLst>
          </a:blip>
          <a:stretch>
            <a:fillRect/>
          </a:stretch>
        </p:blipFill>
        <p:spPr>
          <a:xfrm>
            <a:off x="5590547" y="3191235"/>
            <a:ext cx="1574791" cy="1609998"/>
          </a:xfrm>
          <a:prstGeom prst="rect">
            <a:avLst/>
          </a:prstGeom>
        </p:spPr>
      </p:pic>
      <p:pic>
        <p:nvPicPr>
          <p:cNvPr id="6" name="Kép 5">
            <a:extLst>
              <a:ext uri="{FF2B5EF4-FFF2-40B4-BE49-F238E27FC236}">
                <a16:creationId xmlns:a16="http://schemas.microsoft.com/office/drawing/2014/main" id="{15E4F438-7B65-45EC-BDF4-9AF07ADA71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44750" y="0"/>
            <a:ext cx="1199250" cy="1188899"/>
          </a:xfrm>
          <a:prstGeom prst="rect">
            <a:avLst/>
          </a:prstGeom>
        </p:spPr>
      </p:pic>
      <p:grpSp>
        <p:nvGrpSpPr>
          <p:cNvPr id="9" name="Google Shape;1964;p55">
            <a:extLst>
              <a:ext uri="{FF2B5EF4-FFF2-40B4-BE49-F238E27FC236}">
                <a16:creationId xmlns:a16="http://schemas.microsoft.com/office/drawing/2014/main" id="{7068BD0F-6A90-4B64-AED3-00B4F03C8F36}"/>
              </a:ext>
            </a:extLst>
          </p:cNvPr>
          <p:cNvGrpSpPr/>
          <p:nvPr/>
        </p:nvGrpSpPr>
        <p:grpSpPr>
          <a:xfrm>
            <a:off x="4341330" y="308031"/>
            <a:ext cx="461337" cy="572836"/>
            <a:chOff x="6122875" y="4226350"/>
            <a:chExt cx="198575" cy="271950"/>
          </a:xfrm>
        </p:grpSpPr>
        <p:sp>
          <p:nvSpPr>
            <p:cNvPr id="10" name="Google Shape;1965;p55">
              <a:extLst>
                <a:ext uri="{FF2B5EF4-FFF2-40B4-BE49-F238E27FC236}">
                  <a16:creationId xmlns:a16="http://schemas.microsoft.com/office/drawing/2014/main" id="{AE7398FB-53AD-49B5-852E-BC2CA22668C6}"/>
                </a:ext>
              </a:extLst>
            </p:cNvPr>
            <p:cNvSpPr/>
            <p:nvPr/>
          </p:nvSpPr>
          <p:spPr>
            <a:xfrm>
              <a:off x="6122875" y="4227050"/>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966;p55">
              <a:extLst>
                <a:ext uri="{FF2B5EF4-FFF2-40B4-BE49-F238E27FC236}">
                  <a16:creationId xmlns:a16="http://schemas.microsoft.com/office/drawing/2014/main" id="{2BC0574B-8CC9-40A9-918F-8C0BBCC42AAB}"/>
                </a:ext>
              </a:extLst>
            </p:cNvPr>
            <p:cNvSpPr/>
            <p:nvPr/>
          </p:nvSpPr>
          <p:spPr>
            <a:xfrm>
              <a:off x="6242025" y="4226350"/>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7;p55">
              <a:extLst>
                <a:ext uri="{FF2B5EF4-FFF2-40B4-BE49-F238E27FC236}">
                  <a16:creationId xmlns:a16="http://schemas.microsoft.com/office/drawing/2014/main" id="{08FB2583-3B7A-4AF6-9698-83B966F0D9E1}"/>
                </a:ext>
              </a:extLst>
            </p:cNvPr>
            <p:cNvSpPr/>
            <p:nvPr/>
          </p:nvSpPr>
          <p:spPr>
            <a:xfrm>
              <a:off x="6270800" y="4229650"/>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68;p55">
              <a:extLst>
                <a:ext uri="{FF2B5EF4-FFF2-40B4-BE49-F238E27FC236}">
                  <a16:creationId xmlns:a16="http://schemas.microsoft.com/office/drawing/2014/main" id="{B9DA68DA-F0BE-4E83-AE44-BAC9001ABAA9}"/>
                </a:ext>
              </a:extLst>
            </p:cNvPr>
            <p:cNvSpPr/>
            <p:nvPr/>
          </p:nvSpPr>
          <p:spPr>
            <a:xfrm>
              <a:off x="6282600" y="4238475"/>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69;p55">
              <a:extLst>
                <a:ext uri="{FF2B5EF4-FFF2-40B4-BE49-F238E27FC236}">
                  <a16:creationId xmlns:a16="http://schemas.microsoft.com/office/drawing/2014/main" id="{E9A59297-8F59-47D4-B544-29D47EEDD4BA}"/>
                </a:ext>
              </a:extLst>
            </p:cNvPr>
            <p:cNvSpPr/>
            <p:nvPr/>
          </p:nvSpPr>
          <p:spPr>
            <a:xfrm>
              <a:off x="6199525" y="4338400"/>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70;p55">
              <a:extLst>
                <a:ext uri="{FF2B5EF4-FFF2-40B4-BE49-F238E27FC236}">
                  <a16:creationId xmlns:a16="http://schemas.microsoft.com/office/drawing/2014/main" id="{309B4DBA-AE95-4966-9B28-3272215940CE}"/>
                </a:ext>
              </a:extLst>
            </p:cNvPr>
            <p:cNvSpPr/>
            <p:nvPr/>
          </p:nvSpPr>
          <p:spPr>
            <a:xfrm>
              <a:off x="6153575" y="4320325"/>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1;p55">
              <a:extLst>
                <a:ext uri="{FF2B5EF4-FFF2-40B4-BE49-F238E27FC236}">
                  <a16:creationId xmlns:a16="http://schemas.microsoft.com/office/drawing/2014/main" id="{EA4449D6-0888-4D91-A5C1-7F3B7FDF043B}"/>
                </a:ext>
              </a:extLst>
            </p:cNvPr>
            <p:cNvSpPr/>
            <p:nvPr/>
          </p:nvSpPr>
          <p:spPr>
            <a:xfrm>
              <a:off x="6237500" y="4410150"/>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2;p55">
              <a:extLst>
                <a:ext uri="{FF2B5EF4-FFF2-40B4-BE49-F238E27FC236}">
                  <a16:creationId xmlns:a16="http://schemas.microsoft.com/office/drawing/2014/main" id="{EE71DFCC-F257-4875-8E2B-EE90A9787334}"/>
                </a:ext>
              </a:extLst>
            </p:cNvPr>
            <p:cNvSpPr/>
            <p:nvPr/>
          </p:nvSpPr>
          <p:spPr>
            <a:xfrm>
              <a:off x="6158950" y="4292075"/>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93"/>
                                        </p:tgtEl>
                                        <p:attrNameLst>
                                          <p:attrName>style.visibility</p:attrName>
                                        </p:attrNameLst>
                                      </p:cBhvr>
                                      <p:to>
                                        <p:strVal val="visible"/>
                                      </p:to>
                                    </p:set>
                                    <p:animEffect transition="in" filter="fade">
                                      <p:cBhvr>
                                        <p:cTn id="7" dur="500"/>
                                        <p:tgtEl>
                                          <p:spTgt spid="99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0"/>
          <p:cNvSpPr txBox="1">
            <a:spLocks noGrp="1"/>
          </p:cNvSpPr>
          <p:nvPr>
            <p:ph type="title"/>
          </p:nvPr>
        </p:nvSpPr>
        <p:spPr>
          <a:xfrm>
            <a:off x="726100" y="448056"/>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accent3"/>
                </a:solidFill>
                <a:latin typeface="Arial" panose="020B0604020202020204" pitchFamily="34" charset="0"/>
                <a:cs typeface="Arial" panose="020B0604020202020204" pitchFamily="34" charset="0"/>
              </a:rPr>
              <a:t>Szókereső</a:t>
            </a:r>
            <a:endParaRPr dirty="0">
              <a:latin typeface="Arial" panose="020B0604020202020204" pitchFamily="34" charset="0"/>
              <a:cs typeface="Arial" panose="020B0604020202020204" pitchFamily="34" charset="0"/>
            </a:endParaRPr>
          </a:p>
        </p:txBody>
      </p:sp>
      <p:sp>
        <p:nvSpPr>
          <p:cNvPr id="1259" name="Google Shape;1259;p40"/>
          <p:cNvSpPr txBox="1"/>
          <p:nvPr/>
        </p:nvSpPr>
        <p:spPr>
          <a:xfrm>
            <a:off x="1326730" y="1046549"/>
            <a:ext cx="5987953" cy="1923394"/>
          </a:xfrm>
          <a:prstGeom prst="rect">
            <a:avLst/>
          </a:prstGeom>
          <a:noFill/>
          <a:ln>
            <a:noFill/>
          </a:ln>
        </p:spPr>
        <p:txBody>
          <a:bodyPr spcFirstLastPara="1" wrap="square" lIns="91425" tIns="91425" rIns="91425" bIns="91425" anchor="ctr" anchorCtr="0">
            <a:noAutofit/>
          </a:bodyPr>
          <a:lstStyle/>
          <a:p>
            <a:pPr lvl="0">
              <a:spcAft>
                <a:spcPts val="1200"/>
              </a:spcAft>
            </a:pPr>
            <a:r>
              <a:rPr lang="hu-HU" sz="2800" dirty="0">
                <a:solidFill>
                  <a:schemeClr val="dk1"/>
                </a:solidFill>
                <a:latin typeface="Arial" panose="020B0604020202020204" pitchFamily="34" charset="0"/>
                <a:ea typeface="Inter"/>
                <a:cs typeface="Arial" panose="020B0604020202020204" pitchFamily="34" charset="0"/>
                <a:sym typeface="Inter"/>
              </a:rPr>
              <a:t>Az szókeresőben olyan kifejezéseket találsz, amelyek a </a:t>
            </a:r>
            <a:r>
              <a:rPr lang="hu-HU" sz="2800" dirty="0" err="1">
                <a:solidFill>
                  <a:schemeClr val="dk1"/>
                </a:solidFill>
                <a:latin typeface="Arial" panose="020B0604020202020204" pitchFamily="34" charset="0"/>
                <a:ea typeface="Inter"/>
                <a:cs typeface="Arial" panose="020B0604020202020204" pitchFamily="34" charset="0"/>
                <a:sym typeface="Inter"/>
              </a:rPr>
              <a:t>kapernaumi</a:t>
            </a:r>
            <a:r>
              <a:rPr lang="hu-HU" sz="2800" dirty="0">
                <a:solidFill>
                  <a:schemeClr val="dk1"/>
                </a:solidFill>
                <a:latin typeface="Arial" panose="020B0604020202020204" pitchFamily="34" charset="0"/>
                <a:ea typeface="Inter"/>
                <a:cs typeface="Arial" panose="020B0604020202020204" pitchFamily="34" charset="0"/>
                <a:sym typeface="Inter"/>
              </a:rPr>
              <a:t> százados történetéhez kapcsolódnak. Keresd meg őket!</a:t>
            </a:r>
          </a:p>
        </p:txBody>
      </p:sp>
      <p:cxnSp>
        <p:nvCxnSpPr>
          <p:cNvPr id="1261" name="Google Shape;1261;p40"/>
          <p:cNvCxnSpPr/>
          <p:nvPr/>
        </p:nvCxnSpPr>
        <p:spPr>
          <a:xfrm rot="10800000">
            <a:off x="2835100" y="1897938"/>
            <a:ext cx="461700" cy="0"/>
          </a:xfrm>
          <a:prstGeom prst="straightConnector1">
            <a:avLst/>
          </a:prstGeom>
          <a:noFill/>
          <a:ln w="9525" cap="flat" cmpd="sng">
            <a:solidFill>
              <a:schemeClr val="accent5"/>
            </a:solidFill>
            <a:prstDash val="solid"/>
            <a:round/>
            <a:headEnd type="none" w="med" len="med"/>
            <a:tailEnd type="none" w="med" len="med"/>
          </a:ln>
        </p:spPr>
      </p:cxnSp>
      <p:cxnSp>
        <p:nvCxnSpPr>
          <p:cNvPr id="1263" name="Google Shape;1263;p40"/>
          <p:cNvCxnSpPr/>
          <p:nvPr/>
        </p:nvCxnSpPr>
        <p:spPr>
          <a:xfrm rot="10800000">
            <a:off x="2834975" y="3379600"/>
            <a:ext cx="441900" cy="0"/>
          </a:xfrm>
          <a:prstGeom prst="straightConnector1">
            <a:avLst/>
          </a:prstGeom>
          <a:noFill/>
          <a:ln w="9525" cap="flat" cmpd="sng">
            <a:solidFill>
              <a:schemeClr val="accent5"/>
            </a:solidFill>
            <a:prstDash val="solid"/>
            <a:round/>
            <a:headEnd type="none" w="med" len="med"/>
            <a:tailEnd type="none" w="med" len="med"/>
          </a:ln>
        </p:spPr>
      </p:cxnSp>
      <p:cxnSp>
        <p:nvCxnSpPr>
          <p:cNvPr id="1264" name="Google Shape;1264;p40"/>
          <p:cNvCxnSpPr/>
          <p:nvPr/>
        </p:nvCxnSpPr>
        <p:spPr>
          <a:xfrm>
            <a:off x="5455575" y="4096950"/>
            <a:ext cx="853500" cy="0"/>
          </a:xfrm>
          <a:prstGeom prst="straightConnector1">
            <a:avLst/>
          </a:prstGeom>
          <a:noFill/>
          <a:ln w="9525" cap="flat" cmpd="sng">
            <a:solidFill>
              <a:schemeClr val="accent5"/>
            </a:solidFill>
            <a:prstDash val="solid"/>
            <a:round/>
            <a:headEnd type="none" w="med" len="med"/>
            <a:tailEnd type="none" w="med" len="med"/>
          </a:ln>
        </p:spPr>
      </p:cxnSp>
      <p:sp>
        <p:nvSpPr>
          <p:cNvPr id="13" name="Google Shape;945;p33">
            <a:extLst>
              <a:ext uri="{FF2B5EF4-FFF2-40B4-BE49-F238E27FC236}">
                <a16:creationId xmlns:a16="http://schemas.microsoft.com/office/drawing/2014/main" id="{EF9D9175-BC2B-404A-9CEC-FE133FA33CB1}"/>
              </a:ext>
            </a:extLst>
          </p:cNvPr>
          <p:cNvSpPr/>
          <p:nvPr/>
        </p:nvSpPr>
        <p:spPr>
          <a:xfrm>
            <a:off x="332808" y="1521881"/>
            <a:ext cx="786584" cy="75211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Kép 14">
            <a:hlinkClick r:id="rId3"/>
            <a:extLst>
              <a:ext uri="{FF2B5EF4-FFF2-40B4-BE49-F238E27FC236}">
                <a16:creationId xmlns:a16="http://schemas.microsoft.com/office/drawing/2014/main" id="{85576CCA-C63C-46CF-8FDA-5D42E24B43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0514" y="2657856"/>
            <a:ext cx="1949121" cy="2219705"/>
          </a:xfrm>
          <a:prstGeom prst="rect">
            <a:avLst/>
          </a:prstGeom>
        </p:spPr>
      </p:pic>
      <p:sp>
        <p:nvSpPr>
          <p:cNvPr id="2" name="Szövegdoboz 1">
            <a:extLst>
              <a:ext uri="{FF2B5EF4-FFF2-40B4-BE49-F238E27FC236}">
                <a16:creationId xmlns:a16="http://schemas.microsoft.com/office/drawing/2014/main" id="{FCA10BDD-344F-4B76-A1FD-9453D69B6CD1}"/>
              </a:ext>
            </a:extLst>
          </p:cNvPr>
          <p:cNvSpPr txBox="1"/>
          <p:nvPr/>
        </p:nvSpPr>
        <p:spPr>
          <a:xfrm>
            <a:off x="1119392" y="3482937"/>
            <a:ext cx="5547360" cy="461665"/>
          </a:xfrm>
          <a:prstGeom prst="rect">
            <a:avLst/>
          </a:prstGeom>
          <a:noFill/>
        </p:spPr>
        <p:txBody>
          <a:bodyPr wrap="square" rtlCol="0">
            <a:spAutoFit/>
          </a:bodyPr>
          <a:lstStyle/>
          <a:p>
            <a:pPr lvl="0">
              <a:spcAft>
                <a:spcPts val="1200"/>
              </a:spcAft>
            </a:pPr>
            <a:r>
              <a:rPr lang="hu-HU" sz="2400" dirty="0">
                <a:solidFill>
                  <a:schemeClr val="bg2"/>
                </a:solidFill>
                <a:latin typeface="Arial" panose="020B0604020202020204" pitchFamily="34" charset="0"/>
                <a:ea typeface="Inter"/>
                <a:cs typeface="Arial" panose="020B0604020202020204" pitchFamily="34" charset="0"/>
                <a:sym typeface="Inter"/>
              </a:rPr>
              <a:t>A feladat eléréséhez kattints a könyvre!</a:t>
            </a:r>
          </a:p>
        </p:txBody>
      </p:sp>
    </p:spTree>
    <p:extLst>
      <p:ext uri="{BB962C8B-B14F-4D97-AF65-F5344CB8AC3E}">
        <p14:creationId xmlns:p14="http://schemas.microsoft.com/office/powerpoint/2010/main" val="367561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9">
                                            <p:txEl>
                                              <p:pRg st="0" end="0"/>
                                            </p:txEl>
                                          </p:spTgt>
                                        </p:tgtEl>
                                        <p:attrNameLst>
                                          <p:attrName>style.visibility</p:attrName>
                                        </p:attrNameLst>
                                      </p:cBhvr>
                                      <p:to>
                                        <p:strVal val="visible"/>
                                      </p:to>
                                    </p:set>
                                    <p:animEffect transition="in" filter="fade">
                                      <p:cBhvr>
                                        <p:cTn id="7" dur="500"/>
                                        <p:tgtEl>
                                          <p:spTgt spid="1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676477"/>
            <a:ext cx="2340186" cy="17905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400" dirty="0">
                <a:solidFill>
                  <a:schemeClr val="accent4">
                    <a:lumMod val="75000"/>
                  </a:schemeClr>
                </a:solidFill>
                <a:latin typeface="Arial" panose="020B0604020202020204" pitchFamily="34" charset="0"/>
                <a:cs typeface="Arial" panose="020B0604020202020204" pitchFamily="34" charset="0"/>
              </a:rPr>
              <a:t>Miután befejezte minden beszédét, amelyet a nép füle hallatára mondott, bement </a:t>
            </a:r>
            <a:r>
              <a:rPr lang="hu-HU" sz="2400" dirty="0" err="1">
                <a:solidFill>
                  <a:schemeClr val="accent4">
                    <a:lumMod val="75000"/>
                  </a:schemeClr>
                </a:solidFill>
                <a:latin typeface="Arial" panose="020B0604020202020204" pitchFamily="34" charset="0"/>
                <a:cs typeface="Arial" panose="020B0604020202020204" pitchFamily="34" charset="0"/>
              </a:rPr>
              <a:t>Kapernaumba</a:t>
            </a:r>
            <a:r>
              <a:rPr lang="hu-HU" sz="2400" dirty="0">
                <a:solidFill>
                  <a:schemeClr val="accent4">
                    <a:lumMod val="75000"/>
                  </a:schemeClr>
                </a:solidFill>
                <a:latin typeface="Arial" panose="020B0604020202020204" pitchFamily="34" charset="0"/>
                <a:cs typeface="Arial" panose="020B0604020202020204" pitchFamily="34" charset="0"/>
              </a:rPr>
              <a:t>. </a:t>
            </a:r>
            <a:endParaRPr sz="2400" dirty="0">
              <a:solidFill>
                <a:schemeClr val="accent4">
                  <a:lumMod val="75000"/>
                </a:schemeClr>
              </a:solidFill>
              <a:latin typeface="Arial" panose="020B0604020202020204" pitchFamily="34" charset="0"/>
              <a:cs typeface="Arial" panose="020B0604020202020204" pitchFamily="34" charset="0"/>
            </a:endParaRPr>
          </a:p>
        </p:txBody>
      </p:sp>
      <p:sp>
        <p:nvSpPr>
          <p:cNvPr id="2" name="Szövegdoboz 1">
            <a:extLst>
              <a:ext uri="{FF2B5EF4-FFF2-40B4-BE49-F238E27FC236}">
                <a16:creationId xmlns:a16="http://schemas.microsoft.com/office/drawing/2014/main" id="{99E709AB-C1B9-4B15-A679-5D75C5194029}"/>
              </a:ext>
            </a:extLst>
          </p:cNvPr>
          <p:cNvSpPr txBox="1"/>
          <p:nvPr/>
        </p:nvSpPr>
        <p:spPr>
          <a:xfrm>
            <a:off x="406739" y="1879250"/>
            <a:ext cx="6071616" cy="1384995"/>
          </a:xfrm>
          <a:prstGeom prst="rect">
            <a:avLst/>
          </a:prstGeom>
          <a:noFill/>
        </p:spPr>
        <p:txBody>
          <a:bodyPr wrap="square" rtlCol="0">
            <a:spAutoFit/>
          </a:bodyPr>
          <a:lstStyle/>
          <a:p>
            <a:r>
              <a:rPr lang="hu-HU" sz="2800" b="1" dirty="0">
                <a:solidFill>
                  <a:schemeClr val="accent3">
                    <a:lumMod val="75000"/>
                  </a:schemeClr>
                </a:solidFill>
              </a:rPr>
              <a:t>Jézus meggyógyítja a </a:t>
            </a:r>
            <a:r>
              <a:rPr lang="hu-HU" sz="2800" b="1" dirty="0" err="1">
                <a:solidFill>
                  <a:schemeClr val="accent3">
                    <a:lumMod val="75000"/>
                  </a:schemeClr>
                </a:solidFill>
              </a:rPr>
              <a:t>kapernaumi</a:t>
            </a:r>
            <a:r>
              <a:rPr lang="hu-HU" sz="2800" b="1" dirty="0">
                <a:solidFill>
                  <a:schemeClr val="accent3">
                    <a:lumMod val="75000"/>
                  </a:schemeClr>
                </a:solidFill>
              </a:rPr>
              <a:t> </a:t>
            </a:r>
          </a:p>
          <a:p>
            <a:r>
              <a:rPr lang="hu-HU" sz="2800" b="1" dirty="0">
                <a:solidFill>
                  <a:schemeClr val="accent3">
                    <a:lumMod val="75000"/>
                  </a:schemeClr>
                </a:solidFill>
              </a:rPr>
              <a:t>százados szolgáját</a:t>
            </a:r>
          </a:p>
          <a:p>
            <a:r>
              <a:rPr lang="hu-HU" sz="2800" b="1" dirty="0">
                <a:solidFill>
                  <a:schemeClr val="accent3">
                    <a:lumMod val="75000"/>
                  </a:schemeClr>
                </a:solidFill>
              </a:rPr>
              <a:t>(Lukács 7,1-10)</a:t>
            </a:r>
          </a:p>
        </p:txBody>
      </p:sp>
      <p:pic>
        <p:nvPicPr>
          <p:cNvPr id="61" name="Kép 60" descr="A képen térkép látható&#10;&#10;Automatikusan generált leírás">
            <a:extLst>
              <a:ext uri="{FF2B5EF4-FFF2-40B4-BE49-F238E27FC236}">
                <a16:creationId xmlns:a16="http://schemas.microsoft.com/office/drawing/2014/main" id="{D4652582-2943-480E-9901-C5E8446584EB}"/>
              </a:ext>
            </a:extLst>
          </p:cNvPr>
          <p:cNvPicPr>
            <a:picLocks noChangeAspect="1"/>
          </p:cNvPicPr>
          <p:nvPr/>
        </p:nvPicPr>
        <p:blipFill>
          <a:blip r:embed="rId3"/>
          <a:stretch>
            <a:fillRect/>
          </a:stretch>
        </p:blipFill>
        <p:spPr>
          <a:xfrm>
            <a:off x="81281" y="50799"/>
            <a:ext cx="6722533" cy="504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Ábra 4" descr="Irány egyszínű kitöltéssel">
            <a:extLst>
              <a:ext uri="{FF2B5EF4-FFF2-40B4-BE49-F238E27FC236}">
                <a16:creationId xmlns:a16="http://schemas.microsoft.com/office/drawing/2014/main" id="{C314DFEB-CF7D-439D-BFF4-E7CC98D7C5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68332">
            <a:off x="2904066" y="1514446"/>
            <a:ext cx="914400" cy="914400"/>
          </a:xfrm>
          <a:prstGeom prst="rect">
            <a:avLst/>
          </a:prstGeom>
        </p:spPr>
      </p:pic>
      <p:sp>
        <p:nvSpPr>
          <p:cNvPr id="6" name="Szövegdoboz 5">
            <a:extLst>
              <a:ext uri="{FF2B5EF4-FFF2-40B4-BE49-F238E27FC236}">
                <a16:creationId xmlns:a16="http://schemas.microsoft.com/office/drawing/2014/main" id="{3877FB7F-EC27-4E53-9414-5A9B3F313C22}"/>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1797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par>
                          <p:cTn id="8" fill="hold">
                            <p:stCondLst>
                              <p:cond delay="4450"/>
                            </p:stCondLst>
                            <p:childTnLst>
                              <p:par>
                                <p:cTn id="9" presetID="52"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Scale>
                                      <p:cBhvr>
                                        <p:cTn id="11"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1"/>
                                        </p:tgtEl>
                                        <p:attrNameLst>
                                          <p:attrName>ppt_x</p:attrName>
                                          <p:attrName>ppt_y</p:attrName>
                                        </p:attrNameLst>
                                      </p:cBhvr>
                                    </p:animMotion>
                                    <p:animEffect transition="in" filter="fade">
                                      <p:cBhvr>
                                        <p:cTn id="13" dur="1000"/>
                                        <p:tgtEl>
                                          <p:spTgt spid="61"/>
                                        </p:tgtEl>
                                      </p:cBhvr>
                                    </p:animEffect>
                                  </p:childTnLst>
                                </p:cTn>
                              </p:par>
                            </p:childTnLst>
                          </p:cTn>
                        </p:par>
                        <p:par>
                          <p:cTn id="14" fill="hold">
                            <p:stCondLst>
                              <p:cond delay="5450"/>
                            </p:stCondLst>
                            <p:childTnLst>
                              <p:par>
                                <p:cTn id="15" presetID="1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58000" y="339566"/>
            <a:ext cx="2286000" cy="2536984"/>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Egy századosnak volt egy szolgája, akit nagyon kedvelt,</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4" name="Kép 3" descr="A képen szöveg látható&#10;&#10;Automatikusan generált leírás">
            <a:extLst>
              <a:ext uri="{FF2B5EF4-FFF2-40B4-BE49-F238E27FC236}">
                <a16:creationId xmlns:a16="http://schemas.microsoft.com/office/drawing/2014/main" id="{51CC7FE5-5CE1-42AF-AAF6-2C5EAA9FE0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6858000" cy="2650435"/>
          </a:xfrm>
          <a:prstGeom prst="rect">
            <a:avLst/>
          </a:prstGeom>
        </p:spPr>
      </p:pic>
      <p:pic>
        <p:nvPicPr>
          <p:cNvPr id="6" name="Kép 5" descr="A képen szöveg látható&#10;&#10;Automatikusan generált leírás">
            <a:extLst>
              <a:ext uri="{FF2B5EF4-FFF2-40B4-BE49-F238E27FC236}">
                <a16:creationId xmlns:a16="http://schemas.microsoft.com/office/drawing/2014/main" id="{067CB887-7995-4DD1-8C37-CD7F3F4A8BF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650435"/>
            <a:ext cx="6858000" cy="2493065"/>
          </a:xfrm>
          <a:prstGeom prst="rect">
            <a:avLst/>
          </a:prstGeom>
        </p:spPr>
      </p:pic>
      <p:sp>
        <p:nvSpPr>
          <p:cNvPr id="9" name="Google Shape;931;p32">
            <a:extLst>
              <a:ext uri="{FF2B5EF4-FFF2-40B4-BE49-F238E27FC236}">
                <a16:creationId xmlns:a16="http://schemas.microsoft.com/office/drawing/2014/main" id="{C4EE4DA0-086E-479D-9028-35E4A2899453}"/>
              </a:ext>
            </a:extLst>
          </p:cNvPr>
          <p:cNvSpPr txBox="1">
            <a:spLocks/>
          </p:cNvSpPr>
          <p:nvPr/>
        </p:nvSpPr>
        <p:spPr>
          <a:xfrm>
            <a:off x="6830907" y="2571750"/>
            <a:ext cx="2340186" cy="160248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1pPr>
            <a:lvl2pPr marR="0" lvl="1"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2pPr>
            <a:lvl3pPr marR="0" lvl="2"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3pPr>
            <a:lvl4pPr marR="0" lvl="3"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4pPr>
            <a:lvl5pPr marR="0" lvl="4"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5pPr>
            <a:lvl6pPr marR="0" lvl="5"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6pPr>
            <a:lvl7pPr marR="0" lvl="6"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7pPr>
            <a:lvl8pPr marR="0" lvl="7"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8pPr>
            <a:lvl9pPr marR="0" lvl="8" algn="l" rtl="0">
              <a:lnSpc>
                <a:spcPct val="100000"/>
              </a:lnSpc>
              <a:spcBef>
                <a:spcPts val="0"/>
              </a:spcBef>
              <a:spcAft>
                <a:spcPts val="0"/>
              </a:spcAft>
              <a:buClr>
                <a:schemeClr val="accent3"/>
              </a:buClr>
              <a:buSzPts val="3600"/>
              <a:buFont typeface="Chonburi"/>
              <a:buNone/>
              <a:defRPr sz="3600" b="0" i="0" u="none" strike="noStrike" cap="none">
                <a:solidFill>
                  <a:schemeClr val="accent3"/>
                </a:solidFill>
                <a:latin typeface="Chonburi"/>
                <a:ea typeface="Chonburi"/>
                <a:cs typeface="Chonburi"/>
                <a:sym typeface="Chonburi"/>
              </a:defRPr>
            </a:lvl9pPr>
          </a:lstStyle>
          <a:p>
            <a:r>
              <a:rPr lang="hu-HU" sz="2400" dirty="0">
                <a:solidFill>
                  <a:schemeClr val="accent4">
                    <a:lumMod val="75000"/>
                  </a:schemeClr>
                </a:solidFill>
                <a:latin typeface="Arial" panose="020B0604020202020204" pitchFamily="34" charset="0"/>
                <a:cs typeface="Arial" panose="020B0604020202020204" pitchFamily="34" charset="0"/>
              </a:rPr>
              <a:t>s aki most beteg volt, és haldoklott.</a:t>
            </a:r>
          </a:p>
        </p:txBody>
      </p:sp>
      <p:sp>
        <p:nvSpPr>
          <p:cNvPr id="8" name="Szövegdoboz 7">
            <a:extLst>
              <a:ext uri="{FF2B5EF4-FFF2-40B4-BE49-F238E27FC236}">
                <a16:creationId xmlns:a16="http://schemas.microsoft.com/office/drawing/2014/main" id="{5B543D2C-A2F3-4028-BC21-7235E69ED62F}"/>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93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iterate type="lt">
                                    <p:tmPct val="9000"/>
                                  </p:iterate>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par>
                          <p:cTn id="13" fill="hold">
                            <p:stCondLst>
                              <p:cond delay="2615"/>
                            </p:stCondLst>
                            <p:childTnLst>
                              <p:par>
                                <p:cTn id="14" presetID="10" presetClass="entr" presetSubtype="0" fill="hold" grpId="0" nodeType="afterEffect">
                                  <p:stCondLst>
                                    <p:cond delay="0"/>
                                  </p:stCondLst>
                                  <p:iterate type="lt">
                                    <p:tmPct val="900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42" presetClass="entr" presetSubtype="0"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676478"/>
            <a:ext cx="2340186" cy="1790543"/>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Amint hallott Jézusról, elküldte hozzá a zsidók </a:t>
            </a:r>
            <a:r>
              <a:rPr lang="hu-HU" sz="2400" dirty="0" err="1">
                <a:solidFill>
                  <a:schemeClr val="accent4">
                    <a:lumMod val="75000"/>
                  </a:schemeClr>
                </a:solidFill>
                <a:latin typeface="Arial" panose="020B0604020202020204" pitchFamily="34" charset="0"/>
                <a:cs typeface="Arial" panose="020B0604020202020204" pitchFamily="34" charset="0"/>
              </a:rPr>
              <a:t>véneit</a:t>
            </a:r>
            <a:r>
              <a:rPr lang="hu-HU" sz="2400" dirty="0">
                <a:solidFill>
                  <a:schemeClr val="accent4">
                    <a:lumMod val="75000"/>
                  </a:schemeClr>
                </a:solidFill>
                <a:latin typeface="Arial" panose="020B0604020202020204" pitchFamily="34" charset="0"/>
                <a:cs typeface="Arial" panose="020B0604020202020204" pitchFamily="34" charset="0"/>
              </a:rPr>
              <a:t>, és kérte őt, hogy jöjjön el, és mentse meg a szolgáját.</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Kép 2" descr="A képen szöveg látható&#10;&#10;Automatikusan generált leírás">
            <a:extLst>
              <a:ext uri="{FF2B5EF4-FFF2-40B4-BE49-F238E27FC236}">
                <a16:creationId xmlns:a16="http://schemas.microsoft.com/office/drawing/2014/main" id="{5F383EDB-4289-46F6-A726-2EFF8726468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375" b="98047" l="1217" r="100000">
                        <a14:foregroundMark x1="15130" y1="37760" x2="10087" y2="47786"/>
                        <a14:foregroundMark x1="10087" y1="47786" x2="17391" y2="60286"/>
                        <a14:foregroundMark x1="17391" y1="60286" x2="28174" y2="70313"/>
                        <a14:foregroundMark x1="28174" y1="70313" x2="30261" y2="80469"/>
                        <a14:foregroundMark x1="30261" y1="80469" x2="24174" y2="89063"/>
                        <a14:foregroundMark x1="24174" y1="89063" x2="34783" y2="95182"/>
                        <a14:foregroundMark x1="34783" y1="95182" x2="43304" y2="86328"/>
                        <a14:foregroundMark x1="43304" y1="86328" x2="57217" y2="51693"/>
                        <a14:foregroundMark x1="57217" y1="51693" x2="49739" y2="43880"/>
                        <a14:foregroundMark x1="49739" y1="43880" x2="12174" y2="37370"/>
                        <a14:foregroundMark x1="49739" y1="9505" x2="53913" y2="10938"/>
                        <a14:foregroundMark x1="9217" y1="40755" x2="1913" y2="52734"/>
                        <a14:foregroundMark x1="1913" y1="52734" x2="5913" y2="84896"/>
                        <a14:foregroundMark x1="5913" y1="84896" x2="12348" y2="94141"/>
                        <a14:foregroundMark x1="12348" y1="94141" x2="42609" y2="98177"/>
                        <a14:foregroundMark x1="4870" y1="45052" x2="2957" y2="56901"/>
                        <a14:foregroundMark x1="2957" y1="56901" x2="8870" y2="95443"/>
                        <a14:foregroundMark x1="28522" y1="51693" x2="32000" y2="61849"/>
                        <a14:foregroundMark x1="32000" y1="61849" x2="32174" y2="61979"/>
                        <a14:foregroundMark x1="66087" y1="58984" x2="62783" y2="61328"/>
                        <a14:foregroundMark x1="51652" y1="86068" x2="53739" y2="86849"/>
                        <a14:foregroundMark x1="1217" y1="89714" x2="1565" y2="98047"/>
                        <a14:backgroundMark x1="99826" y1="63411" x2="89739" y2="86458"/>
                      </a14:backgroundRemoval>
                    </a14:imgEffect>
                  </a14:imgLayer>
                </a14:imgProps>
              </a:ext>
              <a:ext uri="{28A0092B-C50C-407E-A947-70E740481C1C}">
                <a14:useLocalDpi xmlns:a14="http://schemas.microsoft.com/office/drawing/2010/main"/>
              </a:ext>
            </a:extLst>
          </a:blip>
          <a:srcRect/>
          <a:stretch/>
        </p:blipFill>
        <p:spPr>
          <a:xfrm>
            <a:off x="0" y="0"/>
            <a:ext cx="3849757" cy="5143500"/>
          </a:xfrm>
          <a:prstGeom prst="rect">
            <a:avLst/>
          </a:prstGeom>
        </p:spPr>
      </p:pic>
      <p:pic>
        <p:nvPicPr>
          <p:cNvPr id="6" name="Kép 5" descr="A képen szöveg látható&#10;&#10;Automatikusan generált leírás">
            <a:extLst>
              <a:ext uri="{FF2B5EF4-FFF2-40B4-BE49-F238E27FC236}">
                <a16:creationId xmlns:a16="http://schemas.microsoft.com/office/drawing/2014/main" id="{D67C5149-0A1E-4990-BA7C-56B19D9C63AE}"/>
              </a:ext>
            </a:extLst>
          </p:cNvPr>
          <p:cNvPicPr>
            <a:picLocks noChangeAspect="1"/>
          </p:cNvPicPr>
          <p:nvPr/>
        </p:nvPicPr>
        <p:blipFill>
          <a:blip r:embed="rId5"/>
          <a:stretch>
            <a:fillRect/>
          </a:stretch>
        </p:blipFill>
        <p:spPr>
          <a:xfrm>
            <a:off x="0" y="0"/>
            <a:ext cx="6858000" cy="5143500"/>
          </a:xfrm>
          <a:prstGeom prst="rect">
            <a:avLst/>
          </a:prstGeom>
        </p:spPr>
      </p:pic>
      <p:sp>
        <p:nvSpPr>
          <p:cNvPr id="7" name="Szövegdoboz 6">
            <a:extLst>
              <a:ext uri="{FF2B5EF4-FFF2-40B4-BE49-F238E27FC236}">
                <a16:creationId xmlns:a16="http://schemas.microsoft.com/office/drawing/2014/main" id="{284A0B41-8C74-40E1-9A08-ADE7896AD381}"/>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971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2" presetClass="entr" presetSubtype="1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10" presetClass="entr" presetSubtype="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404809"/>
            <a:ext cx="2340186" cy="1790543"/>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Amikor odaértek Jézushoz, sürgetve kérték:</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Kép 2" descr="A képen szöveg, személy látható&#10;&#10;Automatikusan generált leírás">
            <a:extLst>
              <a:ext uri="{FF2B5EF4-FFF2-40B4-BE49-F238E27FC236}">
                <a16:creationId xmlns:a16="http://schemas.microsoft.com/office/drawing/2014/main" id="{2E2CFD0D-1E42-4099-A60D-ADA2DDD08EA0}"/>
              </a:ext>
            </a:extLst>
          </p:cNvPr>
          <p:cNvPicPr>
            <a:picLocks noChangeAspect="1"/>
          </p:cNvPicPr>
          <p:nvPr/>
        </p:nvPicPr>
        <p:blipFill>
          <a:blip r:embed="rId3"/>
          <a:stretch>
            <a:fillRect/>
          </a:stretch>
        </p:blipFill>
        <p:spPr>
          <a:xfrm>
            <a:off x="0" y="0"/>
            <a:ext cx="6858000" cy="5143500"/>
          </a:xfrm>
          <a:prstGeom prst="rect">
            <a:avLst/>
          </a:prstGeom>
        </p:spPr>
      </p:pic>
      <p:sp>
        <p:nvSpPr>
          <p:cNvPr id="4" name="Beszédbuborék: lekerekített sarkú téglalap 3">
            <a:extLst>
              <a:ext uri="{FF2B5EF4-FFF2-40B4-BE49-F238E27FC236}">
                <a16:creationId xmlns:a16="http://schemas.microsoft.com/office/drawing/2014/main" id="{4EF30C37-FE59-4A0E-BFC6-9EE0BD462B99}"/>
              </a:ext>
            </a:extLst>
          </p:cNvPr>
          <p:cNvSpPr/>
          <p:nvPr/>
        </p:nvSpPr>
        <p:spPr>
          <a:xfrm>
            <a:off x="1987296" y="1907286"/>
            <a:ext cx="2340186" cy="1328928"/>
          </a:xfrm>
          <a:prstGeom prst="wedgeRoundRectCallout">
            <a:avLst>
              <a:gd name="adj1" fmla="val 20325"/>
              <a:gd name="adj2" fmla="val -68693"/>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b="0" i="0" dirty="0">
                <a:solidFill>
                  <a:srgbClr val="333333"/>
                </a:solidFill>
                <a:effectLst/>
                <a:latin typeface="Arial" panose="020B0604020202020204" pitchFamily="34" charset="0"/>
                <a:cs typeface="Arial" panose="020B0604020202020204" pitchFamily="34" charset="0"/>
              </a:rPr>
              <a:t>Méltó arra, hogy megtedd ezt neki, mert szereti népünket, ő építtette a zsinagógát is nekünk.</a:t>
            </a:r>
          </a:p>
        </p:txBody>
      </p:sp>
      <p:sp>
        <p:nvSpPr>
          <p:cNvPr id="6" name="Szövegdoboz 5">
            <a:extLst>
              <a:ext uri="{FF2B5EF4-FFF2-40B4-BE49-F238E27FC236}">
                <a16:creationId xmlns:a16="http://schemas.microsoft.com/office/drawing/2014/main" id="{5091498B-DAB3-4F4B-9F3F-822334BC5C13}"/>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330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404809"/>
            <a:ext cx="2340186" cy="1790543"/>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Jézus pedig elindult velük. Amikor már közel járt a házhoz, a százados eléje küldte barátait, és ezt üzente neki:</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Kép 2" descr="A képen szöveg, személy, felöltözött látható&#10;&#10;Automatikusan generált leírás">
            <a:extLst>
              <a:ext uri="{FF2B5EF4-FFF2-40B4-BE49-F238E27FC236}">
                <a16:creationId xmlns:a16="http://schemas.microsoft.com/office/drawing/2014/main" id="{D8251C47-1051-485D-86C1-3E81335497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6" b="98698" l="1172" r="89844">
                        <a14:foregroundMark x1="10645" y1="42448" x2="10254" y2="65885"/>
                        <a14:foregroundMark x1="10254" y1="65885" x2="12891" y2="75781"/>
                        <a14:foregroundMark x1="12891" y1="75781" x2="13281" y2="85286"/>
                        <a14:foregroundMark x1="13281" y1="85286" x2="15527" y2="91797"/>
                        <a14:foregroundMark x1="32617" y1="95573" x2="58008" y2="98958"/>
                        <a14:foregroundMark x1="58008" y1="98958" x2="72363" y2="97396"/>
                        <a14:foregroundMark x1="7129" y1="18359" x2="13867" y2="94401"/>
                        <a14:foregroundMark x1="24512" y1="81120" x2="23828" y2="74740"/>
                        <a14:foregroundMark x1="33887" y1="16667" x2="31055" y2="19010"/>
                        <a14:foregroundMark x1="7813" y1="16536" x2="1855" y2="22135"/>
                        <a14:foregroundMark x1="1855" y1="22135" x2="1855" y2="31510"/>
                        <a14:foregroundMark x1="1855" y1="31510" x2="1172" y2="33333"/>
                        <a14:foregroundMark x1="5957" y1="14453" x2="1855" y2="14063"/>
                        <a14:foregroundMark x1="2051" y1="36068" x2="3711" y2="56510"/>
                        <a14:foregroundMark x1="3711" y1="56510" x2="2539" y2="76172"/>
                        <a14:foregroundMark x1="2539" y1="76172" x2="7617" y2="95573"/>
                        <a14:foregroundMark x1="16406" y1="38411" x2="16602" y2="56771"/>
                        <a14:foregroundMark x1="32129" y1="97135" x2="9375" y2="95703"/>
                        <a14:foregroundMark x1="9375" y1="95703" x2="3516" y2="96745"/>
                        <a14:backgroundMark x1="65918" y1="23177" x2="75781" y2="23438"/>
                        <a14:backgroundMark x1="75781" y1="23438" x2="82715" y2="22135"/>
                        <a14:backgroundMark x1="82715" y1="22135" x2="82910" y2="22135"/>
                      </a14:backgroundRemoval>
                    </a14:imgEffect>
                  </a14:imgLayer>
                </a14:imgProps>
              </a:ext>
            </a:extLst>
          </a:blip>
          <a:stretch>
            <a:fillRect/>
          </a:stretch>
        </p:blipFill>
        <p:spPr>
          <a:xfrm>
            <a:off x="0" y="0"/>
            <a:ext cx="6858000" cy="5143500"/>
          </a:xfrm>
          <a:prstGeom prst="rect">
            <a:avLst/>
          </a:prstGeom>
        </p:spPr>
      </p:pic>
      <p:pic>
        <p:nvPicPr>
          <p:cNvPr id="5" name="Kép 4" descr="A képen szöveg, személy, felöltözött látható&#10;&#10;Automatikusan generált leírás">
            <a:extLst>
              <a:ext uri="{FF2B5EF4-FFF2-40B4-BE49-F238E27FC236}">
                <a16:creationId xmlns:a16="http://schemas.microsoft.com/office/drawing/2014/main" id="{14035B77-FA2F-4751-8084-F2AB206E2A8F}"/>
              </a:ext>
            </a:extLst>
          </p:cNvPr>
          <p:cNvPicPr>
            <a:picLocks noChangeAspect="1"/>
          </p:cNvPicPr>
          <p:nvPr/>
        </p:nvPicPr>
        <p:blipFill>
          <a:blip r:embed="rId5"/>
          <a:stretch>
            <a:fillRect/>
          </a:stretch>
        </p:blipFill>
        <p:spPr>
          <a:xfrm>
            <a:off x="0" y="0"/>
            <a:ext cx="6858000" cy="5143500"/>
          </a:xfrm>
          <a:prstGeom prst="rect">
            <a:avLst/>
          </a:prstGeom>
        </p:spPr>
      </p:pic>
      <p:sp>
        <p:nvSpPr>
          <p:cNvPr id="6" name="Beszédbuborék: lekerekített sarkú téglalap 5">
            <a:extLst>
              <a:ext uri="{FF2B5EF4-FFF2-40B4-BE49-F238E27FC236}">
                <a16:creationId xmlns:a16="http://schemas.microsoft.com/office/drawing/2014/main" id="{60E6BA8F-E9E8-40E3-BE65-A29F3EB19ABA}"/>
              </a:ext>
            </a:extLst>
          </p:cNvPr>
          <p:cNvSpPr/>
          <p:nvPr/>
        </p:nvSpPr>
        <p:spPr>
          <a:xfrm>
            <a:off x="4852416" y="2779014"/>
            <a:ext cx="1951398" cy="1144216"/>
          </a:xfrm>
          <a:prstGeom prst="wedgeRoundRectCallout">
            <a:avLst>
              <a:gd name="adj1" fmla="val -16460"/>
              <a:gd name="adj2" fmla="val -66430"/>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b="0" i="0" dirty="0">
                <a:solidFill>
                  <a:srgbClr val="333333"/>
                </a:solidFill>
                <a:effectLst/>
                <a:latin typeface="Arial" panose="020B0604020202020204" pitchFamily="34" charset="0"/>
                <a:cs typeface="Arial" panose="020B0604020202020204" pitchFamily="34" charset="0"/>
              </a:rPr>
              <a:t>Uram, ne fáradj, mert nem vagyok méltó arra, hogy hajlékomba </a:t>
            </a:r>
            <a:r>
              <a:rPr lang="hu-HU" sz="1600" b="0" i="0" dirty="0" err="1">
                <a:solidFill>
                  <a:srgbClr val="333333"/>
                </a:solidFill>
                <a:effectLst/>
                <a:latin typeface="Arial" panose="020B0604020202020204" pitchFamily="34" charset="0"/>
                <a:cs typeface="Arial" panose="020B0604020202020204" pitchFamily="34" charset="0"/>
              </a:rPr>
              <a:t>jöjj</a:t>
            </a:r>
            <a:r>
              <a:rPr lang="hu-HU" sz="1600" b="0" i="0" dirty="0">
                <a:solidFill>
                  <a:srgbClr val="333333"/>
                </a:solidFill>
                <a:effectLst/>
                <a:latin typeface="Arial" panose="020B0604020202020204" pitchFamily="34" charset="0"/>
                <a:cs typeface="Arial" panose="020B0604020202020204" pitchFamily="34" charset="0"/>
              </a:rPr>
              <a:t>.</a:t>
            </a:r>
            <a:endParaRPr lang="hu-HU" sz="1600" dirty="0">
              <a:latin typeface="Arial" panose="020B0604020202020204" pitchFamily="34" charset="0"/>
              <a:cs typeface="Arial" panose="020B0604020202020204" pitchFamily="34" charset="0"/>
            </a:endParaRPr>
          </a:p>
        </p:txBody>
      </p:sp>
      <p:sp>
        <p:nvSpPr>
          <p:cNvPr id="8" name="Szövegdoboz 7">
            <a:extLst>
              <a:ext uri="{FF2B5EF4-FFF2-40B4-BE49-F238E27FC236}">
                <a16:creationId xmlns:a16="http://schemas.microsoft.com/office/drawing/2014/main" id="{F6D07E0F-4469-49C5-B63F-28ACE6991794}"/>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162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2" presetClass="entr" presetSubtype="9"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500" fill="hold"/>
                                        <p:tgtEl>
                                          <p:spTgt spid="3"/>
                                        </p:tgtEl>
                                        <p:attrNameLst>
                                          <p:attrName>ppt_x</p:attrName>
                                        </p:attrNameLst>
                                      </p:cBhvr>
                                      <p:tavLst>
                                        <p:tav tm="0">
                                          <p:val>
                                            <p:strVal val="0-#ppt_w/2"/>
                                          </p:val>
                                        </p:tav>
                                        <p:tav tm="100000">
                                          <p:val>
                                            <p:strVal val="#ppt_x"/>
                                          </p:val>
                                        </p:tav>
                                      </p:tavLst>
                                    </p:anim>
                                    <p:anim calcmode="lin" valueType="num">
                                      <p:cBhvr additive="base">
                                        <p:cTn id="11" dur="1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2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33"/>
          <p:cNvSpPr/>
          <p:nvPr/>
        </p:nvSpPr>
        <p:spPr>
          <a:xfrm>
            <a:off x="3695129" y="2655172"/>
            <a:ext cx="579327" cy="52322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695129" y="2019504"/>
            <a:ext cx="578705" cy="52322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txBox="1">
            <a:spLocks noGrp="1"/>
          </p:cNvSpPr>
          <p:nvPr>
            <p:ph type="subTitle" idx="1"/>
          </p:nvPr>
        </p:nvSpPr>
        <p:spPr>
          <a:xfrm>
            <a:off x="287798" y="2403084"/>
            <a:ext cx="3138153" cy="775308"/>
          </a:xfrm>
          <a:prstGeom prst="rect">
            <a:avLst/>
          </a:prstGeom>
        </p:spPr>
        <p:txBody>
          <a:bodyPr spcFirstLastPara="1" wrap="square" lIns="91425" tIns="91425" rIns="91425" bIns="91425" anchor="ctr" anchorCtr="0">
            <a:noAutofit/>
          </a:bodyPr>
          <a:lstStyle/>
          <a:p>
            <a:r>
              <a:rPr lang="hu-HU" sz="2400" dirty="0">
                <a:latin typeface="Arial" panose="020B0604020202020204" pitchFamily="34" charset="0"/>
                <a:cs typeface="Arial" panose="020B0604020202020204" pitchFamily="34" charset="0"/>
              </a:rPr>
              <a:t>A digitális hittanórán </a:t>
            </a:r>
          </a:p>
          <a:p>
            <a:r>
              <a:rPr lang="hu-HU" sz="2400" dirty="0">
                <a:latin typeface="Arial" panose="020B0604020202020204" pitchFamily="34" charset="0"/>
                <a:cs typeface="Arial" panose="020B0604020202020204" pitchFamily="34" charset="0"/>
              </a:rPr>
              <a:t>szükséged lesz </a:t>
            </a:r>
          </a:p>
          <a:p>
            <a:r>
              <a:rPr lang="hu-HU" sz="2400" dirty="0">
                <a:latin typeface="Arial" panose="020B0604020202020204" pitchFamily="34" charset="0"/>
                <a:cs typeface="Arial" panose="020B0604020202020204" pitchFamily="34" charset="0"/>
              </a:rPr>
              <a:t>a következőkre:</a:t>
            </a:r>
          </a:p>
        </p:txBody>
      </p:sp>
      <p:sp>
        <p:nvSpPr>
          <p:cNvPr id="941" name="Google Shape;941;p33"/>
          <p:cNvSpPr txBox="1">
            <a:spLocks noGrp="1"/>
          </p:cNvSpPr>
          <p:nvPr>
            <p:ph type="subTitle" idx="5"/>
          </p:nvPr>
        </p:nvSpPr>
        <p:spPr>
          <a:xfrm>
            <a:off x="4279338" y="1966744"/>
            <a:ext cx="4864662" cy="2155374"/>
          </a:xfrm>
          <a:prstGeom prst="rect">
            <a:avLst/>
          </a:prstGeom>
        </p:spPr>
        <p:txBody>
          <a:bodyPr spcFirstLastPara="1" wrap="square" lIns="91425" tIns="91425" rIns="91425" bIns="91425" anchor="ctr" anchorCtr="0">
            <a:noAutofit/>
          </a:bodyPr>
          <a:lstStyle/>
          <a:p>
            <a:pPr marL="0" indent="0">
              <a:lnSpc>
                <a:spcPct val="200000"/>
              </a:lnSpc>
            </a:pPr>
            <a:r>
              <a:rPr lang="hu-HU" sz="2000" dirty="0">
                <a:solidFill>
                  <a:schemeClr val="tx1"/>
                </a:solidFill>
                <a:latin typeface="Arial" panose="020B0604020202020204" pitchFamily="34" charset="0"/>
                <a:cs typeface="Arial" panose="020B0604020202020204" pitchFamily="34" charset="0"/>
              </a:rPr>
              <a:t>Internet kapcsolat</a:t>
            </a:r>
          </a:p>
          <a:p>
            <a:pPr marL="0" indent="0">
              <a:lnSpc>
                <a:spcPct val="200000"/>
              </a:lnSpc>
            </a:pPr>
            <a:r>
              <a:rPr lang="hu-HU" sz="2000" dirty="0">
                <a:solidFill>
                  <a:schemeClr val="tx1"/>
                </a:solidFill>
                <a:latin typeface="Arial" panose="020B0604020202020204" pitchFamily="34" charset="0"/>
                <a:cs typeface="Arial" panose="020B0604020202020204" pitchFamily="34" charset="0"/>
              </a:rPr>
              <a:t>Laptop, okostelefon vagy tablet</a:t>
            </a:r>
          </a:p>
          <a:p>
            <a:pPr marL="0" indent="0">
              <a:lnSpc>
                <a:spcPct val="200000"/>
              </a:lnSpc>
            </a:pPr>
            <a:r>
              <a:rPr lang="hu-HU" sz="2000" dirty="0">
                <a:solidFill>
                  <a:schemeClr val="tx1"/>
                </a:solidFill>
                <a:latin typeface="Arial" panose="020B0604020202020204" pitchFamily="34" charset="0"/>
                <a:cs typeface="Arial" panose="020B0604020202020204" pitchFamily="34" charset="0"/>
              </a:rPr>
              <a:t>Hangszóró vagy fülhallgató</a:t>
            </a:r>
          </a:p>
          <a:p>
            <a:pPr marL="0" indent="0">
              <a:lnSpc>
                <a:spcPct val="200000"/>
              </a:lnSpc>
            </a:pPr>
            <a:r>
              <a:rPr lang="hu-HU" sz="2000" dirty="0">
                <a:solidFill>
                  <a:schemeClr val="tx1"/>
                </a:solidFill>
                <a:latin typeface="Arial" panose="020B0604020202020204" pitchFamily="34" charset="0"/>
                <a:cs typeface="Arial" panose="020B0604020202020204" pitchFamily="34" charset="0"/>
              </a:rPr>
              <a:t>Üres lap vagy a füzeted és ceruza</a:t>
            </a:r>
          </a:p>
          <a:p>
            <a:pPr marL="0" indent="0">
              <a:lnSpc>
                <a:spcPct val="200000"/>
              </a:lnSpc>
            </a:pPr>
            <a:r>
              <a:rPr lang="hu-HU" sz="2000" dirty="0">
                <a:solidFill>
                  <a:schemeClr val="tx1"/>
                </a:solidFill>
                <a:latin typeface="Arial" panose="020B0604020202020204" pitchFamily="34" charset="0"/>
                <a:cs typeface="Arial" panose="020B0604020202020204" pitchFamily="34" charset="0"/>
              </a:rPr>
              <a:t>A te lelkes hozzáállásod</a:t>
            </a:r>
          </a:p>
          <a:p>
            <a:pPr marL="0" indent="0"/>
            <a:endParaRPr lang="hu-HU" sz="2000" dirty="0">
              <a:solidFill>
                <a:schemeClr val="tx1"/>
              </a:solidFill>
              <a:latin typeface="Arial" panose="020B0604020202020204" pitchFamily="34" charset="0"/>
              <a:cs typeface="Arial" panose="020B0604020202020204" pitchFamily="34" charset="0"/>
            </a:endParaRPr>
          </a:p>
        </p:txBody>
      </p:sp>
      <p:sp>
        <p:nvSpPr>
          <p:cNvPr id="944" name="Google Shape;944;p33"/>
          <p:cNvSpPr txBox="1">
            <a:spLocks noGrp="1"/>
          </p:cNvSpPr>
          <p:nvPr>
            <p:ph type="title" idx="9"/>
          </p:nvPr>
        </p:nvSpPr>
        <p:spPr>
          <a:xfrm>
            <a:off x="1734322" y="153101"/>
            <a:ext cx="5675356" cy="112957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hu-HU" sz="3600" dirty="0">
                <a:solidFill>
                  <a:schemeClr val="accent3">
                    <a:lumMod val="75000"/>
                  </a:schemeClr>
                </a:solidFill>
                <a:latin typeface="Arial" panose="020B0604020202020204" pitchFamily="34" charset="0"/>
                <a:cs typeface="Arial" panose="020B0604020202020204" pitchFamily="34" charset="0"/>
              </a:rPr>
              <a:t>Kedves Hittanos Barátom!</a:t>
            </a:r>
            <a:br>
              <a:rPr lang="hu-HU" sz="3600" dirty="0">
                <a:solidFill>
                  <a:schemeClr val="accent3">
                    <a:lumMod val="75000"/>
                  </a:schemeClr>
                </a:solidFill>
                <a:latin typeface="Arial" panose="020B0604020202020204" pitchFamily="34" charset="0"/>
                <a:cs typeface="Arial" panose="020B0604020202020204" pitchFamily="34" charset="0"/>
              </a:rPr>
            </a:br>
            <a:r>
              <a:rPr lang="hu-HU" sz="3600" dirty="0">
                <a:solidFill>
                  <a:schemeClr val="accent3">
                    <a:lumMod val="75000"/>
                  </a:schemeClr>
                </a:solidFill>
                <a:latin typeface="Arial" panose="020B0604020202020204" pitchFamily="34" charset="0"/>
                <a:cs typeface="Arial" panose="020B0604020202020204" pitchFamily="34" charset="0"/>
              </a:rPr>
              <a:t>Isten hozott!</a:t>
            </a:r>
            <a:endParaRPr dirty="0">
              <a:solidFill>
                <a:schemeClr val="accent3">
                  <a:lumMod val="75000"/>
                </a:schemeClr>
              </a:solidFill>
            </a:endParaRPr>
          </a:p>
        </p:txBody>
      </p:sp>
      <p:sp>
        <p:nvSpPr>
          <p:cNvPr id="945" name="Google Shape;945;p33"/>
          <p:cNvSpPr/>
          <p:nvPr/>
        </p:nvSpPr>
        <p:spPr>
          <a:xfrm>
            <a:off x="3695129" y="1380648"/>
            <a:ext cx="578704" cy="52322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7;p33">
            <a:extLst>
              <a:ext uri="{FF2B5EF4-FFF2-40B4-BE49-F238E27FC236}">
                <a16:creationId xmlns:a16="http://schemas.microsoft.com/office/drawing/2014/main" id="{DF4D5246-D1F5-4AE6-BFDA-ABD89E3F9175}"/>
              </a:ext>
            </a:extLst>
          </p:cNvPr>
          <p:cNvSpPr/>
          <p:nvPr/>
        </p:nvSpPr>
        <p:spPr>
          <a:xfrm>
            <a:off x="3695129" y="3292903"/>
            <a:ext cx="578705" cy="52322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5;p33">
            <a:extLst>
              <a:ext uri="{FF2B5EF4-FFF2-40B4-BE49-F238E27FC236}">
                <a16:creationId xmlns:a16="http://schemas.microsoft.com/office/drawing/2014/main" id="{3577E3BB-3AA9-4521-B6FD-645E99BF868A}"/>
              </a:ext>
            </a:extLst>
          </p:cNvPr>
          <p:cNvSpPr/>
          <p:nvPr/>
        </p:nvSpPr>
        <p:spPr>
          <a:xfrm>
            <a:off x="3695129" y="3930634"/>
            <a:ext cx="578704" cy="52322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8">
                                            <p:txEl>
                                              <p:pRg st="0" end="0"/>
                                            </p:txEl>
                                          </p:spTgt>
                                        </p:tgtEl>
                                        <p:attrNameLst>
                                          <p:attrName>style.visibility</p:attrName>
                                        </p:attrNameLst>
                                      </p:cBhvr>
                                      <p:to>
                                        <p:strVal val="visible"/>
                                      </p:to>
                                    </p:set>
                                    <p:animEffect transition="in" filter="fade">
                                      <p:cBhvr>
                                        <p:cTn id="7" dur="500"/>
                                        <p:tgtEl>
                                          <p:spTgt spid="93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8">
                                            <p:txEl>
                                              <p:pRg st="1" end="1"/>
                                            </p:txEl>
                                          </p:spTgt>
                                        </p:tgtEl>
                                        <p:attrNameLst>
                                          <p:attrName>style.visibility</p:attrName>
                                        </p:attrNameLst>
                                      </p:cBhvr>
                                      <p:to>
                                        <p:strVal val="visible"/>
                                      </p:to>
                                    </p:set>
                                    <p:animEffect transition="in" filter="fade">
                                      <p:cBhvr>
                                        <p:cTn id="10" dur="500"/>
                                        <p:tgtEl>
                                          <p:spTgt spid="93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38">
                                            <p:txEl>
                                              <p:pRg st="2" end="2"/>
                                            </p:txEl>
                                          </p:spTgt>
                                        </p:tgtEl>
                                        <p:attrNameLst>
                                          <p:attrName>style.visibility</p:attrName>
                                        </p:attrNameLst>
                                      </p:cBhvr>
                                      <p:to>
                                        <p:strVal val="visible"/>
                                      </p:to>
                                    </p:set>
                                    <p:animEffect transition="in" filter="fade">
                                      <p:cBhvr>
                                        <p:cTn id="13" dur="500"/>
                                        <p:tgtEl>
                                          <p:spTgt spid="93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41">
                                            <p:txEl>
                                              <p:pRg st="0" end="0"/>
                                            </p:txEl>
                                          </p:spTgt>
                                        </p:tgtEl>
                                        <p:attrNameLst>
                                          <p:attrName>style.visibility</p:attrName>
                                        </p:attrNameLst>
                                      </p:cBhvr>
                                      <p:to>
                                        <p:strVal val="visible"/>
                                      </p:to>
                                    </p:set>
                                    <p:anim calcmode="lin" valueType="num">
                                      <p:cBhvr additive="base">
                                        <p:cTn id="18" dur="500" fill="hold"/>
                                        <p:tgtEl>
                                          <p:spTgt spid="94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41">
                                            <p:txEl>
                                              <p:pRg st="1" end="1"/>
                                            </p:txEl>
                                          </p:spTgt>
                                        </p:tgtEl>
                                        <p:attrNameLst>
                                          <p:attrName>style.visibility</p:attrName>
                                        </p:attrNameLst>
                                      </p:cBhvr>
                                      <p:to>
                                        <p:strVal val="visible"/>
                                      </p:to>
                                    </p:set>
                                    <p:anim calcmode="lin" valueType="num">
                                      <p:cBhvr additive="base">
                                        <p:cTn id="24" dur="500" fill="hold"/>
                                        <p:tgtEl>
                                          <p:spTgt spid="94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41">
                                            <p:txEl>
                                              <p:pRg st="2" end="2"/>
                                            </p:txEl>
                                          </p:spTgt>
                                        </p:tgtEl>
                                        <p:attrNameLst>
                                          <p:attrName>style.visibility</p:attrName>
                                        </p:attrNameLst>
                                      </p:cBhvr>
                                      <p:to>
                                        <p:strVal val="visible"/>
                                      </p:to>
                                    </p:set>
                                    <p:anim calcmode="lin" valueType="num">
                                      <p:cBhvr additive="base">
                                        <p:cTn id="30" dur="500" fill="hold"/>
                                        <p:tgtEl>
                                          <p:spTgt spid="94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41">
                                            <p:txEl>
                                              <p:pRg st="3" end="3"/>
                                            </p:txEl>
                                          </p:spTgt>
                                        </p:tgtEl>
                                        <p:attrNameLst>
                                          <p:attrName>style.visibility</p:attrName>
                                        </p:attrNameLst>
                                      </p:cBhvr>
                                      <p:to>
                                        <p:strVal val="visible"/>
                                      </p:to>
                                    </p:set>
                                    <p:anim calcmode="lin" valueType="num">
                                      <p:cBhvr additive="base">
                                        <p:cTn id="36" dur="500" fill="hold"/>
                                        <p:tgtEl>
                                          <p:spTgt spid="941">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41">
                                            <p:txEl>
                                              <p:pRg st="4" end="4"/>
                                            </p:txEl>
                                          </p:spTgt>
                                        </p:tgtEl>
                                        <p:attrNameLst>
                                          <p:attrName>style.visibility</p:attrName>
                                        </p:attrNameLst>
                                      </p:cBhvr>
                                      <p:to>
                                        <p:strVal val="visible"/>
                                      </p:to>
                                    </p:set>
                                    <p:anim calcmode="lin" valueType="num">
                                      <p:cBhvr additive="base">
                                        <p:cTn id="42" dur="500" fill="hold"/>
                                        <p:tgtEl>
                                          <p:spTgt spid="941">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pic>
        <p:nvPicPr>
          <p:cNvPr id="3" name="Kép 2" descr="A képen szöveg, személy látható&#10;&#10;Automatikusan generált leírás">
            <a:extLst>
              <a:ext uri="{FF2B5EF4-FFF2-40B4-BE49-F238E27FC236}">
                <a16:creationId xmlns:a16="http://schemas.microsoft.com/office/drawing/2014/main" id="{16438909-F041-49D4-A24C-B86BFFABB524}"/>
              </a:ext>
            </a:extLst>
          </p:cNvPr>
          <p:cNvPicPr>
            <a:picLocks noChangeAspect="1"/>
          </p:cNvPicPr>
          <p:nvPr/>
        </p:nvPicPr>
        <p:blipFill>
          <a:blip r:embed="rId3"/>
          <a:stretch>
            <a:fillRect/>
          </a:stretch>
        </p:blipFill>
        <p:spPr>
          <a:xfrm>
            <a:off x="0" y="0"/>
            <a:ext cx="6858000" cy="5143500"/>
          </a:xfrm>
          <a:prstGeom prst="rect">
            <a:avLst/>
          </a:prstGeom>
        </p:spPr>
      </p:pic>
      <p:sp>
        <p:nvSpPr>
          <p:cNvPr id="6" name="Beszédbuborék: lekerekített sarkú téglalap 5">
            <a:extLst>
              <a:ext uri="{FF2B5EF4-FFF2-40B4-BE49-F238E27FC236}">
                <a16:creationId xmlns:a16="http://schemas.microsoft.com/office/drawing/2014/main" id="{9F986A7C-1038-4099-8127-835C48ABD332}"/>
              </a:ext>
            </a:extLst>
          </p:cNvPr>
          <p:cNvSpPr/>
          <p:nvPr/>
        </p:nvSpPr>
        <p:spPr>
          <a:xfrm>
            <a:off x="176784" y="2571750"/>
            <a:ext cx="2255520" cy="1487424"/>
          </a:xfrm>
          <a:prstGeom prst="wedgeRoundRectCallout">
            <a:avLst>
              <a:gd name="adj1" fmla="val 28356"/>
              <a:gd name="adj2" fmla="val -67008"/>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b="0" i="0" dirty="0">
                <a:solidFill>
                  <a:srgbClr val="333333"/>
                </a:solidFill>
                <a:effectLst/>
                <a:latin typeface="Arial" panose="020B0604020202020204" pitchFamily="34" charset="0"/>
                <a:cs typeface="Arial" panose="020B0604020202020204" pitchFamily="34" charset="0"/>
              </a:rPr>
              <a:t>Ezért magamat sem tartottam méltónak arra, hogy elmenjek hozzád, hanem csak szólj, és meggyógyul a szolgám.</a:t>
            </a:r>
            <a:endParaRPr lang="hu-HU" sz="1600" dirty="0">
              <a:latin typeface="Arial" panose="020B0604020202020204" pitchFamily="34" charset="0"/>
              <a:cs typeface="Arial" panose="020B0604020202020204" pitchFamily="34" charset="0"/>
            </a:endParaRPr>
          </a:p>
        </p:txBody>
      </p:sp>
      <p:sp>
        <p:nvSpPr>
          <p:cNvPr id="7" name="Beszédbuborék: lekerekített sarkú téglalap 6">
            <a:extLst>
              <a:ext uri="{FF2B5EF4-FFF2-40B4-BE49-F238E27FC236}">
                <a16:creationId xmlns:a16="http://schemas.microsoft.com/office/drawing/2014/main" id="{745D5B4B-DF32-4D99-B7E4-ABD22C7726D8}"/>
              </a:ext>
            </a:extLst>
          </p:cNvPr>
          <p:cNvSpPr/>
          <p:nvPr/>
        </p:nvSpPr>
        <p:spPr>
          <a:xfrm>
            <a:off x="2645664" y="121920"/>
            <a:ext cx="2170176" cy="1292352"/>
          </a:xfrm>
          <a:prstGeom prst="wedgeRoundRectCallout">
            <a:avLst>
              <a:gd name="adj1" fmla="val -34316"/>
              <a:gd name="adj2" fmla="val 68160"/>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b="0" i="0" dirty="0">
                <a:solidFill>
                  <a:srgbClr val="333333"/>
                </a:solidFill>
                <a:effectLst/>
                <a:latin typeface="Arial" panose="020B0604020202020204" pitchFamily="34" charset="0"/>
                <a:cs typeface="Arial" panose="020B0604020202020204" pitchFamily="34" charset="0"/>
              </a:rPr>
              <a:t>Mert én is hatalom alá rendelt ember vagyok, és nekem is vannak alárendelt katonáim. </a:t>
            </a:r>
            <a:endParaRPr lang="hu-HU" sz="1600" dirty="0">
              <a:latin typeface="Arial" panose="020B0604020202020204" pitchFamily="34" charset="0"/>
              <a:cs typeface="Arial" panose="020B0604020202020204" pitchFamily="34" charset="0"/>
            </a:endParaRPr>
          </a:p>
        </p:txBody>
      </p:sp>
      <p:sp>
        <p:nvSpPr>
          <p:cNvPr id="8" name="Beszédbuborék: lekerekített sarkú téglalap 7">
            <a:extLst>
              <a:ext uri="{FF2B5EF4-FFF2-40B4-BE49-F238E27FC236}">
                <a16:creationId xmlns:a16="http://schemas.microsoft.com/office/drawing/2014/main" id="{45440567-6851-4910-A5AB-1F39B5AC981B}"/>
              </a:ext>
            </a:extLst>
          </p:cNvPr>
          <p:cNvSpPr/>
          <p:nvPr/>
        </p:nvSpPr>
        <p:spPr>
          <a:xfrm>
            <a:off x="5071872" y="2426208"/>
            <a:ext cx="2767584" cy="1901952"/>
          </a:xfrm>
          <a:prstGeom prst="wedgeRoundRectCallout">
            <a:avLst>
              <a:gd name="adj1" fmla="val -69291"/>
              <a:gd name="adj2" fmla="val 11218"/>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b="0" i="0" dirty="0">
                <a:solidFill>
                  <a:srgbClr val="333333"/>
                </a:solidFill>
                <a:effectLst/>
                <a:latin typeface="Arial" panose="020B0604020202020204" pitchFamily="34" charset="0"/>
                <a:cs typeface="Arial" panose="020B0604020202020204" pitchFamily="34" charset="0"/>
              </a:rPr>
              <a:t>Ha szólok az egyiknek: Menj el – akkor az elmegy; és a másiknak: </a:t>
            </a:r>
            <a:r>
              <a:rPr lang="hu-HU" sz="1600" b="0" i="0" dirty="0" err="1">
                <a:solidFill>
                  <a:srgbClr val="333333"/>
                </a:solidFill>
                <a:effectLst/>
                <a:latin typeface="Arial" panose="020B0604020202020204" pitchFamily="34" charset="0"/>
                <a:cs typeface="Arial" panose="020B0604020202020204" pitchFamily="34" charset="0"/>
              </a:rPr>
              <a:t>Jöjj</a:t>
            </a:r>
            <a:r>
              <a:rPr lang="hu-HU" sz="1600" b="0" i="0" dirty="0">
                <a:solidFill>
                  <a:srgbClr val="333333"/>
                </a:solidFill>
                <a:effectLst/>
                <a:latin typeface="Arial" panose="020B0604020202020204" pitchFamily="34" charset="0"/>
                <a:cs typeface="Arial" panose="020B0604020202020204" pitchFamily="34" charset="0"/>
              </a:rPr>
              <a:t> ide – akkor az idejön; és ha azt mondom a szolgámnak: Tedd meg ezt – akkor az megteszi.</a:t>
            </a:r>
            <a:endParaRPr lang="hu-HU" sz="1600" dirty="0"/>
          </a:p>
        </p:txBody>
      </p:sp>
      <p:sp>
        <p:nvSpPr>
          <p:cNvPr id="10" name="Szövegdoboz 9">
            <a:extLst>
              <a:ext uri="{FF2B5EF4-FFF2-40B4-BE49-F238E27FC236}">
                <a16:creationId xmlns:a16="http://schemas.microsoft.com/office/drawing/2014/main" id="{A9F5E81F-F5C6-4624-B31E-80958E6A98AB}"/>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248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404809"/>
            <a:ext cx="2340186" cy="1790543"/>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Amikor Jézus ezt meghallotta, elcsodálkozott rajta, </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Kép 2">
            <a:extLst>
              <a:ext uri="{FF2B5EF4-FFF2-40B4-BE49-F238E27FC236}">
                <a16:creationId xmlns:a16="http://schemas.microsoft.com/office/drawing/2014/main" id="{8931265F-1856-440B-8256-AA56D1C1F409}"/>
              </a:ext>
            </a:extLst>
          </p:cNvPr>
          <p:cNvPicPr>
            <a:picLocks noChangeAspect="1"/>
          </p:cNvPicPr>
          <p:nvPr/>
        </p:nvPicPr>
        <p:blipFill>
          <a:blip r:embed="rId3"/>
          <a:stretch>
            <a:fillRect/>
          </a:stretch>
        </p:blipFill>
        <p:spPr>
          <a:xfrm>
            <a:off x="0" y="0"/>
            <a:ext cx="6858000" cy="5143500"/>
          </a:xfrm>
          <a:prstGeom prst="rect">
            <a:avLst/>
          </a:prstGeom>
        </p:spPr>
      </p:pic>
      <p:sp>
        <p:nvSpPr>
          <p:cNvPr id="5" name="Szövegdoboz 4">
            <a:extLst>
              <a:ext uri="{FF2B5EF4-FFF2-40B4-BE49-F238E27FC236}">
                <a16:creationId xmlns:a16="http://schemas.microsoft.com/office/drawing/2014/main" id="{146310F2-8E86-4136-A18F-EC780061F3A5}"/>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408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404809"/>
            <a:ext cx="2340186" cy="1790543"/>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és </a:t>
            </a:r>
            <a:r>
              <a:rPr lang="hu-HU" sz="2400" dirty="0" err="1">
                <a:solidFill>
                  <a:schemeClr val="accent4">
                    <a:lumMod val="75000"/>
                  </a:schemeClr>
                </a:solidFill>
                <a:latin typeface="Arial" panose="020B0604020202020204" pitchFamily="34" charset="0"/>
                <a:cs typeface="Arial" panose="020B0604020202020204" pitchFamily="34" charset="0"/>
              </a:rPr>
              <a:t>hátrafordulva</a:t>
            </a:r>
            <a:r>
              <a:rPr lang="hu-HU" sz="2400" dirty="0">
                <a:solidFill>
                  <a:schemeClr val="accent4">
                    <a:lumMod val="75000"/>
                  </a:schemeClr>
                </a:solidFill>
                <a:latin typeface="Arial" panose="020B0604020202020204" pitchFamily="34" charset="0"/>
                <a:cs typeface="Arial" panose="020B0604020202020204" pitchFamily="34" charset="0"/>
              </a:rPr>
              <a:t> így szólt az őt követő sokasághoz:</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Kép 2">
            <a:extLst>
              <a:ext uri="{FF2B5EF4-FFF2-40B4-BE49-F238E27FC236}">
                <a16:creationId xmlns:a16="http://schemas.microsoft.com/office/drawing/2014/main" id="{64C23E4F-1607-44C4-9EAA-DA593E33E572}"/>
              </a:ext>
            </a:extLst>
          </p:cNvPr>
          <p:cNvPicPr>
            <a:picLocks noChangeAspect="1"/>
          </p:cNvPicPr>
          <p:nvPr/>
        </p:nvPicPr>
        <p:blipFill>
          <a:blip r:embed="rId3"/>
          <a:stretch>
            <a:fillRect/>
          </a:stretch>
        </p:blipFill>
        <p:spPr>
          <a:xfrm>
            <a:off x="0" y="0"/>
            <a:ext cx="6858000" cy="5143500"/>
          </a:xfrm>
          <a:prstGeom prst="rect">
            <a:avLst/>
          </a:prstGeom>
        </p:spPr>
      </p:pic>
      <p:sp>
        <p:nvSpPr>
          <p:cNvPr id="4" name="Beszédbuborék: lekerekített sarkú téglalap 3">
            <a:extLst>
              <a:ext uri="{FF2B5EF4-FFF2-40B4-BE49-F238E27FC236}">
                <a16:creationId xmlns:a16="http://schemas.microsoft.com/office/drawing/2014/main" id="{C544628E-D1C2-41DD-8C57-C72F60C398BC}"/>
              </a:ext>
            </a:extLst>
          </p:cNvPr>
          <p:cNvSpPr/>
          <p:nvPr/>
        </p:nvSpPr>
        <p:spPr>
          <a:xfrm>
            <a:off x="3999315" y="109728"/>
            <a:ext cx="2157984" cy="1402080"/>
          </a:xfrm>
          <a:prstGeom prst="wedgeRoundRectCallout">
            <a:avLst>
              <a:gd name="adj1" fmla="val -89195"/>
              <a:gd name="adj2" fmla="val 34674"/>
              <a:gd name="adj3" fmla="val 16667"/>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u-HU" sz="1600" b="0" i="0" dirty="0">
                <a:solidFill>
                  <a:srgbClr val="333333"/>
                </a:solidFill>
                <a:effectLst/>
                <a:latin typeface="Arial" panose="020B0604020202020204" pitchFamily="34" charset="0"/>
                <a:cs typeface="Arial" panose="020B0604020202020204" pitchFamily="34" charset="0"/>
              </a:rPr>
              <a:t>Mondom nektek, Izráelben sem találtam ekkora hitet.</a:t>
            </a:r>
            <a:endParaRPr lang="hu-HU" sz="1600" dirty="0">
              <a:latin typeface="Arial" panose="020B0604020202020204" pitchFamily="34" charset="0"/>
              <a:cs typeface="Arial" panose="020B0604020202020204" pitchFamily="34" charset="0"/>
            </a:endParaRPr>
          </a:p>
        </p:txBody>
      </p:sp>
      <p:sp>
        <p:nvSpPr>
          <p:cNvPr id="6" name="Szövegdoboz 5">
            <a:extLst>
              <a:ext uri="{FF2B5EF4-FFF2-40B4-BE49-F238E27FC236}">
                <a16:creationId xmlns:a16="http://schemas.microsoft.com/office/drawing/2014/main" id="{1E084404-36B4-4990-94D1-A8B28AF181F1}"/>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995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45"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ppt_w</p:attrName>
                                        </p:attrNameLst>
                                      </p:cBhvr>
                                      <p:tavLst>
                                        <p:tav tm="0" fmla="#ppt_w*sin(2.5*pi*$)">
                                          <p:val>
                                            <p:fltVal val="0"/>
                                          </p:val>
                                        </p:tav>
                                        <p:tav tm="100000">
                                          <p:val>
                                            <p:fltVal val="1"/>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265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60" name="Google Shape;931;p32">
            <a:extLst>
              <a:ext uri="{FF2B5EF4-FFF2-40B4-BE49-F238E27FC236}">
                <a16:creationId xmlns:a16="http://schemas.microsoft.com/office/drawing/2014/main" id="{8CA306D4-0575-4D24-A3C1-CBACC8092D6A}"/>
              </a:ext>
            </a:extLst>
          </p:cNvPr>
          <p:cNvSpPr txBox="1">
            <a:spLocks noGrp="1"/>
          </p:cNvSpPr>
          <p:nvPr>
            <p:ph type="title"/>
          </p:nvPr>
        </p:nvSpPr>
        <p:spPr>
          <a:xfrm>
            <a:off x="6803814" y="1404809"/>
            <a:ext cx="2340186" cy="1790543"/>
          </a:xfrm>
          <a:prstGeom prst="rect">
            <a:avLst/>
          </a:prstGeom>
        </p:spPr>
        <p:txBody>
          <a:bodyPr spcFirstLastPara="1" wrap="square" lIns="91425" tIns="91425" rIns="91425" bIns="91425" anchor="ctr" anchorCtr="0">
            <a:noAutofit/>
          </a:bodyPr>
          <a:lstStyle/>
          <a:p>
            <a:pPr lvl="0"/>
            <a:r>
              <a:rPr lang="hu-HU" sz="2400" dirty="0">
                <a:solidFill>
                  <a:schemeClr val="accent4">
                    <a:lumMod val="75000"/>
                  </a:schemeClr>
                </a:solidFill>
                <a:latin typeface="Arial" panose="020B0604020202020204" pitchFamily="34" charset="0"/>
                <a:cs typeface="Arial" panose="020B0604020202020204" pitchFamily="34" charset="0"/>
              </a:rPr>
              <a:t>Amikor a küldöttek visszatértek a házba, a szolgát egészségesen találták.</a:t>
            </a:r>
            <a:endParaRPr sz="2400" dirty="0">
              <a:solidFill>
                <a:schemeClr val="accent4">
                  <a:lumMod val="75000"/>
                </a:schemeClr>
              </a:solidFill>
              <a:latin typeface="Arial" panose="020B0604020202020204" pitchFamily="34" charset="0"/>
              <a:cs typeface="Arial" panose="020B0604020202020204" pitchFamily="34" charset="0"/>
            </a:endParaRPr>
          </a:p>
        </p:txBody>
      </p:sp>
      <p:pic>
        <p:nvPicPr>
          <p:cNvPr id="3" name="Kép 2" descr="A képen szöveg, személy, férfi, állás látható&#10;&#10;Automatikusan generált leírás">
            <a:extLst>
              <a:ext uri="{FF2B5EF4-FFF2-40B4-BE49-F238E27FC236}">
                <a16:creationId xmlns:a16="http://schemas.microsoft.com/office/drawing/2014/main" id="{DF5A70C2-5BB0-4DA2-89FD-875B3A0555E9}"/>
              </a:ext>
            </a:extLst>
          </p:cNvPr>
          <p:cNvPicPr>
            <a:picLocks noChangeAspect="1"/>
          </p:cNvPicPr>
          <p:nvPr/>
        </p:nvPicPr>
        <p:blipFill>
          <a:blip r:embed="rId3"/>
          <a:stretch>
            <a:fillRect/>
          </a:stretch>
        </p:blipFill>
        <p:spPr>
          <a:xfrm>
            <a:off x="0" y="0"/>
            <a:ext cx="6858000" cy="5143500"/>
          </a:xfrm>
          <a:prstGeom prst="rect">
            <a:avLst/>
          </a:prstGeom>
        </p:spPr>
      </p:pic>
      <p:sp>
        <p:nvSpPr>
          <p:cNvPr id="5" name="Szövegdoboz 4">
            <a:extLst>
              <a:ext uri="{FF2B5EF4-FFF2-40B4-BE49-F238E27FC236}">
                <a16:creationId xmlns:a16="http://schemas.microsoft.com/office/drawing/2014/main" id="{7CC818AE-CC46-4433-B650-19B54CD59A28}"/>
              </a:ext>
            </a:extLst>
          </p:cNvPr>
          <p:cNvSpPr txBox="1"/>
          <p:nvPr/>
        </p:nvSpPr>
        <p:spPr>
          <a:xfrm>
            <a:off x="0" y="4881890"/>
            <a:ext cx="4023360" cy="261610"/>
          </a:xfrm>
          <a:prstGeom prst="rect">
            <a:avLst/>
          </a:prstGeom>
          <a:noFill/>
        </p:spPr>
        <p:txBody>
          <a:bodyPr wrap="square" rtlCol="0">
            <a:spAutoFit/>
          </a:bodyPr>
          <a:lstStyle/>
          <a:p>
            <a:r>
              <a:rPr lang="hu-HU" sz="1100" b="0" i="0" dirty="0">
                <a:solidFill>
                  <a:srgbClr val="222222"/>
                </a:solidFill>
                <a:effectLst/>
                <a:latin typeface="Arial" panose="020B0604020202020204" pitchFamily="34" charset="0"/>
                <a:cs typeface="Arial" panose="020B0604020202020204" pitchFamily="34" charset="0"/>
              </a:rPr>
              <a:t>Sweet Publishing / FreeBibleimages.org</a:t>
            </a:r>
            <a:endParaRPr lang="hu-HU" sz="11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974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6" presetClass="entr" presetSubtype="37"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2"/>
          <p:cNvSpPr txBox="1">
            <a:spLocks noGrp="1"/>
          </p:cNvSpPr>
          <p:nvPr>
            <p:ph type="subTitle" idx="1"/>
          </p:nvPr>
        </p:nvSpPr>
        <p:spPr>
          <a:xfrm>
            <a:off x="1910910" y="1273300"/>
            <a:ext cx="5322180" cy="1957383"/>
          </a:xfrm>
          <a:prstGeom prst="rect">
            <a:avLst/>
          </a:prstGeom>
        </p:spPr>
        <p:txBody>
          <a:bodyPr spcFirstLastPara="1" wrap="square" lIns="91425" tIns="91425" rIns="91425" bIns="91425" anchor="ctr" anchorCtr="0">
            <a:noAutofit/>
          </a:bodyPr>
          <a:lstStyle/>
          <a:p>
            <a:pPr marL="0" lvl="0" indent="0" rtl="0">
              <a:spcBef>
                <a:spcPts val="0"/>
              </a:spcBef>
              <a:spcAft>
                <a:spcPts val="1200"/>
              </a:spcAft>
              <a:buNone/>
            </a:pPr>
            <a:r>
              <a:rPr lang="hu-HU" sz="2000" dirty="0">
                <a:solidFill>
                  <a:schemeClr val="dk1"/>
                </a:solidFill>
                <a:latin typeface="Arial" panose="020B0604020202020204" pitchFamily="34" charset="0"/>
                <a:ea typeface="Inter"/>
                <a:cs typeface="Arial" panose="020B0604020202020204" pitchFamily="34" charset="0"/>
                <a:sym typeface="Inter"/>
              </a:rPr>
              <a:t>Olvassátok el újra a történetet a Bibliából és közben gyűjtsétek ki a történet szereplőit és a tetteiket.</a:t>
            </a:r>
          </a:p>
          <a:p>
            <a:pPr marL="0" lvl="0" indent="0" rtl="0">
              <a:spcBef>
                <a:spcPts val="0"/>
              </a:spcBef>
              <a:spcAft>
                <a:spcPts val="1200"/>
              </a:spcAft>
              <a:buNone/>
            </a:pPr>
            <a:r>
              <a:rPr lang="hu-HU" sz="2000" dirty="0">
                <a:solidFill>
                  <a:schemeClr val="dk1"/>
                </a:solidFill>
                <a:latin typeface="Arial" panose="020B0604020202020204" pitchFamily="34" charset="0"/>
                <a:ea typeface="Inter"/>
                <a:cs typeface="Arial" panose="020B0604020202020204" pitchFamily="34" charset="0"/>
                <a:sym typeface="Inter"/>
              </a:rPr>
              <a:t>Ha nincs papír alapú Bibliád, akkor kattints a képre az online elérhetőségért.</a:t>
            </a:r>
          </a:p>
          <a:p>
            <a:pPr marL="0" lvl="0" indent="0" algn="ctr" rtl="0">
              <a:spcBef>
                <a:spcPts val="0"/>
              </a:spcBef>
              <a:spcAft>
                <a:spcPts val="0"/>
              </a:spcAft>
              <a:buNone/>
            </a:pPr>
            <a:endParaRPr lang="hu-HU" dirty="0">
              <a:latin typeface="Arial" panose="020B0604020202020204" pitchFamily="34" charset="0"/>
              <a:cs typeface="Arial" panose="020B0604020202020204" pitchFamily="34" charset="0"/>
            </a:endParaRPr>
          </a:p>
        </p:txBody>
      </p:sp>
      <p:sp>
        <p:nvSpPr>
          <p:cNvPr id="931" name="Google Shape;931;p32"/>
          <p:cNvSpPr txBox="1">
            <a:spLocks noGrp="1"/>
          </p:cNvSpPr>
          <p:nvPr>
            <p:ph type="title"/>
          </p:nvPr>
        </p:nvSpPr>
        <p:spPr>
          <a:xfrm>
            <a:off x="2480700" y="474088"/>
            <a:ext cx="41826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accent3"/>
                </a:solidFill>
                <a:latin typeface="Arial" panose="020B0604020202020204" pitchFamily="34" charset="0"/>
                <a:cs typeface="Arial" panose="020B0604020202020204" pitchFamily="34" charset="0"/>
              </a:rPr>
              <a:t>Lukács 7,1-10</a:t>
            </a:r>
            <a:endParaRPr dirty="0"/>
          </a:p>
        </p:txBody>
      </p:sp>
      <p:pic>
        <p:nvPicPr>
          <p:cNvPr id="2" name="Kép 1">
            <a:hlinkClick r:id="rId3"/>
            <a:extLst>
              <a:ext uri="{FF2B5EF4-FFF2-40B4-BE49-F238E27FC236}">
                <a16:creationId xmlns:a16="http://schemas.microsoft.com/office/drawing/2014/main" id="{19D6FD68-E2B3-4414-9B92-894915DFD3A5}"/>
              </a:ext>
            </a:extLst>
          </p:cNvPr>
          <p:cNvPicPr>
            <a:picLocks noChangeAspect="1"/>
          </p:cNvPicPr>
          <p:nvPr/>
        </p:nvPicPr>
        <p:blipFill>
          <a:blip r:embed="rId4"/>
          <a:stretch>
            <a:fillRect/>
          </a:stretch>
        </p:blipFill>
        <p:spPr>
          <a:xfrm>
            <a:off x="7233090" y="2571750"/>
            <a:ext cx="1397168" cy="1403406"/>
          </a:xfrm>
          <a:prstGeom prst="rect">
            <a:avLst/>
          </a:prstGeom>
        </p:spPr>
      </p:pic>
    </p:spTree>
    <p:extLst>
      <p:ext uri="{BB962C8B-B14F-4D97-AF65-F5344CB8AC3E}">
        <p14:creationId xmlns:p14="http://schemas.microsoft.com/office/powerpoint/2010/main" val="2902454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930">
                                            <p:txEl>
                                              <p:pRg st="1" end="1"/>
                                            </p:txEl>
                                          </p:spTgt>
                                        </p:tgtEl>
                                        <p:attrNameLst>
                                          <p:attrName>style.visibility</p:attrName>
                                        </p:attrNameLst>
                                      </p:cBhvr>
                                      <p:to>
                                        <p:strVal val="visible"/>
                                      </p:to>
                                    </p:set>
                                    <p:animEffect transition="in" filter="fade">
                                      <p:cBhvr>
                                        <p:cTn id="7" dur="500"/>
                                        <p:tgtEl>
                                          <p:spTgt spid="930">
                                            <p:txEl>
                                              <p:pRg st="1" end="1"/>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7" name="Google Shape;937;p33"/>
          <p:cNvSpPr/>
          <p:nvPr/>
        </p:nvSpPr>
        <p:spPr>
          <a:xfrm>
            <a:off x="311347" y="1413961"/>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txBox="1">
            <a:spLocks noGrp="1"/>
          </p:cNvSpPr>
          <p:nvPr>
            <p:ph type="subTitle" idx="5"/>
          </p:nvPr>
        </p:nvSpPr>
        <p:spPr>
          <a:xfrm>
            <a:off x="940487" y="651194"/>
            <a:ext cx="7144512" cy="598324"/>
          </a:xfrm>
          <a:prstGeom prst="rect">
            <a:avLst/>
          </a:prstGeom>
        </p:spPr>
        <p:txBody>
          <a:bodyPr spcFirstLastPara="1" wrap="square" lIns="91425" tIns="91425" rIns="91425" bIns="91425" anchor="ctr" anchorCtr="0">
            <a:noAutofit/>
          </a:bodyPr>
          <a:lstStyle/>
          <a:p>
            <a:pPr marL="0" indent="0"/>
            <a:r>
              <a:rPr lang="hu-HU" sz="2000" b="0" dirty="0">
                <a:solidFill>
                  <a:schemeClr val="tx1"/>
                </a:solidFill>
                <a:latin typeface="Arial" panose="020B0604020202020204" pitchFamily="34" charset="0"/>
                <a:cs typeface="Arial" panose="020B0604020202020204" pitchFamily="34" charset="0"/>
              </a:rPr>
              <a:t>Mely tettekhez tudnád kapcsolni a hitet? Hogyan mutathatjuk meg a hitünk?</a:t>
            </a:r>
          </a:p>
        </p:txBody>
      </p:sp>
      <p:sp>
        <p:nvSpPr>
          <p:cNvPr id="944" name="Google Shape;944;p33"/>
          <p:cNvSpPr txBox="1">
            <a:spLocks noGrp="1"/>
          </p:cNvSpPr>
          <p:nvPr>
            <p:ph type="title" idx="9"/>
          </p:nvPr>
        </p:nvSpPr>
        <p:spPr>
          <a:xfrm>
            <a:off x="1185856" y="205867"/>
            <a:ext cx="6653774" cy="59832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Beszélgessetek a következő kérdésekről!</a:t>
            </a:r>
            <a:endParaRPr sz="2800" dirty="0">
              <a:solidFill>
                <a:schemeClr val="accent2"/>
              </a:solidFill>
            </a:endParaRPr>
          </a:p>
        </p:txBody>
      </p:sp>
      <p:sp>
        <p:nvSpPr>
          <p:cNvPr id="945" name="Google Shape;945;p33"/>
          <p:cNvSpPr/>
          <p:nvPr/>
        </p:nvSpPr>
        <p:spPr>
          <a:xfrm>
            <a:off x="311347" y="738255"/>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33">
            <a:extLst>
              <a:ext uri="{FF2B5EF4-FFF2-40B4-BE49-F238E27FC236}">
                <a16:creationId xmlns:a16="http://schemas.microsoft.com/office/drawing/2014/main" id="{C52BCDE9-FC55-4192-AA04-76D140028389}"/>
              </a:ext>
            </a:extLst>
          </p:cNvPr>
          <p:cNvSpPr/>
          <p:nvPr/>
        </p:nvSpPr>
        <p:spPr>
          <a:xfrm>
            <a:off x="311347" y="2089667"/>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zövegdoboz 3">
            <a:extLst>
              <a:ext uri="{FF2B5EF4-FFF2-40B4-BE49-F238E27FC236}">
                <a16:creationId xmlns:a16="http://schemas.microsoft.com/office/drawing/2014/main" id="{E723EDA6-01CE-4ABF-A3C7-202908B8DB42}"/>
              </a:ext>
            </a:extLst>
          </p:cNvPr>
          <p:cNvSpPr txBox="1"/>
          <p:nvPr/>
        </p:nvSpPr>
        <p:spPr>
          <a:xfrm>
            <a:off x="940487" y="1304358"/>
            <a:ext cx="7052615" cy="707886"/>
          </a:xfrm>
          <a:prstGeom prst="rect">
            <a:avLst/>
          </a:prstGeom>
          <a:noFill/>
        </p:spPr>
        <p:txBody>
          <a:bodyPr wrap="square" rtlCol="0">
            <a:spAutoFit/>
          </a:bodyPr>
          <a:lstStyle/>
          <a:p>
            <a:r>
              <a:rPr lang="hu-HU" sz="2000" dirty="0">
                <a:solidFill>
                  <a:schemeClr val="bg2"/>
                </a:solidFill>
              </a:rPr>
              <a:t>Mit gondolsz, mi indítja az embereket, hogy tettekben is megmutassák hitüket?</a:t>
            </a:r>
          </a:p>
        </p:txBody>
      </p:sp>
      <p:sp>
        <p:nvSpPr>
          <p:cNvPr id="14" name="Szövegdoboz 13">
            <a:extLst>
              <a:ext uri="{FF2B5EF4-FFF2-40B4-BE49-F238E27FC236}">
                <a16:creationId xmlns:a16="http://schemas.microsoft.com/office/drawing/2014/main" id="{398BB393-70B9-4086-8303-1F22CA90C07E}"/>
              </a:ext>
            </a:extLst>
          </p:cNvPr>
          <p:cNvSpPr txBox="1"/>
          <p:nvPr/>
        </p:nvSpPr>
        <p:spPr>
          <a:xfrm>
            <a:off x="937955" y="2571704"/>
            <a:ext cx="7097613" cy="1015663"/>
          </a:xfrm>
          <a:prstGeom prst="rect">
            <a:avLst/>
          </a:prstGeom>
          <a:noFill/>
        </p:spPr>
        <p:txBody>
          <a:bodyPr wrap="square" rtlCol="0">
            <a:spAutoFit/>
          </a:bodyPr>
          <a:lstStyle/>
          <a:p>
            <a:r>
              <a:rPr lang="hu-HU" sz="2000" dirty="0">
                <a:solidFill>
                  <a:schemeClr val="bg2"/>
                </a:solidFill>
              </a:rPr>
              <a:t>Szerinted egy ember hitéről mit mutat meg az, ha a saját pénzéből ad, hogy templomot építsenek vagy hozzanak rendbe belőle?</a:t>
            </a:r>
          </a:p>
        </p:txBody>
      </p:sp>
      <p:sp>
        <p:nvSpPr>
          <p:cNvPr id="17" name="Szövegdoboz 16">
            <a:extLst>
              <a:ext uri="{FF2B5EF4-FFF2-40B4-BE49-F238E27FC236}">
                <a16:creationId xmlns:a16="http://schemas.microsoft.com/office/drawing/2014/main" id="{F3154F93-1C09-4F31-B352-7A0DD5C95C39}"/>
              </a:ext>
            </a:extLst>
          </p:cNvPr>
          <p:cNvSpPr txBox="1"/>
          <p:nvPr/>
        </p:nvSpPr>
        <p:spPr>
          <a:xfrm>
            <a:off x="937955" y="2112302"/>
            <a:ext cx="7219367" cy="400110"/>
          </a:xfrm>
          <a:prstGeom prst="rect">
            <a:avLst/>
          </a:prstGeom>
          <a:noFill/>
        </p:spPr>
        <p:txBody>
          <a:bodyPr wrap="square" rtlCol="0">
            <a:spAutoFit/>
          </a:bodyPr>
          <a:lstStyle/>
          <a:p>
            <a:r>
              <a:rPr lang="hu-HU" sz="2000" dirty="0">
                <a:solidFill>
                  <a:schemeClr val="bg2"/>
                </a:solidFill>
              </a:rPr>
              <a:t>Miért fontos, hogy a cselekedeteinken is </a:t>
            </a:r>
            <a:r>
              <a:rPr lang="hu-HU" sz="2000" dirty="0" err="1">
                <a:solidFill>
                  <a:schemeClr val="bg2"/>
                </a:solidFill>
              </a:rPr>
              <a:t>látsszon</a:t>
            </a:r>
            <a:r>
              <a:rPr lang="hu-HU" sz="2000" dirty="0">
                <a:solidFill>
                  <a:schemeClr val="bg2"/>
                </a:solidFill>
              </a:rPr>
              <a:t> a hitünk?</a:t>
            </a:r>
          </a:p>
        </p:txBody>
      </p:sp>
      <p:pic>
        <p:nvPicPr>
          <p:cNvPr id="30" name="Kép 29">
            <a:extLst>
              <a:ext uri="{FF2B5EF4-FFF2-40B4-BE49-F238E27FC236}">
                <a16:creationId xmlns:a16="http://schemas.microsoft.com/office/drawing/2014/main" id="{1E2860A8-8369-48F6-956B-5720F62473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4800" y="3927859"/>
            <a:ext cx="1219200" cy="1215641"/>
          </a:xfrm>
          <a:prstGeom prst="rect">
            <a:avLst/>
          </a:prstGeom>
        </p:spPr>
      </p:pic>
      <p:sp>
        <p:nvSpPr>
          <p:cNvPr id="31" name="Google Shape;945;p33">
            <a:extLst>
              <a:ext uri="{FF2B5EF4-FFF2-40B4-BE49-F238E27FC236}">
                <a16:creationId xmlns:a16="http://schemas.microsoft.com/office/drawing/2014/main" id="{F83AC27D-2AD2-421E-8168-1EBCCF912B6D}"/>
              </a:ext>
            </a:extLst>
          </p:cNvPr>
          <p:cNvSpPr/>
          <p:nvPr/>
        </p:nvSpPr>
        <p:spPr>
          <a:xfrm>
            <a:off x="311346" y="3900672"/>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7;p33">
            <a:extLst>
              <a:ext uri="{FF2B5EF4-FFF2-40B4-BE49-F238E27FC236}">
                <a16:creationId xmlns:a16="http://schemas.microsoft.com/office/drawing/2014/main" id="{E0BC9CD8-A631-4284-B170-3B63CA2940A7}"/>
              </a:ext>
            </a:extLst>
          </p:cNvPr>
          <p:cNvSpPr/>
          <p:nvPr/>
        </p:nvSpPr>
        <p:spPr>
          <a:xfrm>
            <a:off x="311346" y="2843462"/>
            <a:ext cx="462343" cy="424203"/>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Szövegdoboz 33">
            <a:extLst>
              <a:ext uri="{FF2B5EF4-FFF2-40B4-BE49-F238E27FC236}">
                <a16:creationId xmlns:a16="http://schemas.microsoft.com/office/drawing/2014/main" id="{24B00C52-B125-44B4-9915-D8B4577BE6F4}"/>
              </a:ext>
            </a:extLst>
          </p:cNvPr>
          <p:cNvSpPr txBox="1"/>
          <p:nvPr/>
        </p:nvSpPr>
        <p:spPr>
          <a:xfrm>
            <a:off x="940992" y="3587367"/>
            <a:ext cx="6901675" cy="1015663"/>
          </a:xfrm>
          <a:prstGeom prst="rect">
            <a:avLst/>
          </a:prstGeom>
          <a:noFill/>
        </p:spPr>
        <p:txBody>
          <a:bodyPr wrap="square" rtlCol="0">
            <a:spAutoFit/>
          </a:bodyPr>
          <a:lstStyle/>
          <a:p>
            <a:r>
              <a:rPr lang="hu-HU" sz="2000" dirty="0">
                <a:solidFill>
                  <a:schemeClr val="bg2"/>
                </a:solidFill>
              </a:rPr>
              <a:t>Gondolj vissza az előző kérdésekre! </a:t>
            </a:r>
            <a:r>
              <a:rPr lang="nn-NO" sz="2000" dirty="0">
                <a:solidFill>
                  <a:schemeClr val="bg2"/>
                </a:solidFill>
              </a:rPr>
              <a:t>Ki hogyan tudja megmutatni legjobban a hitét? Hozzád melyik szolgálati terület áll a</a:t>
            </a:r>
            <a:r>
              <a:rPr lang="hu-HU" sz="2000" dirty="0">
                <a:solidFill>
                  <a:schemeClr val="bg2"/>
                </a:solidFill>
              </a:rPr>
              <a:t> </a:t>
            </a:r>
            <a:r>
              <a:rPr lang="nn-NO" sz="2000" dirty="0">
                <a:solidFill>
                  <a:schemeClr val="bg2"/>
                </a:solidFill>
              </a:rPr>
              <a:t>legközelebb?</a:t>
            </a:r>
            <a:r>
              <a:rPr lang="hu-HU" sz="2000" dirty="0">
                <a:solidFill>
                  <a:schemeClr val="bg2"/>
                </a:solidFill>
              </a:rPr>
              <a:t> </a:t>
            </a:r>
          </a:p>
        </p:txBody>
      </p:sp>
      <p:grpSp>
        <p:nvGrpSpPr>
          <p:cNvPr id="35" name="Google Shape;2072;p55">
            <a:extLst>
              <a:ext uri="{FF2B5EF4-FFF2-40B4-BE49-F238E27FC236}">
                <a16:creationId xmlns:a16="http://schemas.microsoft.com/office/drawing/2014/main" id="{FF645CF6-E4F2-49DD-8B25-51BBC0477BFE}"/>
              </a:ext>
            </a:extLst>
          </p:cNvPr>
          <p:cNvGrpSpPr/>
          <p:nvPr/>
        </p:nvGrpSpPr>
        <p:grpSpPr>
          <a:xfrm>
            <a:off x="8084998" y="2859314"/>
            <a:ext cx="643645" cy="581765"/>
            <a:chOff x="4810550" y="2197675"/>
            <a:chExt cx="307300" cy="284150"/>
          </a:xfrm>
        </p:grpSpPr>
        <p:sp>
          <p:nvSpPr>
            <p:cNvPr id="36" name="Google Shape;2073;p55">
              <a:extLst>
                <a:ext uri="{FF2B5EF4-FFF2-40B4-BE49-F238E27FC236}">
                  <a16:creationId xmlns:a16="http://schemas.microsoft.com/office/drawing/2014/main" id="{CCBCC325-BB4F-4B00-85B8-DADEF3CD68D2}"/>
                </a:ext>
              </a:extLst>
            </p:cNvPr>
            <p:cNvSpPr/>
            <p:nvPr/>
          </p:nvSpPr>
          <p:spPr>
            <a:xfrm>
              <a:off x="4894500" y="2248325"/>
              <a:ext cx="106475" cy="113825"/>
            </a:xfrm>
            <a:custGeom>
              <a:avLst/>
              <a:gdLst/>
              <a:ahLst/>
              <a:cxnLst/>
              <a:rect l="l" t="t" r="r" b="b"/>
              <a:pathLst>
                <a:path w="4259" h="4553" extrusionOk="0">
                  <a:moveTo>
                    <a:pt x="2060" y="0"/>
                  </a:moveTo>
                  <a:cubicBezTo>
                    <a:pt x="1401" y="0"/>
                    <a:pt x="895" y="174"/>
                    <a:pt x="555" y="521"/>
                  </a:cubicBezTo>
                  <a:cubicBezTo>
                    <a:pt x="0" y="1089"/>
                    <a:pt x="21" y="1991"/>
                    <a:pt x="28" y="2331"/>
                  </a:cubicBezTo>
                  <a:lnTo>
                    <a:pt x="28" y="2428"/>
                  </a:lnTo>
                  <a:cubicBezTo>
                    <a:pt x="28" y="2560"/>
                    <a:pt x="388" y="3031"/>
                    <a:pt x="597" y="3316"/>
                  </a:cubicBezTo>
                  <a:cubicBezTo>
                    <a:pt x="832" y="3593"/>
                    <a:pt x="1034" y="3898"/>
                    <a:pt x="1200" y="4218"/>
                  </a:cubicBezTo>
                  <a:lnTo>
                    <a:pt x="1582" y="4155"/>
                  </a:lnTo>
                  <a:cubicBezTo>
                    <a:pt x="1672" y="4141"/>
                    <a:pt x="1762" y="4134"/>
                    <a:pt x="1852" y="4127"/>
                  </a:cubicBezTo>
                  <a:lnTo>
                    <a:pt x="1949" y="4127"/>
                  </a:lnTo>
                  <a:cubicBezTo>
                    <a:pt x="2025" y="4127"/>
                    <a:pt x="2102" y="4127"/>
                    <a:pt x="2178" y="4141"/>
                  </a:cubicBezTo>
                  <a:lnTo>
                    <a:pt x="2220" y="4148"/>
                  </a:lnTo>
                  <a:cubicBezTo>
                    <a:pt x="2296" y="4155"/>
                    <a:pt x="2372" y="4162"/>
                    <a:pt x="2455" y="4183"/>
                  </a:cubicBezTo>
                  <a:lnTo>
                    <a:pt x="2532" y="4197"/>
                  </a:lnTo>
                  <a:cubicBezTo>
                    <a:pt x="2615" y="4218"/>
                    <a:pt x="2698" y="4245"/>
                    <a:pt x="2781" y="4273"/>
                  </a:cubicBezTo>
                  <a:lnTo>
                    <a:pt x="2795" y="4273"/>
                  </a:lnTo>
                  <a:lnTo>
                    <a:pt x="2844" y="4287"/>
                  </a:lnTo>
                  <a:cubicBezTo>
                    <a:pt x="2892" y="4308"/>
                    <a:pt x="2948" y="4322"/>
                    <a:pt x="3003" y="4342"/>
                  </a:cubicBezTo>
                  <a:lnTo>
                    <a:pt x="3080" y="4363"/>
                  </a:lnTo>
                  <a:lnTo>
                    <a:pt x="3246" y="4405"/>
                  </a:lnTo>
                  <a:lnTo>
                    <a:pt x="3336" y="4433"/>
                  </a:lnTo>
                  <a:lnTo>
                    <a:pt x="3510" y="4467"/>
                  </a:lnTo>
                  <a:lnTo>
                    <a:pt x="3621" y="4495"/>
                  </a:lnTo>
                  <a:cubicBezTo>
                    <a:pt x="3704" y="4516"/>
                    <a:pt x="3794" y="4530"/>
                    <a:pt x="3891" y="4550"/>
                  </a:cubicBezTo>
                  <a:cubicBezTo>
                    <a:pt x="3901" y="4552"/>
                    <a:pt x="3912" y="4553"/>
                    <a:pt x="3922" y="4553"/>
                  </a:cubicBezTo>
                  <a:cubicBezTo>
                    <a:pt x="4001" y="4553"/>
                    <a:pt x="4076" y="4506"/>
                    <a:pt x="4106" y="4426"/>
                  </a:cubicBezTo>
                  <a:lnTo>
                    <a:pt x="4051" y="4419"/>
                  </a:lnTo>
                  <a:lnTo>
                    <a:pt x="4016" y="4412"/>
                  </a:lnTo>
                  <a:lnTo>
                    <a:pt x="3981" y="4398"/>
                  </a:lnTo>
                  <a:lnTo>
                    <a:pt x="3974" y="4398"/>
                  </a:lnTo>
                  <a:lnTo>
                    <a:pt x="3877" y="4370"/>
                  </a:lnTo>
                  <a:lnTo>
                    <a:pt x="3822" y="4349"/>
                  </a:lnTo>
                  <a:cubicBezTo>
                    <a:pt x="3794" y="4342"/>
                    <a:pt x="3773" y="4329"/>
                    <a:pt x="3753" y="4322"/>
                  </a:cubicBezTo>
                  <a:lnTo>
                    <a:pt x="3732" y="4315"/>
                  </a:lnTo>
                  <a:lnTo>
                    <a:pt x="3683" y="4294"/>
                  </a:lnTo>
                  <a:lnTo>
                    <a:pt x="3635" y="4273"/>
                  </a:lnTo>
                  <a:lnTo>
                    <a:pt x="3593" y="4252"/>
                  </a:lnTo>
                  <a:lnTo>
                    <a:pt x="3538" y="4231"/>
                  </a:lnTo>
                  <a:lnTo>
                    <a:pt x="3524" y="4218"/>
                  </a:lnTo>
                  <a:lnTo>
                    <a:pt x="3503" y="4211"/>
                  </a:lnTo>
                  <a:lnTo>
                    <a:pt x="3447" y="4176"/>
                  </a:lnTo>
                  <a:lnTo>
                    <a:pt x="3406" y="4155"/>
                  </a:lnTo>
                  <a:lnTo>
                    <a:pt x="3350" y="4120"/>
                  </a:lnTo>
                  <a:lnTo>
                    <a:pt x="3288" y="4086"/>
                  </a:lnTo>
                  <a:lnTo>
                    <a:pt x="3281" y="4079"/>
                  </a:lnTo>
                  <a:lnTo>
                    <a:pt x="3205" y="4030"/>
                  </a:lnTo>
                  <a:lnTo>
                    <a:pt x="3170" y="4003"/>
                  </a:lnTo>
                  <a:lnTo>
                    <a:pt x="3156" y="3996"/>
                  </a:lnTo>
                  <a:lnTo>
                    <a:pt x="3135" y="3982"/>
                  </a:lnTo>
                  <a:cubicBezTo>
                    <a:pt x="3101" y="3954"/>
                    <a:pt x="3066" y="3933"/>
                    <a:pt x="3038" y="3912"/>
                  </a:cubicBezTo>
                  <a:cubicBezTo>
                    <a:pt x="2948" y="3843"/>
                    <a:pt x="2865" y="3774"/>
                    <a:pt x="2781" y="3697"/>
                  </a:cubicBezTo>
                  <a:lnTo>
                    <a:pt x="2768" y="3690"/>
                  </a:lnTo>
                  <a:lnTo>
                    <a:pt x="2719" y="3642"/>
                  </a:lnTo>
                  <a:lnTo>
                    <a:pt x="2684" y="3614"/>
                  </a:lnTo>
                  <a:lnTo>
                    <a:pt x="2670" y="3593"/>
                  </a:lnTo>
                  <a:lnTo>
                    <a:pt x="2664" y="3586"/>
                  </a:lnTo>
                  <a:cubicBezTo>
                    <a:pt x="2553" y="3628"/>
                    <a:pt x="2442" y="3656"/>
                    <a:pt x="2324" y="3656"/>
                  </a:cubicBezTo>
                  <a:cubicBezTo>
                    <a:pt x="2178" y="3656"/>
                    <a:pt x="2039" y="3621"/>
                    <a:pt x="1914" y="3552"/>
                  </a:cubicBezTo>
                  <a:cubicBezTo>
                    <a:pt x="1658" y="3392"/>
                    <a:pt x="1491" y="3129"/>
                    <a:pt x="1457" y="2830"/>
                  </a:cubicBezTo>
                  <a:cubicBezTo>
                    <a:pt x="1457" y="2296"/>
                    <a:pt x="1658" y="2019"/>
                    <a:pt x="2060" y="2019"/>
                  </a:cubicBezTo>
                  <a:cubicBezTo>
                    <a:pt x="2072" y="2018"/>
                    <a:pt x="2083" y="2018"/>
                    <a:pt x="2094" y="2018"/>
                  </a:cubicBezTo>
                  <a:cubicBezTo>
                    <a:pt x="2241" y="2018"/>
                    <a:pt x="2382" y="2059"/>
                    <a:pt x="2511" y="2137"/>
                  </a:cubicBezTo>
                  <a:cubicBezTo>
                    <a:pt x="2525" y="2123"/>
                    <a:pt x="2539" y="2109"/>
                    <a:pt x="2553" y="2102"/>
                  </a:cubicBezTo>
                  <a:cubicBezTo>
                    <a:pt x="2740" y="1963"/>
                    <a:pt x="2913" y="1797"/>
                    <a:pt x="3059" y="1616"/>
                  </a:cubicBezTo>
                  <a:cubicBezTo>
                    <a:pt x="3066" y="1610"/>
                    <a:pt x="3066" y="1603"/>
                    <a:pt x="3073" y="1596"/>
                  </a:cubicBezTo>
                  <a:cubicBezTo>
                    <a:pt x="3073" y="1582"/>
                    <a:pt x="3066" y="1568"/>
                    <a:pt x="3059" y="1554"/>
                  </a:cubicBezTo>
                  <a:cubicBezTo>
                    <a:pt x="3017" y="1429"/>
                    <a:pt x="3038" y="1290"/>
                    <a:pt x="3121" y="1186"/>
                  </a:cubicBezTo>
                  <a:cubicBezTo>
                    <a:pt x="3191" y="1075"/>
                    <a:pt x="3316" y="1013"/>
                    <a:pt x="3447" y="1013"/>
                  </a:cubicBezTo>
                  <a:lnTo>
                    <a:pt x="4259" y="1013"/>
                  </a:lnTo>
                  <a:cubicBezTo>
                    <a:pt x="4148" y="666"/>
                    <a:pt x="3711" y="0"/>
                    <a:pt x="2067"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74;p55">
              <a:extLst>
                <a:ext uri="{FF2B5EF4-FFF2-40B4-BE49-F238E27FC236}">
                  <a16:creationId xmlns:a16="http://schemas.microsoft.com/office/drawing/2014/main" id="{9C01EB55-59C1-4EDB-AB82-48D1F506AC18}"/>
                </a:ext>
              </a:extLst>
            </p:cNvPr>
            <p:cNvSpPr/>
            <p:nvPr/>
          </p:nvSpPr>
          <p:spPr>
            <a:xfrm>
              <a:off x="4829800" y="2218100"/>
              <a:ext cx="243150" cy="179025"/>
            </a:xfrm>
            <a:custGeom>
              <a:avLst/>
              <a:gdLst/>
              <a:ahLst/>
              <a:cxnLst/>
              <a:rect l="l" t="t" r="r" b="b"/>
              <a:pathLst>
                <a:path w="9726" h="7161" extrusionOk="0">
                  <a:moveTo>
                    <a:pt x="4846" y="0"/>
                  </a:moveTo>
                  <a:cubicBezTo>
                    <a:pt x="4358" y="0"/>
                    <a:pt x="3866" y="73"/>
                    <a:pt x="3386" y="224"/>
                  </a:cubicBezTo>
                  <a:cubicBezTo>
                    <a:pt x="1575" y="800"/>
                    <a:pt x="257" y="2368"/>
                    <a:pt x="15" y="4247"/>
                  </a:cubicBezTo>
                  <a:cubicBezTo>
                    <a:pt x="49" y="4268"/>
                    <a:pt x="84" y="4296"/>
                    <a:pt x="112" y="4324"/>
                  </a:cubicBezTo>
                  <a:lnTo>
                    <a:pt x="140" y="4345"/>
                  </a:lnTo>
                  <a:cubicBezTo>
                    <a:pt x="167" y="4372"/>
                    <a:pt x="188" y="4400"/>
                    <a:pt x="209" y="4435"/>
                  </a:cubicBezTo>
                  <a:lnTo>
                    <a:pt x="216" y="4442"/>
                  </a:lnTo>
                  <a:cubicBezTo>
                    <a:pt x="237" y="4476"/>
                    <a:pt x="257" y="4518"/>
                    <a:pt x="271" y="4553"/>
                  </a:cubicBezTo>
                  <a:lnTo>
                    <a:pt x="278" y="4587"/>
                  </a:lnTo>
                  <a:cubicBezTo>
                    <a:pt x="292" y="4629"/>
                    <a:pt x="306" y="4671"/>
                    <a:pt x="306" y="4712"/>
                  </a:cubicBezTo>
                  <a:cubicBezTo>
                    <a:pt x="313" y="4747"/>
                    <a:pt x="313" y="4775"/>
                    <a:pt x="306" y="4809"/>
                  </a:cubicBezTo>
                  <a:cubicBezTo>
                    <a:pt x="306" y="4816"/>
                    <a:pt x="306" y="4823"/>
                    <a:pt x="306" y="4837"/>
                  </a:cubicBezTo>
                  <a:cubicBezTo>
                    <a:pt x="306" y="4858"/>
                    <a:pt x="299" y="4879"/>
                    <a:pt x="299" y="4899"/>
                  </a:cubicBezTo>
                  <a:cubicBezTo>
                    <a:pt x="299" y="4906"/>
                    <a:pt x="292" y="4920"/>
                    <a:pt x="292" y="4927"/>
                  </a:cubicBezTo>
                  <a:cubicBezTo>
                    <a:pt x="285" y="4948"/>
                    <a:pt x="278" y="4969"/>
                    <a:pt x="271" y="4983"/>
                  </a:cubicBezTo>
                  <a:cubicBezTo>
                    <a:pt x="271" y="4997"/>
                    <a:pt x="264" y="5003"/>
                    <a:pt x="257" y="5017"/>
                  </a:cubicBezTo>
                  <a:cubicBezTo>
                    <a:pt x="251" y="5031"/>
                    <a:pt x="244" y="5052"/>
                    <a:pt x="237" y="5066"/>
                  </a:cubicBezTo>
                  <a:lnTo>
                    <a:pt x="216" y="5094"/>
                  </a:lnTo>
                  <a:cubicBezTo>
                    <a:pt x="202" y="5107"/>
                    <a:pt x="195" y="5121"/>
                    <a:pt x="188" y="5135"/>
                  </a:cubicBezTo>
                  <a:lnTo>
                    <a:pt x="160" y="5170"/>
                  </a:lnTo>
                  <a:cubicBezTo>
                    <a:pt x="147" y="5177"/>
                    <a:pt x="133" y="5191"/>
                    <a:pt x="126" y="5205"/>
                  </a:cubicBezTo>
                  <a:lnTo>
                    <a:pt x="91" y="5232"/>
                  </a:lnTo>
                  <a:lnTo>
                    <a:pt x="49" y="5260"/>
                  </a:lnTo>
                  <a:lnTo>
                    <a:pt x="15" y="5281"/>
                  </a:lnTo>
                  <a:cubicBezTo>
                    <a:pt x="8" y="5281"/>
                    <a:pt x="8" y="5288"/>
                    <a:pt x="1" y="5295"/>
                  </a:cubicBezTo>
                  <a:cubicBezTo>
                    <a:pt x="56" y="5926"/>
                    <a:pt x="237" y="6536"/>
                    <a:pt x="535" y="7091"/>
                  </a:cubicBezTo>
                  <a:cubicBezTo>
                    <a:pt x="1728" y="7077"/>
                    <a:pt x="3108" y="6231"/>
                    <a:pt x="3296" y="6113"/>
                  </a:cubicBezTo>
                  <a:cubicBezTo>
                    <a:pt x="3386" y="5981"/>
                    <a:pt x="3434" y="5822"/>
                    <a:pt x="3427" y="5662"/>
                  </a:cubicBezTo>
                  <a:cubicBezTo>
                    <a:pt x="3427" y="5531"/>
                    <a:pt x="3074" y="5059"/>
                    <a:pt x="2859" y="4775"/>
                  </a:cubicBezTo>
                  <a:cubicBezTo>
                    <a:pt x="2456" y="4234"/>
                    <a:pt x="2214" y="3894"/>
                    <a:pt x="2214" y="3637"/>
                  </a:cubicBezTo>
                  <a:lnTo>
                    <a:pt x="2214" y="3554"/>
                  </a:lnTo>
                  <a:cubicBezTo>
                    <a:pt x="2207" y="3165"/>
                    <a:pt x="2179" y="2139"/>
                    <a:pt x="2852" y="1445"/>
                  </a:cubicBezTo>
                  <a:cubicBezTo>
                    <a:pt x="3268" y="1022"/>
                    <a:pt x="3871" y="807"/>
                    <a:pt x="4648" y="807"/>
                  </a:cubicBezTo>
                  <a:cubicBezTo>
                    <a:pt x="7256" y="807"/>
                    <a:pt x="7284" y="2409"/>
                    <a:pt x="7284" y="2423"/>
                  </a:cubicBezTo>
                  <a:cubicBezTo>
                    <a:pt x="7284" y="2486"/>
                    <a:pt x="7256" y="2541"/>
                    <a:pt x="7208" y="2583"/>
                  </a:cubicBezTo>
                  <a:cubicBezTo>
                    <a:pt x="7332" y="2825"/>
                    <a:pt x="7367" y="3110"/>
                    <a:pt x="7312" y="3380"/>
                  </a:cubicBezTo>
                  <a:cubicBezTo>
                    <a:pt x="7298" y="3464"/>
                    <a:pt x="7291" y="3554"/>
                    <a:pt x="7284" y="3637"/>
                  </a:cubicBezTo>
                  <a:cubicBezTo>
                    <a:pt x="7319" y="3894"/>
                    <a:pt x="7409" y="4143"/>
                    <a:pt x="7554" y="4365"/>
                  </a:cubicBezTo>
                  <a:cubicBezTo>
                    <a:pt x="7672" y="4566"/>
                    <a:pt x="7589" y="4823"/>
                    <a:pt x="7381" y="4927"/>
                  </a:cubicBezTo>
                  <a:lnTo>
                    <a:pt x="7284" y="4976"/>
                  </a:lnTo>
                  <a:cubicBezTo>
                    <a:pt x="7291" y="5184"/>
                    <a:pt x="7228" y="5392"/>
                    <a:pt x="7104" y="5558"/>
                  </a:cubicBezTo>
                  <a:cubicBezTo>
                    <a:pt x="7117" y="5891"/>
                    <a:pt x="6847" y="6169"/>
                    <a:pt x="6514" y="6169"/>
                  </a:cubicBezTo>
                  <a:cubicBezTo>
                    <a:pt x="6479" y="6169"/>
                    <a:pt x="6438" y="6169"/>
                    <a:pt x="6403" y="6162"/>
                  </a:cubicBezTo>
                  <a:lnTo>
                    <a:pt x="6347" y="6148"/>
                  </a:lnTo>
                  <a:cubicBezTo>
                    <a:pt x="6327" y="6245"/>
                    <a:pt x="6313" y="6335"/>
                    <a:pt x="6299" y="6418"/>
                  </a:cubicBezTo>
                  <a:cubicBezTo>
                    <a:pt x="7221" y="6744"/>
                    <a:pt x="8165" y="6994"/>
                    <a:pt x="9129" y="7161"/>
                  </a:cubicBezTo>
                  <a:cubicBezTo>
                    <a:pt x="9517" y="6460"/>
                    <a:pt x="9718" y="5676"/>
                    <a:pt x="9725" y="4879"/>
                  </a:cubicBezTo>
                  <a:cubicBezTo>
                    <a:pt x="9725" y="3991"/>
                    <a:pt x="9490" y="3117"/>
                    <a:pt x="9032" y="2361"/>
                  </a:cubicBezTo>
                  <a:lnTo>
                    <a:pt x="8990" y="2361"/>
                  </a:lnTo>
                  <a:cubicBezTo>
                    <a:pt x="8969" y="2361"/>
                    <a:pt x="8949" y="2361"/>
                    <a:pt x="8935" y="2354"/>
                  </a:cubicBezTo>
                  <a:cubicBezTo>
                    <a:pt x="8907" y="2347"/>
                    <a:pt x="8879" y="2340"/>
                    <a:pt x="8858" y="2333"/>
                  </a:cubicBezTo>
                  <a:cubicBezTo>
                    <a:pt x="8838" y="2326"/>
                    <a:pt x="8817" y="2326"/>
                    <a:pt x="8803" y="2319"/>
                  </a:cubicBezTo>
                  <a:cubicBezTo>
                    <a:pt x="8775" y="2305"/>
                    <a:pt x="8747" y="2291"/>
                    <a:pt x="8720" y="2278"/>
                  </a:cubicBezTo>
                  <a:cubicBezTo>
                    <a:pt x="8713" y="2271"/>
                    <a:pt x="8699" y="2264"/>
                    <a:pt x="8685" y="2250"/>
                  </a:cubicBezTo>
                  <a:cubicBezTo>
                    <a:pt x="8484" y="2104"/>
                    <a:pt x="8387" y="1854"/>
                    <a:pt x="8442" y="1619"/>
                  </a:cubicBezTo>
                  <a:lnTo>
                    <a:pt x="8449" y="1591"/>
                  </a:lnTo>
                  <a:cubicBezTo>
                    <a:pt x="7512" y="562"/>
                    <a:pt x="6196" y="0"/>
                    <a:pt x="4846"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75;p55">
              <a:extLst>
                <a:ext uri="{FF2B5EF4-FFF2-40B4-BE49-F238E27FC236}">
                  <a16:creationId xmlns:a16="http://schemas.microsoft.com/office/drawing/2014/main" id="{F71BA8BC-8269-481D-8B65-45928A405419}"/>
                </a:ext>
              </a:extLst>
            </p:cNvPr>
            <p:cNvSpPr/>
            <p:nvPr/>
          </p:nvSpPr>
          <p:spPr>
            <a:xfrm>
              <a:off x="4922400" y="2361600"/>
              <a:ext cx="67650" cy="48525"/>
            </a:xfrm>
            <a:custGeom>
              <a:avLst/>
              <a:gdLst/>
              <a:ahLst/>
              <a:cxnLst/>
              <a:rect l="l" t="t" r="r" b="b"/>
              <a:pathLst>
                <a:path w="2706" h="1941" extrusionOk="0">
                  <a:moveTo>
                    <a:pt x="844" y="1"/>
                  </a:moveTo>
                  <a:cubicBezTo>
                    <a:pt x="738" y="1"/>
                    <a:pt x="633" y="9"/>
                    <a:pt x="528" y="26"/>
                  </a:cubicBezTo>
                  <a:lnTo>
                    <a:pt x="119" y="96"/>
                  </a:lnTo>
                  <a:cubicBezTo>
                    <a:pt x="105" y="228"/>
                    <a:pt x="63" y="359"/>
                    <a:pt x="1" y="477"/>
                  </a:cubicBezTo>
                  <a:cubicBezTo>
                    <a:pt x="22" y="491"/>
                    <a:pt x="35" y="505"/>
                    <a:pt x="56" y="526"/>
                  </a:cubicBezTo>
                  <a:lnTo>
                    <a:pt x="77" y="547"/>
                  </a:lnTo>
                  <a:lnTo>
                    <a:pt x="126" y="595"/>
                  </a:lnTo>
                  <a:lnTo>
                    <a:pt x="146" y="623"/>
                  </a:lnTo>
                  <a:lnTo>
                    <a:pt x="202" y="685"/>
                  </a:lnTo>
                  <a:lnTo>
                    <a:pt x="230" y="713"/>
                  </a:lnTo>
                  <a:cubicBezTo>
                    <a:pt x="257" y="748"/>
                    <a:pt x="285" y="782"/>
                    <a:pt x="313" y="824"/>
                  </a:cubicBezTo>
                  <a:lnTo>
                    <a:pt x="327" y="838"/>
                  </a:lnTo>
                  <a:lnTo>
                    <a:pt x="417" y="956"/>
                  </a:lnTo>
                  <a:lnTo>
                    <a:pt x="452" y="1004"/>
                  </a:lnTo>
                  <a:cubicBezTo>
                    <a:pt x="472" y="1032"/>
                    <a:pt x="500" y="1067"/>
                    <a:pt x="521" y="1108"/>
                  </a:cubicBezTo>
                  <a:lnTo>
                    <a:pt x="563" y="1164"/>
                  </a:lnTo>
                  <a:lnTo>
                    <a:pt x="653" y="1289"/>
                  </a:lnTo>
                  <a:lnTo>
                    <a:pt x="694" y="1351"/>
                  </a:lnTo>
                  <a:cubicBezTo>
                    <a:pt x="736" y="1414"/>
                    <a:pt x="778" y="1483"/>
                    <a:pt x="826" y="1559"/>
                  </a:cubicBezTo>
                  <a:cubicBezTo>
                    <a:pt x="979" y="1795"/>
                    <a:pt x="1235" y="1941"/>
                    <a:pt x="1513" y="1941"/>
                  </a:cubicBezTo>
                  <a:lnTo>
                    <a:pt x="2706" y="1941"/>
                  </a:lnTo>
                  <a:cubicBezTo>
                    <a:pt x="2200" y="1393"/>
                    <a:pt x="2165" y="1233"/>
                    <a:pt x="2165" y="1129"/>
                  </a:cubicBezTo>
                  <a:cubicBezTo>
                    <a:pt x="2158" y="859"/>
                    <a:pt x="2186" y="588"/>
                    <a:pt x="2248" y="318"/>
                  </a:cubicBezTo>
                  <a:lnTo>
                    <a:pt x="2116" y="290"/>
                  </a:lnTo>
                  <a:lnTo>
                    <a:pt x="2116" y="297"/>
                  </a:lnTo>
                  <a:lnTo>
                    <a:pt x="2054" y="276"/>
                  </a:lnTo>
                  <a:cubicBezTo>
                    <a:pt x="1971" y="255"/>
                    <a:pt x="1894" y="235"/>
                    <a:pt x="1825" y="214"/>
                  </a:cubicBezTo>
                  <a:lnTo>
                    <a:pt x="1763" y="200"/>
                  </a:lnTo>
                  <a:cubicBezTo>
                    <a:pt x="1686" y="172"/>
                    <a:pt x="1617" y="151"/>
                    <a:pt x="1554" y="130"/>
                  </a:cubicBezTo>
                  <a:lnTo>
                    <a:pt x="1548" y="130"/>
                  </a:lnTo>
                  <a:cubicBezTo>
                    <a:pt x="1322" y="44"/>
                    <a:pt x="1083" y="1"/>
                    <a:pt x="844"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76;p55">
              <a:extLst>
                <a:ext uri="{FF2B5EF4-FFF2-40B4-BE49-F238E27FC236}">
                  <a16:creationId xmlns:a16="http://schemas.microsoft.com/office/drawing/2014/main" id="{60E42DE0-7E01-4115-881B-B6D96D6DF695}"/>
                </a:ext>
              </a:extLst>
            </p:cNvPr>
            <p:cNvSpPr/>
            <p:nvPr/>
          </p:nvSpPr>
          <p:spPr>
            <a:xfrm>
              <a:off x="4940950" y="2283700"/>
              <a:ext cx="69050" cy="65750"/>
            </a:xfrm>
            <a:custGeom>
              <a:avLst/>
              <a:gdLst/>
              <a:ahLst/>
              <a:cxnLst/>
              <a:rect l="l" t="t" r="r" b="b"/>
              <a:pathLst>
                <a:path w="2762" h="2630" extrusionOk="0">
                  <a:moveTo>
                    <a:pt x="1582" y="0"/>
                  </a:moveTo>
                  <a:cubicBezTo>
                    <a:pt x="1610" y="63"/>
                    <a:pt x="1624" y="132"/>
                    <a:pt x="1624" y="201"/>
                  </a:cubicBezTo>
                  <a:cubicBezTo>
                    <a:pt x="1624" y="250"/>
                    <a:pt x="1610" y="299"/>
                    <a:pt x="1589" y="340"/>
                  </a:cubicBezTo>
                  <a:cubicBezTo>
                    <a:pt x="1534" y="465"/>
                    <a:pt x="1381" y="652"/>
                    <a:pt x="951" y="999"/>
                  </a:cubicBezTo>
                  <a:cubicBezTo>
                    <a:pt x="937" y="1013"/>
                    <a:pt x="930" y="1020"/>
                    <a:pt x="917" y="1034"/>
                  </a:cubicBezTo>
                  <a:cubicBezTo>
                    <a:pt x="910" y="1055"/>
                    <a:pt x="903" y="1069"/>
                    <a:pt x="896" y="1082"/>
                  </a:cubicBezTo>
                  <a:cubicBezTo>
                    <a:pt x="896" y="1096"/>
                    <a:pt x="882" y="1096"/>
                    <a:pt x="882" y="1103"/>
                  </a:cubicBezTo>
                  <a:cubicBezTo>
                    <a:pt x="850" y="1174"/>
                    <a:pt x="782" y="1215"/>
                    <a:pt x="706" y="1215"/>
                  </a:cubicBezTo>
                  <a:cubicBezTo>
                    <a:pt x="700" y="1215"/>
                    <a:pt x="694" y="1215"/>
                    <a:pt x="688" y="1214"/>
                  </a:cubicBezTo>
                  <a:cubicBezTo>
                    <a:pt x="667" y="1207"/>
                    <a:pt x="639" y="1200"/>
                    <a:pt x="618" y="1193"/>
                  </a:cubicBezTo>
                  <a:cubicBezTo>
                    <a:pt x="604" y="1186"/>
                    <a:pt x="591" y="1179"/>
                    <a:pt x="584" y="1166"/>
                  </a:cubicBezTo>
                  <a:lnTo>
                    <a:pt x="556" y="1152"/>
                  </a:lnTo>
                  <a:cubicBezTo>
                    <a:pt x="507" y="1103"/>
                    <a:pt x="445" y="1062"/>
                    <a:pt x="382" y="1034"/>
                  </a:cubicBezTo>
                  <a:cubicBezTo>
                    <a:pt x="369" y="1027"/>
                    <a:pt x="348" y="1027"/>
                    <a:pt x="327" y="1020"/>
                  </a:cubicBezTo>
                  <a:cubicBezTo>
                    <a:pt x="313" y="1020"/>
                    <a:pt x="299" y="1013"/>
                    <a:pt x="285" y="1013"/>
                  </a:cubicBezTo>
                  <a:lnTo>
                    <a:pt x="209" y="1013"/>
                  </a:lnTo>
                  <a:cubicBezTo>
                    <a:pt x="63" y="1013"/>
                    <a:pt x="1" y="1075"/>
                    <a:pt x="1" y="1422"/>
                  </a:cubicBezTo>
                  <a:cubicBezTo>
                    <a:pt x="43" y="1575"/>
                    <a:pt x="140" y="1714"/>
                    <a:pt x="278" y="1797"/>
                  </a:cubicBezTo>
                  <a:cubicBezTo>
                    <a:pt x="344" y="1828"/>
                    <a:pt x="413" y="1843"/>
                    <a:pt x="482" y="1843"/>
                  </a:cubicBezTo>
                  <a:cubicBezTo>
                    <a:pt x="580" y="1843"/>
                    <a:pt x="678" y="1812"/>
                    <a:pt x="764" y="1755"/>
                  </a:cubicBezTo>
                  <a:cubicBezTo>
                    <a:pt x="785" y="1741"/>
                    <a:pt x="806" y="1734"/>
                    <a:pt x="826" y="1727"/>
                  </a:cubicBezTo>
                  <a:lnTo>
                    <a:pt x="875" y="1727"/>
                  </a:lnTo>
                  <a:cubicBezTo>
                    <a:pt x="896" y="1734"/>
                    <a:pt x="917" y="1734"/>
                    <a:pt x="937" y="1741"/>
                  </a:cubicBezTo>
                  <a:lnTo>
                    <a:pt x="958" y="1755"/>
                  </a:lnTo>
                  <a:cubicBezTo>
                    <a:pt x="986" y="1769"/>
                    <a:pt x="1007" y="1790"/>
                    <a:pt x="1028" y="1811"/>
                  </a:cubicBezTo>
                  <a:cubicBezTo>
                    <a:pt x="1034" y="1825"/>
                    <a:pt x="1048" y="1838"/>
                    <a:pt x="1062" y="1859"/>
                  </a:cubicBezTo>
                  <a:lnTo>
                    <a:pt x="1083" y="1880"/>
                  </a:lnTo>
                  <a:lnTo>
                    <a:pt x="1118" y="1915"/>
                  </a:lnTo>
                  <a:lnTo>
                    <a:pt x="1416" y="2171"/>
                  </a:lnTo>
                  <a:lnTo>
                    <a:pt x="1520" y="2248"/>
                  </a:lnTo>
                  <a:cubicBezTo>
                    <a:pt x="1555" y="2268"/>
                    <a:pt x="1589" y="2289"/>
                    <a:pt x="1624" y="2317"/>
                  </a:cubicBezTo>
                  <a:cubicBezTo>
                    <a:pt x="1659" y="2338"/>
                    <a:pt x="1700" y="2359"/>
                    <a:pt x="1735" y="2379"/>
                  </a:cubicBezTo>
                  <a:lnTo>
                    <a:pt x="1763" y="2393"/>
                  </a:lnTo>
                  <a:lnTo>
                    <a:pt x="1777" y="2407"/>
                  </a:lnTo>
                  <a:cubicBezTo>
                    <a:pt x="1818" y="2428"/>
                    <a:pt x="1839" y="2442"/>
                    <a:pt x="1867" y="2456"/>
                  </a:cubicBezTo>
                  <a:lnTo>
                    <a:pt x="1908" y="2477"/>
                  </a:lnTo>
                  <a:lnTo>
                    <a:pt x="1992" y="2511"/>
                  </a:lnTo>
                  <a:lnTo>
                    <a:pt x="2040" y="2532"/>
                  </a:lnTo>
                  <a:lnTo>
                    <a:pt x="2110" y="2560"/>
                  </a:lnTo>
                  <a:lnTo>
                    <a:pt x="2151" y="2581"/>
                  </a:lnTo>
                  <a:cubicBezTo>
                    <a:pt x="2179" y="2588"/>
                    <a:pt x="2200" y="2594"/>
                    <a:pt x="2221" y="2601"/>
                  </a:cubicBezTo>
                  <a:lnTo>
                    <a:pt x="2262" y="2608"/>
                  </a:lnTo>
                  <a:cubicBezTo>
                    <a:pt x="2283" y="2615"/>
                    <a:pt x="2304" y="2622"/>
                    <a:pt x="2325" y="2622"/>
                  </a:cubicBezTo>
                  <a:cubicBezTo>
                    <a:pt x="2352" y="2629"/>
                    <a:pt x="2352" y="2629"/>
                    <a:pt x="2366" y="2629"/>
                  </a:cubicBezTo>
                  <a:lnTo>
                    <a:pt x="2387" y="2629"/>
                  </a:lnTo>
                  <a:cubicBezTo>
                    <a:pt x="2436" y="2504"/>
                    <a:pt x="2449" y="2366"/>
                    <a:pt x="2442" y="2227"/>
                  </a:cubicBezTo>
                  <a:cubicBezTo>
                    <a:pt x="2442" y="2151"/>
                    <a:pt x="2484" y="2081"/>
                    <a:pt x="2553" y="2047"/>
                  </a:cubicBezTo>
                  <a:lnTo>
                    <a:pt x="2762" y="1942"/>
                  </a:lnTo>
                  <a:cubicBezTo>
                    <a:pt x="2588" y="1665"/>
                    <a:pt x="2477" y="1346"/>
                    <a:pt x="2442" y="1013"/>
                  </a:cubicBezTo>
                  <a:cubicBezTo>
                    <a:pt x="2442" y="909"/>
                    <a:pt x="2456" y="805"/>
                    <a:pt x="2470" y="701"/>
                  </a:cubicBezTo>
                  <a:cubicBezTo>
                    <a:pt x="2533" y="458"/>
                    <a:pt x="2477" y="201"/>
                    <a:pt x="2332"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77;p55">
              <a:extLst>
                <a:ext uri="{FF2B5EF4-FFF2-40B4-BE49-F238E27FC236}">
                  <a16:creationId xmlns:a16="http://schemas.microsoft.com/office/drawing/2014/main" id="{8325C7E6-37FD-4030-83ED-92C292AD7DE9}"/>
                </a:ext>
              </a:extLst>
            </p:cNvPr>
            <p:cNvSpPr/>
            <p:nvPr/>
          </p:nvSpPr>
          <p:spPr>
            <a:xfrm>
              <a:off x="4810550" y="2274675"/>
              <a:ext cx="307300" cy="207150"/>
            </a:xfrm>
            <a:custGeom>
              <a:avLst/>
              <a:gdLst/>
              <a:ahLst/>
              <a:cxnLst/>
              <a:rect l="l" t="t" r="r" b="b"/>
              <a:pathLst>
                <a:path w="12292" h="8286" extrusionOk="0">
                  <a:moveTo>
                    <a:pt x="10683" y="1"/>
                  </a:moveTo>
                  <a:lnTo>
                    <a:pt x="10246" y="49"/>
                  </a:lnTo>
                  <a:cubicBezTo>
                    <a:pt x="10676" y="833"/>
                    <a:pt x="10905" y="1721"/>
                    <a:pt x="10898" y="2616"/>
                  </a:cubicBezTo>
                  <a:cubicBezTo>
                    <a:pt x="10891" y="3510"/>
                    <a:pt x="10655" y="4391"/>
                    <a:pt x="10204" y="5168"/>
                  </a:cubicBezTo>
                  <a:cubicBezTo>
                    <a:pt x="10197" y="5189"/>
                    <a:pt x="10190" y="5203"/>
                    <a:pt x="10183" y="5224"/>
                  </a:cubicBezTo>
                  <a:cubicBezTo>
                    <a:pt x="9559" y="6285"/>
                    <a:pt x="8588" y="7103"/>
                    <a:pt x="7430" y="7526"/>
                  </a:cubicBezTo>
                  <a:cubicBezTo>
                    <a:pt x="7409" y="7533"/>
                    <a:pt x="7381" y="7540"/>
                    <a:pt x="7360" y="7547"/>
                  </a:cubicBezTo>
                  <a:cubicBezTo>
                    <a:pt x="7319" y="7568"/>
                    <a:pt x="7270" y="7582"/>
                    <a:pt x="7228" y="7596"/>
                  </a:cubicBezTo>
                  <a:cubicBezTo>
                    <a:pt x="7173" y="7610"/>
                    <a:pt x="7111" y="7630"/>
                    <a:pt x="7048" y="7644"/>
                  </a:cubicBezTo>
                  <a:cubicBezTo>
                    <a:pt x="7013" y="7658"/>
                    <a:pt x="6979" y="7665"/>
                    <a:pt x="6944" y="7679"/>
                  </a:cubicBezTo>
                  <a:cubicBezTo>
                    <a:pt x="6861" y="7700"/>
                    <a:pt x="6771" y="7721"/>
                    <a:pt x="6687" y="7735"/>
                  </a:cubicBezTo>
                  <a:lnTo>
                    <a:pt x="6646" y="7748"/>
                  </a:lnTo>
                  <a:cubicBezTo>
                    <a:pt x="6549" y="7762"/>
                    <a:pt x="6445" y="7783"/>
                    <a:pt x="6341" y="7797"/>
                  </a:cubicBezTo>
                  <a:lnTo>
                    <a:pt x="6264" y="7804"/>
                  </a:lnTo>
                  <a:cubicBezTo>
                    <a:pt x="6181" y="7818"/>
                    <a:pt x="6098" y="7825"/>
                    <a:pt x="6022" y="7832"/>
                  </a:cubicBezTo>
                  <a:lnTo>
                    <a:pt x="5931" y="7839"/>
                  </a:lnTo>
                  <a:cubicBezTo>
                    <a:pt x="5827" y="7845"/>
                    <a:pt x="5723" y="7845"/>
                    <a:pt x="5619" y="7845"/>
                  </a:cubicBezTo>
                  <a:lnTo>
                    <a:pt x="5536" y="7845"/>
                  </a:lnTo>
                  <a:cubicBezTo>
                    <a:pt x="5446" y="7845"/>
                    <a:pt x="5363" y="7845"/>
                    <a:pt x="5272" y="7839"/>
                  </a:cubicBezTo>
                  <a:lnTo>
                    <a:pt x="5238" y="7839"/>
                  </a:lnTo>
                  <a:cubicBezTo>
                    <a:pt x="5148" y="7832"/>
                    <a:pt x="5050" y="7818"/>
                    <a:pt x="4960" y="7811"/>
                  </a:cubicBezTo>
                  <a:lnTo>
                    <a:pt x="4863" y="7797"/>
                  </a:lnTo>
                  <a:cubicBezTo>
                    <a:pt x="4787" y="7783"/>
                    <a:pt x="4711" y="7769"/>
                    <a:pt x="4634" y="7755"/>
                  </a:cubicBezTo>
                  <a:lnTo>
                    <a:pt x="4551" y="7741"/>
                  </a:lnTo>
                  <a:cubicBezTo>
                    <a:pt x="4461" y="7721"/>
                    <a:pt x="4371" y="7700"/>
                    <a:pt x="4281" y="7672"/>
                  </a:cubicBezTo>
                  <a:cubicBezTo>
                    <a:pt x="4225" y="7658"/>
                    <a:pt x="4177" y="7644"/>
                    <a:pt x="4121" y="7630"/>
                  </a:cubicBezTo>
                  <a:lnTo>
                    <a:pt x="4017" y="7596"/>
                  </a:lnTo>
                  <a:cubicBezTo>
                    <a:pt x="2741" y="7187"/>
                    <a:pt x="1666" y="6306"/>
                    <a:pt x="1014" y="5133"/>
                  </a:cubicBezTo>
                  <a:cubicBezTo>
                    <a:pt x="1007" y="5120"/>
                    <a:pt x="1000" y="5106"/>
                    <a:pt x="993" y="5092"/>
                  </a:cubicBezTo>
                  <a:cubicBezTo>
                    <a:pt x="674" y="4502"/>
                    <a:pt x="466" y="3864"/>
                    <a:pt x="389" y="3198"/>
                  </a:cubicBezTo>
                  <a:lnTo>
                    <a:pt x="1" y="3365"/>
                  </a:lnTo>
                  <a:cubicBezTo>
                    <a:pt x="392" y="6259"/>
                    <a:pt x="2870" y="8285"/>
                    <a:pt x="5620" y="8285"/>
                  </a:cubicBezTo>
                  <a:cubicBezTo>
                    <a:pt x="6185" y="8285"/>
                    <a:pt x="6761" y="8200"/>
                    <a:pt x="7332" y="8019"/>
                  </a:cubicBezTo>
                  <a:cubicBezTo>
                    <a:pt x="10697" y="6965"/>
                    <a:pt x="12292" y="3136"/>
                    <a:pt x="10683"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78;p55">
              <a:extLst>
                <a:ext uri="{FF2B5EF4-FFF2-40B4-BE49-F238E27FC236}">
                  <a16:creationId xmlns:a16="http://schemas.microsoft.com/office/drawing/2014/main" id="{222608FF-B0FC-48E9-9351-8420113F4ABB}"/>
                </a:ext>
              </a:extLst>
            </p:cNvPr>
            <p:cNvSpPr/>
            <p:nvPr/>
          </p:nvSpPr>
          <p:spPr>
            <a:xfrm>
              <a:off x="4810550" y="2197675"/>
              <a:ext cx="236050" cy="123675"/>
            </a:xfrm>
            <a:custGeom>
              <a:avLst/>
              <a:gdLst/>
              <a:ahLst/>
              <a:cxnLst/>
              <a:rect l="l" t="t" r="r" b="b"/>
              <a:pathLst>
                <a:path w="9442" h="4947" extrusionOk="0">
                  <a:moveTo>
                    <a:pt x="5626" y="1"/>
                  </a:moveTo>
                  <a:cubicBezTo>
                    <a:pt x="4983" y="1"/>
                    <a:pt x="4336" y="110"/>
                    <a:pt x="3712" y="334"/>
                  </a:cubicBezTo>
                  <a:cubicBezTo>
                    <a:pt x="1735" y="1041"/>
                    <a:pt x="306" y="2775"/>
                    <a:pt x="1" y="4849"/>
                  </a:cubicBezTo>
                  <a:lnTo>
                    <a:pt x="396" y="4946"/>
                  </a:lnTo>
                  <a:cubicBezTo>
                    <a:pt x="674" y="2970"/>
                    <a:pt x="2047" y="1319"/>
                    <a:pt x="3941" y="681"/>
                  </a:cubicBezTo>
                  <a:cubicBezTo>
                    <a:pt x="4491" y="495"/>
                    <a:pt x="5059" y="404"/>
                    <a:pt x="5622" y="404"/>
                  </a:cubicBezTo>
                  <a:cubicBezTo>
                    <a:pt x="6991" y="404"/>
                    <a:pt x="8335" y="939"/>
                    <a:pt x="9337" y="1936"/>
                  </a:cubicBezTo>
                  <a:cubicBezTo>
                    <a:pt x="9372" y="1777"/>
                    <a:pt x="9413" y="1624"/>
                    <a:pt x="9441" y="1471"/>
                  </a:cubicBezTo>
                  <a:cubicBezTo>
                    <a:pt x="8379" y="509"/>
                    <a:pt x="7013" y="1"/>
                    <a:pt x="5626"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79;p55">
              <a:extLst>
                <a:ext uri="{FF2B5EF4-FFF2-40B4-BE49-F238E27FC236}">
                  <a16:creationId xmlns:a16="http://schemas.microsoft.com/office/drawing/2014/main" id="{6534562A-4D1C-4BF6-A845-60AAEB21E960}"/>
                </a:ext>
              </a:extLst>
            </p:cNvPr>
            <p:cNvSpPr/>
            <p:nvPr/>
          </p:nvSpPr>
          <p:spPr>
            <a:xfrm>
              <a:off x="4849050" y="2380800"/>
              <a:ext cx="203100" cy="79800"/>
            </a:xfrm>
            <a:custGeom>
              <a:avLst/>
              <a:gdLst/>
              <a:ahLst/>
              <a:cxnLst/>
              <a:rect l="l" t="t" r="r" b="b"/>
              <a:pathLst>
                <a:path w="8124" h="3192" extrusionOk="0">
                  <a:moveTo>
                    <a:pt x="2657" y="1"/>
                  </a:moveTo>
                  <a:cubicBezTo>
                    <a:pt x="2290" y="223"/>
                    <a:pt x="1124" y="881"/>
                    <a:pt x="1" y="979"/>
                  </a:cubicBezTo>
                  <a:cubicBezTo>
                    <a:pt x="625" y="1936"/>
                    <a:pt x="1561" y="2643"/>
                    <a:pt x="2650" y="2983"/>
                  </a:cubicBezTo>
                  <a:lnTo>
                    <a:pt x="2678" y="2990"/>
                  </a:lnTo>
                  <a:cubicBezTo>
                    <a:pt x="2803" y="3025"/>
                    <a:pt x="2928" y="3059"/>
                    <a:pt x="3053" y="3087"/>
                  </a:cubicBezTo>
                  <a:lnTo>
                    <a:pt x="3115" y="3101"/>
                  </a:lnTo>
                  <a:cubicBezTo>
                    <a:pt x="3247" y="3129"/>
                    <a:pt x="3379" y="3150"/>
                    <a:pt x="3517" y="3164"/>
                  </a:cubicBezTo>
                  <a:cubicBezTo>
                    <a:pt x="3545" y="3164"/>
                    <a:pt x="3566" y="3170"/>
                    <a:pt x="3594" y="3170"/>
                  </a:cubicBezTo>
                  <a:cubicBezTo>
                    <a:pt x="3712" y="3184"/>
                    <a:pt x="3830" y="3191"/>
                    <a:pt x="3941" y="3191"/>
                  </a:cubicBezTo>
                  <a:lnTo>
                    <a:pt x="4301" y="3191"/>
                  </a:lnTo>
                  <a:cubicBezTo>
                    <a:pt x="4350" y="3191"/>
                    <a:pt x="4405" y="3191"/>
                    <a:pt x="4454" y="3184"/>
                  </a:cubicBezTo>
                  <a:lnTo>
                    <a:pt x="4544" y="3177"/>
                  </a:lnTo>
                  <a:cubicBezTo>
                    <a:pt x="4759" y="3157"/>
                    <a:pt x="4967" y="3122"/>
                    <a:pt x="5182" y="3073"/>
                  </a:cubicBezTo>
                  <a:lnTo>
                    <a:pt x="5196" y="3073"/>
                  </a:lnTo>
                  <a:cubicBezTo>
                    <a:pt x="5265" y="3053"/>
                    <a:pt x="5342" y="3032"/>
                    <a:pt x="5411" y="3011"/>
                  </a:cubicBezTo>
                  <a:lnTo>
                    <a:pt x="5432" y="3011"/>
                  </a:lnTo>
                  <a:cubicBezTo>
                    <a:pt x="6202" y="2782"/>
                    <a:pt x="6909" y="2366"/>
                    <a:pt x="7478" y="1804"/>
                  </a:cubicBezTo>
                  <a:cubicBezTo>
                    <a:pt x="7721" y="1568"/>
                    <a:pt x="7936" y="1305"/>
                    <a:pt x="8123" y="1027"/>
                  </a:cubicBezTo>
                  <a:cubicBezTo>
                    <a:pt x="7235" y="868"/>
                    <a:pt x="6354" y="632"/>
                    <a:pt x="5501" y="334"/>
                  </a:cubicBezTo>
                  <a:lnTo>
                    <a:pt x="5501" y="354"/>
                  </a:lnTo>
                  <a:cubicBezTo>
                    <a:pt x="5619" y="555"/>
                    <a:pt x="5765" y="743"/>
                    <a:pt x="5931" y="909"/>
                  </a:cubicBezTo>
                  <a:cubicBezTo>
                    <a:pt x="6167" y="1166"/>
                    <a:pt x="5987" y="1582"/>
                    <a:pt x="5633" y="1582"/>
                  </a:cubicBezTo>
                  <a:lnTo>
                    <a:pt x="4447" y="1582"/>
                  </a:lnTo>
                  <a:cubicBezTo>
                    <a:pt x="4440" y="1582"/>
                    <a:pt x="4434" y="1582"/>
                    <a:pt x="4427" y="1582"/>
                  </a:cubicBezTo>
                  <a:cubicBezTo>
                    <a:pt x="4012" y="1582"/>
                    <a:pt x="3632" y="1368"/>
                    <a:pt x="3413" y="1020"/>
                  </a:cubicBezTo>
                  <a:cubicBezTo>
                    <a:pt x="3372" y="944"/>
                    <a:pt x="3330" y="881"/>
                    <a:pt x="3289" y="819"/>
                  </a:cubicBezTo>
                  <a:lnTo>
                    <a:pt x="3254" y="764"/>
                  </a:lnTo>
                  <a:cubicBezTo>
                    <a:pt x="3219" y="715"/>
                    <a:pt x="3184" y="660"/>
                    <a:pt x="3150" y="618"/>
                  </a:cubicBezTo>
                  <a:lnTo>
                    <a:pt x="3136" y="597"/>
                  </a:lnTo>
                  <a:cubicBezTo>
                    <a:pt x="3101" y="549"/>
                    <a:pt x="3067" y="500"/>
                    <a:pt x="3039" y="458"/>
                  </a:cubicBezTo>
                  <a:lnTo>
                    <a:pt x="3011" y="417"/>
                  </a:lnTo>
                  <a:cubicBezTo>
                    <a:pt x="2983" y="382"/>
                    <a:pt x="2956" y="354"/>
                    <a:pt x="2935" y="320"/>
                  </a:cubicBezTo>
                  <a:lnTo>
                    <a:pt x="2921" y="306"/>
                  </a:lnTo>
                  <a:cubicBezTo>
                    <a:pt x="2893" y="271"/>
                    <a:pt x="2865" y="236"/>
                    <a:pt x="2845" y="209"/>
                  </a:cubicBezTo>
                  <a:lnTo>
                    <a:pt x="2824" y="188"/>
                  </a:lnTo>
                  <a:lnTo>
                    <a:pt x="2775" y="125"/>
                  </a:lnTo>
                  <a:lnTo>
                    <a:pt x="2761" y="112"/>
                  </a:lnTo>
                  <a:lnTo>
                    <a:pt x="2706" y="56"/>
                  </a:lnTo>
                  <a:lnTo>
                    <a:pt x="2692" y="42"/>
                  </a:lnTo>
                  <a:cubicBezTo>
                    <a:pt x="2678" y="28"/>
                    <a:pt x="2664" y="21"/>
                    <a:pt x="2657" y="8"/>
                  </a:cubicBezTo>
                  <a:lnTo>
                    <a:pt x="2657"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85434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1">
                                            <p:txEl>
                                              <p:pRg st="0" end="0"/>
                                            </p:txEl>
                                          </p:spTgt>
                                        </p:tgtEl>
                                        <p:attrNameLst>
                                          <p:attrName>style.visibility</p:attrName>
                                        </p:attrNameLst>
                                      </p:cBhvr>
                                      <p:to>
                                        <p:strVal val="visible"/>
                                      </p:to>
                                    </p:set>
                                    <p:anim calcmode="lin" valueType="num">
                                      <p:cBhvr additive="base">
                                        <p:cTn id="7" dur="500" fill="hold"/>
                                        <p:tgtEl>
                                          <p:spTgt spid="9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 grpId="0" build="p"/>
      <p:bldP spid="4" grpId="0"/>
      <p:bldP spid="14" grpId="0"/>
      <p:bldP spid="17"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40"/>
          <p:cNvSpPr txBox="1">
            <a:spLocks noGrp="1"/>
          </p:cNvSpPr>
          <p:nvPr>
            <p:ph type="title"/>
          </p:nvPr>
        </p:nvSpPr>
        <p:spPr>
          <a:xfrm>
            <a:off x="731882" y="274181"/>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Hit és tettek</a:t>
            </a:r>
            <a:endParaRPr sz="2800" dirty="0">
              <a:latin typeface="Arial" panose="020B0604020202020204" pitchFamily="34" charset="0"/>
              <a:cs typeface="Arial" panose="020B0604020202020204" pitchFamily="34" charset="0"/>
            </a:endParaRPr>
          </a:p>
        </p:txBody>
      </p:sp>
      <p:grpSp>
        <p:nvGrpSpPr>
          <p:cNvPr id="1187" name="Google Shape;1187;p40"/>
          <p:cNvGrpSpPr/>
          <p:nvPr/>
        </p:nvGrpSpPr>
        <p:grpSpPr>
          <a:xfrm>
            <a:off x="3962641" y="3718570"/>
            <a:ext cx="1230181" cy="1280603"/>
            <a:chOff x="3266372" y="1818341"/>
            <a:chExt cx="2589999" cy="2790547"/>
          </a:xfrm>
        </p:grpSpPr>
        <p:grpSp>
          <p:nvGrpSpPr>
            <p:cNvPr id="1188" name="Google Shape;1188;p40"/>
            <p:cNvGrpSpPr/>
            <p:nvPr/>
          </p:nvGrpSpPr>
          <p:grpSpPr>
            <a:xfrm>
              <a:off x="3532212" y="3219636"/>
              <a:ext cx="2281391" cy="711556"/>
              <a:chOff x="3839725" y="5696525"/>
              <a:chExt cx="2550750" cy="673950"/>
            </a:xfrm>
          </p:grpSpPr>
          <p:sp>
            <p:nvSpPr>
              <p:cNvPr id="1189" name="Google Shape;1189;p40"/>
              <p:cNvSpPr/>
              <p:nvPr/>
            </p:nvSpPr>
            <p:spPr>
              <a:xfrm>
                <a:off x="5127825" y="5760975"/>
                <a:ext cx="1175375" cy="545050"/>
              </a:xfrm>
              <a:custGeom>
                <a:avLst/>
                <a:gdLst/>
                <a:ahLst/>
                <a:cxnLst/>
                <a:rect l="l" t="t" r="r" b="b"/>
                <a:pathLst>
                  <a:path w="47015" h="21802" extrusionOk="0">
                    <a:moveTo>
                      <a:pt x="7243" y="1"/>
                    </a:moveTo>
                    <a:cubicBezTo>
                      <a:pt x="3224" y="1"/>
                      <a:pt x="1" y="4891"/>
                      <a:pt x="1" y="10920"/>
                    </a:cubicBezTo>
                    <a:cubicBezTo>
                      <a:pt x="1" y="16910"/>
                      <a:pt x="3224" y="21801"/>
                      <a:pt x="7243" y="21801"/>
                    </a:cubicBezTo>
                    <a:lnTo>
                      <a:pt x="47014" y="21801"/>
                    </a:lnTo>
                    <a:cubicBezTo>
                      <a:pt x="42768" y="20702"/>
                      <a:pt x="39735" y="16948"/>
                      <a:pt x="39735" y="10920"/>
                    </a:cubicBezTo>
                    <a:cubicBezTo>
                      <a:pt x="39735" y="4891"/>
                      <a:pt x="43223" y="1062"/>
                      <a:pt x="47014" y="1"/>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5321200" y="5825425"/>
                <a:ext cx="876775" cy="13300"/>
              </a:xfrm>
              <a:custGeom>
                <a:avLst/>
                <a:gdLst/>
                <a:ahLst/>
                <a:cxnLst/>
                <a:rect l="l" t="t" r="r" b="b"/>
                <a:pathLst>
                  <a:path w="35071" h="532" extrusionOk="0">
                    <a:moveTo>
                      <a:pt x="266" y="1"/>
                    </a:moveTo>
                    <a:cubicBezTo>
                      <a:pt x="114" y="1"/>
                      <a:pt x="0" y="114"/>
                      <a:pt x="0" y="266"/>
                    </a:cubicBezTo>
                    <a:cubicBezTo>
                      <a:pt x="0" y="418"/>
                      <a:pt x="114" y="532"/>
                      <a:pt x="266" y="532"/>
                    </a:cubicBezTo>
                    <a:lnTo>
                      <a:pt x="34616" y="532"/>
                    </a:lnTo>
                    <a:cubicBezTo>
                      <a:pt x="34767" y="342"/>
                      <a:pt x="34919" y="190"/>
                      <a:pt x="35071"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5320475" y="6233800"/>
                <a:ext cx="877500" cy="12550"/>
              </a:xfrm>
              <a:custGeom>
                <a:avLst/>
                <a:gdLst/>
                <a:ahLst/>
                <a:cxnLst/>
                <a:rect l="l" t="t" r="r" b="b"/>
                <a:pathLst>
                  <a:path w="35100" h="502" extrusionOk="0">
                    <a:moveTo>
                      <a:pt x="244" y="0"/>
                    </a:moveTo>
                    <a:cubicBezTo>
                      <a:pt x="1" y="0"/>
                      <a:pt x="9" y="501"/>
                      <a:pt x="268" y="501"/>
                    </a:cubicBezTo>
                    <a:cubicBezTo>
                      <a:pt x="277" y="501"/>
                      <a:pt x="286" y="501"/>
                      <a:pt x="295" y="499"/>
                    </a:cubicBezTo>
                    <a:lnTo>
                      <a:pt x="35100" y="499"/>
                    </a:lnTo>
                    <a:cubicBezTo>
                      <a:pt x="34910" y="348"/>
                      <a:pt x="34758" y="158"/>
                      <a:pt x="34645" y="7"/>
                    </a:cubicBezTo>
                    <a:lnTo>
                      <a:pt x="295" y="7"/>
                    </a:lnTo>
                    <a:cubicBezTo>
                      <a:pt x="277" y="2"/>
                      <a:pt x="260" y="0"/>
                      <a:pt x="244"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0"/>
              <p:cNvSpPr/>
              <p:nvPr/>
            </p:nvSpPr>
            <p:spPr>
              <a:xfrm>
                <a:off x="5320475" y="6176100"/>
                <a:ext cx="835800" cy="13375"/>
              </a:xfrm>
              <a:custGeom>
                <a:avLst/>
                <a:gdLst/>
                <a:ahLst/>
                <a:cxnLst/>
                <a:rect l="l" t="t" r="r" b="b"/>
                <a:pathLst>
                  <a:path w="33432" h="535" extrusionOk="0">
                    <a:moveTo>
                      <a:pt x="268" y="0"/>
                    </a:moveTo>
                    <a:cubicBezTo>
                      <a:pt x="0" y="0"/>
                      <a:pt x="0" y="534"/>
                      <a:pt x="268" y="534"/>
                    </a:cubicBezTo>
                    <a:cubicBezTo>
                      <a:pt x="277" y="534"/>
                      <a:pt x="286" y="534"/>
                      <a:pt x="295" y="533"/>
                    </a:cubicBezTo>
                    <a:lnTo>
                      <a:pt x="33431" y="533"/>
                    </a:lnTo>
                    <a:cubicBezTo>
                      <a:pt x="33356" y="381"/>
                      <a:pt x="33242" y="191"/>
                      <a:pt x="33166" y="2"/>
                    </a:cubicBezTo>
                    <a:lnTo>
                      <a:pt x="295" y="2"/>
                    </a:lnTo>
                    <a:cubicBezTo>
                      <a:pt x="286" y="1"/>
                      <a:pt x="277" y="0"/>
                      <a:pt x="268"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5320475" y="6119225"/>
                <a:ext cx="813050" cy="13375"/>
              </a:xfrm>
              <a:custGeom>
                <a:avLst/>
                <a:gdLst/>
                <a:ahLst/>
                <a:cxnLst/>
                <a:rect l="l" t="t" r="r" b="b"/>
                <a:pathLst>
                  <a:path w="32522" h="535" extrusionOk="0">
                    <a:moveTo>
                      <a:pt x="268" y="0"/>
                    </a:moveTo>
                    <a:cubicBezTo>
                      <a:pt x="0" y="0"/>
                      <a:pt x="0" y="535"/>
                      <a:pt x="268" y="535"/>
                    </a:cubicBezTo>
                    <a:cubicBezTo>
                      <a:pt x="277" y="535"/>
                      <a:pt x="286" y="534"/>
                      <a:pt x="295" y="533"/>
                    </a:cubicBezTo>
                    <a:lnTo>
                      <a:pt x="32522" y="533"/>
                    </a:lnTo>
                    <a:cubicBezTo>
                      <a:pt x="32484" y="381"/>
                      <a:pt x="32446" y="192"/>
                      <a:pt x="32408" y="2"/>
                    </a:cubicBezTo>
                    <a:lnTo>
                      <a:pt x="295" y="2"/>
                    </a:lnTo>
                    <a:cubicBezTo>
                      <a:pt x="286" y="1"/>
                      <a:pt x="277" y="0"/>
                      <a:pt x="268"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5319300" y="6062400"/>
                <a:ext cx="803800" cy="13275"/>
              </a:xfrm>
              <a:custGeom>
                <a:avLst/>
                <a:gdLst/>
                <a:ahLst/>
                <a:cxnLst/>
                <a:rect l="l" t="t" r="r" b="b"/>
                <a:pathLst>
                  <a:path w="32152" h="531" extrusionOk="0">
                    <a:moveTo>
                      <a:pt x="342" y="0"/>
                    </a:moveTo>
                    <a:cubicBezTo>
                      <a:pt x="1" y="0"/>
                      <a:pt x="1" y="531"/>
                      <a:pt x="342" y="531"/>
                    </a:cubicBezTo>
                    <a:lnTo>
                      <a:pt x="32151" y="531"/>
                    </a:lnTo>
                    <a:cubicBezTo>
                      <a:pt x="32151" y="341"/>
                      <a:pt x="32114" y="190"/>
                      <a:pt x="32114"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5320475" y="6005475"/>
                <a:ext cx="801675" cy="13375"/>
              </a:xfrm>
              <a:custGeom>
                <a:avLst/>
                <a:gdLst/>
                <a:ahLst/>
                <a:cxnLst/>
                <a:rect l="l" t="t" r="r" b="b"/>
                <a:pathLst>
                  <a:path w="32067" h="535" extrusionOk="0">
                    <a:moveTo>
                      <a:pt x="268" y="1"/>
                    </a:moveTo>
                    <a:cubicBezTo>
                      <a:pt x="0" y="1"/>
                      <a:pt x="0" y="535"/>
                      <a:pt x="268" y="535"/>
                    </a:cubicBezTo>
                    <a:cubicBezTo>
                      <a:pt x="277" y="535"/>
                      <a:pt x="286" y="534"/>
                      <a:pt x="295" y="533"/>
                    </a:cubicBezTo>
                    <a:lnTo>
                      <a:pt x="32029" y="533"/>
                    </a:lnTo>
                    <a:cubicBezTo>
                      <a:pt x="32029" y="344"/>
                      <a:pt x="32029" y="154"/>
                      <a:pt x="32067" y="2"/>
                    </a:cubicBezTo>
                    <a:lnTo>
                      <a:pt x="295" y="2"/>
                    </a:lnTo>
                    <a:cubicBezTo>
                      <a:pt x="286" y="1"/>
                      <a:pt x="277" y="1"/>
                      <a:pt x="26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5320475" y="5948600"/>
                <a:ext cx="811150" cy="13400"/>
              </a:xfrm>
              <a:custGeom>
                <a:avLst/>
                <a:gdLst/>
                <a:ahLst/>
                <a:cxnLst/>
                <a:rect l="l" t="t" r="r" b="b"/>
                <a:pathLst>
                  <a:path w="32446" h="536" extrusionOk="0">
                    <a:moveTo>
                      <a:pt x="268" y="1"/>
                    </a:moveTo>
                    <a:cubicBezTo>
                      <a:pt x="0" y="1"/>
                      <a:pt x="0" y="535"/>
                      <a:pt x="268" y="535"/>
                    </a:cubicBezTo>
                    <a:cubicBezTo>
                      <a:pt x="277" y="535"/>
                      <a:pt x="286" y="534"/>
                      <a:pt x="295" y="533"/>
                    </a:cubicBezTo>
                    <a:lnTo>
                      <a:pt x="32332" y="533"/>
                    </a:lnTo>
                    <a:cubicBezTo>
                      <a:pt x="32370" y="344"/>
                      <a:pt x="32408" y="154"/>
                      <a:pt x="32446" y="3"/>
                    </a:cubicBezTo>
                    <a:lnTo>
                      <a:pt x="295" y="3"/>
                    </a:lnTo>
                    <a:cubicBezTo>
                      <a:pt x="286" y="1"/>
                      <a:pt x="277" y="1"/>
                      <a:pt x="26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5320475" y="5891725"/>
                <a:ext cx="832000" cy="13400"/>
              </a:xfrm>
              <a:custGeom>
                <a:avLst/>
                <a:gdLst/>
                <a:ahLst/>
                <a:cxnLst/>
                <a:rect l="l" t="t" r="r" b="b"/>
                <a:pathLst>
                  <a:path w="33280" h="536" extrusionOk="0">
                    <a:moveTo>
                      <a:pt x="268" y="1"/>
                    </a:moveTo>
                    <a:cubicBezTo>
                      <a:pt x="0" y="1"/>
                      <a:pt x="0" y="535"/>
                      <a:pt x="268" y="535"/>
                    </a:cubicBezTo>
                    <a:cubicBezTo>
                      <a:pt x="277" y="535"/>
                      <a:pt x="286" y="535"/>
                      <a:pt x="295" y="533"/>
                    </a:cubicBezTo>
                    <a:lnTo>
                      <a:pt x="33052" y="533"/>
                    </a:lnTo>
                    <a:cubicBezTo>
                      <a:pt x="33128" y="344"/>
                      <a:pt x="33204" y="154"/>
                      <a:pt x="33280" y="3"/>
                    </a:cubicBezTo>
                    <a:lnTo>
                      <a:pt x="295" y="3"/>
                    </a:lnTo>
                    <a:cubicBezTo>
                      <a:pt x="286" y="2"/>
                      <a:pt x="277" y="1"/>
                      <a:pt x="26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5127825" y="5760975"/>
                <a:ext cx="1175375" cy="545050"/>
              </a:xfrm>
              <a:custGeom>
                <a:avLst/>
                <a:gdLst/>
                <a:ahLst/>
                <a:cxnLst/>
                <a:rect l="l" t="t" r="r" b="b"/>
                <a:pathLst>
                  <a:path w="47015" h="21802" extrusionOk="0">
                    <a:moveTo>
                      <a:pt x="7243" y="1"/>
                    </a:moveTo>
                    <a:cubicBezTo>
                      <a:pt x="3224" y="1"/>
                      <a:pt x="1" y="4891"/>
                      <a:pt x="1" y="10920"/>
                    </a:cubicBezTo>
                    <a:cubicBezTo>
                      <a:pt x="1" y="16948"/>
                      <a:pt x="3224" y="21801"/>
                      <a:pt x="7243" y="21801"/>
                    </a:cubicBezTo>
                    <a:lnTo>
                      <a:pt x="47014" y="21801"/>
                    </a:lnTo>
                    <a:cubicBezTo>
                      <a:pt x="46407" y="21649"/>
                      <a:pt x="45839" y="21460"/>
                      <a:pt x="45308" y="21194"/>
                    </a:cubicBezTo>
                    <a:lnTo>
                      <a:pt x="7243" y="21157"/>
                    </a:lnTo>
                    <a:cubicBezTo>
                      <a:pt x="3603" y="21157"/>
                      <a:pt x="608" y="16569"/>
                      <a:pt x="608" y="10920"/>
                    </a:cubicBezTo>
                    <a:cubicBezTo>
                      <a:pt x="608" y="5271"/>
                      <a:pt x="3603" y="645"/>
                      <a:pt x="7243" y="645"/>
                    </a:cubicBezTo>
                    <a:lnTo>
                      <a:pt x="45384" y="645"/>
                    </a:lnTo>
                    <a:cubicBezTo>
                      <a:pt x="45877" y="380"/>
                      <a:pt x="46445" y="190"/>
                      <a:pt x="47014" y="1"/>
                    </a:cubicBezTo>
                    <a:close/>
                  </a:path>
                </a:pathLst>
              </a:custGeom>
              <a:solidFill>
                <a:srgbClr val="D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3839725" y="5707913"/>
                <a:ext cx="1452296" cy="651200"/>
              </a:xfrm>
              <a:custGeom>
                <a:avLst/>
                <a:gdLst/>
                <a:ahLst/>
                <a:cxnLst/>
                <a:rect l="l" t="t" r="r" b="b"/>
                <a:pathLst>
                  <a:path w="57895" h="26048" extrusionOk="0">
                    <a:moveTo>
                      <a:pt x="9137" y="0"/>
                    </a:moveTo>
                    <a:cubicBezTo>
                      <a:pt x="4095" y="0"/>
                      <a:pt x="0" y="5839"/>
                      <a:pt x="0" y="13043"/>
                    </a:cubicBezTo>
                    <a:cubicBezTo>
                      <a:pt x="0" y="20208"/>
                      <a:pt x="4095" y="26047"/>
                      <a:pt x="9137" y="26047"/>
                    </a:cubicBezTo>
                    <a:lnTo>
                      <a:pt x="57797" y="26047"/>
                    </a:lnTo>
                    <a:cubicBezTo>
                      <a:pt x="52799" y="26010"/>
                      <a:pt x="48757" y="20200"/>
                      <a:pt x="48757" y="13043"/>
                    </a:cubicBezTo>
                    <a:cubicBezTo>
                      <a:pt x="48757" y="5839"/>
                      <a:pt x="52852" y="0"/>
                      <a:pt x="57895" y="0"/>
                    </a:cubicBezTo>
                    <a:close/>
                    <a:moveTo>
                      <a:pt x="57797" y="26047"/>
                    </a:moveTo>
                    <a:cubicBezTo>
                      <a:pt x="57813" y="26047"/>
                      <a:pt x="57829" y="26047"/>
                      <a:pt x="57846" y="26047"/>
                    </a:cubicBezTo>
                    <a:cubicBezTo>
                      <a:pt x="57862" y="26047"/>
                      <a:pt x="57878" y="26047"/>
                      <a:pt x="57895" y="260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0"/>
              <p:cNvSpPr/>
              <p:nvPr/>
            </p:nvSpPr>
            <p:spPr>
              <a:xfrm>
                <a:off x="3997050" y="5696525"/>
                <a:ext cx="1147875" cy="673950"/>
              </a:xfrm>
              <a:custGeom>
                <a:avLst/>
                <a:gdLst/>
                <a:ahLst/>
                <a:cxnLst/>
                <a:rect l="l" t="t" r="r" b="b"/>
                <a:pathLst>
                  <a:path w="45915" h="26958" extrusionOk="0">
                    <a:moveTo>
                      <a:pt x="9403" y="0"/>
                    </a:moveTo>
                    <a:cubicBezTo>
                      <a:pt x="4209" y="0"/>
                      <a:pt x="1" y="6029"/>
                      <a:pt x="1" y="13498"/>
                    </a:cubicBezTo>
                    <a:cubicBezTo>
                      <a:pt x="1" y="20929"/>
                      <a:pt x="4209" y="26957"/>
                      <a:pt x="9403" y="26957"/>
                    </a:cubicBezTo>
                    <a:lnTo>
                      <a:pt x="42995" y="26957"/>
                    </a:lnTo>
                    <a:cubicBezTo>
                      <a:pt x="43981" y="26919"/>
                      <a:pt x="44967" y="26768"/>
                      <a:pt x="45914" y="26502"/>
                    </a:cubicBezTo>
                    <a:lnTo>
                      <a:pt x="42806" y="26502"/>
                    </a:lnTo>
                    <a:cubicBezTo>
                      <a:pt x="42789" y="26502"/>
                      <a:pt x="42773" y="26502"/>
                      <a:pt x="42757" y="26502"/>
                    </a:cubicBezTo>
                    <a:cubicBezTo>
                      <a:pt x="37737" y="26502"/>
                      <a:pt x="33668" y="20678"/>
                      <a:pt x="33668" y="13498"/>
                    </a:cubicBezTo>
                    <a:cubicBezTo>
                      <a:pt x="33668" y="6294"/>
                      <a:pt x="37763" y="455"/>
                      <a:pt x="42806" y="455"/>
                    </a:cubicBezTo>
                    <a:lnTo>
                      <a:pt x="45914" y="455"/>
                    </a:lnTo>
                    <a:cubicBezTo>
                      <a:pt x="44967" y="190"/>
                      <a:pt x="43981" y="38"/>
                      <a:pt x="42995" y="0"/>
                    </a:cubicBez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a:off x="4838750" y="5707900"/>
                <a:ext cx="278675" cy="652150"/>
              </a:xfrm>
              <a:custGeom>
                <a:avLst/>
                <a:gdLst/>
                <a:ahLst/>
                <a:cxnLst/>
                <a:rect l="l" t="t" r="r" b="b"/>
                <a:pathLst>
                  <a:path w="11147" h="26086" extrusionOk="0">
                    <a:moveTo>
                      <a:pt x="9138" y="0"/>
                    </a:moveTo>
                    <a:cubicBezTo>
                      <a:pt x="4095" y="0"/>
                      <a:pt x="0" y="5839"/>
                      <a:pt x="0" y="13043"/>
                    </a:cubicBezTo>
                    <a:cubicBezTo>
                      <a:pt x="0" y="20246"/>
                      <a:pt x="4095" y="26085"/>
                      <a:pt x="9138" y="26085"/>
                    </a:cubicBezTo>
                    <a:lnTo>
                      <a:pt x="11147" y="26085"/>
                    </a:lnTo>
                    <a:cubicBezTo>
                      <a:pt x="6104" y="26085"/>
                      <a:pt x="2010" y="20246"/>
                      <a:pt x="2010" y="13043"/>
                    </a:cubicBezTo>
                    <a:cubicBezTo>
                      <a:pt x="2010" y="5839"/>
                      <a:pt x="6104" y="0"/>
                      <a:pt x="11147" y="0"/>
                    </a:cubicBezTo>
                    <a:close/>
                  </a:path>
                </a:pathLst>
              </a:custGeom>
              <a:solidFill>
                <a:srgbClr val="D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5058650" y="5708275"/>
                <a:ext cx="1331825" cy="651400"/>
              </a:xfrm>
              <a:custGeom>
                <a:avLst/>
                <a:gdLst/>
                <a:ahLst/>
                <a:cxnLst/>
                <a:rect l="l" t="t" r="r" b="b"/>
                <a:pathLst>
                  <a:path w="53273" h="26056" extrusionOk="0">
                    <a:moveTo>
                      <a:pt x="51896" y="0"/>
                    </a:moveTo>
                    <a:cubicBezTo>
                      <a:pt x="51861" y="0"/>
                      <a:pt x="51826" y="2"/>
                      <a:pt x="51791" y="4"/>
                    </a:cubicBezTo>
                    <a:lnTo>
                      <a:pt x="9138" y="4"/>
                    </a:lnTo>
                    <a:cubicBezTo>
                      <a:pt x="4095" y="4"/>
                      <a:pt x="0" y="5843"/>
                      <a:pt x="0" y="13047"/>
                    </a:cubicBezTo>
                    <a:cubicBezTo>
                      <a:pt x="0" y="20212"/>
                      <a:pt x="4095" y="26051"/>
                      <a:pt x="9138" y="26051"/>
                    </a:cubicBezTo>
                    <a:lnTo>
                      <a:pt x="51753" y="26051"/>
                    </a:lnTo>
                    <a:cubicBezTo>
                      <a:pt x="51789" y="26054"/>
                      <a:pt x="51825" y="26055"/>
                      <a:pt x="51860" y="26055"/>
                    </a:cubicBezTo>
                    <a:cubicBezTo>
                      <a:pt x="53271" y="26055"/>
                      <a:pt x="53271" y="23924"/>
                      <a:pt x="51860" y="23924"/>
                    </a:cubicBezTo>
                    <a:cubicBezTo>
                      <a:pt x="51825" y="23924"/>
                      <a:pt x="51789" y="23925"/>
                      <a:pt x="51753" y="23928"/>
                    </a:cubicBezTo>
                    <a:lnTo>
                      <a:pt x="51753" y="23890"/>
                    </a:lnTo>
                    <a:lnTo>
                      <a:pt x="10010" y="23890"/>
                    </a:lnTo>
                    <a:cubicBezTo>
                      <a:pt x="8758" y="23852"/>
                      <a:pt x="7545" y="23397"/>
                      <a:pt x="6559" y="22601"/>
                    </a:cubicBezTo>
                    <a:cubicBezTo>
                      <a:pt x="6370" y="22449"/>
                      <a:pt x="6218" y="22260"/>
                      <a:pt x="6029" y="22108"/>
                    </a:cubicBezTo>
                    <a:cubicBezTo>
                      <a:pt x="5839" y="21919"/>
                      <a:pt x="5649" y="21729"/>
                      <a:pt x="5498" y="21501"/>
                    </a:cubicBezTo>
                    <a:cubicBezTo>
                      <a:pt x="5384" y="21388"/>
                      <a:pt x="5270" y="21236"/>
                      <a:pt x="5157" y="21084"/>
                    </a:cubicBezTo>
                    <a:cubicBezTo>
                      <a:pt x="4550" y="20250"/>
                      <a:pt x="4095" y="19340"/>
                      <a:pt x="3716" y="18393"/>
                    </a:cubicBezTo>
                    <a:cubicBezTo>
                      <a:pt x="3678" y="18241"/>
                      <a:pt x="3602" y="18051"/>
                      <a:pt x="3564" y="17900"/>
                    </a:cubicBezTo>
                    <a:cubicBezTo>
                      <a:pt x="3450" y="17634"/>
                      <a:pt x="3375" y="17331"/>
                      <a:pt x="3299" y="17028"/>
                    </a:cubicBezTo>
                    <a:cubicBezTo>
                      <a:pt x="3223" y="16724"/>
                      <a:pt x="3147" y="16459"/>
                      <a:pt x="3109" y="16194"/>
                    </a:cubicBezTo>
                    <a:cubicBezTo>
                      <a:pt x="2882" y="15132"/>
                      <a:pt x="2768" y="14070"/>
                      <a:pt x="2768" y="13009"/>
                    </a:cubicBezTo>
                    <a:cubicBezTo>
                      <a:pt x="2768" y="12668"/>
                      <a:pt x="2768" y="12326"/>
                      <a:pt x="2806" y="11985"/>
                    </a:cubicBezTo>
                    <a:cubicBezTo>
                      <a:pt x="2806" y="11796"/>
                      <a:pt x="2844" y="11606"/>
                      <a:pt x="2882" y="11416"/>
                    </a:cubicBezTo>
                    <a:cubicBezTo>
                      <a:pt x="2920" y="10999"/>
                      <a:pt x="2958" y="10582"/>
                      <a:pt x="3033" y="10165"/>
                    </a:cubicBezTo>
                    <a:cubicBezTo>
                      <a:pt x="3109" y="9786"/>
                      <a:pt x="3147" y="9521"/>
                      <a:pt x="3223" y="9217"/>
                    </a:cubicBezTo>
                    <a:cubicBezTo>
                      <a:pt x="3488" y="8232"/>
                      <a:pt x="3867" y="7246"/>
                      <a:pt x="4322" y="6298"/>
                    </a:cubicBezTo>
                    <a:cubicBezTo>
                      <a:pt x="4436" y="6146"/>
                      <a:pt x="4512" y="5995"/>
                      <a:pt x="4588" y="5843"/>
                    </a:cubicBezTo>
                    <a:cubicBezTo>
                      <a:pt x="4853" y="5388"/>
                      <a:pt x="5157" y="4933"/>
                      <a:pt x="5498" y="4554"/>
                    </a:cubicBezTo>
                    <a:cubicBezTo>
                      <a:pt x="5649" y="4326"/>
                      <a:pt x="5839" y="4137"/>
                      <a:pt x="6029" y="3947"/>
                    </a:cubicBezTo>
                    <a:cubicBezTo>
                      <a:pt x="7052" y="2848"/>
                      <a:pt x="8531" y="2165"/>
                      <a:pt x="10047" y="2127"/>
                    </a:cubicBezTo>
                    <a:lnTo>
                      <a:pt x="51791" y="2127"/>
                    </a:lnTo>
                    <a:cubicBezTo>
                      <a:pt x="51826" y="2130"/>
                      <a:pt x="51861" y="2131"/>
                      <a:pt x="51896" y="2131"/>
                    </a:cubicBezTo>
                    <a:cubicBezTo>
                      <a:pt x="53272" y="2131"/>
                      <a:pt x="53272" y="0"/>
                      <a:pt x="51896" y="0"/>
                    </a:cubicBez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0"/>
            <p:cNvGrpSpPr/>
            <p:nvPr/>
          </p:nvGrpSpPr>
          <p:grpSpPr>
            <a:xfrm>
              <a:off x="3489430" y="2529930"/>
              <a:ext cx="2366940" cy="711534"/>
              <a:chOff x="3462538" y="2674225"/>
              <a:chExt cx="2646400" cy="654525"/>
            </a:xfrm>
          </p:grpSpPr>
          <p:sp>
            <p:nvSpPr>
              <p:cNvPr id="1204" name="Google Shape;1204;p40"/>
              <p:cNvSpPr/>
              <p:nvPr/>
            </p:nvSpPr>
            <p:spPr>
              <a:xfrm>
                <a:off x="3462538" y="3274700"/>
                <a:ext cx="1370600" cy="54050"/>
              </a:xfrm>
              <a:custGeom>
                <a:avLst/>
                <a:gdLst/>
                <a:ahLst/>
                <a:cxnLst/>
                <a:rect l="l" t="t" r="r" b="b"/>
                <a:pathLst>
                  <a:path w="54824" h="2162" extrusionOk="0">
                    <a:moveTo>
                      <a:pt x="0" y="1"/>
                    </a:moveTo>
                    <a:lnTo>
                      <a:pt x="0" y="2162"/>
                    </a:lnTo>
                    <a:lnTo>
                      <a:pt x="53762" y="2162"/>
                    </a:lnTo>
                    <a:cubicBezTo>
                      <a:pt x="54331" y="2162"/>
                      <a:pt x="54823" y="1669"/>
                      <a:pt x="54823" y="1100"/>
                    </a:cubicBezTo>
                    <a:cubicBezTo>
                      <a:pt x="54823" y="494"/>
                      <a:pt x="54331" y="1"/>
                      <a:pt x="53762" y="1"/>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40"/>
              <p:cNvGrpSpPr/>
              <p:nvPr/>
            </p:nvGrpSpPr>
            <p:grpSpPr>
              <a:xfrm>
                <a:off x="3462538" y="2674225"/>
                <a:ext cx="2646400" cy="652150"/>
                <a:chOff x="3774325" y="3951525"/>
                <a:chExt cx="2646400" cy="652150"/>
              </a:xfrm>
            </p:grpSpPr>
            <p:sp>
              <p:nvSpPr>
                <p:cNvPr id="1206" name="Google Shape;1206;p40"/>
                <p:cNvSpPr/>
                <p:nvPr/>
              </p:nvSpPr>
              <p:spPr>
                <a:xfrm>
                  <a:off x="5196075" y="4004625"/>
                  <a:ext cx="1155450" cy="545025"/>
                </a:xfrm>
                <a:custGeom>
                  <a:avLst/>
                  <a:gdLst/>
                  <a:ahLst/>
                  <a:cxnLst/>
                  <a:rect l="l" t="t" r="r" b="b"/>
                  <a:pathLst>
                    <a:path w="46218" h="21801" extrusionOk="0">
                      <a:moveTo>
                        <a:pt x="1" y="0"/>
                      </a:moveTo>
                      <a:cubicBezTo>
                        <a:pt x="4020" y="0"/>
                        <a:pt x="7242" y="4891"/>
                        <a:pt x="7242" y="10919"/>
                      </a:cubicBezTo>
                      <a:cubicBezTo>
                        <a:pt x="7242" y="16948"/>
                        <a:pt x="4020" y="21801"/>
                        <a:pt x="1" y="21801"/>
                      </a:cubicBezTo>
                      <a:lnTo>
                        <a:pt x="38938" y="21801"/>
                      </a:lnTo>
                      <a:cubicBezTo>
                        <a:pt x="42957" y="21801"/>
                        <a:pt x="46218" y="16948"/>
                        <a:pt x="46218" y="10919"/>
                      </a:cubicBezTo>
                      <a:cubicBezTo>
                        <a:pt x="46218" y="4891"/>
                        <a:pt x="42957" y="0"/>
                        <a:pt x="38938"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5196075" y="4369550"/>
                  <a:ext cx="1144075" cy="180100"/>
                </a:xfrm>
                <a:custGeom>
                  <a:avLst/>
                  <a:gdLst/>
                  <a:ahLst/>
                  <a:cxnLst/>
                  <a:rect l="l" t="t" r="r" b="b"/>
                  <a:pathLst>
                    <a:path w="45763" h="7204" extrusionOk="0">
                      <a:moveTo>
                        <a:pt x="6825" y="0"/>
                      </a:moveTo>
                      <a:cubicBezTo>
                        <a:pt x="5802" y="4208"/>
                        <a:pt x="3148" y="7204"/>
                        <a:pt x="1" y="7204"/>
                      </a:cubicBezTo>
                      <a:lnTo>
                        <a:pt x="38938" y="7204"/>
                      </a:lnTo>
                      <a:cubicBezTo>
                        <a:pt x="42085" y="7204"/>
                        <a:pt x="44777" y="4208"/>
                        <a:pt x="45763"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092775" y="3951525"/>
                  <a:ext cx="1327950" cy="652150"/>
                </a:xfrm>
                <a:custGeom>
                  <a:avLst/>
                  <a:gdLst/>
                  <a:ahLst/>
                  <a:cxnLst/>
                  <a:rect l="l" t="t" r="r" b="b"/>
                  <a:pathLst>
                    <a:path w="53118" h="26086" extrusionOk="0">
                      <a:moveTo>
                        <a:pt x="1327" y="1"/>
                      </a:moveTo>
                      <a:cubicBezTo>
                        <a:pt x="0" y="77"/>
                        <a:pt x="0" y="2048"/>
                        <a:pt x="1327" y="2124"/>
                      </a:cubicBezTo>
                      <a:lnTo>
                        <a:pt x="43070" y="2124"/>
                      </a:lnTo>
                      <a:cubicBezTo>
                        <a:pt x="47089" y="2124"/>
                        <a:pt x="50350" y="7015"/>
                        <a:pt x="50350" y="13043"/>
                      </a:cubicBezTo>
                      <a:cubicBezTo>
                        <a:pt x="50350" y="19072"/>
                        <a:pt x="47089" y="23925"/>
                        <a:pt x="43070" y="23925"/>
                      </a:cubicBezTo>
                      <a:lnTo>
                        <a:pt x="1365" y="23925"/>
                      </a:lnTo>
                      <a:cubicBezTo>
                        <a:pt x="38" y="24038"/>
                        <a:pt x="38" y="25972"/>
                        <a:pt x="1365" y="26086"/>
                      </a:cubicBezTo>
                      <a:lnTo>
                        <a:pt x="43525" y="26086"/>
                      </a:lnTo>
                      <a:lnTo>
                        <a:pt x="43487" y="26048"/>
                      </a:lnTo>
                      <a:lnTo>
                        <a:pt x="43487" y="26048"/>
                      </a:lnTo>
                      <a:cubicBezTo>
                        <a:pt x="43639" y="26086"/>
                        <a:pt x="43791" y="26086"/>
                        <a:pt x="43980" y="26086"/>
                      </a:cubicBezTo>
                      <a:cubicBezTo>
                        <a:pt x="49023" y="26086"/>
                        <a:pt x="53117" y="20247"/>
                        <a:pt x="53117" y="13043"/>
                      </a:cubicBezTo>
                      <a:cubicBezTo>
                        <a:pt x="53117" y="5840"/>
                        <a:pt x="49023" y="1"/>
                        <a:pt x="43980"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3829300" y="4004625"/>
                  <a:ext cx="1547850" cy="545025"/>
                </a:xfrm>
                <a:custGeom>
                  <a:avLst/>
                  <a:gdLst/>
                  <a:ahLst/>
                  <a:cxnLst/>
                  <a:rect l="l" t="t" r="r" b="b"/>
                  <a:pathLst>
                    <a:path w="61914" h="21801" extrusionOk="0">
                      <a:moveTo>
                        <a:pt x="0" y="0"/>
                      </a:moveTo>
                      <a:cubicBezTo>
                        <a:pt x="3791" y="1062"/>
                        <a:pt x="7280" y="4891"/>
                        <a:pt x="7280" y="10919"/>
                      </a:cubicBezTo>
                      <a:cubicBezTo>
                        <a:pt x="7280" y="16948"/>
                        <a:pt x="4246" y="20701"/>
                        <a:pt x="0" y="21801"/>
                      </a:cubicBezTo>
                      <a:lnTo>
                        <a:pt x="54672" y="21801"/>
                      </a:lnTo>
                      <a:cubicBezTo>
                        <a:pt x="58691" y="21801"/>
                        <a:pt x="61913" y="16948"/>
                        <a:pt x="61913" y="10919"/>
                      </a:cubicBezTo>
                      <a:cubicBezTo>
                        <a:pt x="61913" y="4891"/>
                        <a:pt x="58691" y="0"/>
                        <a:pt x="54672" y="0"/>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3774325" y="3951525"/>
                  <a:ext cx="1370600" cy="54075"/>
                </a:xfrm>
                <a:custGeom>
                  <a:avLst/>
                  <a:gdLst/>
                  <a:ahLst/>
                  <a:cxnLst/>
                  <a:rect l="l" t="t" r="r" b="b"/>
                  <a:pathLst>
                    <a:path w="54824" h="2163" extrusionOk="0">
                      <a:moveTo>
                        <a:pt x="0" y="1"/>
                      </a:moveTo>
                      <a:lnTo>
                        <a:pt x="0" y="2162"/>
                      </a:lnTo>
                      <a:lnTo>
                        <a:pt x="53762" y="2162"/>
                      </a:lnTo>
                      <a:cubicBezTo>
                        <a:pt x="54331" y="2162"/>
                        <a:pt x="54823" y="1669"/>
                        <a:pt x="54823" y="1063"/>
                      </a:cubicBezTo>
                      <a:cubicBezTo>
                        <a:pt x="54823" y="494"/>
                        <a:pt x="54331" y="1"/>
                        <a:pt x="53762" y="1"/>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3932600" y="4067175"/>
                  <a:ext cx="2247375" cy="13300"/>
                </a:xfrm>
                <a:custGeom>
                  <a:avLst/>
                  <a:gdLst/>
                  <a:ahLst/>
                  <a:cxnLst/>
                  <a:rect l="l" t="t" r="r" b="b"/>
                  <a:pathLst>
                    <a:path w="89895" h="532" extrusionOk="0">
                      <a:moveTo>
                        <a:pt x="1" y="0"/>
                      </a:moveTo>
                      <a:cubicBezTo>
                        <a:pt x="152" y="152"/>
                        <a:pt x="304" y="342"/>
                        <a:pt x="456" y="531"/>
                      </a:cubicBezTo>
                      <a:lnTo>
                        <a:pt x="89629" y="531"/>
                      </a:lnTo>
                      <a:cubicBezTo>
                        <a:pt x="89781" y="531"/>
                        <a:pt x="89894" y="418"/>
                        <a:pt x="89894" y="266"/>
                      </a:cubicBezTo>
                      <a:cubicBezTo>
                        <a:pt x="89894" y="114"/>
                        <a:pt x="89781" y="0"/>
                        <a:pt x="89629"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3936400" y="4474750"/>
                  <a:ext cx="2244525" cy="13300"/>
                </a:xfrm>
                <a:custGeom>
                  <a:avLst/>
                  <a:gdLst/>
                  <a:ahLst/>
                  <a:cxnLst/>
                  <a:rect l="l" t="t" r="r" b="b"/>
                  <a:pathLst>
                    <a:path w="89781" h="532" extrusionOk="0">
                      <a:moveTo>
                        <a:pt x="493" y="0"/>
                      </a:moveTo>
                      <a:cubicBezTo>
                        <a:pt x="342" y="190"/>
                        <a:pt x="190" y="380"/>
                        <a:pt x="0" y="531"/>
                      </a:cubicBezTo>
                      <a:lnTo>
                        <a:pt x="89477" y="531"/>
                      </a:lnTo>
                      <a:cubicBezTo>
                        <a:pt x="89780" y="493"/>
                        <a:pt x="89780" y="38"/>
                        <a:pt x="89477"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977150" y="4417875"/>
                  <a:ext cx="2205675" cy="13300"/>
                </a:xfrm>
                <a:custGeom>
                  <a:avLst/>
                  <a:gdLst/>
                  <a:ahLst/>
                  <a:cxnLst/>
                  <a:rect l="l" t="t" r="r" b="b"/>
                  <a:pathLst>
                    <a:path w="88227" h="532" extrusionOk="0">
                      <a:moveTo>
                        <a:pt x="266" y="1"/>
                      </a:moveTo>
                      <a:cubicBezTo>
                        <a:pt x="190" y="190"/>
                        <a:pt x="114" y="342"/>
                        <a:pt x="1" y="531"/>
                      </a:cubicBezTo>
                      <a:lnTo>
                        <a:pt x="87847" y="531"/>
                      </a:lnTo>
                      <a:cubicBezTo>
                        <a:pt x="88226" y="531"/>
                        <a:pt x="88226" y="1"/>
                        <a:pt x="87847"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3998950" y="4361000"/>
                  <a:ext cx="2181025" cy="13300"/>
                </a:xfrm>
                <a:custGeom>
                  <a:avLst/>
                  <a:gdLst/>
                  <a:ahLst/>
                  <a:cxnLst/>
                  <a:rect l="l" t="t" r="r" b="b"/>
                  <a:pathLst>
                    <a:path w="87241" h="532" extrusionOk="0">
                      <a:moveTo>
                        <a:pt x="152" y="1"/>
                      </a:moveTo>
                      <a:cubicBezTo>
                        <a:pt x="114" y="152"/>
                        <a:pt x="77" y="342"/>
                        <a:pt x="1" y="532"/>
                      </a:cubicBezTo>
                      <a:lnTo>
                        <a:pt x="86975" y="532"/>
                      </a:lnTo>
                      <a:cubicBezTo>
                        <a:pt x="87127" y="532"/>
                        <a:pt x="87240" y="418"/>
                        <a:pt x="87240" y="266"/>
                      </a:cubicBezTo>
                      <a:cubicBezTo>
                        <a:pt x="87240" y="115"/>
                        <a:pt x="87127" y="1"/>
                        <a:pt x="86975"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4009375" y="4304125"/>
                  <a:ext cx="2171550" cy="13300"/>
                </a:xfrm>
                <a:custGeom>
                  <a:avLst/>
                  <a:gdLst/>
                  <a:ahLst/>
                  <a:cxnLst/>
                  <a:rect l="l" t="t" r="r" b="b"/>
                  <a:pathLst>
                    <a:path w="86862" h="532" extrusionOk="0">
                      <a:moveTo>
                        <a:pt x="39" y="1"/>
                      </a:moveTo>
                      <a:cubicBezTo>
                        <a:pt x="39" y="153"/>
                        <a:pt x="1" y="342"/>
                        <a:pt x="1" y="532"/>
                      </a:cubicBezTo>
                      <a:lnTo>
                        <a:pt x="86558" y="532"/>
                      </a:lnTo>
                      <a:cubicBezTo>
                        <a:pt x="86861" y="456"/>
                        <a:pt x="86861" y="39"/>
                        <a:pt x="8655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4009375" y="4246325"/>
                  <a:ext cx="2171550" cy="13275"/>
                </a:xfrm>
                <a:custGeom>
                  <a:avLst/>
                  <a:gdLst/>
                  <a:ahLst/>
                  <a:cxnLst/>
                  <a:rect l="l" t="t" r="r" b="b"/>
                  <a:pathLst>
                    <a:path w="86862" h="531" extrusionOk="0">
                      <a:moveTo>
                        <a:pt x="1" y="0"/>
                      </a:moveTo>
                      <a:cubicBezTo>
                        <a:pt x="39" y="190"/>
                        <a:pt x="39" y="379"/>
                        <a:pt x="39" y="531"/>
                      </a:cubicBezTo>
                      <a:lnTo>
                        <a:pt x="86558" y="531"/>
                      </a:lnTo>
                      <a:cubicBezTo>
                        <a:pt x="86861" y="493"/>
                        <a:pt x="86861" y="76"/>
                        <a:pt x="86558"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3999900" y="4189450"/>
                  <a:ext cx="2181025" cy="13300"/>
                </a:xfrm>
                <a:custGeom>
                  <a:avLst/>
                  <a:gdLst/>
                  <a:ahLst/>
                  <a:cxnLst/>
                  <a:rect l="l" t="t" r="r" b="b"/>
                  <a:pathLst>
                    <a:path w="87241" h="532" extrusionOk="0">
                      <a:moveTo>
                        <a:pt x="1" y="0"/>
                      </a:moveTo>
                      <a:cubicBezTo>
                        <a:pt x="39" y="190"/>
                        <a:pt x="114" y="380"/>
                        <a:pt x="152" y="531"/>
                      </a:cubicBezTo>
                      <a:lnTo>
                        <a:pt x="86937" y="531"/>
                      </a:lnTo>
                      <a:cubicBezTo>
                        <a:pt x="87240" y="493"/>
                        <a:pt x="87240" y="38"/>
                        <a:pt x="86937"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3979050" y="4132575"/>
                  <a:ext cx="2200925" cy="13300"/>
                </a:xfrm>
                <a:custGeom>
                  <a:avLst/>
                  <a:gdLst/>
                  <a:ahLst/>
                  <a:cxnLst/>
                  <a:rect l="l" t="t" r="r" b="b"/>
                  <a:pathLst>
                    <a:path w="88037" h="532" extrusionOk="0">
                      <a:moveTo>
                        <a:pt x="0" y="1"/>
                      </a:moveTo>
                      <a:cubicBezTo>
                        <a:pt x="76" y="190"/>
                        <a:pt x="152" y="380"/>
                        <a:pt x="228" y="531"/>
                      </a:cubicBezTo>
                      <a:lnTo>
                        <a:pt x="87771" y="531"/>
                      </a:lnTo>
                      <a:cubicBezTo>
                        <a:pt x="87923" y="531"/>
                        <a:pt x="88036" y="418"/>
                        <a:pt x="88036" y="266"/>
                      </a:cubicBezTo>
                      <a:cubicBezTo>
                        <a:pt x="88036" y="114"/>
                        <a:pt x="87923" y="1"/>
                        <a:pt x="87771"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5092775" y="4369550"/>
                  <a:ext cx="1318475" cy="234125"/>
                </a:xfrm>
                <a:custGeom>
                  <a:avLst/>
                  <a:gdLst/>
                  <a:ahLst/>
                  <a:cxnLst/>
                  <a:rect l="l" t="t" r="r" b="b"/>
                  <a:pathLst>
                    <a:path w="52739" h="9365" extrusionOk="0">
                      <a:moveTo>
                        <a:pt x="49933" y="0"/>
                      </a:moveTo>
                      <a:cubicBezTo>
                        <a:pt x="48909" y="4208"/>
                        <a:pt x="46255" y="7204"/>
                        <a:pt x="43108" y="7204"/>
                      </a:cubicBezTo>
                      <a:lnTo>
                        <a:pt x="1327" y="7204"/>
                      </a:lnTo>
                      <a:cubicBezTo>
                        <a:pt x="0" y="7317"/>
                        <a:pt x="0" y="9251"/>
                        <a:pt x="1327" y="9365"/>
                      </a:cubicBezTo>
                      <a:lnTo>
                        <a:pt x="43525" y="9365"/>
                      </a:lnTo>
                      <a:lnTo>
                        <a:pt x="43487" y="9327"/>
                      </a:lnTo>
                      <a:lnTo>
                        <a:pt x="43487" y="9327"/>
                      </a:lnTo>
                      <a:cubicBezTo>
                        <a:pt x="43639" y="9365"/>
                        <a:pt x="43791" y="9365"/>
                        <a:pt x="43942" y="9365"/>
                      </a:cubicBezTo>
                      <a:cubicBezTo>
                        <a:pt x="48113" y="9365"/>
                        <a:pt x="51601" y="5422"/>
                        <a:pt x="52738"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0" name="Google Shape;1220;p40"/>
            <p:cNvGrpSpPr/>
            <p:nvPr/>
          </p:nvGrpSpPr>
          <p:grpSpPr>
            <a:xfrm>
              <a:off x="3266372" y="3897350"/>
              <a:ext cx="2423910" cy="711539"/>
              <a:chOff x="3346850" y="7010250"/>
              <a:chExt cx="3066300" cy="651175"/>
            </a:xfrm>
          </p:grpSpPr>
          <p:sp>
            <p:nvSpPr>
              <p:cNvPr id="1221" name="Google Shape;1221;p40"/>
              <p:cNvSpPr/>
              <p:nvPr/>
            </p:nvSpPr>
            <p:spPr>
              <a:xfrm>
                <a:off x="3415075" y="7063325"/>
                <a:ext cx="1550700" cy="545025"/>
              </a:xfrm>
              <a:custGeom>
                <a:avLst/>
                <a:gdLst/>
                <a:ahLst/>
                <a:cxnLst/>
                <a:rect l="l" t="t" r="r" b="b"/>
                <a:pathLst>
                  <a:path w="62028" h="21801" extrusionOk="0">
                    <a:moveTo>
                      <a:pt x="7280" y="0"/>
                    </a:moveTo>
                    <a:cubicBezTo>
                      <a:pt x="3261" y="0"/>
                      <a:pt x="1" y="4891"/>
                      <a:pt x="1" y="10919"/>
                    </a:cubicBezTo>
                    <a:cubicBezTo>
                      <a:pt x="1" y="16910"/>
                      <a:pt x="3261" y="21801"/>
                      <a:pt x="7280" y="21801"/>
                    </a:cubicBezTo>
                    <a:lnTo>
                      <a:pt x="62028" y="21801"/>
                    </a:lnTo>
                    <a:cubicBezTo>
                      <a:pt x="58009" y="21801"/>
                      <a:pt x="54748" y="16910"/>
                      <a:pt x="54748" y="10919"/>
                    </a:cubicBezTo>
                    <a:cubicBezTo>
                      <a:pt x="54748" y="4891"/>
                      <a:pt x="58009" y="0"/>
                      <a:pt x="62028"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3426450" y="7428250"/>
                <a:ext cx="1539325" cy="180100"/>
              </a:xfrm>
              <a:custGeom>
                <a:avLst/>
                <a:gdLst/>
                <a:ahLst/>
                <a:cxnLst/>
                <a:rect l="l" t="t" r="r" b="b"/>
                <a:pathLst>
                  <a:path w="61573" h="7204" extrusionOk="0">
                    <a:moveTo>
                      <a:pt x="1" y="0"/>
                    </a:moveTo>
                    <a:cubicBezTo>
                      <a:pt x="1024" y="4209"/>
                      <a:pt x="3678" y="7204"/>
                      <a:pt x="6825" y="7204"/>
                    </a:cubicBezTo>
                    <a:lnTo>
                      <a:pt x="61573" y="7204"/>
                    </a:lnTo>
                    <a:cubicBezTo>
                      <a:pt x="58426" y="7204"/>
                      <a:pt x="55734" y="4209"/>
                      <a:pt x="54748"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3346850" y="7010250"/>
                <a:ext cx="1724150" cy="651175"/>
              </a:xfrm>
              <a:custGeom>
                <a:avLst/>
                <a:gdLst/>
                <a:ahLst/>
                <a:cxnLst/>
                <a:rect l="l" t="t" r="r" b="b"/>
                <a:pathLst>
                  <a:path w="68966" h="26047" extrusionOk="0">
                    <a:moveTo>
                      <a:pt x="9137" y="0"/>
                    </a:moveTo>
                    <a:cubicBezTo>
                      <a:pt x="4095" y="0"/>
                      <a:pt x="0" y="5839"/>
                      <a:pt x="0" y="13042"/>
                    </a:cubicBezTo>
                    <a:cubicBezTo>
                      <a:pt x="0" y="20208"/>
                      <a:pt x="4095" y="26047"/>
                      <a:pt x="9137" y="26047"/>
                    </a:cubicBezTo>
                    <a:lnTo>
                      <a:pt x="67562" y="26047"/>
                    </a:lnTo>
                    <a:cubicBezTo>
                      <a:pt x="68965" y="26047"/>
                      <a:pt x="68965" y="23924"/>
                      <a:pt x="67562" y="23924"/>
                    </a:cubicBezTo>
                    <a:lnTo>
                      <a:pt x="10009" y="23924"/>
                    </a:lnTo>
                    <a:cubicBezTo>
                      <a:pt x="5990" y="23924"/>
                      <a:pt x="2730" y="19033"/>
                      <a:pt x="2730" y="13042"/>
                    </a:cubicBezTo>
                    <a:cubicBezTo>
                      <a:pt x="2730" y="7014"/>
                      <a:pt x="5990" y="2123"/>
                      <a:pt x="10009" y="2123"/>
                    </a:cubicBezTo>
                    <a:lnTo>
                      <a:pt x="67562" y="2123"/>
                    </a:lnTo>
                    <a:cubicBezTo>
                      <a:pt x="68965" y="2123"/>
                      <a:pt x="68965" y="0"/>
                      <a:pt x="67562"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4783775" y="7063325"/>
                <a:ext cx="1547850" cy="545025"/>
              </a:xfrm>
              <a:custGeom>
                <a:avLst/>
                <a:gdLst/>
                <a:ahLst/>
                <a:cxnLst/>
                <a:rect l="l" t="t" r="r" b="b"/>
                <a:pathLst>
                  <a:path w="61914" h="21801" extrusionOk="0">
                    <a:moveTo>
                      <a:pt x="7280" y="0"/>
                    </a:moveTo>
                    <a:cubicBezTo>
                      <a:pt x="3261" y="0"/>
                      <a:pt x="0" y="4891"/>
                      <a:pt x="0" y="10919"/>
                    </a:cubicBezTo>
                    <a:cubicBezTo>
                      <a:pt x="0" y="16910"/>
                      <a:pt x="3261" y="21801"/>
                      <a:pt x="7280" y="21801"/>
                    </a:cubicBezTo>
                    <a:lnTo>
                      <a:pt x="61913" y="21801"/>
                    </a:lnTo>
                    <a:cubicBezTo>
                      <a:pt x="57705" y="20663"/>
                      <a:pt x="54634" y="16910"/>
                      <a:pt x="54634" y="10919"/>
                    </a:cubicBezTo>
                    <a:cubicBezTo>
                      <a:pt x="54634" y="4891"/>
                      <a:pt x="58160" y="1062"/>
                      <a:pt x="61913" y="0"/>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5016000" y="7010250"/>
                <a:ext cx="1397150" cy="53100"/>
              </a:xfrm>
              <a:custGeom>
                <a:avLst/>
                <a:gdLst/>
                <a:ahLst/>
                <a:cxnLst/>
                <a:rect l="l" t="t" r="r" b="b"/>
                <a:pathLst>
                  <a:path w="55886" h="2124" extrusionOk="0">
                    <a:moveTo>
                      <a:pt x="1100" y="0"/>
                    </a:moveTo>
                    <a:cubicBezTo>
                      <a:pt x="493" y="0"/>
                      <a:pt x="0" y="455"/>
                      <a:pt x="0" y="1062"/>
                    </a:cubicBezTo>
                    <a:cubicBezTo>
                      <a:pt x="0" y="1630"/>
                      <a:pt x="493" y="2123"/>
                      <a:pt x="1100" y="2123"/>
                    </a:cubicBezTo>
                    <a:lnTo>
                      <a:pt x="54823" y="2123"/>
                    </a:lnTo>
                    <a:cubicBezTo>
                      <a:pt x="55430" y="2123"/>
                      <a:pt x="55885" y="1630"/>
                      <a:pt x="55885" y="1062"/>
                    </a:cubicBezTo>
                    <a:cubicBezTo>
                      <a:pt x="55885" y="455"/>
                      <a:pt x="55430" y="0"/>
                      <a:pt x="54823" y="0"/>
                    </a:cubicBezTo>
                    <a:close/>
                  </a:path>
                </a:pathLst>
              </a:custGeom>
              <a:solidFill>
                <a:srgbClr val="E5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5016000" y="7608325"/>
                <a:ext cx="1397150" cy="53100"/>
              </a:xfrm>
              <a:custGeom>
                <a:avLst/>
                <a:gdLst/>
                <a:ahLst/>
                <a:cxnLst/>
                <a:rect l="l" t="t" r="r" b="b"/>
                <a:pathLst>
                  <a:path w="55886" h="2124" extrusionOk="0">
                    <a:moveTo>
                      <a:pt x="1100" y="1"/>
                    </a:moveTo>
                    <a:cubicBezTo>
                      <a:pt x="493" y="1"/>
                      <a:pt x="0" y="494"/>
                      <a:pt x="0" y="1062"/>
                    </a:cubicBezTo>
                    <a:cubicBezTo>
                      <a:pt x="0" y="1669"/>
                      <a:pt x="493" y="2124"/>
                      <a:pt x="1100" y="2124"/>
                    </a:cubicBezTo>
                    <a:lnTo>
                      <a:pt x="54823" y="2124"/>
                    </a:lnTo>
                    <a:cubicBezTo>
                      <a:pt x="55430" y="2124"/>
                      <a:pt x="55885" y="1669"/>
                      <a:pt x="55885" y="1062"/>
                    </a:cubicBezTo>
                    <a:cubicBezTo>
                      <a:pt x="55885" y="494"/>
                      <a:pt x="55430" y="1"/>
                      <a:pt x="54823" y="1"/>
                    </a:cubicBezTo>
                    <a:close/>
                  </a:path>
                </a:pathLst>
              </a:custGeom>
              <a:solidFill>
                <a:srgbClr val="E5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3586650" y="7125725"/>
                <a:ext cx="2642600" cy="12500"/>
              </a:xfrm>
              <a:custGeom>
                <a:avLst/>
                <a:gdLst/>
                <a:ahLst/>
                <a:cxnLst/>
                <a:rect l="l" t="t" r="r" b="b"/>
                <a:pathLst>
                  <a:path w="105704" h="500" extrusionOk="0">
                    <a:moveTo>
                      <a:pt x="218" y="1"/>
                    </a:moveTo>
                    <a:cubicBezTo>
                      <a:pt x="91" y="1"/>
                      <a:pt x="0" y="132"/>
                      <a:pt x="0" y="234"/>
                    </a:cubicBezTo>
                    <a:cubicBezTo>
                      <a:pt x="0" y="386"/>
                      <a:pt x="114" y="499"/>
                      <a:pt x="266" y="499"/>
                    </a:cubicBezTo>
                    <a:lnTo>
                      <a:pt x="105211" y="499"/>
                    </a:lnTo>
                    <a:cubicBezTo>
                      <a:pt x="105363" y="348"/>
                      <a:pt x="105514" y="158"/>
                      <a:pt x="105704" y="7"/>
                    </a:cubicBezTo>
                    <a:lnTo>
                      <a:pt x="266" y="7"/>
                    </a:lnTo>
                    <a:cubicBezTo>
                      <a:pt x="249" y="3"/>
                      <a:pt x="234" y="1"/>
                      <a:pt x="21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3585700" y="7533450"/>
                <a:ext cx="2638825" cy="13300"/>
              </a:xfrm>
              <a:custGeom>
                <a:avLst/>
                <a:gdLst/>
                <a:ahLst/>
                <a:cxnLst/>
                <a:rect l="l" t="t" r="r" b="b"/>
                <a:pathLst>
                  <a:path w="105553" h="532" extrusionOk="0">
                    <a:moveTo>
                      <a:pt x="304" y="1"/>
                    </a:moveTo>
                    <a:cubicBezTo>
                      <a:pt x="0" y="38"/>
                      <a:pt x="0" y="455"/>
                      <a:pt x="304" y="531"/>
                    </a:cubicBezTo>
                    <a:lnTo>
                      <a:pt x="105552" y="531"/>
                    </a:lnTo>
                    <a:cubicBezTo>
                      <a:pt x="105401" y="342"/>
                      <a:pt x="105249" y="190"/>
                      <a:pt x="105097"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3585700" y="7476575"/>
                <a:ext cx="2598050" cy="12350"/>
              </a:xfrm>
              <a:custGeom>
                <a:avLst/>
                <a:gdLst/>
                <a:ahLst/>
                <a:cxnLst/>
                <a:rect l="l" t="t" r="r" b="b"/>
                <a:pathLst>
                  <a:path w="103922" h="494" extrusionOk="0">
                    <a:moveTo>
                      <a:pt x="304" y="1"/>
                    </a:moveTo>
                    <a:cubicBezTo>
                      <a:pt x="0" y="39"/>
                      <a:pt x="0" y="456"/>
                      <a:pt x="304" y="494"/>
                    </a:cubicBezTo>
                    <a:lnTo>
                      <a:pt x="103922" y="494"/>
                    </a:lnTo>
                    <a:cubicBezTo>
                      <a:pt x="103846" y="342"/>
                      <a:pt x="103770" y="152"/>
                      <a:pt x="103694"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3585700" y="7418750"/>
                <a:ext cx="2576250" cy="13300"/>
              </a:xfrm>
              <a:custGeom>
                <a:avLst/>
                <a:gdLst/>
                <a:ahLst/>
                <a:cxnLst/>
                <a:rect l="l" t="t" r="r" b="b"/>
                <a:pathLst>
                  <a:path w="103050" h="532" extrusionOk="0">
                    <a:moveTo>
                      <a:pt x="304" y="1"/>
                    </a:moveTo>
                    <a:cubicBezTo>
                      <a:pt x="0" y="39"/>
                      <a:pt x="0" y="494"/>
                      <a:pt x="304" y="532"/>
                    </a:cubicBezTo>
                    <a:lnTo>
                      <a:pt x="103050" y="532"/>
                    </a:lnTo>
                    <a:cubicBezTo>
                      <a:pt x="103012" y="380"/>
                      <a:pt x="102974" y="191"/>
                      <a:pt x="102936"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3585700" y="7361900"/>
                <a:ext cx="2566775" cy="13275"/>
              </a:xfrm>
              <a:custGeom>
                <a:avLst/>
                <a:gdLst/>
                <a:ahLst/>
                <a:cxnLst/>
                <a:rect l="l" t="t" r="r" b="b"/>
                <a:pathLst>
                  <a:path w="102671" h="531" extrusionOk="0">
                    <a:moveTo>
                      <a:pt x="304" y="0"/>
                    </a:moveTo>
                    <a:cubicBezTo>
                      <a:pt x="0" y="38"/>
                      <a:pt x="0" y="493"/>
                      <a:pt x="304" y="531"/>
                    </a:cubicBezTo>
                    <a:lnTo>
                      <a:pt x="102671" y="531"/>
                    </a:lnTo>
                    <a:cubicBezTo>
                      <a:pt x="102671" y="379"/>
                      <a:pt x="102633" y="190"/>
                      <a:pt x="102633"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3585700" y="7305025"/>
                <a:ext cx="2565825" cy="13300"/>
              </a:xfrm>
              <a:custGeom>
                <a:avLst/>
                <a:gdLst/>
                <a:ahLst/>
                <a:cxnLst/>
                <a:rect l="l" t="t" r="r" b="b"/>
                <a:pathLst>
                  <a:path w="102633" h="532" extrusionOk="0">
                    <a:moveTo>
                      <a:pt x="304" y="0"/>
                    </a:moveTo>
                    <a:cubicBezTo>
                      <a:pt x="0" y="38"/>
                      <a:pt x="0" y="493"/>
                      <a:pt x="304" y="531"/>
                    </a:cubicBezTo>
                    <a:lnTo>
                      <a:pt x="102595" y="531"/>
                    </a:lnTo>
                    <a:cubicBezTo>
                      <a:pt x="102595" y="342"/>
                      <a:pt x="102595" y="190"/>
                      <a:pt x="102633"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3585700" y="7248150"/>
                <a:ext cx="2575300" cy="13300"/>
              </a:xfrm>
              <a:custGeom>
                <a:avLst/>
                <a:gdLst/>
                <a:ahLst/>
                <a:cxnLst/>
                <a:rect l="l" t="t" r="r" b="b"/>
                <a:pathLst>
                  <a:path w="103012" h="532" extrusionOk="0">
                    <a:moveTo>
                      <a:pt x="304" y="0"/>
                    </a:moveTo>
                    <a:cubicBezTo>
                      <a:pt x="0" y="38"/>
                      <a:pt x="0" y="493"/>
                      <a:pt x="304" y="531"/>
                    </a:cubicBezTo>
                    <a:lnTo>
                      <a:pt x="102898" y="531"/>
                    </a:lnTo>
                    <a:cubicBezTo>
                      <a:pt x="102936" y="342"/>
                      <a:pt x="102974" y="190"/>
                      <a:pt x="103012"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3586650" y="7191275"/>
                <a:ext cx="2595225" cy="13300"/>
              </a:xfrm>
              <a:custGeom>
                <a:avLst/>
                <a:gdLst/>
                <a:ahLst/>
                <a:cxnLst/>
                <a:rect l="l" t="t" r="r" b="b"/>
                <a:pathLst>
                  <a:path w="103809" h="532" extrusionOk="0">
                    <a:moveTo>
                      <a:pt x="266" y="1"/>
                    </a:moveTo>
                    <a:cubicBezTo>
                      <a:pt x="114" y="1"/>
                      <a:pt x="0" y="114"/>
                      <a:pt x="0" y="266"/>
                    </a:cubicBezTo>
                    <a:cubicBezTo>
                      <a:pt x="0" y="418"/>
                      <a:pt x="114" y="531"/>
                      <a:pt x="266" y="531"/>
                    </a:cubicBezTo>
                    <a:lnTo>
                      <a:pt x="103581" y="531"/>
                    </a:lnTo>
                    <a:cubicBezTo>
                      <a:pt x="103656" y="342"/>
                      <a:pt x="103732" y="152"/>
                      <a:pt x="10380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3356325" y="7428250"/>
                <a:ext cx="1714675" cy="233175"/>
              </a:xfrm>
              <a:custGeom>
                <a:avLst/>
                <a:gdLst/>
                <a:ahLst/>
                <a:cxnLst/>
                <a:rect l="l" t="t" r="r" b="b"/>
                <a:pathLst>
                  <a:path w="68587" h="9327" extrusionOk="0">
                    <a:moveTo>
                      <a:pt x="0" y="0"/>
                    </a:moveTo>
                    <a:cubicBezTo>
                      <a:pt x="1100" y="5384"/>
                      <a:pt x="4626" y="9327"/>
                      <a:pt x="8758" y="9327"/>
                    </a:cubicBezTo>
                    <a:lnTo>
                      <a:pt x="67183" y="9327"/>
                    </a:lnTo>
                    <a:cubicBezTo>
                      <a:pt x="68586" y="9327"/>
                      <a:pt x="68586" y="7204"/>
                      <a:pt x="67183" y="7204"/>
                    </a:cubicBezTo>
                    <a:lnTo>
                      <a:pt x="9630" y="7204"/>
                    </a:lnTo>
                    <a:cubicBezTo>
                      <a:pt x="6483" y="7204"/>
                      <a:pt x="3829" y="4209"/>
                      <a:pt x="2806"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0"/>
            <p:cNvGrpSpPr/>
            <p:nvPr/>
          </p:nvGrpSpPr>
          <p:grpSpPr>
            <a:xfrm flipH="1">
              <a:off x="3566333" y="1818341"/>
              <a:ext cx="2273688" cy="711534"/>
              <a:chOff x="3860575" y="2905125"/>
              <a:chExt cx="2542138" cy="652125"/>
            </a:xfrm>
          </p:grpSpPr>
          <p:sp>
            <p:nvSpPr>
              <p:cNvPr id="1237" name="Google Shape;1237;p40"/>
              <p:cNvSpPr/>
              <p:nvPr/>
            </p:nvSpPr>
            <p:spPr>
              <a:xfrm>
                <a:off x="4955338" y="2905125"/>
                <a:ext cx="1447375" cy="652125"/>
              </a:xfrm>
              <a:custGeom>
                <a:avLst/>
                <a:gdLst/>
                <a:ahLst/>
                <a:cxnLst/>
                <a:rect l="l" t="t" r="r" b="b"/>
                <a:pathLst>
                  <a:path w="57895" h="26085" extrusionOk="0">
                    <a:moveTo>
                      <a:pt x="0" y="0"/>
                    </a:moveTo>
                    <a:cubicBezTo>
                      <a:pt x="5043" y="0"/>
                      <a:pt x="9138" y="5839"/>
                      <a:pt x="9138" y="13042"/>
                    </a:cubicBezTo>
                    <a:cubicBezTo>
                      <a:pt x="9138" y="20246"/>
                      <a:pt x="5043" y="26085"/>
                      <a:pt x="0" y="26085"/>
                    </a:cubicBezTo>
                    <a:lnTo>
                      <a:pt x="48795" y="26085"/>
                    </a:lnTo>
                    <a:cubicBezTo>
                      <a:pt x="53838" y="26085"/>
                      <a:pt x="57895" y="20246"/>
                      <a:pt x="57895" y="13042"/>
                    </a:cubicBezTo>
                    <a:cubicBezTo>
                      <a:pt x="57895" y="5839"/>
                      <a:pt x="53838" y="0"/>
                      <a:pt x="48795"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3943975" y="2959150"/>
                <a:ext cx="1175350" cy="545025"/>
              </a:xfrm>
              <a:custGeom>
                <a:avLst/>
                <a:gdLst/>
                <a:ahLst/>
                <a:cxnLst/>
                <a:rect l="l" t="t" r="r" b="b"/>
                <a:pathLst>
                  <a:path w="47014" h="21801" extrusionOk="0">
                    <a:moveTo>
                      <a:pt x="1" y="0"/>
                    </a:moveTo>
                    <a:cubicBezTo>
                      <a:pt x="3754" y="1024"/>
                      <a:pt x="7242" y="4891"/>
                      <a:pt x="7242" y="10881"/>
                    </a:cubicBezTo>
                    <a:cubicBezTo>
                      <a:pt x="7242" y="16910"/>
                      <a:pt x="4247" y="20663"/>
                      <a:pt x="1" y="21801"/>
                    </a:cubicBezTo>
                    <a:lnTo>
                      <a:pt x="39734" y="21801"/>
                    </a:lnTo>
                    <a:cubicBezTo>
                      <a:pt x="43753" y="21801"/>
                      <a:pt x="47014" y="16910"/>
                      <a:pt x="47014" y="10881"/>
                    </a:cubicBezTo>
                    <a:cubicBezTo>
                      <a:pt x="47014" y="4891"/>
                      <a:pt x="43753" y="0"/>
                      <a:pt x="39734" y="0"/>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4048250" y="3023600"/>
                <a:ext cx="876775" cy="13300"/>
              </a:xfrm>
              <a:custGeom>
                <a:avLst/>
                <a:gdLst/>
                <a:ahLst/>
                <a:cxnLst/>
                <a:rect l="l" t="t" r="r" b="b"/>
                <a:pathLst>
                  <a:path w="35071" h="532" extrusionOk="0">
                    <a:moveTo>
                      <a:pt x="0" y="0"/>
                    </a:moveTo>
                    <a:cubicBezTo>
                      <a:pt x="152" y="152"/>
                      <a:pt x="341" y="342"/>
                      <a:pt x="493" y="531"/>
                    </a:cubicBezTo>
                    <a:lnTo>
                      <a:pt x="34805" y="531"/>
                    </a:lnTo>
                    <a:cubicBezTo>
                      <a:pt x="34957" y="531"/>
                      <a:pt x="35070" y="379"/>
                      <a:pt x="35070" y="266"/>
                    </a:cubicBezTo>
                    <a:cubicBezTo>
                      <a:pt x="35070" y="114"/>
                      <a:pt x="34957" y="0"/>
                      <a:pt x="34805"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4048250" y="3431175"/>
                <a:ext cx="877725" cy="13300"/>
              </a:xfrm>
              <a:custGeom>
                <a:avLst/>
                <a:gdLst/>
                <a:ahLst/>
                <a:cxnLst/>
                <a:rect l="l" t="t" r="r" b="b"/>
                <a:pathLst>
                  <a:path w="35109" h="532" extrusionOk="0">
                    <a:moveTo>
                      <a:pt x="493" y="0"/>
                    </a:moveTo>
                    <a:cubicBezTo>
                      <a:pt x="341" y="190"/>
                      <a:pt x="190" y="341"/>
                      <a:pt x="0" y="531"/>
                    </a:cubicBezTo>
                    <a:lnTo>
                      <a:pt x="34805" y="531"/>
                    </a:lnTo>
                    <a:cubicBezTo>
                      <a:pt x="35108" y="493"/>
                      <a:pt x="35108" y="38"/>
                      <a:pt x="34805"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4089950" y="3374300"/>
                <a:ext cx="836025" cy="13300"/>
              </a:xfrm>
              <a:custGeom>
                <a:avLst/>
                <a:gdLst/>
                <a:ahLst/>
                <a:cxnLst/>
                <a:rect l="l" t="t" r="r" b="b"/>
                <a:pathLst>
                  <a:path w="33441" h="532" extrusionOk="0">
                    <a:moveTo>
                      <a:pt x="266" y="0"/>
                    </a:moveTo>
                    <a:cubicBezTo>
                      <a:pt x="190" y="190"/>
                      <a:pt x="114" y="342"/>
                      <a:pt x="0" y="531"/>
                    </a:cubicBezTo>
                    <a:lnTo>
                      <a:pt x="33137" y="531"/>
                    </a:lnTo>
                    <a:cubicBezTo>
                      <a:pt x="33440" y="493"/>
                      <a:pt x="33440" y="38"/>
                      <a:pt x="33137"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4112700" y="3317425"/>
                <a:ext cx="814225" cy="13300"/>
              </a:xfrm>
              <a:custGeom>
                <a:avLst/>
                <a:gdLst/>
                <a:ahLst/>
                <a:cxnLst/>
                <a:rect l="l" t="t" r="r" b="b"/>
                <a:pathLst>
                  <a:path w="32569" h="532" extrusionOk="0">
                    <a:moveTo>
                      <a:pt x="152" y="1"/>
                    </a:moveTo>
                    <a:cubicBezTo>
                      <a:pt x="114" y="152"/>
                      <a:pt x="76" y="342"/>
                      <a:pt x="0" y="531"/>
                    </a:cubicBezTo>
                    <a:lnTo>
                      <a:pt x="32265" y="531"/>
                    </a:lnTo>
                    <a:cubicBezTo>
                      <a:pt x="32568" y="456"/>
                      <a:pt x="32568" y="39"/>
                      <a:pt x="32265"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4123125" y="3259600"/>
                <a:ext cx="801900" cy="13300"/>
              </a:xfrm>
              <a:custGeom>
                <a:avLst/>
                <a:gdLst/>
                <a:ahLst/>
                <a:cxnLst/>
                <a:rect l="l" t="t" r="r" b="b"/>
                <a:pathLst>
                  <a:path w="32076" h="532" extrusionOk="0">
                    <a:moveTo>
                      <a:pt x="38" y="1"/>
                    </a:moveTo>
                    <a:cubicBezTo>
                      <a:pt x="38" y="190"/>
                      <a:pt x="0" y="380"/>
                      <a:pt x="0" y="532"/>
                    </a:cubicBezTo>
                    <a:lnTo>
                      <a:pt x="31810" y="532"/>
                    </a:lnTo>
                    <a:cubicBezTo>
                      <a:pt x="31962" y="532"/>
                      <a:pt x="32075" y="418"/>
                      <a:pt x="32075" y="266"/>
                    </a:cubicBezTo>
                    <a:cubicBezTo>
                      <a:pt x="32075" y="115"/>
                      <a:pt x="31962" y="1"/>
                      <a:pt x="31810"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4125025" y="3202750"/>
                <a:ext cx="801900" cy="13275"/>
              </a:xfrm>
              <a:custGeom>
                <a:avLst/>
                <a:gdLst/>
                <a:ahLst/>
                <a:cxnLst/>
                <a:rect l="l" t="t" r="r" b="b"/>
                <a:pathLst>
                  <a:path w="32076" h="531" extrusionOk="0">
                    <a:moveTo>
                      <a:pt x="0" y="0"/>
                    </a:moveTo>
                    <a:lnTo>
                      <a:pt x="0" y="531"/>
                    </a:lnTo>
                    <a:lnTo>
                      <a:pt x="31772" y="531"/>
                    </a:lnTo>
                    <a:cubicBezTo>
                      <a:pt x="32075" y="493"/>
                      <a:pt x="32075" y="38"/>
                      <a:pt x="31772"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4114600" y="3145875"/>
                <a:ext cx="811375" cy="13275"/>
              </a:xfrm>
              <a:custGeom>
                <a:avLst/>
                <a:gdLst/>
                <a:ahLst/>
                <a:cxnLst/>
                <a:rect l="l" t="t" r="r" b="b"/>
                <a:pathLst>
                  <a:path w="32455" h="531" extrusionOk="0">
                    <a:moveTo>
                      <a:pt x="0" y="0"/>
                    </a:moveTo>
                    <a:cubicBezTo>
                      <a:pt x="38" y="190"/>
                      <a:pt x="76" y="341"/>
                      <a:pt x="114" y="531"/>
                    </a:cubicBezTo>
                    <a:lnTo>
                      <a:pt x="32151" y="531"/>
                    </a:lnTo>
                    <a:cubicBezTo>
                      <a:pt x="32454" y="493"/>
                      <a:pt x="32454" y="38"/>
                      <a:pt x="32151"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4093750" y="3089000"/>
                <a:ext cx="832225" cy="13300"/>
              </a:xfrm>
              <a:custGeom>
                <a:avLst/>
                <a:gdLst/>
                <a:ahLst/>
                <a:cxnLst/>
                <a:rect l="l" t="t" r="r" b="b"/>
                <a:pathLst>
                  <a:path w="33289" h="532" extrusionOk="0">
                    <a:moveTo>
                      <a:pt x="0" y="0"/>
                    </a:moveTo>
                    <a:cubicBezTo>
                      <a:pt x="114" y="190"/>
                      <a:pt x="190" y="342"/>
                      <a:pt x="265" y="531"/>
                    </a:cubicBezTo>
                    <a:lnTo>
                      <a:pt x="32985" y="531"/>
                    </a:lnTo>
                    <a:cubicBezTo>
                      <a:pt x="33288" y="493"/>
                      <a:pt x="33288" y="38"/>
                      <a:pt x="32985"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3943975" y="2959150"/>
                <a:ext cx="1175350" cy="545025"/>
              </a:xfrm>
              <a:custGeom>
                <a:avLst/>
                <a:gdLst/>
                <a:ahLst/>
                <a:cxnLst/>
                <a:rect l="l" t="t" r="r" b="b"/>
                <a:pathLst>
                  <a:path w="47014" h="21801" extrusionOk="0">
                    <a:moveTo>
                      <a:pt x="1" y="0"/>
                    </a:moveTo>
                    <a:cubicBezTo>
                      <a:pt x="531" y="152"/>
                      <a:pt x="1100" y="379"/>
                      <a:pt x="1593" y="645"/>
                    </a:cubicBezTo>
                    <a:lnTo>
                      <a:pt x="39734" y="645"/>
                    </a:lnTo>
                    <a:cubicBezTo>
                      <a:pt x="43374" y="645"/>
                      <a:pt x="46369" y="5232"/>
                      <a:pt x="46369" y="10881"/>
                    </a:cubicBezTo>
                    <a:cubicBezTo>
                      <a:pt x="46369" y="16531"/>
                      <a:pt x="43374" y="21156"/>
                      <a:pt x="39734" y="21156"/>
                    </a:cubicBezTo>
                    <a:lnTo>
                      <a:pt x="1707" y="21156"/>
                    </a:lnTo>
                    <a:cubicBezTo>
                      <a:pt x="1138" y="21421"/>
                      <a:pt x="569" y="21649"/>
                      <a:pt x="1" y="21801"/>
                    </a:cubicBezTo>
                    <a:lnTo>
                      <a:pt x="39734" y="21801"/>
                    </a:lnTo>
                    <a:cubicBezTo>
                      <a:pt x="43753" y="21801"/>
                      <a:pt x="47014" y="16910"/>
                      <a:pt x="47014" y="10881"/>
                    </a:cubicBezTo>
                    <a:cubicBezTo>
                      <a:pt x="47014" y="4891"/>
                      <a:pt x="43753" y="0"/>
                      <a:pt x="39734" y="0"/>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3860575" y="2906050"/>
                <a:ext cx="1327950" cy="651200"/>
              </a:xfrm>
              <a:custGeom>
                <a:avLst/>
                <a:gdLst/>
                <a:ahLst/>
                <a:cxnLst/>
                <a:rect l="l" t="t" r="r" b="b"/>
                <a:pathLst>
                  <a:path w="53118" h="26048" extrusionOk="0">
                    <a:moveTo>
                      <a:pt x="1327" y="1"/>
                    </a:moveTo>
                    <a:cubicBezTo>
                      <a:pt x="0" y="115"/>
                      <a:pt x="0" y="2048"/>
                      <a:pt x="1327" y="2162"/>
                    </a:cubicBezTo>
                    <a:lnTo>
                      <a:pt x="43032" y="2162"/>
                    </a:lnTo>
                    <a:cubicBezTo>
                      <a:pt x="44587" y="2200"/>
                      <a:pt x="46028" y="2845"/>
                      <a:pt x="47051" y="3982"/>
                    </a:cubicBezTo>
                    <a:cubicBezTo>
                      <a:pt x="47241" y="4171"/>
                      <a:pt x="47430" y="4361"/>
                      <a:pt x="47582" y="4551"/>
                    </a:cubicBezTo>
                    <a:cubicBezTo>
                      <a:pt x="47923" y="4968"/>
                      <a:pt x="48227" y="5385"/>
                      <a:pt x="48492" y="5840"/>
                    </a:cubicBezTo>
                    <a:cubicBezTo>
                      <a:pt x="48606" y="5991"/>
                      <a:pt x="48682" y="6143"/>
                      <a:pt x="48757" y="6333"/>
                    </a:cubicBezTo>
                    <a:cubicBezTo>
                      <a:pt x="49250" y="7243"/>
                      <a:pt x="49591" y="8228"/>
                      <a:pt x="49857" y="9252"/>
                    </a:cubicBezTo>
                    <a:cubicBezTo>
                      <a:pt x="49933" y="9555"/>
                      <a:pt x="49971" y="9783"/>
                      <a:pt x="50046" y="10200"/>
                    </a:cubicBezTo>
                    <a:cubicBezTo>
                      <a:pt x="50122" y="10579"/>
                      <a:pt x="50198" y="10996"/>
                      <a:pt x="50236" y="11413"/>
                    </a:cubicBezTo>
                    <a:cubicBezTo>
                      <a:pt x="50236" y="11641"/>
                      <a:pt x="50274" y="11830"/>
                      <a:pt x="50274" y="12020"/>
                    </a:cubicBezTo>
                    <a:cubicBezTo>
                      <a:pt x="50312" y="12361"/>
                      <a:pt x="50312" y="12702"/>
                      <a:pt x="50312" y="13043"/>
                    </a:cubicBezTo>
                    <a:cubicBezTo>
                      <a:pt x="50312" y="14105"/>
                      <a:pt x="50198" y="15167"/>
                      <a:pt x="50009" y="16190"/>
                    </a:cubicBezTo>
                    <a:cubicBezTo>
                      <a:pt x="49933" y="16494"/>
                      <a:pt x="49857" y="16759"/>
                      <a:pt x="49781" y="17062"/>
                    </a:cubicBezTo>
                    <a:cubicBezTo>
                      <a:pt x="49705" y="17366"/>
                      <a:pt x="49629" y="17631"/>
                      <a:pt x="49516" y="17934"/>
                    </a:cubicBezTo>
                    <a:cubicBezTo>
                      <a:pt x="49478" y="18086"/>
                      <a:pt x="49440" y="18238"/>
                      <a:pt x="49364" y="18389"/>
                    </a:cubicBezTo>
                    <a:cubicBezTo>
                      <a:pt x="49023" y="19375"/>
                      <a:pt x="48530" y="20247"/>
                      <a:pt x="47923" y="21081"/>
                    </a:cubicBezTo>
                    <a:cubicBezTo>
                      <a:pt x="47810" y="21233"/>
                      <a:pt x="47734" y="21384"/>
                      <a:pt x="47620" y="21536"/>
                    </a:cubicBezTo>
                    <a:cubicBezTo>
                      <a:pt x="47430" y="21726"/>
                      <a:pt x="47241" y="21953"/>
                      <a:pt x="47051" y="22143"/>
                    </a:cubicBezTo>
                    <a:cubicBezTo>
                      <a:pt x="46900" y="22294"/>
                      <a:pt x="46710" y="22446"/>
                      <a:pt x="46520" y="22598"/>
                    </a:cubicBezTo>
                    <a:cubicBezTo>
                      <a:pt x="45573" y="23432"/>
                      <a:pt x="44321" y="23887"/>
                      <a:pt x="43070" y="23925"/>
                    </a:cubicBezTo>
                    <a:lnTo>
                      <a:pt x="1327" y="23925"/>
                    </a:lnTo>
                    <a:cubicBezTo>
                      <a:pt x="0" y="24000"/>
                      <a:pt x="0" y="25972"/>
                      <a:pt x="1327" y="26048"/>
                    </a:cubicBezTo>
                    <a:lnTo>
                      <a:pt x="43942" y="26048"/>
                    </a:lnTo>
                    <a:cubicBezTo>
                      <a:pt x="48985" y="26048"/>
                      <a:pt x="53117" y="20247"/>
                      <a:pt x="53117" y="13043"/>
                    </a:cubicBezTo>
                    <a:cubicBezTo>
                      <a:pt x="53117" y="5840"/>
                      <a:pt x="49023" y="1"/>
                      <a:pt x="43980" y="1"/>
                    </a:cubicBezTo>
                    <a:close/>
                  </a:path>
                </a:pathLst>
              </a:custGeom>
              <a:solidFill>
                <a:srgbClr val="E48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3860575" y="3317425"/>
                <a:ext cx="1318475" cy="239825"/>
              </a:xfrm>
              <a:custGeom>
                <a:avLst/>
                <a:gdLst/>
                <a:ahLst/>
                <a:cxnLst/>
                <a:rect l="l" t="t" r="r" b="b"/>
                <a:pathLst>
                  <a:path w="52739" h="9593" extrusionOk="0">
                    <a:moveTo>
                      <a:pt x="49933" y="1"/>
                    </a:moveTo>
                    <a:cubicBezTo>
                      <a:pt x="49895" y="190"/>
                      <a:pt x="49857" y="380"/>
                      <a:pt x="49781" y="607"/>
                    </a:cubicBezTo>
                    <a:cubicBezTo>
                      <a:pt x="49705" y="911"/>
                      <a:pt x="49629" y="1176"/>
                      <a:pt x="49516" y="1479"/>
                    </a:cubicBezTo>
                    <a:cubicBezTo>
                      <a:pt x="49478" y="1631"/>
                      <a:pt x="49440" y="1783"/>
                      <a:pt x="49364" y="1934"/>
                    </a:cubicBezTo>
                    <a:cubicBezTo>
                      <a:pt x="49023" y="2920"/>
                      <a:pt x="48530" y="3792"/>
                      <a:pt x="47923" y="4626"/>
                    </a:cubicBezTo>
                    <a:cubicBezTo>
                      <a:pt x="47810" y="4778"/>
                      <a:pt x="47734" y="4929"/>
                      <a:pt x="47620" y="5081"/>
                    </a:cubicBezTo>
                    <a:cubicBezTo>
                      <a:pt x="47430" y="5271"/>
                      <a:pt x="47241" y="5498"/>
                      <a:pt x="47051" y="5688"/>
                    </a:cubicBezTo>
                    <a:cubicBezTo>
                      <a:pt x="46900" y="5839"/>
                      <a:pt x="46710" y="5991"/>
                      <a:pt x="46520" y="6143"/>
                    </a:cubicBezTo>
                    <a:cubicBezTo>
                      <a:pt x="45573" y="6977"/>
                      <a:pt x="44321" y="7432"/>
                      <a:pt x="43070" y="7470"/>
                    </a:cubicBezTo>
                    <a:lnTo>
                      <a:pt x="1327" y="7470"/>
                    </a:lnTo>
                    <a:cubicBezTo>
                      <a:pt x="0" y="7545"/>
                      <a:pt x="0" y="9517"/>
                      <a:pt x="1327" y="9593"/>
                    </a:cubicBezTo>
                    <a:lnTo>
                      <a:pt x="43942" y="9593"/>
                    </a:lnTo>
                    <a:cubicBezTo>
                      <a:pt x="48189" y="9593"/>
                      <a:pt x="51715" y="5536"/>
                      <a:pt x="52738" y="1"/>
                    </a:cubicBezTo>
                    <a:close/>
                  </a:path>
                </a:pathLst>
              </a:custGeom>
              <a:solidFill>
                <a:srgbClr val="E48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227350" y="2905125"/>
                <a:ext cx="364000" cy="651175"/>
              </a:xfrm>
              <a:custGeom>
                <a:avLst/>
                <a:gdLst/>
                <a:ahLst/>
                <a:cxnLst/>
                <a:rect l="l" t="t" r="r" b="b"/>
                <a:pathLst>
                  <a:path w="14560" h="26047" extrusionOk="0">
                    <a:moveTo>
                      <a:pt x="7280" y="0"/>
                    </a:moveTo>
                    <a:lnTo>
                      <a:pt x="1" y="13042"/>
                    </a:lnTo>
                    <a:lnTo>
                      <a:pt x="7280" y="26047"/>
                    </a:lnTo>
                    <a:lnTo>
                      <a:pt x="14560" y="13042"/>
                    </a:lnTo>
                    <a:lnTo>
                      <a:pt x="7280" y="0"/>
                    </a:lnTo>
                    <a:close/>
                  </a:path>
                </a:pathLst>
              </a:custGeom>
              <a:solidFill>
                <a:srgbClr val="FB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5591325" y="2905125"/>
                <a:ext cx="364000" cy="651175"/>
              </a:xfrm>
              <a:custGeom>
                <a:avLst/>
                <a:gdLst/>
                <a:ahLst/>
                <a:cxnLst/>
                <a:rect l="l" t="t" r="r" b="b"/>
                <a:pathLst>
                  <a:path w="14560" h="26047" extrusionOk="0">
                    <a:moveTo>
                      <a:pt x="7280" y="0"/>
                    </a:moveTo>
                    <a:lnTo>
                      <a:pt x="1" y="13042"/>
                    </a:lnTo>
                    <a:lnTo>
                      <a:pt x="7280" y="26047"/>
                    </a:lnTo>
                    <a:lnTo>
                      <a:pt x="14560" y="13042"/>
                    </a:lnTo>
                    <a:lnTo>
                      <a:pt x="7280" y="0"/>
                    </a:lnTo>
                    <a:close/>
                  </a:path>
                </a:pathLst>
              </a:custGeom>
              <a:solidFill>
                <a:srgbClr val="FB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5955300" y="2905125"/>
                <a:ext cx="364000" cy="651175"/>
              </a:xfrm>
              <a:custGeom>
                <a:avLst/>
                <a:gdLst/>
                <a:ahLst/>
                <a:cxnLst/>
                <a:rect l="l" t="t" r="r" b="b"/>
                <a:pathLst>
                  <a:path w="14560" h="26047" extrusionOk="0">
                    <a:moveTo>
                      <a:pt x="7280" y="0"/>
                    </a:moveTo>
                    <a:lnTo>
                      <a:pt x="1" y="13042"/>
                    </a:lnTo>
                    <a:lnTo>
                      <a:pt x="7280" y="26047"/>
                    </a:lnTo>
                    <a:lnTo>
                      <a:pt x="14560" y="13042"/>
                    </a:lnTo>
                    <a:lnTo>
                      <a:pt x="7280" y="0"/>
                    </a:lnTo>
                    <a:close/>
                  </a:path>
                </a:pathLst>
              </a:custGeom>
              <a:solidFill>
                <a:srgbClr val="FB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263" name="Google Shape;1263;p40"/>
          <p:cNvCxnSpPr/>
          <p:nvPr/>
        </p:nvCxnSpPr>
        <p:spPr>
          <a:xfrm rot="10800000">
            <a:off x="2834975" y="3379600"/>
            <a:ext cx="441900" cy="0"/>
          </a:xfrm>
          <a:prstGeom prst="straightConnector1">
            <a:avLst/>
          </a:prstGeom>
          <a:noFill/>
          <a:ln w="9525" cap="flat" cmpd="sng">
            <a:solidFill>
              <a:schemeClr val="accent5"/>
            </a:solidFill>
            <a:prstDash val="solid"/>
            <a:round/>
            <a:headEnd type="none" w="med" len="med"/>
            <a:tailEnd type="none" w="med" len="med"/>
          </a:ln>
        </p:spPr>
      </p:cxnSp>
      <p:pic>
        <p:nvPicPr>
          <p:cNvPr id="75" name="Kép 74">
            <a:extLst>
              <a:ext uri="{FF2B5EF4-FFF2-40B4-BE49-F238E27FC236}">
                <a16:creationId xmlns:a16="http://schemas.microsoft.com/office/drawing/2014/main" id="{51C10A91-7775-4D81-863C-1636181B00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97" y="-7239"/>
            <a:ext cx="1002889" cy="982599"/>
          </a:xfrm>
          <a:prstGeom prst="rect">
            <a:avLst/>
          </a:prstGeom>
        </p:spPr>
      </p:pic>
      <p:sp>
        <p:nvSpPr>
          <p:cNvPr id="1259" name="Google Shape;1259;p40"/>
          <p:cNvSpPr txBox="1"/>
          <p:nvPr/>
        </p:nvSpPr>
        <p:spPr>
          <a:xfrm>
            <a:off x="623120" y="781628"/>
            <a:ext cx="7980133" cy="29111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hu-HU" sz="2000" dirty="0">
                <a:solidFill>
                  <a:schemeClr val="dk1"/>
                </a:solidFill>
                <a:latin typeface="Arial" panose="020B0604020202020204" pitchFamily="34" charset="0"/>
                <a:ea typeface="Inter"/>
                <a:cs typeface="Arial" panose="020B0604020202020204" pitchFamily="34" charset="0"/>
                <a:sym typeface="Inter"/>
              </a:rPr>
              <a:t>A </a:t>
            </a:r>
            <a:r>
              <a:rPr lang="hu-HU" sz="2000" dirty="0" err="1">
                <a:solidFill>
                  <a:schemeClr val="dk1"/>
                </a:solidFill>
                <a:latin typeface="Arial" panose="020B0604020202020204" pitchFamily="34" charset="0"/>
                <a:ea typeface="Inter"/>
                <a:cs typeface="Arial" panose="020B0604020202020204" pitchFamily="34" charset="0"/>
                <a:sym typeface="Inter"/>
              </a:rPr>
              <a:t>kapernaumi</a:t>
            </a:r>
            <a:r>
              <a:rPr lang="hu-HU" sz="2000" dirty="0">
                <a:solidFill>
                  <a:schemeClr val="dk1"/>
                </a:solidFill>
                <a:latin typeface="Arial" panose="020B0604020202020204" pitchFamily="34" charset="0"/>
                <a:ea typeface="Inter"/>
                <a:cs typeface="Arial" panose="020B0604020202020204" pitchFamily="34" charset="0"/>
                <a:sym typeface="Inter"/>
              </a:rPr>
              <a:t> százados római katona létére építtetett zsinagógát, hogy istentiszteleti helyük legyen a város lakóinak. Hitét az egész város elismerte, hiszen egyáltalán nem volt jellemző, hogy a zsidók </a:t>
            </a:r>
            <a:r>
              <a:rPr lang="hu-HU" sz="2000" dirty="0" err="1">
                <a:solidFill>
                  <a:schemeClr val="dk1"/>
                </a:solidFill>
                <a:latin typeface="Arial" panose="020B0604020202020204" pitchFamily="34" charset="0"/>
                <a:ea typeface="Inter"/>
                <a:cs typeface="Arial" panose="020B0604020202020204" pitchFamily="34" charset="0"/>
                <a:sym typeface="Inter"/>
              </a:rPr>
              <a:t>vénei</a:t>
            </a:r>
            <a:r>
              <a:rPr lang="hu-HU" sz="2000" dirty="0">
                <a:solidFill>
                  <a:schemeClr val="dk1"/>
                </a:solidFill>
                <a:latin typeface="Arial" panose="020B0604020202020204" pitchFamily="34" charset="0"/>
                <a:ea typeface="Inter"/>
                <a:cs typeface="Arial" panose="020B0604020202020204" pitchFamily="34" charset="0"/>
                <a:sym typeface="Inter"/>
              </a:rPr>
              <a:t> kiálljanak egy római katona mellett, és azt mondják, hogy méltó arra, hogy egy rabbi, azaz Jézus elmenjen hozzá. Üzenete azt jelentette Jézusnak, hogy a katona hisz az Ő hatalmában. Elismerte a százados, hogy Jézus ereje mindenre elég. Ezzel a Krisztusban való bizalmát ismerte el.</a:t>
            </a:r>
          </a:p>
        </p:txBody>
      </p:sp>
    </p:spTree>
    <p:extLst>
      <p:ext uri="{BB962C8B-B14F-4D97-AF65-F5344CB8AC3E}">
        <p14:creationId xmlns:p14="http://schemas.microsoft.com/office/powerpoint/2010/main" val="2229505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cxnSp>
        <p:nvCxnSpPr>
          <p:cNvPr id="6" name="Egyenes összekötő 5">
            <a:extLst>
              <a:ext uri="{FF2B5EF4-FFF2-40B4-BE49-F238E27FC236}">
                <a16:creationId xmlns:a16="http://schemas.microsoft.com/office/drawing/2014/main" id="{BEBDF24E-ADF9-4DCB-9408-931C8BC9FBC6}"/>
              </a:ext>
            </a:extLst>
          </p:cNvPr>
          <p:cNvCxnSpPr/>
          <p:nvPr/>
        </p:nvCxnSpPr>
        <p:spPr>
          <a:xfrm flipH="1">
            <a:off x="2723602" y="3597652"/>
            <a:ext cx="355342" cy="360883"/>
          </a:xfrm>
          <a:prstGeom prst="line">
            <a:avLst/>
          </a:prstGeom>
          <a:ln/>
        </p:spPr>
        <p:style>
          <a:lnRef idx="3">
            <a:schemeClr val="dk1"/>
          </a:lnRef>
          <a:fillRef idx="0">
            <a:schemeClr val="dk1"/>
          </a:fillRef>
          <a:effectRef idx="2">
            <a:schemeClr val="dk1"/>
          </a:effectRef>
          <a:fontRef idx="minor">
            <a:schemeClr val="tx1"/>
          </a:fontRef>
        </p:style>
      </p:cxnSp>
      <p:cxnSp>
        <p:nvCxnSpPr>
          <p:cNvPr id="79" name="Egyenes összekötő 78">
            <a:extLst>
              <a:ext uri="{FF2B5EF4-FFF2-40B4-BE49-F238E27FC236}">
                <a16:creationId xmlns:a16="http://schemas.microsoft.com/office/drawing/2014/main" id="{BB51EFF6-8CF8-42A5-B6DA-EBC2F7C85AE8}"/>
              </a:ext>
            </a:extLst>
          </p:cNvPr>
          <p:cNvCxnSpPr>
            <a:cxnSpLocks/>
          </p:cNvCxnSpPr>
          <p:nvPr/>
        </p:nvCxnSpPr>
        <p:spPr>
          <a:xfrm>
            <a:off x="3992184" y="3594060"/>
            <a:ext cx="617996" cy="644291"/>
          </a:xfrm>
          <a:prstGeom prst="line">
            <a:avLst/>
          </a:prstGeom>
          <a:ln/>
        </p:spPr>
        <p:style>
          <a:lnRef idx="3">
            <a:schemeClr val="dk1"/>
          </a:lnRef>
          <a:fillRef idx="0">
            <a:schemeClr val="dk1"/>
          </a:fillRef>
          <a:effectRef idx="2">
            <a:schemeClr val="dk1"/>
          </a:effectRef>
          <a:fontRef idx="minor">
            <a:schemeClr val="tx1"/>
          </a:fontRef>
        </p:style>
      </p:cxnSp>
      <p:sp>
        <p:nvSpPr>
          <p:cNvPr id="1186" name="Google Shape;1186;p40"/>
          <p:cNvSpPr txBox="1">
            <a:spLocks noGrp="1"/>
          </p:cNvSpPr>
          <p:nvPr>
            <p:ph type="title"/>
          </p:nvPr>
        </p:nvSpPr>
        <p:spPr>
          <a:xfrm>
            <a:off x="731882" y="274181"/>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Hit és tettek</a:t>
            </a:r>
            <a:endParaRPr sz="2800" dirty="0">
              <a:latin typeface="Arial" panose="020B0604020202020204" pitchFamily="34" charset="0"/>
              <a:cs typeface="Arial" panose="020B0604020202020204" pitchFamily="34" charset="0"/>
            </a:endParaRPr>
          </a:p>
        </p:txBody>
      </p:sp>
      <p:grpSp>
        <p:nvGrpSpPr>
          <p:cNvPr id="1187" name="Google Shape;1187;p40"/>
          <p:cNvGrpSpPr/>
          <p:nvPr/>
        </p:nvGrpSpPr>
        <p:grpSpPr>
          <a:xfrm>
            <a:off x="7395005" y="3379600"/>
            <a:ext cx="1431033" cy="1489719"/>
            <a:chOff x="3266372" y="1818341"/>
            <a:chExt cx="2589999" cy="2790547"/>
          </a:xfrm>
        </p:grpSpPr>
        <p:grpSp>
          <p:nvGrpSpPr>
            <p:cNvPr id="1188" name="Google Shape;1188;p40"/>
            <p:cNvGrpSpPr/>
            <p:nvPr/>
          </p:nvGrpSpPr>
          <p:grpSpPr>
            <a:xfrm>
              <a:off x="3532212" y="3219636"/>
              <a:ext cx="2281391" cy="711556"/>
              <a:chOff x="3839725" y="5696525"/>
              <a:chExt cx="2550750" cy="673950"/>
            </a:xfrm>
          </p:grpSpPr>
          <p:sp>
            <p:nvSpPr>
              <p:cNvPr id="1189" name="Google Shape;1189;p40"/>
              <p:cNvSpPr/>
              <p:nvPr/>
            </p:nvSpPr>
            <p:spPr>
              <a:xfrm>
                <a:off x="5127825" y="5760975"/>
                <a:ext cx="1175375" cy="545050"/>
              </a:xfrm>
              <a:custGeom>
                <a:avLst/>
                <a:gdLst/>
                <a:ahLst/>
                <a:cxnLst/>
                <a:rect l="l" t="t" r="r" b="b"/>
                <a:pathLst>
                  <a:path w="47015" h="21802" extrusionOk="0">
                    <a:moveTo>
                      <a:pt x="7243" y="1"/>
                    </a:moveTo>
                    <a:cubicBezTo>
                      <a:pt x="3224" y="1"/>
                      <a:pt x="1" y="4891"/>
                      <a:pt x="1" y="10920"/>
                    </a:cubicBezTo>
                    <a:cubicBezTo>
                      <a:pt x="1" y="16910"/>
                      <a:pt x="3224" y="21801"/>
                      <a:pt x="7243" y="21801"/>
                    </a:cubicBezTo>
                    <a:lnTo>
                      <a:pt x="47014" y="21801"/>
                    </a:lnTo>
                    <a:cubicBezTo>
                      <a:pt x="42768" y="20702"/>
                      <a:pt x="39735" y="16948"/>
                      <a:pt x="39735" y="10920"/>
                    </a:cubicBezTo>
                    <a:cubicBezTo>
                      <a:pt x="39735" y="4891"/>
                      <a:pt x="43223" y="1062"/>
                      <a:pt x="47014" y="1"/>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0"/>
              <p:cNvSpPr/>
              <p:nvPr/>
            </p:nvSpPr>
            <p:spPr>
              <a:xfrm>
                <a:off x="5321200" y="5825425"/>
                <a:ext cx="876775" cy="13300"/>
              </a:xfrm>
              <a:custGeom>
                <a:avLst/>
                <a:gdLst/>
                <a:ahLst/>
                <a:cxnLst/>
                <a:rect l="l" t="t" r="r" b="b"/>
                <a:pathLst>
                  <a:path w="35071" h="532" extrusionOk="0">
                    <a:moveTo>
                      <a:pt x="266" y="1"/>
                    </a:moveTo>
                    <a:cubicBezTo>
                      <a:pt x="114" y="1"/>
                      <a:pt x="0" y="114"/>
                      <a:pt x="0" y="266"/>
                    </a:cubicBezTo>
                    <a:cubicBezTo>
                      <a:pt x="0" y="418"/>
                      <a:pt x="114" y="532"/>
                      <a:pt x="266" y="532"/>
                    </a:cubicBezTo>
                    <a:lnTo>
                      <a:pt x="34616" y="532"/>
                    </a:lnTo>
                    <a:cubicBezTo>
                      <a:pt x="34767" y="342"/>
                      <a:pt x="34919" y="190"/>
                      <a:pt x="35071"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0"/>
              <p:cNvSpPr/>
              <p:nvPr/>
            </p:nvSpPr>
            <p:spPr>
              <a:xfrm>
                <a:off x="5320475" y="6233800"/>
                <a:ext cx="877500" cy="12550"/>
              </a:xfrm>
              <a:custGeom>
                <a:avLst/>
                <a:gdLst/>
                <a:ahLst/>
                <a:cxnLst/>
                <a:rect l="l" t="t" r="r" b="b"/>
                <a:pathLst>
                  <a:path w="35100" h="502" extrusionOk="0">
                    <a:moveTo>
                      <a:pt x="244" y="0"/>
                    </a:moveTo>
                    <a:cubicBezTo>
                      <a:pt x="1" y="0"/>
                      <a:pt x="9" y="501"/>
                      <a:pt x="268" y="501"/>
                    </a:cubicBezTo>
                    <a:cubicBezTo>
                      <a:pt x="277" y="501"/>
                      <a:pt x="286" y="501"/>
                      <a:pt x="295" y="499"/>
                    </a:cubicBezTo>
                    <a:lnTo>
                      <a:pt x="35100" y="499"/>
                    </a:lnTo>
                    <a:cubicBezTo>
                      <a:pt x="34910" y="348"/>
                      <a:pt x="34758" y="158"/>
                      <a:pt x="34645" y="7"/>
                    </a:cubicBezTo>
                    <a:lnTo>
                      <a:pt x="295" y="7"/>
                    </a:lnTo>
                    <a:cubicBezTo>
                      <a:pt x="277" y="2"/>
                      <a:pt x="260" y="0"/>
                      <a:pt x="244"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0"/>
              <p:cNvSpPr/>
              <p:nvPr/>
            </p:nvSpPr>
            <p:spPr>
              <a:xfrm>
                <a:off x="5320475" y="6176100"/>
                <a:ext cx="835800" cy="13375"/>
              </a:xfrm>
              <a:custGeom>
                <a:avLst/>
                <a:gdLst/>
                <a:ahLst/>
                <a:cxnLst/>
                <a:rect l="l" t="t" r="r" b="b"/>
                <a:pathLst>
                  <a:path w="33432" h="535" extrusionOk="0">
                    <a:moveTo>
                      <a:pt x="268" y="0"/>
                    </a:moveTo>
                    <a:cubicBezTo>
                      <a:pt x="0" y="0"/>
                      <a:pt x="0" y="534"/>
                      <a:pt x="268" y="534"/>
                    </a:cubicBezTo>
                    <a:cubicBezTo>
                      <a:pt x="277" y="534"/>
                      <a:pt x="286" y="534"/>
                      <a:pt x="295" y="533"/>
                    </a:cubicBezTo>
                    <a:lnTo>
                      <a:pt x="33431" y="533"/>
                    </a:lnTo>
                    <a:cubicBezTo>
                      <a:pt x="33356" y="381"/>
                      <a:pt x="33242" y="191"/>
                      <a:pt x="33166" y="2"/>
                    </a:cubicBezTo>
                    <a:lnTo>
                      <a:pt x="295" y="2"/>
                    </a:lnTo>
                    <a:cubicBezTo>
                      <a:pt x="286" y="1"/>
                      <a:pt x="277" y="0"/>
                      <a:pt x="268"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0"/>
              <p:cNvSpPr/>
              <p:nvPr/>
            </p:nvSpPr>
            <p:spPr>
              <a:xfrm>
                <a:off x="5320475" y="6119225"/>
                <a:ext cx="813050" cy="13375"/>
              </a:xfrm>
              <a:custGeom>
                <a:avLst/>
                <a:gdLst/>
                <a:ahLst/>
                <a:cxnLst/>
                <a:rect l="l" t="t" r="r" b="b"/>
                <a:pathLst>
                  <a:path w="32522" h="535" extrusionOk="0">
                    <a:moveTo>
                      <a:pt x="268" y="0"/>
                    </a:moveTo>
                    <a:cubicBezTo>
                      <a:pt x="0" y="0"/>
                      <a:pt x="0" y="535"/>
                      <a:pt x="268" y="535"/>
                    </a:cubicBezTo>
                    <a:cubicBezTo>
                      <a:pt x="277" y="535"/>
                      <a:pt x="286" y="534"/>
                      <a:pt x="295" y="533"/>
                    </a:cubicBezTo>
                    <a:lnTo>
                      <a:pt x="32522" y="533"/>
                    </a:lnTo>
                    <a:cubicBezTo>
                      <a:pt x="32484" y="381"/>
                      <a:pt x="32446" y="192"/>
                      <a:pt x="32408" y="2"/>
                    </a:cubicBezTo>
                    <a:lnTo>
                      <a:pt x="295" y="2"/>
                    </a:lnTo>
                    <a:cubicBezTo>
                      <a:pt x="286" y="1"/>
                      <a:pt x="277" y="0"/>
                      <a:pt x="268"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0"/>
              <p:cNvSpPr/>
              <p:nvPr/>
            </p:nvSpPr>
            <p:spPr>
              <a:xfrm>
                <a:off x="5319300" y="6062400"/>
                <a:ext cx="803800" cy="13275"/>
              </a:xfrm>
              <a:custGeom>
                <a:avLst/>
                <a:gdLst/>
                <a:ahLst/>
                <a:cxnLst/>
                <a:rect l="l" t="t" r="r" b="b"/>
                <a:pathLst>
                  <a:path w="32152" h="531" extrusionOk="0">
                    <a:moveTo>
                      <a:pt x="342" y="0"/>
                    </a:moveTo>
                    <a:cubicBezTo>
                      <a:pt x="1" y="0"/>
                      <a:pt x="1" y="531"/>
                      <a:pt x="342" y="531"/>
                    </a:cubicBezTo>
                    <a:lnTo>
                      <a:pt x="32151" y="531"/>
                    </a:lnTo>
                    <a:cubicBezTo>
                      <a:pt x="32151" y="341"/>
                      <a:pt x="32114" y="190"/>
                      <a:pt x="32114"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0"/>
              <p:cNvSpPr/>
              <p:nvPr/>
            </p:nvSpPr>
            <p:spPr>
              <a:xfrm>
                <a:off x="5320475" y="6005475"/>
                <a:ext cx="801675" cy="13375"/>
              </a:xfrm>
              <a:custGeom>
                <a:avLst/>
                <a:gdLst/>
                <a:ahLst/>
                <a:cxnLst/>
                <a:rect l="l" t="t" r="r" b="b"/>
                <a:pathLst>
                  <a:path w="32067" h="535" extrusionOk="0">
                    <a:moveTo>
                      <a:pt x="268" y="1"/>
                    </a:moveTo>
                    <a:cubicBezTo>
                      <a:pt x="0" y="1"/>
                      <a:pt x="0" y="535"/>
                      <a:pt x="268" y="535"/>
                    </a:cubicBezTo>
                    <a:cubicBezTo>
                      <a:pt x="277" y="535"/>
                      <a:pt x="286" y="534"/>
                      <a:pt x="295" y="533"/>
                    </a:cubicBezTo>
                    <a:lnTo>
                      <a:pt x="32029" y="533"/>
                    </a:lnTo>
                    <a:cubicBezTo>
                      <a:pt x="32029" y="344"/>
                      <a:pt x="32029" y="154"/>
                      <a:pt x="32067" y="2"/>
                    </a:cubicBezTo>
                    <a:lnTo>
                      <a:pt x="295" y="2"/>
                    </a:lnTo>
                    <a:cubicBezTo>
                      <a:pt x="286" y="1"/>
                      <a:pt x="277" y="1"/>
                      <a:pt x="26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0"/>
              <p:cNvSpPr/>
              <p:nvPr/>
            </p:nvSpPr>
            <p:spPr>
              <a:xfrm>
                <a:off x="5320475" y="5948600"/>
                <a:ext cx="811150" cy="13400"/>
              </a:xfrm>
              <a:custGeom>
                <a:avLst/>
                <a:gdLst/>
                <a:ahLst/>
                <a:cxnLst/>
                <a:rect l="l" t="t" r="r" b="b"/>
                <a:pathLst>
                  <a:path w="32446" h="536" extrusionOk="0">
                    <a:moveTo>
                      <a:pt x="268" y="1"/>
                    </a:moveTo>
                    <a:cubicBezTo>
                      <a:pt x="0" y="1"/>
                      <a:pt x="0" y="535"/>
                      <a:pt x="268" y="535"/>
                    </a:cubicBezTo>
                    <a:cubicBezTo>
                      <a:pt x="277" y="535"/>
                      <a:pt x="286" y="534"/>
                      <a:pt x="295" y="533"/>
                    </a:cubicBezTo>
                    <a:lnTo>
                      <a:pt x="32332" y="533"/>
                    </a:lnTo>
                    <a:cubicBezTo>
                      <a:pt x="32370" y="344"/>
                      <a:pt x="32408" y="154"/>
                      <a:pt x="32446" y="3"/>
                    </a:cubicBezTo>
                    <a:lnTo>
                      <a:pt x="295" y="3"/>
                    </a:lnTo>
                    <a:cubicBezTo>
                      <a:pt x="286" y="1"/>
                      <a:pt x="277" y="1"/>
                      <a:pt x="26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0"/>
              <p:cNvSpPr/>
              <p:nvPr/>
            </p:nvSpPr>
            <p:spPr>
              <a:xfrm>
                <a:off x="5320475" y="5891725"/>
                <a:ext cx="832000" cy="13400"/>
              </a:xfrm>
              <a:custGeom>
                <a:avLst/>
                <a:gdLst/>
                <a:ahLst/>
                <a:cxnLst/>
                <a:rect l="l" t="t" r="r" b="b"/>
                <a:pathLst>
                  <a:path w="33280" h="536" extrusionOk="0">
                    <a:moveTo>
                      <a:pt x="268" y="1"/>
                    </a:moveTo>
                    <a:cubicBezTo>
                      <a:pt x="0" y="1"/>
                      <a:pt x="0" y="535"/>
                      <a:pt x="268" y="535"/>
                    </a:cubicBezTo>
                    <a:cubicBezTo>
                      <a:pt x="277" y="535"/>
                      <a:pt x="286" y="535"/>
                      <a:pt x="295" y="533"/>
                    </a:cubicBezTo>
                    <a:lnTo>
                      <a:pt x="33052" y="533"/>
                    </a:lnTo>
                    <a:cubicBezTo>
                      <a:pt x="33128" y="344"/>
                      <a:pt x="33204" y="154"/>
                      <a:pt x="33280" y="3"/>
                    </a:cubicBezTo>
                    <a:lnTo>
                      <a:pt x="295" y="3"/>
                    </a:lnTo>
                    <a:cubicBezTo>
                      <a:pt x="286" y="2"/>
                      <a:pt x="277" y="1"/>
                      <a:pt x="26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0"/>
              <p:cNvSpPr/>
              <p:nvPr/>
            </p:nvSpPr>
            <p:spPr>
              <a:xfrm>
                <a:off x="5127825" y="5760975"/>
                <a:ext cx="1175375" cy="545050"/>
              </a:xfrm>
              <a:custGeom>
                <a:avLst/>
                <a:gdLst/>
                <a:ahLst/>
                <a:cxnLst/>
                <a:rect l="l" t="t" r="r" b="b"/>
                <a:pathLst>
                  <a:path w="47015" h="21802" extrusionOk="0">
                    <a:moveTo>
                      <a:pt x="7243" y="1"/>
                    </a:moveTo>
                    <a:cubicBezTo>
                      <a:pt x="3224" y="1"/>
                      <a:pt x="1" y="4891"/>
                      <a:pt x="1" y="10920"/>
                    </a:cubicBezTo>
                    <a:cubicBezTo>
                      <a:pt x="1" y="16948"/>
                      <a:pt x="3224" y="21801"/>
                      <a:pt x="7243" y="21801"/>
                    </a:cubicBezTo>
                    <a:lnTo>
                      <a:pt x="47014" y="21801"/>
                    </a:lnTo>
                    <a:cubicBezTo>
                      <a:pt x="46407" y="21649"/>
                      <a:pt x="45839" y="21460"/>
                      <a:pt x="45308" y="21194"/>
                    </a:cubicBezTo>
                    <a:lnTo>
                      <a:pt x="7243" y="21157"/>
                    </a:lnTo>
                    <a:cubicBezTo>
                      <a:pt x="3603" y="21157"/>
                      <a:pt x="608" y="16569"/>
                      <a:pt x="608" y="10920"/>
                    </a:cubicBezTo>
                    <a:cubicBezTo>
                      <a:pt x="608" y="5271"/>
                      <a:pt x="3603" y="645"/>
                      <a:pt x="7243" y="645"/>
                    </a:cubicBezTo>
                    <a:lnTo>
                      <a:pt x="45384" y="645"/>
                    </a:lnTo>
                    <a:cubicBezTo>
                      <a:pt x="45877" y="380"/>
                      <a:pt x="46445" y="190"/>
                      <a:pt x="47014" y="1"/>
                    </a:cubicBezTo>
                    <a:close/>
                  </a:path>
                </a:pathLst>
              </a:custGeom>
              <a:solidFill>
                <a:srgbClr val="D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0"/>
              <p:cNvSpPr/>
              <p:nvPr/>
            </p:nvSpPr>
            <p:spPr>
              <a:xfrm>
                <a:off x="3839725" y="5707913"/>
                <a:ext cx="1452296" cy="651200"/>
              </a:xfrm>
              <a:custGeom>
                <a:avLst/>
                <a:gdLst/>
                <a:ahLst/>
                <a:cxnLst/>
                <a:rect l="l" t="t" r="r" b="b"/>
                <a:pathLst>
                  <a:path w="57895" h="26048" extrusionOk="0">
                    <a:moveTo>
                      <a:pt x="9137" y="0"/>
                    </a:moveTo>
                    <a:cubicBezTo>
                      <a:pt x="4095" y="0"/>
                      <a:pt x="0" y="5839"/>
                      <a:pt x="0" y="13043"/>
                    </a:cubicBezTo>
                    <a:cubicBezTo>
                      <a:pt x="0" y="20208"/>
                      <a:pt x="4095" y="26047"/>
                      <a:pt x="9137" y="26047"/>
                    </a:cubicBezTo>
                    <a:lnTo>
                      <a:pt x="57797" y="26047"/>
                    </a:lnTo>
                    <a:cubicBezTo>
                      <a:pt x="52799" y="26010"/>
                      <a:pt x="48757" y="20200"/>
                      <a:pt x="48757" y="13043"/>
                    </a:cubicBezTo>
                    <a:cubicBezTo>
                      <a:pt x="48757" y="5839"/>
                      <a:pt x="52852" y="0"/>
                      <a:pt x="57895" y="0"/>
                    </a:cubicBezTo>
                    <a:close/>
                    <a:moveTo>
                      <a:pt x="57797" y="26047"/>
                    </a:moveTo>
                    <a:cubicBezTo>
                      <a:pt x="57813" y="26047"/>
                      <a:pt x="57829" y="26047"/>
                      <a:pt x="57846" y="26047"/>
                    </a:cubicBezTo>
                    <a:cubicBezTo>
                      <a:pt x="57862" y="26047"/>
                      <a:pt x="57878" y="26047"/>
                      <a:pt x="57895" y="260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0"/>
              <p:cNvSpPr/>
              <p:nvPr/>
            </p:nvSpPr>
            <p:spPr>
              <a:xfrm>
                <a:off x="3997050" y="5696525"/>
                <a:ext cx="1147875" cy="673950"/>
              </a:xfrm>
              <a:custGeom>
                <a:avLst/>
                <a:gdLst/>
                <a:ahLst/>
                <a:cxnLst/>
                <a:rect l="l" t="t" r="r" b="b"/>
                <a:pathLst>
                  <a:path w="45915" h="26958" extrusionOk="0">
                    <a:moveTo>
                      <a:pt x="9403" y="0"/>
                    </a:moveTo>
                    <a:cubicBezTo>
                      <a:pt x="4209" y="0"/>
                      <a:pt x="1" y="6029"/>
                      <a:pt x="1" y="13498"/>
                    </a:cubicBezTo>
                    <a:cubicBezTo>
                      <a:pt x="1" y="20929"/>
                      <a:pt x="4209" y="26957"/>
                      <a:pt x="9403" y="26957"/>
                    </a:cubicBezTo>
                    <a:lnTo>
                      <a:pt x="42995" y="26957"/>
                    </a:lnTo>
                    <a:cubicBezTo>
                      <a:pt x="43981" y="26919"/>
                      <a:pt x="44967" y="26768"/>
                      <a:pt x="45914" y="26502"/>
                    </a:cubicBezTo>
                    <a:lnTo>
                      <a:pt x="42806" y="26502"/>
                    </a:lnTo>
                    <a:cubicBezTo>
                      <a:pt x="42789" y="26502"/>
                      <a:pt x="42773" y="26502"/>
                      <a:pt x="42757" y="26502"/>
                    </a:cubicBezTo>
                    <a:cubicBezTo>
                      <a:pt x="37737" y="26502"/>
                      <a:pt x="33668" y="20678"/>
                      <a:pt x="33668" y="13498"/>
                    </a:cubicBezTo>
                    <a:cubicBezTo>
                      <a:pt x="33668" y="6294"/>
                      <a:pt x="37763" y="455"/>
                      <a:pt x="42806" y="455"/>
                    </a:cubicBezTo>
                    <a:lnTo>
                      <a:pt x="45914" y="455"/>
                    </a:lnTo>
                    <a:cubicBezTo>
                      <a:pt x="44967" y="190"/>
                      <a:pt x="43981" y="38"/>
                      <a:pt x="42995" y="0"/>
                    </a:cubicBez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0"/>
              <p:cNvSpPr/>
              <p:nvPr/>
            </p:nvSpPr>
            <p:spPr>
              <a:xfrm>
                <a:off x="4838750" y="5707900"/>
                <a:ext cx="278675" cy="652150"/>
              </a:xfrm>
              <a:custGeom>
                <a:avLst/>
                <a:gdLst/>
                <a:ahLst/>
                <a:cxnLst/>
                <a:rect l="l" t="t" r="r" b="b"/>
                <a:pathLst>
                  <a:path w="11147" h="26086" extrusionOk="0">
                    <a:moveTo>
                      <a:pt x="9138" y="0"/>
                    </a:moveTo>
                    <a:cubicBezTo>
                      <a:pt x="4095" y="0"/>
                      <a:pt x="0" y="5839"/>
                      <a:pt x="0" y="13043"/>
                    </a:cubicBezTo>
                    <a:cubicBezTo>
                      <a:pt x="0" y="20246"/>
                      <a:pt x="4095" y="26085"/>
                      <a:pt x="9138" y="26085"/>
                    </a:cubicBezTo>
                    <a:lnTo>
                      <a:pt x="11147" y="26085"/>
                    </a:lnTo>
                    <a:cubicBezTo>
                      <a:pt x="6104" y="26085"/>
                      <a:pt x="2010" y="20246"/>
                      <a:pt x="2010" y="13043"/>
                    </a:cubicBezTo>
                    <a:cubicBezTo>
                      <a:pt x="2010" y="5839"/>
                      <a:pt x="6104" y="0"/>
                      <a:pt x="11147" y="0"/>
                    </a:cubicBezTo>
                    <a:close/>
                  </a:path>
                </a:pathLst>
              </a:custGeom>
              <a:solidFill>
                <a:srgbClr val="D363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0"/>
              <p:cNvSpPr/>
              <p:nvPr/>
            </p:nvSpPr>
            <p:spPr>
              <a:xfrm>
                <a:off x="5058650" y="5708275"/>
                <a:ext cx="1331825" cy="651400"/>
              </a:xfrm>
              <a:custGeom>
                <a:avLst/>
                <a:gdLst/>
                <a:ahLst/>
                <a:cxnLst/>
                <a:rect l="l" t="t" r="r" b="b"/>
                <a:pathLst>
                  <a:path w="53273" h="26056" extrusionOk="0">
                    <a:moveTo>
                      <a:pt x="51896" y="0"/>
                    </a:moveTo>
                    <a:cubicBezTo>
                      <a:pt x="51861" y="0"/>
                      <a:pt x="51826" y="2"/>
                      <a:pt x="51791" y="4"/>
                    </a:cubicBezTo>
                    <a:lnTo>
                      <a:pt x="9138" y="4"/>
                    </a:lnTo>
                    <a:cubicBezTo>
                      <a:pt x="4095" y="4"/>
                      <a:pt x="0" y="5843"/>
                      <a:pt x="0" y="13047"/>
                    </a:cubicBezTo>
                    <a:cubicBezTo>
                      <a:pt x="0" y="20212"/>
                      <a:pt x="4095" y="26051"/>
                      <a:pt x="9138" y="26051"/>
                    </a:cubicBezTo>
                    <a:lnTo>
                      <a:pt x="51753" y="26051"/>
                    </a:lnTo>
                    <a:cubicBezTo>
                      <a:pt x="51789" y="26054"/>
                      <a:pt x="51825" y="26055"/>
                      <a:pt x="51860" y="26055"/>
                    </a:cubicBezTo>
                    <a:cubicBezTo>
                      <a:pt x="53271" y="26055"/>
                      <a:pt x="53271" y="23924"/>
                      <a:pt x="51860" y="23924"/>
                    </a:cubicBezTo>
                    <a:cubicBezTo>
                      <a:pt x="51825" y="23924"/>
                      <a:pt x="51789" y="23925"/>
                      <a:pt x="51753" y="23928"/>
                    </a:cubicBezTo>
                    <a:lnTo>
                      <a:pt x="51753" y="23890"/>
                    </a:lnTo>
                    <a:lnTo>
                      <a:pt x="10010" y="23890"/>
                    </a:lnTo>
                    <a:cubicBezTo>
                      <a:pt x="8758" y="23852"/>
                      <a:pt x="7545" y="23397"/>
                      <a:pt x="6559" y="22601"/>
                    </a:cubicBezTo>
                    <a:cubicBezTo>
                      <a:pt x="6370" y="22449"/>
                      <a:pt x="6218" y="22260"/>
                      <a:pt x="6029" y="22108"/>
                    </a:cubicBezTo>
                    <a:cubicBezTo>
                      <a:pt x="5839" y="21919"/>
                      <a:pt x="5649" y="21729"/>
                      <a:pt x="5498" y="21501"/>
                    </a:cubicBezTo>
                    <a:cubicBezTo>
                      <a:pt x="5384" y="21388"/>
                      <a:pt x="5270" y="21236"/>
                      <a:pt x="5157" y="21084"/>
                    </a:cubicBezTo>
                    <a:cubicBezTo>
                      <a:pt x="4550" y="20250"/>
                      <a:pt x="4095" y="19340"/>
                      <a:pt x="3716" y="18393"/>
                    </a:cubicBezTo>
                    <a:cubicBezTo>
                      <a:pt x="3678" y="18241"/>
                      <a:pt x="3602" y="18051"/>
                      <a:pt x="3564" y="17900"/>
                    </a:cubicBezTo>
                    <a:cubicBezTo>
                      <a:pt x="3450" y="17634"/>
                      <a:pt x="3375" y="17331"/>
                      <a:pt x="3299" y="17028"/>
                    </a:cubicBezTo>
                    <a:cubicBezTo>
                      <a:pt x="3223" y="16724"/>
                      <a:pt x="3147" y="16459"/>
                      <a:pt x="3109" y="16194"/>
                    </a:cubicBezTo>
                    <a:cubicBezTo>
                      <a:pt x="2882" y="15132"/>
                      <a:pt x="2768" y="14070"/>
                      <a:pt x="2768" y="13009"/>
                    </a:cubicBezTo>
                    <a:cubicBezTo>
                      <a:pt x="2768" y="12668"/>
                      <a:pt x="2768" y="12326"/>
                      <a:pt x="2806" y="11985"/>
                    </a:cubicBezTo>
                    <a:cubicBezTo>
                      <a:pt x="2806" y="11796"/>
                      <a:pt x="2844" y="11606"/>
                      <a:pt x="2882" y="11416"/>
                    </a:cubicBezTo>
                    <a:cubicBezTo>
                      <a:pt x="2920" y="10999"/>
                      <a:pt x="2958" y="10582"/>
                      <a:pt x="3033" y="10165"/>
                    </a:cubicBezTo>
                    <a:cubicBezTo>
                      <a:pt x="3109" y="9786"/>
                      <a:pt x="3147" y="9521"/>
                      <a:pt x="3223" y="9217"/>
                    </a:cubicBezTo>
                    <a:cubicBezTo>
                      <a:pt x="3488" y="8232"/>
                      <a:pt x="3867" y="7246"/>
                      <a:pt x="4322" y="6298"/>
                    </a:cubicBezTo>
                    <a:cubicBezTo>
                      <a:pt x="4436" y="6146"/>
                      <a:pt x="4512" y="5995"/>
                      <a:pt x="4588" y="5843"/>
                    </a:cubicBezTo>
                    <a:cubicBezTo>
                      <a:pt x="4853" y="5388"/>
                      <a:pt x="5157" y="4933"/>
                      <a:pt x="5498" y="4554"/>
                    </a:cubicBezTo>
                    <a:cubicBezTo>
                      <a:pt x="5649" y="4326"/>
                      <a:pt x="5839" y="4137"/>
                      <a:pt x="6029" y="3947"/>
                    </a:cubicBezTo>
                    <a:cubicBezTo>
                      <a:pt x="7052" y="2848"/>
                      <a:pt x="8531" y="2165"/>
                      <a:pt x="10047" y="2127"/>
                    </a:cubicBezTo>
                    <a:lnTo>
                      <a:pt x="51791" y="2127"/>
                    </a:lnTo>
                    <a:cubicBezTo>
                      <a:pt x="51826" y="2130"/>
                      <a:pt x="51861" y="2131"/>
                      <a:pt x="51896" y="2131"/>
                    </a:cubicBezTo>
                    <a:cubicBezTo>
                      <a:pt x="53272" y="2131"/>
                      <a:pt x="53272" y="0"/>
                      <a:pt x="51896" y="0"/>
                    </a:cubicBez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40"/>
            <p:cNvGrpSpPr/>
            <p:nvPr/>
          </p:nvGrpSpPr>
          <p:grpSpPr>
            <a:xfrm>
              <a:off x="3489430" y="2529930"/>
              <a:ext cx="2366940" cy="711534"/>
              <a:chOff x="3462538" y="2674225"/>
              <a:chExt cx="2646400" cy="654525"/>
            </a:xfrm>
          </p:grpSpPr>
          <p:sp>
            <p:nvSpPr>
              <p:cNvPr id="1204" name="Google Shape;1204;p40"/>
              <p:cNvSpPr/>
              <p:nvPr/>
            </p:nvSpPr>
            <p:spPr>
              <a:xfrm>
                <a:off x="3462538" y="3274700"/>
                <a:ext cx="1370600" cy="54050"/>
              </a:xfrm>
              <a:custGeom>
                <a:avLst/>
                <a:gdLst/>
                <a:ahLst/>
                <a:cxnLst/>
                <a:rect l="l" t="t" r="r" b="b"/>
                <a:pathLst>
                  <a:path w="54824" h="2162" extrusionOk="0">
                    <a:moveTo>
                      <a:pt x="0" y="1"/>
                    </a:moveTo>
                    <a:lnTo>
                      <a:pt x="0" y="2162"/>
                    </a:lnTo>
                    <a:lnTo>
                      <a:pt x="53762" y="2162"/>
                    </a:lnTo>
                    <a:cubicBezTo>
                      <a:pt x="54331" y="2162"/>
                      <a:pt x="54823" y="1669"/>
                      <a:pt x="54823" y="1100"/>
                    </a:cubicBezTo>
                    <a:cubicBezTo>
                      <a:pt x="54823" y="494"/>
                      <a:pt x="54331" y="1"/>
                      <a:pt x="53762" y="1"/>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40"/>
              <p:cNvGrpSpPr/>
              <p:nvPr/>
            </p:nvGrpSpPr>
            <p:grpSpPr>
              <a:xfrm>
                <a:off x="3462538" y="2674225"/>
                <a:ext cx="2646400" cy="652150"/>
                <a:chOff x="3774325" y="3951525"/>
                <a:chExt cx="2646400" cy="652150"/>
              </a:xfrm>
            </p:grpSpPr>
            <p:sp>
              <p:nvSpPr>
                <p:cNvPr id="1206" name="Google Shape;1206;p40"/>
                <p:cNvSpPr/>
                <p:nvPr/>
              </p:nvSpPr>
              <p:spPr>
                <a:xfrm>
                  <a:off x="5196075" y="4004625"/>
                  <a:ext cx="1155450" cy="545025"/>
                </a:xfrm>
                <a:custGeom>
                  <a:avLst/>
                  <a:gdLst/>
                  <a:ahLst/>
                  <a:cxnLst/>
                  <a:rect l="l" t="t" r="r" b="b"/>
                  <a:pathLst>
                    <a:path w="46218" h="21801" extrusionOk="0">
                      <a:moveTo>
                        <a:pt x="1" y="0"/>
                      </a:moveTo>
                      <a:cubicBezTo>
                        <a:pt x="4020" y="0"/>
                        <a:pt x="7242" y="4891"/>
                        <a:pt x="7242" y="10919"/>
                      </a:cubicBezTo>
                      <a:cubicBezTo>
                        <a:pt x="7242" y="16948"/>
                        <a:pt x="4020" y="21801"/>
                        <a:pt x="1" y="21801"/>
                      </a:cubicBezTo>
                      <a:lnTo>
                        <a:pt x="38938" y="21801"/>
                      </a:lnTo>
                      <a:cubicBezTo>
                        <a:pt x="42957" y="21801"/>
                        <a:pt x="46218" y="16948"/>
                        <a:pt x="46218" y="10919"/>
                      </a:cubicBezTo>
                      <a:cubicBezTo>
                        <a:pt x="46218" y="4891"/>
                        <a:pt x="42957" y="0"/>
                        <a:pt x="38938"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0"/>
                <p:cNvSpPr/>
                <p:nvPr/>
              </p:nvSpPr>
              <p:spPr>
                <a:xfrm>
                  <a:off x="5196075" y="4369550"/>
                  <a:ext cx="1144075" cy="180100"/>
                </a:xfrm>
                <a:custGeom>
                  <a:avLst/>
                  <a:gdLst/>
                  <a:ahLst/>
                  <a:cxnLst/>
                  <a:rect l="l" t="t" r="r" b="b"/>
                  <a:pathLst>
                    <a:path w="45763" h="7204" extrusionOk="0">
                      <a:moveTo>
                        <a:pt x="6825" y="0"/>
                      </a:moveTo>
                      <a:cubicBezTo>
                        <a:pt x="5802" y="4208"/>
                        <a:pt x="3148" y="7204"/>
                        <a:pt x="1" y="7204"/>
                      </a:cubicBezTo>
                      <a:lnTo>
                        <a:pt x="38938" y="7204"/>
                      </a:lnTo>
                      <a:cubicBezTo>
                        <a:pt x="42085" y="7204"/>
                        <a:pt x="44777" y="4208"/>
                        <a:pt x="45763"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0"/>
                <p:cNvSpPr/>
                <p:nvPr/>
              </p:nvSpPr>
              <p:spPr>
                <a:xfrm>
                  <a:off x="5092775" y="3951525"/>
                  <a:ext cx="1327950" cy="652150"/>
                </a:xfrm>
                <a:custGeom>
                  <a:avLst/>
                  <a:gdLst/>
                  <a:ahLst/>
                  <a:cxnLst/>
                  <a:rect l="l" t="t" r="r" b="b"/>
                  <a:pathLst>
                    <a:path w="53118" h="26086" extrusionOk="0">
                      <a:moveTo>
                        <a:pt x="1327" y="1"/>
                      </a:moveTo>
                      <a:cubicBezTo>
                        <a:pt x="0" y="77"/>
                        <a:pt x="0" y="2048"/>
                        <a:pt x="1327" y="2124"/>
                      </a:cubicBezTo>
                      <a:lnTo>
                        <a:pt x="43070" y="2124"/>
                      </a:lnTo>
                      <a:cubicBezTo>
                        <a:pt x="47089" y="2124"/>
                        <a:pt x="50350" y="7015"/>
                        <a:pt x="50350" y="13043"/>
                      </a:cubicBezTo>
                      <a:cubicBezTo>
                        <a:pt x="50350" y="19072"/>
                        <a:pt x="47089" y="23925"/>
                        <a:pt x="43070" y="23925"/>
                      </a:cubicBezTo>
                      <a:lnTo>
                        <a:pt x="1365" y="23925"/>
                      </a:lnTo>
                      <a:cubicBezTo>
                        <a:pt x="38" y="24038"/>
                        <a:pt x="38" y="25972"/>
                        <a:pt x="1365" y="26086"/>
                      </a:cubicBezTo>
                      <a:lnTo>
                        <a:pt x="43525" y="26086"/>
                      </a:lnTo>
                      <a:lnTo>
                        <a:pt x="43487" y="26048"/>
                      </a:lnTo>
                      <a:lnTo>
                        <a:pt x="43487" y="26048"/>
                      </a:lnTo>
                      <a:cubicBezTo>
                        <a:pt x="43639" y="26086"/>
                        <a:pt x="43791" y="26086"/>
                        <a:pt x="43980" y="26086"/>
                      </a:cubicBezTo>
                      <a:cubicBezTo>
                        <a:pt x="49023" y="26086"/>
                        <a:pt x="53117" y="20247"/>
                        <a:pt x="53117" y="13043"/>
                      </a:cubicBezTo>
                      <a:cubicBezTo>
                        <a:pt x="53117" y="5840"/>
                        <a:pt x="49023" y="1"/>
                        <a:pt x="43980"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0"/>
                <p:cNvSpPr/>
                <p:nvPr/>
              </p:nvSpPr>
              <p:spPr>
                <a:xfrm>
                  <a:off x="3829300" y="4004625"/>
                  <a:ext cx="1547850" cy="545025"/>
                </a:xfrm>
                <a:custGeom>
                  <a:avLst/>
                  <a:gdLst/>
                  <a:ahLst/>
                  <a:cxnLst/>
                  <a:rect l="l" t="t" r="r" b="b"/>
                  <a:pathLst>
                    <a:path w="61914" h="21801" extrusionOk="0">
                      <a:moveTo>
                        <a:pt x="0" y="0"/>
                      </a:moveTo>
                      <a:cubicBezTo>
                        <a:pt x="3791" y="1062"/>
                        <a:pt x="7280" y="4891"/>
                        <a:pt x="7280" y="10919"/>
                      </a:cubicBezTo>
                      <a:cubicBezTo>
                        <a:pt x="7280" y="16948"/>
                        <a:pt x="4246" y="20701"/>
                        <a:pt x="0" y="21801"/>
                      </a:cubicBezTo>
                      <a:lnTo>
                        <a:pt x="54672" y="21801"/>
                      </a:lnTo>
                      <a:cubicBezTo>
                        <a:pt x="58691" y="21801"/>
                        <a:pt x="61913" y="16948"/>
                        <a:pt x="61913" y="10919"/>
                      </a:cubicBezTo>
                      <a:cubicBezTo>
                        <a:pt x="61913" y="4891"/>
                        <a:pt x="58691" y="0"/>
                        <a:pt x="54672" y="0"/>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0"/>
                <p:cNvSpPr/>
                <p:nvPr/>
              </p:nvSpPr>
              <p:spPr>
                <a:xfrm>
                  <a:off x="3774325" y="3951525"/>
                  <a:ext cx="1370600" cy="54075"/>
                </a:xfrm>
                <a:custGeom>
                  <a:avLst/>
                  <a:gdLst/>
                  <a:ahLst/>
                  <a:cxnLst/>
                  <a:rect l="l" t="t" r="r" b="b"/>
                  <a:pathLst>
                    <a:path w="54824" h="2163" extrusionOk="0">
                      <a:moveTo>
                        <a:pt x="0" y="1"/>
                      </a:moveTo>
                      <a:lnTo>
                        <a:pt x="0" y="2162"/>
                      </a:lnTo>
                      <a:lnTo>
                        <a:pt x="53762" y="2162"/>
                      </a:lnTo>
                      <a:cubicBezTo>
                        <a:pt x="54331" y="2162"/>
                        <a:pt x="54823" y="1669"/>
                        <a:pt x="54823" y="1063"/>
                      </a:cubicBezTo>
                      <a:cubicBezTo>
                        <a:pt x="54823" y="494"/>
                        <a:pt x="54331" y="1"/>
                        <a:pt x="53762" y="1"/>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0"/>
                <p:cNvSpPr/>
                <p:nvPr/>
              </p:nvSpPr>
              <p:spPr>
                <a:xfrm>
                  <a:off x="3932600" y="4067175"/>
                  <a:ext cx="2247375" cy="13300"/>
                </a:xfrm>
                <a:custGeom>
                  <a:avLst/>
                  <a:gdLst/>
                  <a:ahLst/>
                  <a:cxnLst/>
                  <a:rect l="l" t="t" r="r" b="b"/>
                  <a:pathLst>
                    <a:path w="89895" h="532" extrusionOk="0">
                      <a:moveTo>
                        <a:pt x="1" y="0"/>
                      </a:moveTo>
                      <a:cubicBezTo>
                        <a:pt x="152" y="152"/>
                        <a:pt x="304" y="342"/>
                        <a:pt x="456" y="531"/>
                      </a:cubicBezTo>
                      <a:lnTo>
                        <a:pt x="89629" y="531"/>
                      </a:lnTo>
                      <a:cubicBezTo>
                        <a:pt x="89781" y="531"/>
                        <a:pt x="89894" y="418"/>
                        <a:pt x="89894" y="266"/>
                      </a:cubicBezTo>
                      <a:cubicBezTo>
                        <a:pt x="89894" y="114"/>
                        <a:pt x="89781" y="0"/>
                        <a:pt x="89629"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3936400" y="4474750"/>
                  <a:ext cx="2244525" cy="13300"/>
                </a:xfrm>
                <a:custGeom>
                  <a:avLst/>
                  <a:gdLst/>
                  <a:ahLst/>
                  <a:cxnLst/>
                  <a:rect l="l" t="t" r="r" b="b"/>
                  <a:pathLst>
                    <a:path w="89781" h="532" extrusionOk="0">
                      <a:moveTo>
                        <a:pt x="493" y="0"/>
                      </a:moveTo>
                      <a:cubicBezTo>
                        <a:pt x="342" y="190"/>
                        <a:pt x="190" y="380"/>
                        <a:pt x="0" y="531"/>
                      </a:cubicBezTo>
                      <a:lnTo>
                        <a:pt x="89477" y="531"/>
                      </a:lnTo>
                      <a:cubicBezTo>
                        <a:pt x="89780" y="493"/>
                        <a:pt x="89780" y="38"/>
                        <a:pt x="89477"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977150" y="4417875"/>
                  <a:ext cx="2205675" cy="13300"/>
                </a:xfrm>
                <a:custGeom>
                  <a:avLst/>
                  <a:gdLst/>
                  <a:ahLst/>
                  <a:cxnLst/>
                  <a:rect l="l" t="t" r="r" b="b"/>
                  <a:pathLst>
                    <a:path w="88227" h="532" extrusionOk="0">
                      <a:moveTo>
                        <a:pt x="266" y="1"/>
                      </a:moveTo>
                      <a:cubicBezTo>
                        <a:pt x="190" y="190"/>
                        <a:pt x="114" y="342"/>
                        <a:pt x="1" y="531"/>
                      </a:cubicBezTo>
                      <a:lnTo>
                        <a:pt x="87847" y="531"/>
                      </a:lnTo>
                      <a:cubicBezTo>
                        <a:pt x="88226" y="531"/>
                        <a:pt x="88226" y="1"/>
                        <a:pt x="87847"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3998950" y="4361000"/>
                  <a:ext cx="2181025" cy="13300"/>
                </a:xfrm>
                <a:custGeom>
                  <a:avLst/>
                  <a:gdLst/>
                  <a:ahLst/>
                  <a:cxnLst/>
                  <a:rect l="l" t="t" r="r" b="b"/>
                  <a:pathLst>
                    <a:path w="87241" h="532" extrusionOk="0">
                      <a:moveTo>
                        <a:pt x="152" y="1"/>
                      </a:moveTo>
                      <a:cubicBezTo>
                        <a:pt x="114" y="152"/>
                        <a:pt x="77" y="342"/>
                        <a:pt x="1" y="532"/>
                      </a:cubicBezTo>
                      <a:lnTo>
                        <a:pt x="86975" y="532"/>
                      </a:lnTo>
                      <a:cubicBezTo>
                        <a:pt x="87127" y="532"/>
                        <a:pt x="87240" y="418"/>
                        <a:pt x="87240" y="266"/>
                      </a:cubicBezTo>
                      <a:cubicBezTo>
                        <a:pt x="87240" y="115"/>
                        <a:pt x="87127" y="1"/>
                        <a:pt x="86975"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0"/>
                <p:cNvSpPr/>
                <p:nvPr/>
              </p:nvSpPr>
              <p:spPr>
                <a:xfrm>
                  <a:off x="4009375" y="4304125"/>
                  <a:ext cx="2171550" cy="13300"/>
                </a:xfrm>
                <a:custGeom>
                  <a:avLst/>
                  <a:gdLst/>
                  <a:ahLst/>
                  <a:cxnLst/>
                  <a:rect l="l" t="t" r="r" b="b"/>
                  <a:pathLst>
                    <a:path w="86862" h="532" extrusionOk="0">
                      <a:moveTo>
                        <a:pt x="39" y="1"/>
                      </a:moveTo>
                      <a:cubicBezTo>
                        <a:pt x="39" y="153"/>
                        <a:pt x="1" y="342"/>
                        <a:pt x="1" y="532"/>
                      </a:cubicBezTo>
                      <a:lnTo>
                        <a:pt x="86558" y="532"/>
                      </a:lnTo>
                      <a:cubicBezTo>
                        <a:pt x="86861" y="456"/>
                        <a:pt x="86861" y="39"/>
                        <a:pt x="8655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0"/>
                <p:cNvSpPr/>
                <p:nvPr/>
              </p:nvSpPr>
              <p:spPr>
                <a:xfrm>
                  <a:off x="4009375" y="4246325"/>
                  <a:ext cx="2171550" cy="13275"/>
                </a:xfrm>
                <a:custGeom>
                  <a:avLst/>
                  <a:gdLst/>
                  <a:ahLst/>
                  <a:cxnLst/>
                  <a:rect l="l" t="t" r="r" b="b"/>
                  <a:pathLst>
                    <a:path w="86862" h="531" extrusionOk="0">
                      <a:moveTo>
                        <a:pt x="1" y="0"/>
                      </a:moveTo>
                      <a:cubicBezTo>
                        <a:pt x="39" y="190"/>
                        <a:pt x="39" y="379"/>
                        <a:pt x="39" y="531"/>
                      </a:cubicBezTo>
                      <a:lnTo>
                        <a:pt x="86558" y="531"/>
                      </a:lnTo>
                      <a:cubicBezTo>
                        <a:pt x="86861" y="493"/>
                        <a:pt x="86861" y="76"/>
                        <a:pt x="86558"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0"/>
                <p:cNvSpPr/>
                <p:nvPr/>
              </p:nvSpPr>
              <p:spPr>
                <a:xfrm>
                  <a:off x="3999900" y="4189450"/>
                  <a:ext cx="2181025" cy="13300"/>
                </a:xfrm>
                <a:custGeom>
                  <a:avLst/>
                  <a:gdLst/>
                  <a:ahLst/>
                  <a:cxnLst/>
                  <a:rect l="l" t="t" r="r" b="b"/>
                  <a:pathLst>
                    <a:path w="87241" h="532" extrusionOk="0">
                      <a:moveTo>
                        <a:pt x="1" y="0"/>
                      </a:moveTo>
                      <a:cubicBezTo>
                        <a:pt x="39" y="190"/>
                        <a:pt x="114" y="380"/>
                        <a:pt x="152" y="531"/>
                      </a:cubicBezTo>
                      <a:lnTo>
                        <a:pt x="86937" y="531"/>
                      </a:lnTo>
                      <a:cubicBezTo>
                        <a:pt x="87240" y="493"/>
                        <a:pt x="87240" y="38"/>
                        <a:pt x="86937"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0"/>
                <p:cNvSpPr/>
                <p:nvPr/>
              </p:nvSpPr>
              <p:spPr>
                <a:xfrm>
                  <a:off x="3979050" y="4132575"/>
                  <a:ext cx="2200925" cy="13300"/>
                </a:xfrm>
                <a:custGeom>
                  <a:avLst/>
                  <a:gdLst/>
                  <a:ahLst/>
                  <a:cxnLst/>
                  <a:rect l="l" t="t" r="r" b="b"/>
                  <a:pathLst>
                    <a:path w="88037" h="532" extrusionOk="0">
                      <a:moveTo>
                        <a:pt x="0" y="1"/>
                      </a:moveTo>
                      <a:cubicBezTo>
                        <a:pt x="76" y="190"/>
                        <a:pt x="152" y="380"/>
                        <a:pt x="228" y="531"/>
                      </a:cubicBezTo>
                      <a:lnTo>
                        <a:pt x="87771" y="531"/>
                      </a:lnTo>
                      <a:cubicBezTo>
                        <a:pt x="87923" y="531"/>
                        <a:pt x="88036" y="418"/>
                        <a:pt x="88036" y="266"/>
                      </a:cubicBezTo>
                      <a:cubicBezTo>
                        <a:pt x="88036" y="114"/>
                        <a:pt x="87923" y="1"/>
                        <a:pt x="87771"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0"/>
                <p:cNvSpPr/>
                <p:nvPr/>
              </p:nvSpPr>
              <p:spPr>
                <a:xfrm>
                  <a:off x="5092775" y="4369550"/>
                  <a:ext cx="1318475" cy="234125"/>
                </a:xfrm>
                <a:custGeom>
                  <a:avLst/>
                  <a:gdLst/>
                  <a:ahLst/>
                  <a:cxnLst/>
                  <a:rect l="l" t="t" r="r" b="b"/>
                  <a:pathLst>
                    <a:path w="52739" h="9365" extrusionOk="0">
                      <a:moveTo>
                        <a:pt x="49933" y="0"/>
                      </a:moveTo>
                      <a:cubicBezTo>
                        <a:pt x="48909" y="4208"/>
                        <a:pt x="46255" y="7204"/>
                        <a:pt x="43108" y="7204"/>
                      </a:cubicBezTo>
                      <a:lnTo>
                        <a:pt x="1327" y="7204"/>
                      </a:lnTo>
                      <a:cubicBezTo>
                        <a:pt x="0" y="7317"/>
                        <a:pt x="0" y="9251"/>
                        <a:pt x="1327" y="9365"/>
                      </a:cubicBezTo>
                      <a:lnTo>
                        <a:pt x="43525" y="9365"/>
                      </a:lnTo>
                      <a:lnTo>
                        <a:pt x="43487" y="9327"/>
                      </a:lnTo>
                      <a:lnTo>
                        <a:pt x="43487" y="9327"/>
                      </a:lnTo>
                      <a:cubicBezTo>
                        <a:pt x="43639" y="9365"/>
                        <a:pt x="43791" y="9365"/>
                        <a:pt x="43942" y="9365"/>
                      </a:cubicBezTo>
                      <a:cubicBezTo>
                        <a:pt x="48113" y="9365"/>
                        <a:pt x="51601" y="5422"/>
                        <a:pt x="52738"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0" name="Google Shape;1220;p40"/>
            <p:cNvGrpSpPr/>
            <p:nvPr/>
          </p:nvGrpSpPr>
          <p:grpSpPr>
            <a:xfrm>
              <a:off x="3266372" y="3897350"/>
              <a:ext cx="2423910" cy="711539"/>
              <a:chOff x="3346850" y="7010250"/>
              <a:chExt cx="3066300" cy="651175"/>
            </a:xfrm>
          </p:grpSpPr>
          <p:sp>
            <p:nvSpPr>
              <p:cNvPr id="1221" name="Google Shape;1221;p40"/>
              <p:cNvSpPr/>
              <p:nvPr/>
            </p:nvSpPr>
            <p:spPr>
              <a:xfrm>
                <a:off x="3415075" y="7063325"/>
                <a:ext cx="1550700" cy="545025"/>
              </a:xfrm>
              <a:custGeom>
                <a:avLst/>
                <a:gdLst/>
                <a:ahLst/>
                <a:cxnLst/>
                <a:rect l="l" t="t" r="r" b="b"/>
                <a:pathLst>
                  <a:path w="62028" h="21801" extrusionOk="0">
                    <a:moveTo>
                      <a:pt x="7280" y="0"/>
                    </a:moveTo>
                    <a:cubicBezTo>
                      <a:pt x="3261" y="0"/>
                      <a:pt x="1" y="4891"/>
                      <a:pt x="1" y="10919"/>
                    </a:cubicBezTo>
                    <a:cubicBezTo>
                      <a:pt x="1" y="16910"/>
                      <a:pt x="3261" y="21801"/>
                      <a:pt x="7280" y="21801"/>
                    </a:cubicBezTo>
                    <a:lnTo>
                      <a:pt x="62028" y="21801"/>
                    </a:lnTo>
                    <a:cubicBezTo>
                      <a:pt x="58009" y="21801"/>
                      <a:pt x="54748" y="16910"/>
                      <a:pt x="54748" y="10919"/>
                    </a:cubicBezTo>
                    <a:cubicBezTo>
                      <a:pt x="54748" y="4891"/>
                      <a:pt x="58009" y="0"/>
                      <a:pt x="62028"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0"/>
              <p:cNvSpPr/>
              <p:nvPr/>
            </p:nvSpPr>
            <p:spPr>
              <a:xfrm>
                <a:off x="3426450" y="7428250"/>
                <a:ext cx="1539325" cy="180100"/>
              </a:xfrm>
              <a:custGeom>
                <a:avLst/>
                <a:gdLst/>
                <a:ahLst/>
                <a:cxnLst/>
                <a:rect l="l" t="t" r="r" b="b"/>
                <a:pathLst>
                  <a:path w="61573" h="7204" extrusionOk="0">
                    <a:moveTo>
                      <a:pt x="1" y="0"/>
                    </a:moveTo>
                    <a:cubicBezTo>
                      <a:pt x="1024" y="4209"/>
                      <a:pt x="3678" y="7204"/>
                      <a:pt x="6825" y="7204"/>
                    </a:cubicBezTo>
                    <a:lnTo>
                      <a:pt x="61573" y="7204"/>
                    </a:lnTo>
                    <a:cubicBezTo>
                      <a:pt x="58426" y="7204"/>
                      <a:pt x="55734" y="4209"/>
                      <a:pt x="54748" y="0"/>
                    </a:cubicBezTo>
                    <a:close/>
                  </a:path>
                </a:pathLst>
              </a:custGeom>
              <a:solidFill>
                <a:srgbClr val="FEFC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0"/>
              <p:cNvSpPr/>
              <p:nvPr/>
            </p:nvSpPr>
            <p:spPr>
              <a:xfrm>
                <a:off x="3346850" y="7010250"/>
                <a:ext cx="1724150" cy="651175"/>
              </a:xfrm>
              <a:custGeom>
                <a:avLst/>
                <a:gdLst/>
                <a:ahLst/>
                <a:cxnLst/>
                <a:rect l="l" t="t" r="r" b="b"/>
                <a:pathLst>
                  <a:path w="68966" h="26047" extrusionOk="0">
                    <a:moveTo>
                      <a:pt x="9137" y="0"/>
                    </a:moveTo>
                    <a:cubicBezTo>
                      <a:pt x="4095" y="0"/>
                      <a:pt x="0" y="5839"/>
                      <a:pt x="0" y="13042"/>
                    </a:cubicBezTo>
                    <a:cubicBezTo>
                      <a:pt x="0" y="20208"/>
                      <a:pt x="4095" y="26047"/>
                      <a:pt x="9137" y="26047"/>
                    </a:cubicBezTo>
                    <a:lnTo>
                      <a:pt x="67562" y="26047"/>
                    </a:lnTo>
                    <a:cubicBezTo>
                      <a:pt x="68965" y="26047"/>
                      <a:pt x="68965" y="23924"/>
                      <a:pt x="67562" y="23924"/>
                    </a:cubicBezTo>
                    <a:lnTo>
                      <a:pt x="10009" y="23924"/>
                    </a:lnTo>
                    <a:cubicBezTo>
                      <a:pt x="5990" y="23924"/>
                      <a:pt x="2730" y="19033"/>
                      <a:pt x="2730" y="13042"/>
                    </a:cubicBezTo>
                    <a:cubicBezTo>
                      <a:pt x="2730" y="7014"/>
                      <a:pt x="5990" y="2123"/>
                      <a:pt x="10009" y="2123"/>
                    </a:cubicBezTo>
                    <a:lnTo>
                      <a:pt x="67562" y="2123"/>
                    </a:lnTo>
                    <a:cubicBezTo>
                      <a:pt x="68965" y="2123"/>
                      <a:pt x="68965" y="0"/>
                      <a:pt x="67562"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0"/>
              <p:cNvSpPr/>
              <p:nvPr/>
            </p:nvSpPr>
            <p:spPr>
              <a:xfrm>
                <a:off x="4783775" y="7063325"/>
                <a:ext cx="1547850" cy="545025"/>
              </a:xfrm>
              <a:custGeom>
                <a:avLst/>
                <a:gdLst/>
                <a:ahLst/>
                <a:cxnLst/>
                <a:rect l="l" t="t" r="r" b="b"/>
                <a:pathLst>
                  <a:path w="61914" h="21801" extrusionOk="0">
                    <a:moveTo>
                      <a:pt x="7280" y="0"/>
                    </a:moveTo>
                    <a:cubicBezTo>
                      <a:pt x="3261" y="0"/>
                      <a:pt x="0" y="4891"/>
                      <a:pt x="0" y="10919"/>
                    </a:cubicBezTo>
                    <a:cubicBezTo>
                      <a:pt x="0" y="16910"/>
                      <a:pt x="3261" y="21801"/>
                      <a:pt x="7280" y="21801"/>
                    </a:cubicBezTo>
                    <a:lnTo>
                      <a:pt x="61913" y="21801"/>
                    </a:lnTo>
                    <a:cubicBezTo>
                      <a:pt x="57705" y="20663"/>
                      <a:pt x="54634" y="16910"/>
                      <a:pt x="54634" y="10919"/>
                    </a:cubicBezTo>
                    <a:cubicBezTo>
                      <a:pt x="54634" y="4891"/>
                      <a:pt x="58160" y="1062"/>
                      <a:pt x="61913" y="0"/>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0"/>
              <p:cNvSpPr/>
              <p:nvPr/>
            </p:nvSpPr>
            <p:spPr>
              <a:xfrm>
                <a:off x="5016000" y="7010250"/>
                <a:ext cx="1397150" cy="53100"/>
              </a:xfrm>
              <a:custGeom>
                <a:avLst/>
                <a:gdLst/>
                <a:ahLst/>
                <a:cxnLst/>
                <a:rect l="l" t="t" r="r" b="b"/>
                <a:pathLst>
                  <a:path w="55886" h="2124" extrusionOk="0">
                    <a:moveTo>
                      <a:pt x="1100" y="0"/>
                    </a:moveTo>
                    <a:cubicBezTo>
                      <a:pt x="493" y="0"/>
                      <a:pt x="0" y="455"/>
                      <a:pt x="0" y="1062"/>
                    </a:cubicBezTo>
                    <a:cubicBezTo>
                      <a:pt x="0" y="1630"/>
                      <a:pt x="493" y="2123"/>
                      <a:pt x="1100" y="2123"/>
                    </a:cubicBezTo>
                    <a:lnTo>
                      <a:pt x="54823" y="2123"/>
                    </a:lnTo>
                    <a:cubicBezTo>
                      <a:pt x="55430" y="2123"/>
                      <a:pt x="55885" y="1630"/>
                      <a:pt x="55885" y="1062"/>
                    </a:cubicBezTo>
                    <a:cubicBezTo>
                      <a:pt x="55885" y="455"/>
                      <a:pt x="55430" y="0"/>
                      <a:pt x="54823" y="0"/>
                    </a:cubicBezTo>
                    <a:close/>
                  </a:path>
                </a:pathLst>
              </a:custGeom>
              <a:solidFill>
                <a:srgbClr val="E5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0"/>
              <p:cNvSpPr/>
              <p:nvPr/>
            </p:nvSpPr>
            <p:spPr>
              <a:xfrm>
                <a:off x="5016000" y="7608325"/>
                <a:ext cx="1397150" cy="53100"/>
              </a:xfrm>
              <a:custGeom>
                <a:avLst/>
                <a:gdLst/>
                <a:ahLst/>
                <a:cxnLst/>
                <a:rect l="l" t="t" r="r" b="b"/>
                <a:pathLst>
                  <a:path w="55886" h="2124" extrusionOk="0">
                    <a:moveTo>
                      <a:pt x="1100" y="1"/>
                    </a:moveTo>
                    <a:cubicBezTo>
                      <a:pt x="493" y="1"/>
                      <a:pt x="0" y="494"/>
                      <a:pt x="0" y="1062"/>
                    </a:cubicBezTo>
                    <a:cubicBezTo>
                      <a:pt x="0" y="1669"/>
                      <a:pt x="493" y="2124"/>
                      <a:pt x="1100" y="2124"/>
                    </a:cubicBezTo>
                    <a:lnTo>
                      <a:pt x="54823" y="2124"/>
                    </a:lnTo>
                    <a:cubicBezTo>
                      <a:pt x="55430" y="2124"/>
                      <a:pt x="55885" y="1669"/>
                      <a:pt x="55885" y="1062"/>
                    </a:cubicBezTo>
                    <a:cubicBezTo>
                      <a:pt x="55885" y="494"/>
                      <a:pt x="55430" y="1"/>
                      <a:pt x="54823" y="1"/>
                    </a:cubicBezTo>
                    <a:close/>
                  </a:path>
                </a:pathLst>
              </a:custGeom>
              <a:solidFill>
                <a:srgbClr val="E5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0"/>
              <p:cNvSpPr/>
              <p:nvPr/>
            </p:nvSpPr>
            <p:spPr>
              <a:xfrm>
                <a:off x="3586650" y="7125725"/>
                <a:ext cx="2642600" cy="12500"/>
              </a:xfrm>
              <a:custGeom>
                <a:avLst/>
                <a:gdLst/>
                <a:ahLst/>
                <a:cxnLst/>
                <a:rect l="l" t="t" r="r" b="b"/>
                <a:pathLst>
                  <a:path w="105704" h="500" extrusionOk="0">
                    <a:moveTo>
                      <a:pt x="218" y="1"/>
                    </a:moveTo>
                    <a:cubicBezTo>
                      <a:pt x="91" y="1"/>
                      <a:pt x="0" y="132"/>
                      <a:pt x="0" y="234"/>
                    </a:cubicBezTo>
                    <a:cubicBezTo>
                      <a:pt x="0" y="386"/>
                      <a:pt x="114" y="499"/>
                      <a:pt x="266" y="499"/>
                    </a:cubicBezTo>
                    <a:lnTo>
                      <a:pt x="105211" y="499"/>
                    </a:lnTo>
                    <a:cubicBezTo>
                      <a:pt x="105363" y="348"/>
                      <a:pt x="105514" y="158"/>
                      <a:pt x="105704" y="7"/>
                    </a:cubicBezTo>
                    <a:lnTo>
                      <a:pt x="266" y="7"/>
                    </a:lnTo>
                    <a:cubicBezTo>
                      <a:pt x="249" y="3"/>
                      <a:pt x="234" y="1"/>
                      <a:pt x="21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0"/>
              <p:cNvSpPr/>
              <p:nvPr/>
            </p:nvSpPr>
            <p:spPr>
              <a:xfrm>
                <a:off x="3585700" y="7533450"/>
                <a:ext cx="2638825" cy="13300"/>
              </a:xfrm>
              <a:custGeom>
                <a:avLst/>
                <a:gdLst/>
                <a:ahLst/>
                <a:cxnLst/>
                <a:rect l="l" t="t" r="r" b="b"/>
                <a:pathLst>
                  <a:path w="105553" h="532" extrusionOk="0">
                    <a:moveTo>
                      <a:pt x="304" y="1"/>
                    </a:moveTo>
                    <a:cubicBezTo>
                      <a:pt x="0" y="38"/>
                      <a:pt x="0" y="455"/>
                      <a:pt x="304" y="531"/>
                    </a:cubicBezTo>
                    <a:lnTo>
                      <a:pt x="105552" y="531"/>
                    </a:lnTo>
                    <a:cubicBezTo>
                      <a:pt x="105401" y="342"/>
                      <a:pt x="105249" y="190"/>
                      <a:pt x="105097"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0"/>
              <p:cNvSpPr/>
              <p:nvPr/>
            </p:nvSpPr>
            <p:spPr>
              <a:xfrm>
                <a:off x="3585700" y="7476575"/>
                <a:ext cx="2598050" cy="12350"/>
              </a:xfrm>
              <a:custGeom>
                <a:avLst/>
                <a:gdLst/>
                <a:ahLst/>
                <a:cxnLst/>
                <a:rect l="l" t="t" r="r" b="b"/>
                <a:pathLst>
                  <a:path w="103922" h="494" extrusionOk="0">
                    <a:moveTo>
                      <a:pt x="304" y="1"/>
                    </a:moveTo>
                    <a:cubicBezTo>
                      <a:pt x="0" y="39"/>
                      <a:pt x="0" y="456"/>
                      <a:pt x="304" y="494"/>
                    </a:cubicBezTo>
                    <a:lnTo>
                      <a:pt x="103922" y="494"/>
                    </a:lnTo>
                    <a:cubicBezTo>
                      <a:pt x="103846" y="342"/>
                      <a:pt x="103770" y="152"/>
                      <a:pt x="103694"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0"/>
              <p:cNvSpPr/>
              <p:nvPr/>
            </p:nvSpPr>
            <p:spPr>
              <a:xfrm>
                <a:off x="3585700" y="7418750"/>
                <a:ext cx="2576250" cy="13300"/>
              </a:xfrm>
              <a:custGeom>
                <a:avLst/>
                <a:gdLst/>
                <a:ahLst/>
                <a:cxnLst/>
                <a:rect l="l" t="t" r="r" b="b"/>
                <a:pathLst>
                  <a:path w="103050" h="532" extrusionOk="0">
                    <a:moveTo>
                      <a:pt x="304" y="1"/>
                    </a:moveTo>
                    <a:cubicBezTo>
                      <a:pt x="0" y="39"/>
                      <a:pt x="0" y="494"/>
                      <a:pt x="304" y="532"/>
                    </a:cubicBezTo>
                    <a:lnTo>
                      <a:pt x="103050" y="532"/>
                    </a:lnTo>
                    <a:cubicBezTo>
                      <a:pt x="103012" y="380"/>
                      <a:pt x="102974" y="191"/>
                      <a:pt x="102936"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0"/>
              <p:cNvSpPr/>
              <p:nvPr/>
            </p:nvSpPr>
            <p:spPr>
              <a:xfrm>
                <a:off x="3585700" y="7361900"/>
                <a:ext cx="2566775" cy="13275"/>
              </a:xfrm>
              <a:custGeom>
                <a:avLst/>
                <a:gdLst/>
                <a:ahLst/>
                <a:cxnLst/>
                <a:rect l="l" t="t" r="r" b="b"/>
                <a:pathLst>
                  <a:path w="102671" h="531" extrusionOk="0">
                    <a:moveTo>
                      <a:pt x="304" y="0"/>
                    </a:moveTo>
                    <a:cubicBezTo>
                      <a:pt x="0" y="38"/>
                      <a:pt x="0" y="493"/>
                      <a:pt x="304" y="531"/>
                    </a:cubicBezTo>
                    <a:lnTo>
                      <a:pt x="102671" y="531"/>
                    </a:lnTo>
                    <a:cubicBezTo>
                      <a:pt x="102671" y="379"/>
                      <a:pt x="102633" y="190"/>
                      <a:pt x="102633"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0"/>
              <p:cNvSpPr/>
              <p:nvPr/>
            </p:nvSpPr>
            <p:spPr>
              <a:xfrm>
                <a:off x="3585700" y="7305025"/>
                <a:ext cx="2565825" cy="13300"/>
              </a:xfrm>
              <a:custGeom>
                <a:avLst/>
                <a:gdLst/>
                <a:ahLst/>
                <a:cxnLst/>
                <a:rect l="l" t="t" r="r" b="b"/>
                <a:pathLst>
                  <a:path w="102633" h="532" extrusionOk="0">
                    <a:moveTo>
                      <a:pt x="304" y="0"/>
                    </a:moveTo>
                    <a:cubicBezTo>
                      <a:pt x="0" y="38"/>
                      <a:pt x="0" y="493"/>
                      <a:pt x="304" y="531"/>
                    </a:cubicBezTo>
                    <a:lnTo>
                      <a:pt x="102595" y="531"/>
                    </a:lnTo>
                    <a:cubicBezTo>
                      <a:pt x="102595" y="342"/>
                      <a:pt x="102595" y="190"/>
                      <a:pt x="102633"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0"/>
              <p:cNvSpPr/>
              <p:nvPr/>
            </p:nvSpPr>
            <p:spPr>
              <a:xfrm>
                <a:off x="3585700" y="7248150"/>
                <a:ext cx="2575300" cy="13300"/>
              </a:xfrm>
              <a:custGeom>
                <a:avLst/>
                <a:gdLst/>
                <a:ahLst/>
                <a:cxnLst/>
                <a:rect l="l" t="t" r="r" b="b"/>
                <a:pathLst>
                  <a:path w="103012" h="532" extrusionOk="0">
                    <a:moveTo>
                      <a:pt x="304" y="0"/>
                    </a:moveTo>
                    <a:cubicBezTo>
                      <a:pt x="0" y="38"/>
                      <a:pt x="0" y="493"/>
                      <a:pt x="304" y="531"/>
                    </a:cubicBezTo>
                    <a:lnTo>
                      <a:pt x="102898" y="531"/>
                    </a:lnTo>
                    <a:cubicBezTo>
                      <a:pt x="102936" y="342"/>
                      <a:pt x="102974" y="190"/>
                      <a:pt x="103012"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0"/>
              <p:cNvSpPr/>
              <p:nvPr/>
            </p:nvSpPr>
            <p:spPr>
              <a:xfrm>
                <a:off x="3586650" y="7191275"/>
                <a:ext cx="2595225" cy="13300"/>
              </a:xfrm>
              <a:custGeom>
                <a:avLst/>
                <a:gdLst/>
                <a:ahLst/>
                <a:cxnLst/>
                <a:rect l="l" t="t" r="r" b="b"/>
                <a:pathLst>
                  <a:path w="103809" h="532" extrusionOk="0">
                    <a:moveTo>
                      <a:pt x="266" y="1"/>
                    </a:moveTo>
                    <a:cubicBezTo>
                      <a:pt x="114" y="1"/>
                      <a:pt x="0" y="114"/>
                      <a:pt x="0" y="266"/>
                    </a:cubicBezTo>
                    <a:cubicBezTo>
                      <a:pt x="0" y="418"/>
                      <a:pt x="114" y="531"/>
                      <a:pt x="266" y="531"/>
                    </a:cubicBezTo>
                    <a:lnTo>
                      <a:pt x="103581" y="531"/>
                    </a:lnTo>
                    <a:cubicBezTo>
                      <a:pt x="103656" y="342"/>
                      <a:pt x="103732" y="152"/>
                      <a:pt x="103808"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0"/>
              <p:cNvSpPr/>
              <p:nvPr/>
            </p:nvSpPr>
            <p:spPr>
              <a:xfrm>
                <a:off x="3356325" y="7428250"/>
                <a:ext cx="1714675" cy="233175"/>
              </a:xfrm>
              <a:custGeom>
                <a:avLst/>
                <a:gdLst/>
                <a:ahLst/>
                <a:cxnLst/>
                <a:rect l="l" t="t" r="r" b="b"/>
                <a:pathLst>
                  <a:path w="68587" h="9327" extrusionOk="0">
                    <a:moveTo>
                      <a:pt x="0" y="0"/>
                    </a:moveTo>
                    <a:cubicBezTo>
                      <a:pt x="1100" y="5384"/>
                      <a:pt x="4626" y="9327"/>
                      <a:pt x="8758" y="9327"/>
                    </a:cubicBezTo>
                    <a:lnTo>
                      <a:pt x="67183" y="9327"/>
                    </a:lnTo>
                    <a:cubicBezTo>
                      <a:pt x="68586" y="9327"/>
                      <a:pt x="68586" y="7204"/>
                      <a:pt x="67183" y="7204"/>
                    </a:cubicBezTo>
                    <a:lnTo>
                      <a:pt x="9630" y="7204"/>
                    </a:lnTo>
                    <a:cubicBezTo>
                      <a:pt x="6483" y="7204"/>
                      <a:pt x="3829" y="4209"/>
                      <a:pt x="2806"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40"/>
            <p:cNvGrpSpPr/>
            <p:nvPr/>
          </p:nvGrpSpPr>
          <p:grpSpPr>
            <a:xfrm flipH="1">
              <a:off x="3566333" y="1818341"/>
              <a:ext cx="2273688" cy="711534"/>
              <a:chOff x="3860575" y="2905125"/>
              <a:chExt cx="2542138" cy="652125"/>
            </a:xfrm>
          </p:grpSpPr>
          <p:sp>
            <p:nvSpPr>
              <p:cNvPr id="1237" name="Google Shape;1237;p40"/>
              <p:cNvSpPr/>
              <p:nvPr/>
            </p:nvSpPr>
            <p:spPr>
              <a:xfrm>
                <a:off x="4955338" y="2905125"/>
                <a:ext cx="1447375" cy="652125"/>
              </a:xfrm>
              <a:custGeom>
                <a:avLst/>
                <a:gdLst/>
                <a:ahLst/>
                <a:cxnLst/>
                <a:rect l="l" t="t" r="r" b="b"/>
                <a:pathLst>
                  <a:path w="57895" h="26085" extrusionOk="0">
                    <a:moveTo>
                      <a:pt x="0" y="0"/>
                    </a:moveTo>
                    <a:cubicBezTo>
                      <a:pt x="5043" y="0"/>
                      <a:pt x="9138" y="5839"/>
                      <a:pt x="9138" y="13042"/>
                    </a:cubicBezTo>
                    <a:cubicBezTo>
                      <a:pt x="9138" y="20246"/>
                      <a:pt x="5043" y="26085"/>
                      <a:pt x="0" y="26085"/>
                    </a:cubicBezTo>
                    <a:lnTo>
                      <a:pt x="48795" y="26085"/>
                    </a:lnTo>
                    <a:cubicBezTo>
                      <a:pt x="53838" y="26085"/>
                      <a:pt x="57895" y="20246"/>
                      <a:pt x="57895" y="13042"/>
                    </a:cubicBezTo>
                    <a:cubicBezTo>
                      <a:pt x="57895" y="5839"/>
                      <a:pt x="53838" y="0"/>
                      <a:pt x="48795"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0"/>
              <p:cNvSpPr/>
              <p:nvPr/>
            </p:nvSpPr>
            <p:spPr>
              <a:xfrm>
                <a:off x="3943975" y="2959150"/>
                <a:ext cx="1175350" cy="545025"/>
              </a:xfrm>
              <a:custGeom>
                <a:avLst/>
                <a:gdLst/>
                <a:ahLst/>
                <a:cxnLst/>
                <a:rect l="l" t="t" r="r" b="b"/>
                <a:pathLst>
                  <a:path w="47014" h="21801" extrusionOk="0">
                    <a:moveTo>
                      <a:pt x="1" y="0"/>
                    </a:moveTo>
                    <a:cubicBezTo>
                      <a:pt x="3754" y="1024"/>
                      <a:pt x="7242" y="4891"/>
                      <a:pt x="7242" y="10881"/>
                    </a:cubicBezTo>
                    <a:cubicBezTo>
                      <a:pt x="7242" y="16910"/>
                      <a:pt x="4247" y="20663"/>
                      <a:pt x="1" y="21801"/>
                    </a:cubicBezTo>
                    <a:lnTo>
                      <a:pt x="39734" y="21801"/>
                    </a:lnTo>
                    <a:cubicBezTo>
                      <a:pt x="43753" y="21801"/>
                      <a:pt x="47014" y="16910"/>
                      <a:pt x="47014" y="10881"/>
                    </a:cubicBezTo>
                    <a:cubicBezTo>
                      <a:pt x="47014" y="4891"/>
                      <a:pt x="43753" y="0"/>
                      <a:pt x="39734" y="0"/>
                    </a:cubicBezTo>
                    <a:close/>
                  </a:path>
                </a:pathLst>
              </a:custGeom>
              <a:solidFill>
                <a:srgbClr val="FBE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0"/>
              <p:cNvSpPr/>
              <p:nvPr/>
            </p:nvSpPr>
            <p:spPr>
              <a:xfrm>
                <a:off x="4048250" y="3023600"/>
                <a:ext cx="876775" cy="13300"/>
              </a:xfrm>
              <a:custGeom>
                <a:avLst/>
                <a:gdLst/>
                <a:ahLst/>
                <a:cxnLst/>
                <a:rect l="l" t="t" r="r" b="b"/>
                <a:pathLst>
                  <a:path w="35071" h="532" extrusionOk="0">
                    <a:moveTo>
                      <a:pt x="0" y="0"/>
                    </a:moveTo>
                    <a:cubicBezTo>
                      <a:pt x="152" y="152"/>
                      <a:pt x="341" y="342"/>
                      <a:pt x="493" y="531"/>
                    </a:cubicBezTo>
                    <a:lnTo>
                      <a:pt x="34805" y="531"/>
                    </a:lnTo>
                    <a:cubicBezTo>
                      <a:pt x="34957" y="531"/>
                      <a:pt x="35070" y="379"/>
                      <a:pt x="35070" y="266"/>
                    </a:cubicBezTo>
                    <a:cubicBezTo>
                      <a:pt x="35070" y="114"/>
                      <a:pt x="34957" y="0"/>
                      <a:pt x="34805"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0"/>
              <p:cNvSpPr/>
              <p:nvPr/>
            </p:nvSpPr>
            <p:spPr>
              <a:xfrm>
                <a:off x="4048250" y="3431175"/>
                <a:ext cx="877725" cy="13300"/>
              </a:xfrm>
              <a:custGeom>
                <a:avLst/>
                <a:gdLst/>
                <a:ahLst/>
                <a:cxnLst/>
                <a:rect l="l" t="t" r="r" b="b"/>
                <a:pathLst>
                  <a:path w="35109" h="532" extrusionOk="0">
                    <a:moveTo>
                      <a:pt x="493" y="0"/>
                    </a:moveTo>
                    <a:cubicBezTo>
                      <a:pt x="341" y="190"/>
                      <a:pt x="190" y="341"/>
                      <a:pt x="0" y="531"/>
                    </a:cubicBezTo>
                    <a:lnTo>
                      <a:pt x="34805" y="531"/>
                    </a:lnTo>
                    <a:cubicBezTo>
                      <a:pt x="35108" y="493"/>
                      <a:pt x="35108" y="38"/>
                      <a:pt x="34805"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0"/>
              <p:cNvSpPr/>
              <p:nvPr/>
            </p:nvSpPr>
            <p:spPr>
              <a:xfrm>
                <a:off x="4089950" y="3374300"/>
                <a:ext cx="836025" cy="13300"/>
              </a:xfrm>
              <a:custGeom>
                <a:avLst/>
                <a:gdLst/>
                <a:ahLst/>
                <a:cxnLst/>
                <a:rect l="l" t="t" r="r" b="b"/>
                <a:pathLst>
                  <a:path w="33441" h="532" extrusionOk="0">
                    <a:moveTo>
                      <a:pt x="266" y="0"/>
                    </a:moveTo>
                    <a:cubicBezTo>
                      <a:pt x="190" y="190"/>
                      <a:pt x="114" y="342"/>
                      <a:pt x="0" y="531"/>
                    </a:cubicBezTo>
                    <a:lnTo>
                      <a:pt x="33137" y="531"/>
                    </a:lnTo>
                    <a:cubicBezTo>
                      <a:pt x="33440" y="493"/>
                      <a:pt x="33440" y="38"/>
                      <a:pt x="33137"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0"/>
              <p:cNvSpPr/>
              <p:nvPr/>
            </p:nvSpPr>
            <p:spPr>
              <a:xfrm>
                <a:off x="4112700" y="3317425"/>
                <a:ext cx="814225" cy="13300"/>
              </a:xfrm>
              <a:custGeom>
                <a:avLst/>
                <a:gdLst/>
                <a:ahLst/>
                <a:cxnLst/>
                <a:rect l="l" t="t" r="r" b="b"/>
                <a:pathLst>
                  <a:path w="32569" h="532" extrusionOk="0">
                    <a:moveTo>
                      <a:pt x="152" y="1"/>
                    </a:moveTo>
                    <a:cubicBezTo>
                      <a:pt x="114" y="152"/>
                      <a:pt x="76" y="342"/>
                      <a:pt x="0" y="531"/>
                    </a:cubicBezTo>
                    <a:lnTo>
                      <a:pt x="32265" y="531"/>
                    </a:lnTo>
                    <a:cubicBezTo>
                      <a:pt x="32568" y="456"/>
                      <a:pt x="32568" y="39"/>
                      <a:pt x="32265"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0"/>
              <p:cNvSpPr/>
              <p:nvPr/>
            </p:nvSpPr>
            <p:spPr>
              <a:xfrm>
                <a:off x="4123125" y="3259600"/>
                <a:ext cx="801900" cy="13300"/>
              </a:xfrm>
              <a:custGeom>
                <a:avLst/>
                <a:gdLst/>
                <a:ahLst/>
                <a:cxnLst/>
                <a:rect l="l" t="t" r="r" b="b"/>
                <a:pathLst>
                  <a:path w="32076" h="532" extrusionOk="0">
                    <a:moveTo>
                      <a:pt x="38" y="1"/>
                    </a:moveTo>
                    <a:cubicBezTo>
                      <a:pt x="38" y="190"/>
                      <a:pt x="0" y="380"/>
                      <a:pt x="0" y="532"/>
                    </a:cubicBezTo>
                    <a:lnTo>
                      <a:pt x="31810" y="532"/>
                    </a:lnTo>
                    <a:cubicBezTo>
                      <a:pt x="31962" y="532"/>
                      <a:pt x="32075" y="418"/>
                      <a:pt x="32075" y="266"/>
                    </a:cubicBezTo>
                    <a:cubicBezTo>
                      <a:pt x="32075" y="115"/>
                      <a:pt x="31962" y="1"/>
                      <a:pt x="31810" y="1"/>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0"/>
              <p:cNvSpPr/>
              <p:nvPr/>
            </p:nvSpPr>
            <p:spPr>
              <a:xfrm>
                <a:off x="4125025" y="3202750"/>
                <a:ext cx="801900" cy="13275"/>
              </a:xfrm>
              <a:custGeom>
                <a:avLst/>
                <a:gdLst/>
                <a:ahLst/>
                <a:cxnLst/>
                <a:rect l="l" t="t" r="r" b="b"/>
                <a:pathLst>
                  <a:path w="32076" h="531" extrusionOk="0">
                    <a:moveTo>
                      <a:pt x="0" y="0"/>
                    </a:moveTo>
                    <a:lnTo>
                      <a:pt x="0" y="531"/>
                    </a:lnTo>
                    <a:lnTo>
                      <a:pt x="31772" y="531"/>
                    </a:lnTo>
                    <a:cubicBezTo>
                      <a:pt x="32075" y="493"/>
                      <a:pt x="32075" y="38"/>
                      <a:pt x="31772"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0"/>
              <p:cNvSpPr/>
              <p:nvPr/>
            </p:nvSpPr>
            <p:spPr>
              <a:xfrm>
                <a:off x="4114600" y="3145875"/>
                <a:ext cx="811375" cy="13275"/>
              </a:xfrm>
              <a:custGeom>
                <a:avLst/>
                <a:gdLst/>
                <a:ahLst/>
                <a:cxnLst/>
                <a:rect l="l" t="t" r="r" b="b"/>
                <a:pathLst>
                  <a:path w="32455" h="531" extrusionOk="0">
                    <a:moveTo>
                      <a:pt x="0" y="0"/>
                    </a:moveTo>
                    <a:cubicBezTo>
                      <a:pt x="38" y="190"/>
                      <a:pt x="76" y="341"/>
                      <a:pt x="114" y="531"/>
                    </a:cubicBezTo>
                    <a:lnTo>
                      <a:pt x="32151" y="531"/>
                    </a:lnTo>
                    <a:cubicBezTo>
                      <a:pt x="32454" y="493"/>
                      <a:pt x="32454" y="38"/>
                      <a:pt x="32151"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0"/>
              <p:cNvSpPr/>
              <p:nvPr/>
            </p:nvSpPr>
            <p:spPr>
              <a:xfrm>
                <a:off x="4093750" y="3089000"/>
                <a:ext cx="832225" cy="13300"/>
              </a:xfrm>
              <a:custGeom>
                <a:avLst/>
                <a:gdLst/>
                <a:ahLst/>
                <a:cxnLst/>
                <a:rect l="l" t="t" r="r" b="b"/>
                <a:pathLst>
                  <a:path w="33289" h="532" extrusionOk="0">
                    <a:moveTo>
                      <a:pt x="0" y="0"/>
                    </a:moveTo>
                    <a:cubicBezTo>
                      <a:pt x="114" y="190"/>
                      <a:pt x="190" y="342"/>
                      <a:pt x="265" y="531"/>
                    </a:cubicBezTo>
                    <a:lnTo>
                      <a:pt x="32985" y="531"/>
                    </a:lnTo>
                    <a:cubicBezTo>
                      <a:pt x="33288" y="493"/>
                      <a:pt x="33288" y="38"/>
                      <a:pt x="32985"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0"/>
              <p:cNvSpPr/>
              <p:nvPr/>
            </p:nvSpPr>
            <p:spPr>
              <a:xfrm>
                <a:off x="3943975" y="2959150"/>
                <a:ext cx="1175350" cy="545025"/>
              </a:xfrm>
              <a:custGeom>
                <a:avLst/>
                <a:gdLst/>
                <a:ahLst/>
                <a:cxnLst/>
                <a:rect l="l" t="t" r="r" b="b"/>
                <a:pathLst>
                  <a:path w="47014" h="21801" extrusionOk="0">
                    <a:moveTo>
                      <a:pt x="1" y="0"/>
                    </a:moveTo>
                    <a:cubicBezTo>
                      <a:pt x="531" y="152"/>
                      <a:pt x="1100" y="379"/>
                      <a:pt x="1593" y="645"/>
                    </a:cubicBezTo>
                    <a:lnTo>
                      <a:pt x="39734" y="645"/>
                    </a:lnTo>
                    <a:cubicBezTo>
                      <a:pt x="43374" y="645"/>
                      <a:pt x="46369" y="5232"/>
                      <a:pt x="46369" y="10881"/>
                    </a:cubicBezTo>
                    <a:cubicBezTo>
                      <a:pt x="46369" y="16531"/>
                      <a:pt x="43374" y="21156"/>
                      <a:pt x="39734" y="21156"/>
                    </a:cubicBezTo>
                    <a:lnTo>
                      <a:pt x="1707" y="21156"/>
                    </a:lnTo>
                    <a:cubicBezTo>
                      <a:pt x="1138" y="21421"/>
                      <a:pt x="569" y="21649"/>
                      <a:pt x="1" y="21801"/>
                    </a:cubicBezTo>
                    <a:lnTo>
                      <a:pt x="39734" y="21801"/>
                    </a:lnTo>
                    <a:cubicBezTo>
                      <a:pt x="43753" y="21801"/>
                      <a:pt x="47014" y="16910"/>
                      <a:pt x="47014" y="10881"/>
                    </a:cubicBezTo>
                    <a:cubicBezTo>
                      <a:pt x="47014" y="4891"/>
                      <a:pt x="43753" y="0"/>
                      <a:pt x="39734" y="0"/>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0"/>
              <p:cNvSpPr/>
              <p:nvPr/>
            </p:nvSpPr>
            <p:spPr>
              <a:xfrm>
                <a:off x="3860575" y="2906050"/>
                <a:ext cx="1327950" cy="651200"/>
              </a:xfrm>
              <a:custGeom>
                <a:avLst/>
                <a:gdLst/>
                <a:ahLst/>
                <a:cxnLst/>
                <a:rect l="l" t="t" r="r" b="b"/>
                <a:pathLst>
                  <a:path w="53118" h="26048" extrusionOk="0">
                    <a:moveTo>
                      <a:pt x="1327" y="1"/>
                    </a:moveTo>
                    <a:cubicBezTo>
                      <a:pt x="0" y="115"/>
                      <a:pt x="0" y="2048"/>
                      <a:pt x="1327" y="2162"/>
                    </a:cubicBezTo>
                    <a:lnTo>
                      <a:pt x="43032" y="2162"/>
                    </a:lnTo>
                    <a:cubicBezTo>
                      <a:pt x="44587" y="2200"/>
                      <a:pt x="46028" y="2845"/>
                      <a:pt x="47051" y="3982"/>
                    </a:cubicBezTo>
                    <a:cubicBezTo>
                      <a:pt x="47241" y="4171"/>
                      <a:pt x="47430" y="4361"/>
                      <a:pt x="47582" y="4551"/>
                    </a:cubicBezTo>
                    <a:cubicBezTo>
                      <a:pt x="47923" y="4968"/>
                      <a:pt x="48227" y="5385"/>
                      <a:pt x="48492" y="5840"/>
                    </a:cubicBezTo>
                    <a:cubicBezTo>
                      <a:pt x="48606" y="5991"/>
                      <a:pt x="48682" y="6143"/>
                      <a:pt x="48757" y="6333"/>
                    </a:cubicBezTo>
                    <a:cubicBezTo>
                      <a:pt x="49250" y="7243"/>
                      <a:pt x="49591" y="8228"/>
                      <a:pt x="49857" y="9252"/>
                    </a:cubicBezTo>
                    <a:cubicBezTo>
                      <a:pt x="49933" y="9555"/>
                      <a:pt x="49971" y="9783"/>
                      <a:pt x="50046" y="10200"/>
                    </a:cubicBezTo>
                    <a:cubicBezTo>
                      <a:pt x="50122" y="10579"/>
                      <a:pt x="50198" y="10996"/>
                      <a:pt x="50236" y="11413"/>
                    </a:cubicBezTo>
                    <a:cubicBezTo>
                      <a:pt x="50236" y="11641"/>
                      <a:pt x="50274" y="11830"/>
                      <a:pt x="50274" y="12020"/>
                    </a:cubicBezTo>
                    <a:cubicBezTo>
                      <a:pt x="50312" y="12361"/>
                      <a:pt x="50312" y="12702"/>
                      <a:pt x="50312" y="13043"/>
                    </a:cubicBezTo>
                    <a:cubicBezTo>
                      <a:pt x="50312" y="14105"/>
                      <a:pt x="50198" y="15167"/>
                      <a:pt x="50009" y="16190"/>
                    </a:cubicBezTo>
                    <a:cubicBezTo>
                      <a:pt x="49933" y="16494"/>
                      <a:pt x="49857" y="16759"/>
                      <a:pt x="49781" y="17062"/>
                    </a:cubicBezTo>
                    <a:cubicBezTo>
                      <a:pt x="49705" y="17366"/>
                      <a:pt x="49629" y="17631"/>
                      <a:pt x="49516" y="17934"/>
                    </a:cubicBezTo>
                    <a:cubicBezTo>
                      <a:pt x="49478" y="18086"/>
                      <a:pt x="49440" y="18238"/>
                      <a:pt x="49364" y="18389"/>
                    </a:cubicBezTo>
                    <a:cubicBezTo>
                      <a:pt x="49023" y="19375"/>
                      <a:pt x="48530" y="20247"/>
                      <a:pt x="47923" y="21081"/>
                    </a:cubicBezTo>
                    <a:cubicBezTo>
                      <a:pt x="47810" y="21233"/>
                      <a:pt x="47734" y="21384"/>
                      <a:pt x="47620" y="21536"/>
                    </a:cubicBezTo>
                    <a:cubicBezTo>
                      <a:pt x="47430" y="21726"/>
                      <a:pt x="47241" y="21953"/>
                      <a:pt x="47051" y="22143"/>
                    </a:cubicBezTo>
                    <a:cubicBezTo>
                      <a:pt x="46900" y="22294"/>
                      <a:pt x="46710" y="22446"/>
                      <a:pt x="46520" y="22598"/>
                    </a:cubicBezTo>
                    <a:cubicBezTo>
                      <a:pt x="45573" y="23432"/>
                      <a:pt x="44321" y="23887"/>
                      <a:pt x="43070" y="23925"/>
                    </a:cubicBezTo>
                    <a:lnTo>
                      <a:pt x="1327" y="23925"/>
                    </a:lnTo>
                    <a:cubicBezTo>
                      <a:pt x="0" y="24000"/>
                      <a:pt x="0" y="25972"/>
                      <a:pt x="1327" y="26048"/>
                    </a:cubicBezTo>
                    <a:lnTo>
                      <a:pt x="43942" y="26048"/>
                    </a:lnTo>
                    <a:cubicBezTo>
                      <a:pt x="48985" y="26048"/>
                      <a:pt x="53117" y="20247"/>
                      <a:pt x="53117" y="13043"/>
                    </a:cubicBezTo>
                    <a:cubicBezTo>
                      <a:pt x="53117" y="5840"/>
                      <a:pt x="49023" y="1"/>
                      <a:pt x="43980" y="1"/>
                    </a:cubicBezTo>
                    <a:close/>
                  </a:path>
                </a:pathLst>
              </a:custGeom>
              <a:solidFill>
                <a:srgbClr val="E48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0"/>
              <p:cNvSpPr/>
              <p:nvPr/>
            </p:nvSpPr>
            <p:spPr>
              <a:xfrm>
                <a:off x="3860575" y="3317425"/>
                <a:ext cx="1318475" cy="239825"/>
              </a:xfrm>
              <a:custGeom>
                <a:avLst/>
                <a:gdLst/>
                <a:ahLst/>
                <a:cxnLst/>
                <a:rect l="l" t="t" r="r" b="b"/>
                <a:pathLst>
                  <a:path w="52739" h="9593" extrusionOk="0">
                    <a:moveTo>
                      <a:pt x="49933" y="1"/>
                    </a:moveTo>
                    <a:cubicBezTo>
                      <a:pt x="49895" y="190"/>
                      <a:pt x="49857" y="380"/>
                      <a:pt x="49781" y="607"/>
                    </a:cubicBezTo>
                    <a:cubicBezTo>
                      <a:pt x="49705" y="911"/>
                      <a:pt x="49629" y="1176"/>
                      <a:pt x="49516" y="1479"/>
                    </a:cubicBezTo>
                    <a:cubicBezTo>
                      <a:pt x="49478" y="1631"/>
                      <a:pt x="49440" y="1783"/>
                      <a:pt x="49364" y="1934"/>
                    </a:cubicBezTo>
                    <a:cubicBezTo>
                      <a:pt x="49023" y="2920"/>
                      <a:pt x="48530" y="3792"/>
                      <a:pt x="47923" y="4626"/>
                    </a:cubicBezTo>
                    <a:cubicBezTo>
                      <a:pt x="47810" y="4778"/>
                      <a:pt x="47734" y="4929"/>
                      <a:pt x="47620" y="5081"/>
                    </a:cubicBezTo>
                    <a:cubicBezTo>
                      <a:pt x="47430" y="5271"/>
                      <a:pt x="47241" y="5498"/>
                      <a:pt x="47051" y="5688"/>
                    </a:cubicBezTo>
                    <a:cubicBezTo>
                      <a:pt x="46900" y="5839"/>
                      <a:pt x="46710" y="5991"/>
                      <a:pt x="46520" y="6143"/>
                    </a:cubicBezTo>
                    <a:cubicBezTo>
                      <a:pt x="45573" y="6977"/>
                      <a:pt x="44321" y="7432"/>
                      <a:pt x="43070" y="7470"/>
                    </a:cubicBezTo>
                    <a:lnTo>
                      <a:pt x="1327" y="7470"/>
                    </a:lnTo>
                    <a:cubicBezTo>
                      <a:pt x="0" y="7545"/>
                      <a:pt x="0" y="9517"/>
                      <a:pt x="1327" y="9593"/>
                    </a:cubicBezTo>
                    <a:lnTo>
                      <a:pt x="43942" y="9593"/>
                    </a:lnTo>
                    <a:cubicBezTo>
                      <a:pt x="48189" y="9593"/>
                      <a:pt x="51715" y="5536"/>
                      <a:pt x="52738" y="1"/>
                    </a:cubicBezTo>
                    <a:close/>
                  </a:path>
                </a:pathLst>
              </a:custGeom>
              <a:solidFill>
                <a:srgbClr val="E48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0"/>
              <p:cNvSpPr/>
              <p:nvPr/>
            </p:nvSpPr>
            <p:spPr>
              <a:xfrm>
                <a:off x="5227350" y="2905125"/>
                <a:ext cx="364000" cy="651175"/>
              </a:xfrm>
              <a:custGeom>
                <a:avLst/>
                <a:gdLst/>
                <a:ahLst/>
                <a:cxnLst/>
                <a:rect l="l" t="t" r="r" b="b"/>
                <a:pathLst>
                  <a:path w="14560" h="26047" extrusionOk="0">
                    <a:moveTo>
                      <a:pt x="7280" y="0"/>
                    </a:moveTo>
                    <a:lnTo>
                      <a:pt x="1" y="13042"/>
                    </a:lnTo>
                    <a:lnTo>
                      <a:pt x="7280" y="26047"/>
                    </a:lnTo>
                    <a:lnTo>
                      <a:pt x="14560" y="13042"/>
                    </a:lnTo>
                    <a:lnTo>
                      <a:pt x="7280" y="0"/>
                    </a:lnTo>
                    <a:close/>
                  </a:path>
                </a:pathLst>
              </a:custGeom>
              <a:solidFill>
                <a:srgbClr val="FB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0"/>
              <p:cNvSpPr/>
              <p:nvPr/>
            </p:nvSpPr>
            <p:spPr>
              <a:xfrm>
                <a:off x="5591325" y="2905125"/>
                <a:ext cx="364000" cy="651175"/>
              </a:xfrm>
              <a:custGeom>
                <a:avLst/>
                <a:gdLst/>
                <a:ahLst/>
                <a:cxnLst/>
                <a:rect l="l" t="t" r="r" b="b"/>
                <a:pathLst>
                  <a:path w="14560" h="26047" extrusionOk="0">
                    <a:moveTo>
                      <a:pt x="7280" y="0"/>
                    </a:moveTo>
                    <a:lnTo>
                      <a:pt x="1" y="13042"/>
                    </a:lnTo>
                    <a:lnTo>
                      <a:pt x="7280" y="26047"/>
                    </a:lnTo>
                    <a:lnTo>
                      <a:pt x="14560" y="13042"/>
                    </a:lnTo>
                    <a:lnTo>
                      <a:pt x="7280" y="0"/>
                    </a:lnTo>
                    <a:close/>
                  </a:path>
                </a:pathLst>
              </a:custGeom>
              <a:solidFill>
                <a:srgbClr val="FB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0"/>
              <p:cNvSpPr/>
              <p:nvPr/>
            </p:nvSpPr>
            <p:spPr>
              <a:xfrm>
                <a:off x="5955300" y="2905125"/>
                <a:ext cx="364000" cy="651175"/>
              </a:xfrm>
              <a:custGeom>
                <a:avLst/>
                <a:gdLst/>
                <a:ahLst/>
                <a:cxnLst/>
                <a:rect l="l" t="t" r="r" b="b"/>
                <a:pathLst>
                  <a:path w="14560" h="26047" extrusionOk="0">
                    <a:moveTo>
                      <a:pt x="7280" y="0"/>
                    </a:moveTo>
                    <a:lnTo>
                      <a:pt x="1" y="13042"/>
                    </a:lnTo>
                    <a:lnTo>
                      <a:pt x="7280" y="26047"/>
                    </a:lnTo>
                    <a:lnTo>
                      <a:pt x="14560" y="13042"/>
                    </a:lnTo>
                    <a:lnTo>
                      <a:pt x="7280" y="0"/>
                    </a:lnTo>
                    <a:close/>
                  </a:path>
                </a:pathLst>
              </a:custGeom>
              <a:solidFill>
                <a:srgbClr val="FBC1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263" name="Google Shape;1263;p40"/>
          <p:cNvCxnSpPr/>
          <p:nvPr/>
        </p:nvCxnSpPr>
        <p:spPr>
          <a:xfrm rot="10800000">
            <a:off x="2834975" y="3379600"/>
            <a:ext cx="441900" cy="0"/>
          </a:xfrm>
          <a:prstGeom prst="straightConnector1">
            <a:avLst/>
          </a:prstGeom>
          <a:noFill/>
          <a:ln w="9525" cap="flat" cmpd="sng">
            <a:solidFill>
              <a:schemeClr val="accent5"/>
            </a:solidFill>
            <a:prstDash val="solid"/>
            <a:round/>
            <a:headEnd type="none" w="med" len="med"/>
            <a:tailEnd type="none" w="med" len="med"/>
          </a:ln>
        </p:spPr>
      </p:cxnSp>
      <p:sp>
        <p:nvSpPr>
          <p:cNvPr id="2" name="Szövegdoboz 1">
            <a:extLst>
              <a:ext uri="{FF2B5EF4-FFF2-40B4-BE49-F238E27FC236}">
                <a16:creationId xmlns:a16="http://schemas.microsoft.com/office/drawing/2014/main" id="{875D837F-60BF-4823-AD98-D2EF162AF9CE}"/>
              </a:ext>
            </a:extLst>
          </p:cNvPr>
          <p:cNvSpPr txBox="1"/>
          <p:nvPr/>
        </p:nvSpPr>
        <p:spPr>
          <a:xfrm>
            <a:off x="2071132" y="3211972"/>
            <a:ext cx="4998720" cy="461665"/>
          </a:xfrm>
          <a:prstGeom prst="rect">
            <a:avLst/>
          </a:prstGeom>
          <a:noFill/>
        </p:spPr>
        <p:txBody>
          <a:bodyPr wrap="square" rtlCol="0">
            <a:spAutoFit/>
          </a:bodyPr>
          <a:lstStyle/>
          <a:p>
            <a:pPr algn="ctr"/>
            <a:r>
              <a:rPr lang="hu-HU" sz="2400" b="1" u="sng" dirty="0">
                <a:solidFill>
                  <a:schemeClr val="accent4">
                    <a:lumMod val="50000"/>
                  </a:schemeClr>
                </a:solidFill>
              </a:rPr>
              <a:t>istentisztelet</a:t>
            </a:r>
            <a:r>
              <a:rPr lang="hu-HU" sz="2400" b="1" dirty="0">
                <a:solidFill>
                  <a:schemeClr val="accent4">
                    <a:lumMod val="50000"/>
                  </a:schemeClr>
                </a:solidFill>
              </a:rPr>
              <a:t> </a:t>
            </a:r>
            <a:r>
              <a:rPr lang="hu-HU" sz="2400" b="1" dirty="0">
                <a:solidFill>
                  <a:schemeClr val="accent3">
                    <a:lumMod val="75000"/>
                  </a:schemeClr>
                </a:solidFill>
              </a:rPr>
              <a:t>= hit + tettek</a:t>
            </a:r>
          </a:p>
        </p:txBody>
      </p:sp>
      <p:sp>
        <p:nvSpPr>
          <p:cNvPr id="3" name="Szövegdoboz 2">
            <a:extLst>
              <a:ext uri="{FF2B5EF4-FFF2-40B4-BE49-F238E27FC236}">
                <a16:creationId xmlns:a16="http://schemas.microsoft.com/office/drawing/2014/main" id="{E2EB4F85-5C66-45C6-95C5-2B9DF09EF991}"/>
              </a:ext>
            </a:extLst>
          </p:cNvPr>
          <p:cNvSpPr txBox="1"/>
          <p:nvPr/>
        </p:nvSpPr>
        <p:spPr>
          <a:xfrm>
            <a:off x="1574058" y="4015874"/>
            <a:ext cx="2572512" cy="400907"/>
          </a:xfrm>
          <a:prstGeom prst="rect">
            <a:avLst/>
          </a:prstGeom>
          <a:noFill/>
        </p:spPr>
        <p:txBody>
          <a:bodyPr wrap="square" rtlCol="0">
            <a:spAutoFit/>
          </a:bodyPr>
          <a:lstStyle/>
          <a:p>
            <a:r>
              <a:rPr lang="hu-HU" sz="2000" dirty="0">
                <a:solidFill>
                  <a:schemeClr val="bg2">
                    <a:lumMod val="75000"/>
                  </a:schemeClr>
                </a:solidFill>
              </a:rPr>
              <a:t>keresztyén élet</a:t>
            </a:r>
          </a:p>
        </p:txBody>
      </p:sp>
      <p:sp>
        <p:nvSpPr>
          <p:cNvPr id="4" name="Szövegdoboz 3">
            <a:extLst>
              <a:ext uri="{FF2B5EF4-FFF2-40B4-BE49-F238E27FC236}">
                <a16:creationId xmlns:a16="http://schemas.microsoft.com/office/drawing/2014/main" id="{EF97AFD9-59E9-44E8-9E29-417A89BA153A}"/>
              </a:ext>
            </a:extLst>
          </p:cNvPr>
          <p:cNvSpPr txBox="1"/>
          <p:nvPr/>
        </p:nvSpPr>
        <p:spPr>
          <a:xfrm>
            <a:off x="4063732" y="4191941"/>
            <a:ext cx="2485878" cy="400110"/>
          </a:xfrm>
          <a:prstGeom prst="rect">
            <a:avLst/>
          </a:prstGeom>
          <a:noFill/>
        </p:spPr>
        <p:txBody>
          <a:bodyPr wrap="square" rtlCol="0">
            <a:spAutoFit/>
          </a:bodyPr>
          <a:lstStyle/>
          <a:p>
            <a:r>
              <a:rPr lang="hu-HU" sz="2000" dirty="0">
                <a:solidFill>
                  <a:schemeClr val="bg2">
                    <a:lumMod val="75000"/>
                  </a:schemeClr>
                </a:solidFill>
              </a:rPr>
              <a:t>Isten tisztelete</a:t>
            </a:r>
          </a:p>
        </p:txBody>
      </p:sp>
      <p:pic>
        <p:nvPicPr>
          <p:cNvPr id="81" name="Kép 80">
            <a:extLst>
              <a:ext uri="{FF2B5EF4-FFF2-40B4-BE49-F238E27FC236}">
                <a16:creationId xmlns:a16="http://schemas.microsoft.com/office/drawing/2014/main" id="{047D8282-49AD-4500-A0FE-31F16504B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97" y="-7239"/>
            <a:ext cx="1002889" cy="982599"/>
          </a:xfrm>
          <a:prstGeom prst="rect">
            <a:avLst/>
          </a:prstGeom>
        </p:spPr>
      </p:pic>
      <p:sp>
        <p:nvSpPr>
          <p:cNvPr id="1259" name="Google Shape;1259;p40"/>
          <p:cNvSpPr txBox="1"/>
          <p:nvPr/>
        </p:nvSpPr>
        <p:spPr>
          <a:xfrm>
            <a:off x="587665" y="895863"/>
            <a:ext cx="7980133" cy="215156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1200"/>
              </a:spcAft>
              <a:buNone/>
            </a:pPr>
            <a:r>
              <a:rPr lang="hu-HU" sz="2000" dirty="0">
                <a:solidFill>
                  <a:schemeClr val="dk1"/>
                </a:solidFill>
                <a:latin typeface="Arial" panose="020B0604020202020204" pitchFamily="34" charset="0"/>
                <a:ea typeface="Inter"/>
                <a:cs typeface="Arial" panose="020B0604020202020204" pitchFamily="34" charset="0"/>
                <a:sym typeface="Inter"/>
              </a:rPr>
              <a:t>A </a:t>
            </a:r>
            <a:r>
              <a:rPr lang="hu-HU" sz="2000" dirty="0" err="1">
                <a:solidFill>
                  <a:schemeClr val="dk1"/>
                </a:solidFill>
                <a:latin typeface="Arial" panose="020B0604020202020204" pitchFamily="34" charset="0"/>
                <a:ea typeface="Inter"/>
                <a:cs typeface="Arial" panose="020B0604020202020204" pitchFamily="34" charset="0"/>
                <a:sym typeface="Inter"/>
              </a:rPr>
              <a:t>kapernaumi</a:t>
            </a:r>
            <a:r>
              <a:rPr lang="hu-HU" sz="2000" dirty="0">
                <a:solidFill>
                  <a:schemeClr val="dk1"/>
                </a:solidFill>
                <a:latin typeface="Arial" panose="020B0604020202020204" pitchFamily="34" charset="0"/>
                <a:ea typeface="Inter"/>
                <a:cs typeface="Arial" panose="020B0604020202020204" pitchFamily="34" charset="0"/>
                <a:sym typeface="Inter"/>
              </a:rPr>
              <a:t> százados zsinagógát épített. Így hétről hétre összegyűlhettek az emberek, hogy tiszteljék Istent. Istent tisztelni sokféleképpen lehet. Az vesz részt igazán Isten tiszteletében, aki nem csak jelen van egy istentiszteleten, hanem hitével, imádságával és tetteivel válaszol </a:t>
            </a:r>
            <a:r>
              <a:rPr lang="hu-HU" sz="2000" dirty="0" err="1">
                <a:solidFill>
                  <a:schemeClr val="dk1"/>
                </a:solidFill>
                <a:latin typeface="Arial" panose="020B0604020202020204" pitchFamily="34" charset="0"/>
                <a:ea typeface="Inter"/>
                <a:cs typeface="Arial" panose="020B0604020202020204" pitchFamily="34" charset="0"/>
                <a:sym typeface="Inter"/>
              </a:rPr>
              <a:t>mindarra</a:t>
            </a:r>
            <a:r>
              <a:rPr lang="hu-HU" sz="2000" dirty="0">
                <a:solidFill>
                  <a:schemeClr val="dk1"/>
                </a:solidFill>
                <a:latin typeface="Arial" panose="020B0604020202020204" pitchFamily="34" charset="0"/>
                <a:ea typeface="Inter"/>
                <a:cs typeface="Arial" panose="020B0604020202020204" pitchFamily="34" charset="0"/>
                <a:sym typeface="Inter"/>
              </a:rPr>
              <a:t>, amit ott hall. Ez a százados megélte ezt azáltal, hogy nemcsak szavakkal fejezte ki, hanem cselekedett.</a:t>
            </a:r>
          </a:p>
        </p:txBody>
      </p:sp>
    </p:spTree>
    <p:extLst>
      <p:ext uri="{BB962C8B-B14F-4D97-AF65-F5344CB8AC3E}">
        <p14:creationId xmlns:p14="http://schemas.microsoft.com/office/powerpoint/2010/main" val="735619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35"/>
          <p:cNvSpPr txBox="1">
            <a:spLocks noGrp="1"/>
          </p:cNvSpPr>
          <p:nvPr>
            <p:ph type="title"/>
          </p:nvPr>
        </p:nvSpPr>
        <p:spPr>
          <a:xfrm>
            <a:off x="1244947" y="1177584"/>
            <a:ext cx="6654106" cy="9092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latin typeface="Arial" panose="020B0604020202020204" pitchFamily="34" charset="0"/>
                <a:cs typeface="Arial" panose="020B0604020202020204" pitchFamily="34" charset="0"/>
              </a:rPr>
              <a:t>Hit: kapcsolat Istennel, megnyitom a szívemet Isten felé.</a:t>
            </a:r>
            <a:br>
              <a:rPr lang="hu-HU" dirty="0">
                <a:latin typeface="Arial" panose="020B0604020202020204" pitchFamily="34" charset="0"/>
                <a:cs typeface="Arial" panose="020B0604020202020204" pitchFamily="34" charset="0"/>
              </a:rPr>
            </a:br>
            <a:r>
              <a:rPr lang="hu-HU" dirty="0">
                <a:latin typeface="Arial" panose="020B0604020202020204" pitchFamily="34" charset="0"/>
                <a:cs typeface="Arial" panose="020B0604020202020204" pitchFamily="34" charset="0"/>
              </a:rPr>
              <a:t>Tettek: kapcsolat a felebarátommal, megnyitom a szívemet a másik ember felé.</a:t>
            </a:r>
            <a:endParaRPr dirty="0">
              <a:solidFill>
                <a:schemeClr val="accent2"/>
              </a:solidFill>
              <a:latin typeface="Arial" panose="020B0604020202020204" pitchFamily="34" charset="0"/>
              <a:cs typeface="Arial" panose="020B0604020202020204" pitchFamily="34" charset="0"/>
            </a:endParaRPr>
          </a:p>
        </p:txBody>
      </p:sp>
      <p:sp>
        <p:nvSpPr>
          <p:cNvPr id="994" name="Google Shape;994;p35"/>
          <p:cNvSpPr txBox="1">
            <a:spLocks noGrp="1"/>
          </p:cNvSpPr>
          <p:nvPr>
            <p:ph type="subTitle" idx="1"/>
          </p:nvPr>
        </p:nvSpPr>
        <p:spPr>
          <a:xfrm>
            <a:off x="1199250" y="79818"/>
            <a:ext cx="6745500" cy="10977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400" dirty="0">
                <a:latin typeface="Arial" panose="020B0604020202020204" pitchFamily="34" charset="0"/>
                <a:cs typeface="Arial" panose="020B0604020202020204" pitchFamily="34" charset="0"/>
              </a:rPr>
              <a:t>Hogyan értelmezed a következő rajzot az itt található definíciók alapján?</a:t>
            </a:r>
            <a:endParaRPr sz="2400" dirty="0">
              <a:latin typeface="Arial" panose="020B0604020202020204" pitchFamily="34" charset="0"/>
              <a:cs typeface="Arial" panose="020B0604020202020204" pitchFamily="34" charset="0"/>
            </a:endParaRPr>
          </a:p>
        </p:txBody>
      </p:sp>
      <p:pic>
        <p:nvPicPr>
          <p:cNvPr id="3" name="Kép 2">
            <a:extLst>
              <a:ext uri="{FF2B5EF4-FFF2-40B4-BE49-F238E27FC236}">
                <a16:creationId xmlns:a16="http://schemas.microsoft.com/office/drawing/2014/main" id="{4951C0A6-7E25-4792-9DFB-B17DBA55769E}"/>
              </a:ext>
            </a:extLst>
          </p:cNvPr>
          <p:cNvPicPr>
            <a:picLocks noChangeAspect="1"/>
          </p:cNvPicPr>
          <p:nvPr/>
        </p:nvPicPr>
        <p:blipFill>
          <a:blip r:embed="rId3"/>
          <a:stretch>
            <a:fillRect/>
          </a:stretch>
        </p:blipFill>
        <p:spPr>
          <a:xfrm>
            <a:off x="1700964" y="2322894"/>
            <a:ext cx="5742072" cy="2662110"/>
          </a:xfrm>
          <a:prstGeom prst="round2DiagRect">
            <a:avLst>
              <a:gd name="adj1" fmla="val 32096"/>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Kép 5">
            <a:extLst>
              <a:ext uri="{FF2B5EF4-FFF2-40B4-BE49-F238E27FC236}">
                <a16:creationId xmlns:a16="http://schemas.microsoft.com/office/drawing/2014/main" id="{13C80524-8715-46E5-B678-E11077BC8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023360"/>
            <a:ext cx="1137401" cy="1120140"/>
          </a:xfrm>
          <a:prstGeom prst="rect">
            <a:avLst/>
          </a:prstGeom>
        </p:spPr>
      </p:pic>
    </p:spTree>
    <p:extLst>
      <p:ext uri="{BB962C8B-B14F-4D97-AF65-F5344CB8AC3E}">
        <p14:creationId xmlns:p14="http://schemas.microsoft.com/office/powerpoint/2010/main" val="10592400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93"/>
                                        </p:tgtEl>
                                        <p:attrNameLst>
                                          <p:attrName>style.visibility</p:attrName>
                                        </p:attrNameLst>
                                      </p:cBhvr>
                                      <p:to>
                                        <p:strVal val="visible"/>
                                      </p:to>
                                    </p:set>
                                    <p:animEffect transition="in" filter="fade">
                                      <p:cBhvr>
                                        <p:cTn id="11" dur="500"/>
                                        <p:tgtEl>
                                          <p:spTgt spid="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49"/>
          <p:cNvSpPr txBox="1">
            <a:spLocks noGrp="1"/>
          </p:cNvSpPr>
          <p:nvPr>
            <p:ph type="title"/>
          </p:nvPr>
        </p:nvSpPr>
        <p:spPr>
          <a:xfrm>
            <a:off x="1608138" y="2001192"/>
            <a:ext cx="5927700" cy="1356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4000" dirty="0">
                <a:latin typeface="Arial" panose="020B0604020202020204" pitchFamily="34" charset="0"/>
                <a:cs typeface="Arial" panose="020B0604020202020204" pitchFamily="34" charset="0"/>
              </a:rPr>
              <a:t>„Én is meg fogom neked mutatni cselekedeteim alapján a hitemet.” </a:t>
            </a:r>
            <a:br>
              <a:rPr lang="hu-HU" sz="4000" dirty="0">
                <a:latin typeface="Arial" panose="020B0604020202020204" pitchFamily="34" charset="0"/>
                <a:cs typeface="Arial" panose="020B0604020202020204" pitchFamily="34" charset="0"/>
              </a:rPr>
            </a:br>
            <a:r>
              <a:rPr lang="hu-HU" sz="4000" dirty="0">
                <a:latin typeface="Arial" panose="020B0604020202020204" pitchFamily="34" charset="0"/>
                <a:cs typeface="Arial" panose="020B0604020202020204" pitchFamily="34" charset="0"/>
              </a:rPr>
              <a:t>(Jak 2,18)</a:t>
            </a:r>
            <a:endParaRPr sz="4000" dirty="0">
              <a:latin typeface="Arial" panose="020B0604020202020204" pitchFamily="34" charset="0"/>
              <a:cs typeface="Arial" panose="020B0604020202020204" pitchFamily="34" charset="0"/>
            </a:endParaRPr>
          </a:p>
        </p:txBody>
      </p:sp>
      <p:sp>
        <p:nvSpPr>
          <p:cNvPr id="1559" name="Google Shape;1559;p49"/>
          <p:cNvSpPr txBox="1">
            <a:spLocks noGrp="1"/>
          </p:cNvSpPr>
          <p:nvPr>
            <p:ph type="body" idx="1"/>
          </p:nvPr>
        </p:nvSpPr>
        <p:spPr>
          <a:xfrm>
            <a:off x="1779417" y="846240"/>
            <a:ext cx="5585142" cy="4185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hu-HU" dirty="0"/>
              <a:t>Memorizáld a mai aranymondást, hogy emlékeztessen a hétköznapokon, mikor megmutathatod a cselekedeteiddel a hitedet.</a:t>
            </a:r>
            <a:endParaRPr dirty="0"/>
          </a:p>
        </p:txBody>
      </p:sp>
      <p:grpSp>
        <p:nvGrpSpPr>
          <p:cNvPr id="4" name="Google Shape;1034;p36">
            <a:extLst>
              <a:ext uri="{FF2B5EF4-FFF2-40B4-BE49-F238E27FC236}">
                <a16:creationId xmlns:a16="http://schemas.microsoft.com/office/drawing/2014/main" id="{E39A77A1-DB45-4D25-B18D-DF5AF9A490E5}"/>
              </a:ext>
            </a:extLst>
          </p:cNvPr>
          <p:cNvGrpSpPr/>
          <p:nvPr/>
        </p:nvGrpSpPr>
        <p:grpSpPr>
          <a:xfrm>
            <a:off x="4313072" y="4033284"/>
            <a:ext cx="517855" cy="660228"/>
            <a:chOff x="4624550" y="2073350"/>
            <a:chExt cx="197200" cy="253725"/>
          </a:xfrm>
        </p:grpSpPr>
        <p:sp>
          <p:nvSpPr>
            <p:cNvPr id="5" name="Google Shape;1035;p36">
              <a:extLst>
                <a:ext uri="{FF2B5EF4-FFF2-40B4-BE49-F238E27FC236}">
                  <a16:creationId xmlns:a16="http://schemas.microsoft.com/office/drawing/2014/main" id="{EB546CAD-D5F4-47A1-9C50-527C9538BC6A}"/>
                </a:ext>
              </a:extLst>
            </p:cNvPr>
            <p:cNvSpPr/>
            <p:nvPr/>
          </p:nvSpPr>
          <p:spPr>
            <a:xfrm>
              <a:off x="4695125" y="2112200"/>
              <a:ext cx="56050" cy="54650"/>
            </a:xfrm>
            <a:custGeom>
              <a:avLst/>
              <a:gdLst/>
              <a:ahLst/>
              <a:cxnLst/>
              <a:rect l="l" t="t" r="r" b="b"/>
              <a:pathLst>
                <a:path w="2242" h="2186" extrusionOk="0">
                  <a:moveTo>
                    <a:pt x="840" y="0"/>
                  </a:moveTo>
                  <a:cubicBezTo>
                    <a:pt x="812" y="7"/>
                    <a:pt x="791" y="14"/>
                    <a:pt x="764" y="21"/>
                  </a:cubicBezTo>
                  <a:lnTo>
                    <a:pt x="764" y="49"/>
                  </a:lnTo>
                  <a:cubicBezTo>
                    <a:pt x="764" y="312"/>
                    <a:pt x="618" y="555"/>
                    <a:pt x="382" y="673"/>
                  </a:cubicBezTo>
                  <a:cubicBezTo>
                    <a:pt x="403" y="729"/>
                    <a:pt x="410" y="791"/>
                    <a:pt x="410" y="847"/>
                  </a:cubicBezTo>
                  <a:cubicBezTo>
                    <a:pt x="410" y="1110"/>
                    <a:pt x="244" y="1346"/>
                    <a:pt x="1" y="1436"/>
                  </a:cubicBezTo>
                  <a:cubicBezTo>
                    <a:pt x="209" y="1936"/>
                    <a:pt x="667" y="2185"/>
                    <a:pt x="1124" y="2185"/>
                  </a:cubicBezTo>
                  <a:cubicBezTo>
                    <a:pt x="1580" y="2185"/>
                    <a:pt x="2037" y="1936"/>
                    <a:pt x="2241" y="1436"/>
                  </a:cubicBezTo>
                  <a:cubicBezTo>
                    <a:pt x="1998" y="1346"/>
                    <a:pt x="1832" y="1110"/>
                    <a:pt x="1832" y="847"/>
                  </a:cubicBezTo>
                  <a:cubicBezTo>
                    <a:pt x="1832" y="791"/>
                    <a:pt x="1839" y="729"/>
                    <a:pt x="1860" y="673"/>
                  </a:cubicBezTo>
                  <a:cubicBezTo>
                    <a:pt x="1624" y="555"/>
                    <a:pt x="1478" y="312"/>
                    <a:pt x="1478" y="49"/>
                  </a:cubicBezTo>
                  <a:lnTo>
                    <a:pt x="1478" y="21"/>
                  </a:lnTo>
                  <a:cubicBezTo>
                    <a:pt x="1450" y="14"/>
                    <a:pt x="1430" y="7"/>
                    <a:pt x="1409" y="0"/>
                  </a:cubicBezTo>
                  <a:cubicBezTo>
                    <a:pt x="1315" y="32"/>
                    <a:pt x="1218" y="47"/>
                    <a:pt x="1122" y="47"/>
                  </a:cubicBezTo>
                  <a:cubicBezTo>
                    <a:pt x="1026" y="47"/>
                    <a:pt x="930" y="32"/>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36;p36">
              <a:extLst>
                <a:ext uri="{FF2B5EF4-FFF2-40B4-BE49-F238E27FC236}">
                  <a16:creationId xmlns:a16="http://schemas.microsoft.com/office/drawing/2014/main" id="{9810F4AD-7945-4E7C-990A-228EA71E825D}"/>
                </a:ext>
              </a:extLst>
            </p:cNvPr>
            <p:cNvSpPr/>
            <p:nvPr/>
          </p:nvSpPr>
          <p:spPr>
            <a:xfrm>
              <a:off x="4685950" y="2180875"/>
              <a:ext cx="69900" cy="26025"/>
            </a:xfrm>
            <a:custGeom>
              <a:avLst/>
              <a:gdLst/>
              <a:ahLst/>
              <a:cxnLst/>
              <a:rect l="l" t="t" r="r" b="b"/>
              <a:pathLst>
                <a:path w="2796" h="1041" extrusionOk="0">
                  <a:moveTo>
                    <a:pt x="222" y="0"/>
                  </a:moveTo>
                  <a:cubicBezTo>
                    <a:pt x="153" y="7"/>
                    <a:pt x="83" y="14"/>
                    <a:pt x="14" y="28"/>
                  </a:cubicBezTo>
                  <a:lnTo>
                    <a:pt x="0" y="28"/>
                  </a:lnTo>
                  <a:cubicBezTo>
                    <a:pt x="229" y="499"/>
                    <a:pt x="798" y="1040"/>
                    <a:pt x="1491" y="1040"/>
                  </a:cubicBezTo>
                  <a:cubicBezTo>
                    <a:pt x="1984" y="1013"/>
                    <a:pt x="2442" y="777"/>
                    <a:pt x="2747" y="388"/>
                  </a:cubicBezTo>
                  <a:lnTo>
                    <a:pt x="2747" y="382"/>
                  </a:lnTo>
                  <a:cubicBezTo>
                    <a:pt x="2761" y="277"/>
                    <a:pt x="2775" y="167"/>
                    <a:pt x="2788" y="56"/>
                  </a:cubicBezTo>
                  <a:lnTo>
                    <a:pt x="2795" y="0"/>
                  </a:lnTo>
                  <a:lnTo>
                    <a:pt x="2754" y="0"/>
                  </a:lnTo>
                  <a:cubicBezTo>
                    <a:pt x="2456" y="454"/>
                    <a:pt x="1972" y="682"/>
                    <a:pt x="1488" y="682"/>
                  </a:cubicBezTo>
                  <a:cubicBezTo>
                    <a:pt x="1004" y="682"/>
                    <a:pt x="520" y="454"/>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7;p36">
              <a:extLst>
                <a:ext uri="{FF2B5EF4-FFF2-40B4-BE49-F238E27FC236}">
                  <a16:creationId xmlns:a16="http://schemas.microsoft.com/office/drawing/2014/main" id="{B4C82BFF-BBBC-4681-AA79-36AE42F6F686}"/>
                </a:ext>
              </a:extLst>
            </p:cNvPr>
            <p:cNvSpPr/>
            <p:nvPr/>
          </p:nvSpPr>
          <p:spPr>
            <a:xfrm>
              <a:off x="4624550" y="2192125"/>
              <a:ext cx="101825" cy="103550"/>
            </a:xfrm>
            <a:custGeom>
              <a:avLst/>
              <a:gdLst/>
              <a:ahLst/>
              <a:cxnLst/>
              <a:rect l="l" t="t" r="r" b="b"/>
              <a:pathLst>
                <a:path w="4073" h="4142" extrusionOk="0">
                  <a:moveTo>
                    <a:pt x="1374" y="1"/>
                  </a:moveTo>
                  <a:cubicBezTo>
                    <a:pt x="1312" y="29"/>
                    <a:pt x="1242" y="49"/>
                    <a:pt x="1173" y="56"/>
                  </a:cubicBezTo>
                  <a:lnTo>
                    <a:pt x="1180" y="63"/>
                  </a:lnTo>
                  <a:cubicBezTo>
                    <a:pt x="368" y="140"/>
                    <a:pt x="91" y="1305"/>
                    <a:pt x="42" y="1534"/>
                  </a:cubicBezTo>
                  <a:cubicBezTo>
                    <a:pt x="1" y="1721"/>
                    <a:pt x="63" y="1922"/>
                    <a:pt x="216" y="2047"/>
                  </a:cubicBezTo>
                  <a:cubicBezTo>
                    <a:pt x="452" y="2207"/>
                    <a:pt x="729" y="2311"/>
                    <a:pt x="1013" y="2345"/>
                  </a:cubicBezTo>
                  <a:cubicBezTo>
                    <a:pt x="1256" y="2380"/>
                    <a:pt x="1443" y="2574"/>
                    <a:pt x="1464" y="2824"/>
                  </a:cubicBezTo>
                  <a:cubicBezTo>
                    <a:pt x="1548" y="3649"/>
                    <a:pt x="1971" y="4142"/>
                    <a:pt x="2338" y="4142"/>
                  </a:cubicBezTo>
                  <a:lnTo>
                    <a:pt x="4072" y="4142"/>
                  </a:lnTo>
                  <a:cubicBezTo>
                    <a:pt x="2865" y="2942"/>
                    <a:pt x="1846" y="986"/>
                    <a:pt x="13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8;p36">
              <a:extLst>
                <a:ext uri="{FF2B5EF4-FFF2-40B4-BE49-F238E27FC236}">
                  <a16:creationId xmlns:a16="http://schemas.microsoft.com/office/drawing/2014/main" id="{A5E339D9-F72D-422C-B244-3AF1E3C989A5}"/>
                </a:ext>
              </a:extLst>
            </p:cNvPr>
            <p:cNvSpPr/>
            <p:nvPr/>
          </p:nvSpPr>
          <p:spPr>
            <a:xfrm>
              <a:off x="4666875" y="2184325"/>
              <a:ext cx="84125" cy="111525"/>
            </a:xfrm>
            <a:custGeom>
              <a:avLst/>
              <a:gdLst/>
              <a:ahLst/>
              <a:cxnLst/>
              <a:rect l="l" t="t" r="r" b="b"/>
              <a:pathLst>
                <a:path w="3365" h="4461" extrusionOk="0">
                  <a:moveTo>
                    <a:pt x="368" y="1"/>
                  </a:moveTo>
                  <a:cubicBezTo>
                    <a:pt x="243" y="42"/>
                    <a:pt x="118" y="91"/>
                    <a:pt x="0" y="153"/>
                  </a:cubicBezTo>
                  <a:cubicBezTo>
                    <a:pt x="493" y="1187"/>
                    <a:pt x="1616" y="3344"/>
                    <a:pt x="2906" y="4461"/>
                  </a:cubicBezTo>
                  <a:lnTo>
                    <a:pt x="3364" y="4461"/>
                  </a:lnTo>
                  <a:cubicBezTo>
                    <a:pt x="1727" y="3004"/>
                    <a:pt x="763" y="979"/>
                    <a:pt x="3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9;p36">
              <a:extLst>
                <a:ext uri="{FF2B5EF4-FFF2-40B4-BE49-F238E27FC236}">
                  <a16:creationId xmlns:a16="http://schemas.microsoft.com/office/drawing/2014/main" id="{68CB7FAE-DA25-41A5-94E5-1DD6C13E4D81}"/>
                </a:ext>
              </a:extLst>
            </p:cNvPr>
            <p:cNvSpPr/>
            <p:nvPr/>
          </p:nvSpPr>
          <p:spPr>
            <a:xfrm>
              <a:off x="4777675" y="2189175"/>
              <a:ext cx="44075" cy="87775"/>
            </a:xfrm>
            <a:custGeom>
              <a:avLst/>
              <a:gdLst/>
              <a:ahLst/>
              <a:cxnLst/>
              <a:rect l="l" t="t" r="r" b="b"/>
              <a:pathLst>
                <a:path w="1763" h="3511" extrusionOk="0">
                  <a:moveTo>
                    <a:pt x="160" y="1"/>
                  </a:moveTo>
                  <a:lnTo>
                    <a:pt x="160" y="1"/>
                  </a:lnTo>
                  <a:cubicBezTo>
                    <a:pt x="0" y="1166"/>
                    <a:pt x="7" y="2345"/>
                    <a:pt x="174" y="3511"/>
                  </a:cubicBezTo>
                  <a:cubicBezTo>
                    <a:pt x="236" y="3330"/>
                    <a:pt x="278" y="3136"/>
                    <a:pt x="299" y="2942"/>
                  </a:cubicBezTo>
                  <a:cubicBezTo>
                    <a:pt x="319" y="2699"/>
                    <a:pt x="507" y="2498"/>
                    <a:pt x="749" y="2463"/>
                  </a:cubicBezTo>
                  <a:cubicBezTo>
                    <a:pt x="1034" y="2429"/>
                    <a:pt x="1311" y="2332"/>
                    <a:pt x="1547" y="2165"/>
                  </a:cubicBezTo>
                  <a:cubicBezTo>
                    <a:pt x="1700" y="2040"/>
                    <a:pt x="1762" y="1846"/>
                    <a:pt x="1721" y="1659"/>
                  </a:cubicBezTo>
                  <a:cubicBezTo>
                    <a:pt x="1672" y="1423"/>
                    <a:pt x="1395" y="258"/>
                    <a:pt x="583" y="181"/>
                  </a:cubicBezTo>
                  <a:cubicBezTo>
                    <a:pt x="472" y="161"/>
                    <a:pt x="368" y="126"/>
                    <a:pt x="271" y="63"/>
                  </a:cubicBezTo>
                  <a:cubicBezTo>
                    <a:pt x="236" y="50"/>
                    <a:pt x="202" y="22"/>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40;p36">
              <a:extLst>
                <a:ext uri="{FF2B5EF4-FFF2-40B4-BE49-F238E27FC236}">
                  <a16:creationId xmlns:a16="http://schemas.microsoft.com/office/drawing/2014/main" id="{CDA029D1-304F-4F34-9F30-9C142DAE6903}"/>
                </a:ext>
              </a:extLst>
            </p:cNvPr>
            <p:cNvSpPr/>
            <p:nvPr/>
          </p:nvSpPr>
          <p:spPr>
            <a:xfrm>
              <a:off x="4699975" y="2171150"/>
              <a:ext cx="46325" cy="17975"/>
            </a:xfrm>
            <a:custGeom>
              <a:avLst/>
              <a:gdLst/>
              <a:ahLst/>
              <a:cxnLst/>
              <a:rect l="l" t="t" r="r" b="b"/>
              <a:pathLst>
                <a:path w="1853" h="719" extrusionOk="0">
                  <a:moveTo>
                    <a:pt x="188" y="1"/>
                  </a:moveTo>
                  <a:cubicBezTo>
                    <a:pt x="181" y="21"/>
                    <a:pt x="174" y="42"/>
                    <a:pt x="167" y="70"/>
                  </a:cubicBezTo>
                  <a:cubicBezTo>
                    <a:pt x="161" y="77"/>
                    <a:pt x="154" y="91"/>
                    <a:pt x="147" y="98"/>
                  </a:cubicBezTo>
                  <a:cubicBezTo>
                    <a:pt x="140" y="125"/>
                    <a:pt x="119" y="146"/>
                    <a:pt x="105" y="167"/>
                  </a:cubicBezTo>
                  <a:cubicBezTo>
                    <a:pt x="98" y="174"/>
                    <a:pt x="91" y="181"/>
                    <a:pt x="91" y="188"/>
                  </a:cubicBezTo>
                  <a:cubicBezTo>
                    <a:pt x="63" y="216"/>
                    <a:pt x="36" y="243"/>
                    <a:pt x="1" y="271"/>
                  </a:cubicBezTo>
                  <a:cubicBezTo>
                    <a:pt x="237" y="569"/>
                    <a:pt x="582" y="719"/>
                    <a:pt x="927" y="719"/>
                  </a:cubicBezTo>
                  <a:cubicBezTo>
                    <a:pt x="1272" y="719"/>
                    <a:pt x="1617" y="569"/>
                    <a:pt x="1853" y="271"/>
                  </a:cubicBezTo>
                  <a:cubicBezTo>
                    <a:pt x="1818" y="243"/>
                    <a:pt x="1791" y="216"/>
                    <a:pt x="1763" y="188"/>
                  </a:cubicBezTo>
                  <a:cubicBezTo>
                    <a:pt x="1763" y="181"/>
                    <a:pt x="1756" y="174"/>
                    <a:pt x="1749" y="167"/>
                  </a:cubicBezTo>
                  <a:lnTo>
                    <a:pt x="1756" y="167"/>
                  </a:lnTo>
                  <a:cubicBezTo>
                    <a:pt x="1735" y="146"/>
                    <a:pt x="1721" y="125"/>
                    <a:pt x="1707" y="98"/>
                  </a:cubicBezTo>
                  <a:cubicBezTo>
                    <a:pt x="1700" y="91"/>
                    <a:pt x="1693" y="77"/>
                    <a:pt x="1693" y="70"/>
                  </a:cubicBezTo>
                  <a:cubicBezTo>
                    <a:pt x="1686" y="56"/>
                    <a:pt x="1680" y="49"/>
                    <a:pt x="1680" y="42"/>
                  </a:cubicBezTo>
                  <a:cubicBezTo>
                    <a:pt x="1680" y="28"/>
                    <a:pt x="1666" y="14"/>
                    <a:pt x="1666" y="1"/>
                  </a:cubicBezTo>
                  <a:cubicBezTo>
                    <a:pt x="1433" y="122"/>
                    <a:pt x="1180" y="183"/>
                    <a:pt x="927" y="183"/>
                  </a:cubicBezTo>
                  <a:cubicBezTo>
                    <a:pt x="674" y="183"/>
                    <a:pt x="421" y="122"/>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41;p36">
              <a:extLst>
                <a:ext uri="{FF2B5EF4-FFF2-40B4-BE49-F238E27FC236}">
                  <a16:creationId xmlns:a16="http://schemas.microsoft.com/office/drawing/2014/main" id="{C68B2660-EF32-4C7F-9B74-D621DF19881D}"/>
                </a:ext>
              </a:extLst>
            </p:cNvPr>
            <p:cNvSpPr/>
            <p:nvPr/>
          </p:nvSpPr>
          <p:spPr>
            <a:xfrm>
              <a:off x="4692350" y="2304850"/>
              <a:ext cx="61775" cy="22225"/>
            </a:xfrm>
            <a:custGeom>
              <a:avLst/>
              <a:gdLst/>
              <a:ahLst/>
              <a:cxnLst/>
              <a:rect l="l" t="t" r="r" b="b"/>
              <a:pathLst>
                <a:path w="2471" h="889" extrusionOk="0">
                  <a:moveTo>
                    <a:pt x="687" y="0"/>
                  </a:moveTo>
                  <a:cubicBezTo>
                    <a:pt x="694" y="56"/>
                    <a:pt x="701" y="111"/>
                    <a:pt x="701" y="174"/>
                  </a:cubicBezTo>
                  <a:cubicBezTo>
                    <a:pt x="667" y="548"/>
                    <a:pt x="375" y="840"/>
                    <a:pt x="1" y="874"/>
                  </a:cubicBezTo>
                  <a:lnTo>
                    <a:pt x="2470" y="888"/>
                  </a:lnTo>
                  <a:lnTo>
                    <a:pt x="2470" y="874"/>
                  </a:lnTo>
                  <a:cubicBezTo>
                    <a:pt x="2096" y="840"/>
                    <a:pt x="1804" y="548"/>
                    <a:pt x="1770" y="174"/>
                  </a:cubicBezTo>
                  <a:cubicBezTo>
                    <a:pt x="1770" y="111"/>
                    <a:pt x="1776" y="56"/>
                    <a:pt x="1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42;p36">
              <a:extLst>
                <a:ext uri="{FF2B5EF4-FFF2-40B4-BE49-F238E27FC236}">
                  <a16:creationId xmlns:a16="http://schemas.microsoft.com/office/drawing/2014/main" id="{94E1640E-8FBF-4E29-BB50-7A8B7FE6BE89}"/>
                </a:ext>
              </a:extLst>
            </p:cNvPr>
            <p:cNvSpPr/>
            <p:nvPr/>
          </p:nvSpPr>
          <p:spPr>
            <a:xfrm>
              <a:off x="4695825" y="2204450"/>
              <a:ext cx="61075" cy="84825"/>
            </a:xfrm>
            <a:custGeom>
              <a:avLst/>
              <a:gdLst/>
              <a:ahLst/>
              <a:cxnLst/>
              <a:rect l="l" t="t" r="r" b="b"/>
              <a:pathLst>
                <a:path w="2443" h="3393" extrusionOk="0">
                  <a:moveTo>
                    <a:pt x="2296" y="0"/>
                  </a:moveTo>
                  <a:cubicBezTo>
                    <a:pt x="1957" y="285"/>
                    <a:pt x="1533" y="444"/>
                    <a:pt x="1089" y="451"/>
                  </a:cubicBezTo>
                  <a:cubicBezTo>
                    <a:pt x="701" y="444"/>
                    <a:pt x="320" y="312"/>
                    <a:pt x="1" y="84"/>
                  </a:cubicBezTo>
                  <a:lnTo>
                    <a:pt x="1" y="84"/>
                  </a:lnTo>
                  <a:cubicBezTo>
                    <a:pt x="507" y="1089"/>
                    <a:pt x="1311" y="2379"/>
                    <a:pt x="2442" y="3392"/>
                  </a:cubicBezTo>
                  <a:cubicBezTo>
                    <a:pt x="2255" y="2268"/>
                    <a:pt x="2199" y="1131"/>
                    <a:pt x="2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43;p36">
              <a:extLst>
                <a:ext uri="{FF2B5EF4-FFF2-40B4-BE49-F238E27FC236}">
                  <a16:creationId xmlns:a16="http://schemas.microsoft.com/office/drawing/2014/main" id="{F9837B58-6E1C-4B97-9F49-9CA4FA6CB332}"/>
                </a:ext>
              </a:extLst>
            </p:cNvPr>
            <p:cNvSpPr/>
            <p:nvPr/>
          </p:nvSpPr>
          <p:spPr>
            <a:xfrm>
              <a:off x="4759300" y="2182600"/>
              <a:ext cx="15450" cy="112550"/>
            </a:xfrm>
            <a:custGeom>
              <a:avLst/>
              <a:gdLst/>
              <a:ahLst/>
              <a:cxnLst/>
              <a:rect l="l" t="t" r="r" b="b"/>
              <a:pathLst>
                <a:path w="618" h="4502" extrusionOk="0">
                  <a:moveTo>
                    <a:pt x="208" y="0"/>
                  </a:moveTo>
                  <a:cubicBezTo>
                    <a:pt x="210" y="1"/>
                    <a:pt x="213" y="2"/>
                    <a:pt x="215" y="2"/>
                  </a:cubicBezTo>
                  <a:lnTo>
                    <a:pt x="215" y="2"/>
                  </a:lnTo>
                  <a:cubicBezTo>
                    <a:pt x="215" y="2"/>
                    <a:pt x="215" y="1"/>
                    <a:pt x="215" y="0"/>
                  </a:cubicBezTo>
                  <a:close/>
                  <a:moveTo>
                    <a:pt x="215" y="2"/>
                  </a:moveTo>
                  <a:lnTo>
                    <a:pt x="215" y="2"/>
                  </a:lnTo>
                  <a:cubicBezTo>
                    <a:pt x="194" y="140"/>
                    <a:pt x="180" y="272"/>
                    <a:pt x="167" y="403"/>
                  </a:cubicBezTo>
                  <a:cubicBezTo>
                    <a:pt x="0" y="1797"/>
                    <a:pt x="42" y="2893"/>
                    <a:pt x="305" y="4502"/>
                  </a:cubicBezTo>
                  <a:lnTo>
                    <a:pt x="326" y="4495"/>
                  </a:lnTo>
                  <a:lnTo>
                    <a:pt x="375" y="4474"/>
                  </a:lnTo>
                  <a:lnTo>
                    <a:pt x="409" y="4453"/>
                  </a:lnTo>
                  <a:cubicBezTo>
                    <a:pt x="423" y="4446"/>
                    <a:pt x="437" y="4440"/>
                    <a:pt x="451" y="4426"/>
                  </a:cubicBezTo>
                  <a:lnTo>
                    <a:pt x="479" y="4405"/>
                  </a:lnTo>
                  <a:lnTo>
                    <a:pt x="534" y="4363"/>
                  </a:lnTo>
                  <a:lnTo>
                    <a:pt x="555" y="4349"/>
                  </a:lnTo>
                  <a:cubicBezTo>
                    <a:pt x="576" y="4329"/>
                    <a:pt x="597" y="4308"/>
                    <a:pt x="617" y="4280"/>
                  </a:cubicBezTo>
                  <a:cubicBezTo>
                    <a:pt x="382" y="2907"/>
                    <a:pt x="361" y="1499"/>
                    <a:pt x="548" y="111"/>
                  </a:cubicBezTo>
                  <a:cubicBezTo>
                    <a:pt x="439" y="71"/>
                    <a:pt x="330" y="36"/>
                    <a:pt x="215"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4;p36">
              <a:extLst>
                <a:ext uri="{FF2B5EF4-FFF2-40B4-BE49-F238E27FC236}">
                  <a16:creationId xmlns:a16="http://schemas.microsoft.com/office/drawing/2014/main" id="{B45B335C-8BB0-492E-BF6C-1745689CE34C}"/>
                </a:ext>
              </a:extLst>
            </p:cNvPr>
            <p:cNvSpPr/>
            <p:nvPr/>
          </p:nvSpPr>
          <p:spPr>
            <a:xfrm>
              <a:off x="4674150" y="2073350"/>
              <a:ext cx="101475" cy="66925"/>
            </a:xfrm>
            <a:custGeom>
              <a:avLst/>
              <a:gdLst/>
              <a:ahLst/>
              <a:cxnLst/>
              <a:rect l="l" t="t" r="r" b="b"/>
              <a:pathLst>
                <a:path w="4059" h="2677" extrusionOk="0">
                  <a:moveTo>
                    <a:pt x="1513" y="1"/>
                  </a:moveTo>
                  <a:cubicBezTo>
                    <a:pt x="1381" y="1"/>
                    <a:pt x="1263" y="70"/>
                    <a:pt x="1200" y="181"/>
                  </a:cubicBezTo>
                  <a:lnTo>
                    <a:pt x="1159" y="181"/>
                  </a:lnTo>
                  <a:cubicBezTo>
                    <a:pt x="1006" y="181"/>
                    <a:pt x="888" y="299"/>
                    <a:pt x="888" y="445"/>
                  </a:cubicBezTo>
                  <a:cubicBezTo>
                    <a:pt x="963" y="466"/>
                    <a:pt x="885" y="566"/>
                    <a:pt x="836" y="566"/>
                  </a:cubicBezTo>
                  <a:cubicBezTo>
                    <a:pt x="822" y="566"/>
                    <a:pt x="810" y="557"/>
                    <a:pt x="805" y="535"/>
                  </a:cubicBezTo>
                  <a:cubicBezTo>
                    <a:pt x="652" y="535"/>
                    <a:pt x="535" y="653"/>
                    <a:pt x="535" y="798"/>
                  </a:cubicBezTo>
                  <a:cubicBezTo>
                    <a:pt x="535" y="840"/>
                    <a:pt x="548" y="882"/>
                    <a:pt x="562" y="916"/>
                  </a:cubicBezTo>
                  <a:cubicBezTo>
                    <a:pt x="528" y="895"/>
                    <a:pt x="486" y="888"/>
                    <a:pt x="444" y="888"/>
                  </a:cubicBezTo>
                  <a:cubicBezTo>
                    <a:pt x="222" y="888"/>
                    <a:pt x="98" y="1152"/>
                    <a:pt x="243" y="1325"/>
                  </a:cubicBezTo>
                  <a:cubicBezTo>
                    <a:pt x="292" y="1381"/>
                    <a:pt x="292" y="1464"/>
                    <a:pt x="243" y="1520"/>
                  </a:cubicBezTo>
                  <a:cubicBezTo>
                    <a:pt x="202" y="1568"/>
                    <a:pt x="181" y="1624"/>
                    <a:pt x="181" y="1693"/>
                  </a:cubicBezTo>
                  <a:cubicBezTo>
                    <a:pt x="181" y="1735"/>
                    <a:pt x="195" y="1776"/>
                    <a:pt x="216" y="1811"/>
                  </a:cubicBezTo>
                  <a:cubicBezTo>
                    <a:pt x="84" y="1866"/>
                    <a:pt x="0" y="1998"/>
                    <a:pt x="0" y="2137"/>
                  </a:cubicBezTo>
                  <a:cubicBezTo>
                    <a:pt x="0" y="2331"/>
                    <a:pt x="160" y="2491"/>
                    <a:pt x="361" y="2491"/>
                  </a:cubicBezTo>
                  <a:lnTo>
                    <a:pt x="375" y="2491"/>
                  </a:lnTo>
                  <a:cubicBezTo>
                    <a:pt x="632" y="2484"/>
                    <a:pt x="847" y="2296"/>
                    <a:pt x="895" y="2047"/>
                  </a:cubicBezTo>
                  <a:cubicBezTo>
                    <a:pt x="895" y="2019"/>
                    <a:pt x="888" y="1991"/>
                    <a:pt x="874" y="1964"/>
                  </a:cubicBezTo>
                  <a:lnTo>
                    <a:pt x="895" y="1964"/>
                  </a:lnTo>
                  <a:cubicBezTo>
                    <a:pt x="1089" y="1964"/>
                    <a:pt x="1249" y="1804"/>
                    <a:pt x="1249" y="1603"/>
                  </a:cubicBezTo>
                  <a:cubicBezTo>
                    <a:pt x="1249" y="1534"/>
                    <a:pt x="1228" y="1464"/>
                    <a:pt x="1187" y="1409"/>
                  </a:cubicBezTo>
                  <a:cubicBezTo>
                    <a:pt x="1270" y="1374"/>
                    <a:pt x="1339" y="1318"/>
                    <a:pt x="1381" y="1242"/>
                  </a:cubicBezTo>
                  <a:cubicBezTo>
                    <a:pt x="1395" y="1249"/>
                    <a:pt x="1415" y="1249"/>
                    <a:pt x="1429" y="1249"/>
                  </a:cubicBezTo>
                  <a:cubicBezTo>
                    <a:pt x="1513" y="1249"/>
                    <a:pt x="1596" y="1221"/>
                    <a:pt x="1665" y="1166"/>
                  </a:cubicBezTo>
                  <a:cubicBezTo>
                    <a:pt x="1755" y="1225"/>
                    <a:pt x="1859" y="1254"/>
                    <a:pt x="1963" y="1254"/>
                  </a:cubicBezTo>
                  <a:cubicBezTo>
                    <a:pt x="2067" y="1254"/>
                    <a:pt x="2172" y="1225"/>
                    <a:pt x="2262" y="1166"/>
                  </a:cubicBezTo>
                  <a:cubicBezTo>
                    <a:pt x="2324" y="1221"/>
                    <a:pt x="2407" y="1249"/>
                    <a:pt x="2498" y="1249"/>
                  </a:cubicBezTo>
                  <a:lnTo>
                    <a:pt x="2539" y="1242"/>
                  </a:lnTo>
                  <a:cubicBezTo>
                    <a:pt x="2588" y="1318"/>
                    <a:pt x="2650" y="1374"/>
                    <a:pt x="2733" y="1409"/>
                  </a:cubicBezTo>
                  <a:cubicBezTo>
                    <a:pt x="2699" y="1464"/>
                    <a:pt x="2678" y="1534"/>
                    <a:pt x="2671" y="1603"/>
                  </a:cubicBezTo>
                  <a:cubicBezTo>
                    <a:pt x="2671" y="1804"/>
                    <a:pt x="2830" y="1964"/>
                    <a:pt x="3032" y="1964"/>
                  </a:cubicBezTo>
                  <a:lnTo>
                    <a:pt x="3045" y="1964"/>
                  </a:lnTo>
                  <a:cubicBezTo>
                    <a:pt x="3039" y="1991"/>
                    <a:pt x="3032" y="2019"/>
                    <a:pt x="3032" y="2047"/>
                  </a:cubicBezTo>
                  <a:cubicBezTo>
                    <a:pt x="3032" y="2116"/>
                    <a:pt x="3052" y="2179"/>
                    <a:pt x="3101" y="2227"/>
                  </a:cubicBezTo>
                  <a:cubicBezTo>
                    <a:pt x="2983" y="2352"/>
                    <a:pt x="3011" y="2553"/>
                    <a:pt x="3156" y="2636"/>
                  </a:cubicBezTo>
                  <a:cubicBezTo>
                    <a:pt x="3202" y="2663"/>
                    <a:pt x="3251" y="2676"/>
                    <a:pt x="3299" y="2676"/>
                  </a:cubicBezTo>
                  <a:cubicBezTo>
                    <a:pt x="3409" y="2676"/>
                    <a:pt x="3511" y="2607"/>
                    <a:pt x="3545" y="2491"/>
                  </a:cubicBezTo>
                  <a:lnTo>
                    <a:pt x="3566" y="2491"/>
                  </a:lnTo>
                  <a:cubicBezTo>
                    <a:pt x="3947" y="2491"/>
                    <a:pt x="4058" y="1970"/>
                    <a:pt x="3711" y="1811"/>
                  </a:cubicBezTo>
                  <a:cubicBezTo>
                    <a:pt x="3732" y="1776"/>
                    <a:pt x="3739" y="1735"/>
                    <a:pt x="3739" y="1693"/>
                  </a:cubicBezTo>
                  <a:cubicBezTo>
                    <a:pt x="3739" y="1617"/>
                    <a:pt x="3711" y="1540"/>
                    <a:pt x="3656" y="1492"/>
                  </a:cubicBezTo>
                  <a:cubicBezTo>
                    <a:pt x="3635" y="1478"/>
                    <a:pt x="3628" y="1450"/>
                    <a:pt x="3621" y="1423"/>
                  </a:cubicBezTo>
                  <a:cubicBezTo>
                    <a:pt x="3628" y="1402"/>
                    <a:pt x="3635" y="1374"/>
                    <a:pt x="3656" y="1360"/>
                  </a:cubicBezTo>
                  <a:cubicBezTo>
                    <a:pt x="3836" y="1194"/>
                    <a:pt x="3725" y="888"/>
                    <a:pt x="3476" y="888"/>
                  </a:cubicBezTo>
                  <a:cubicBezTo>
                    <a:pt x="3434" y="888"/>
                    <a:pt x="3392" y="902"/>
                    <a:pt x="3358" y="916"/>
                  </a:cubicBezTo>
                  <a:cubicBezTo>
                    <a:pt x="3378" y="882"/>
                    <a:pt x="3385" y="840"/>
                    <a:pt x="3385" y="805"/>
                  </a:cubicBezTo>
                  <a:cubicBezTo>
                    <a:pt x="3385" y="653"/>
                    <a:pt x="3267" y="535"/>
                    <a:pt x="3122" y="535"/>
                  </a:cubicBezTo>
                  <a:cubicBezTo>
                    <a:pt x="3115" y="557"/>
                    <a:pt x="3102" y="566"/>
                    <a:pt x="3086" y="566"/>
                  </a:cubicBezTo>
                  <a:cubicBezTo>
                    <a:pt x="3034" y="566"/>
                    <a:pt x="2957" y="467"/>
                    <a:pt x="3032" y="451"/>
                  </a:cubicBezTo>
                  <a:cubicBezTo>
                    <a:pt x="3032" y="299"/>
                    <a:pt x="2914" y="181"/>
                    <a:pt x="2768" y="181"/>
                  </a:cubicBezTo>
                  <a:cubicBezTo>
                    <a:pt x="2754" y="181"/>
                    <a:pt x="2733" y="181"/>
                    <a:pt x="2719" y="188"/>
                  </a:cubicBezTo>
                  <a:cubicBezTo>
                    <a:pt x="2657" y="77"/>
                    <a:pt x="2539" y="8"/>
                    <a:pt x="2414" y="1"/>
                  </a:cubicBezTo>
                  <a:cubicBezTo>
                    <a:pt x="2331" y="1"/>
                    <a:pt x="2255" y="28"/>
                    <a:pt x="2185" y="84"/>
                  </a:cubicBezTo>
                  <a:cubicBezTo>
                    <a:pt x="2185" y="84"/>
                    <a:pt x="2165" y="63"/>
                    <a:pt x="2151" y="56"/>
                  </a:cubicBezTo>
                  <a:cubicBezTo>
                    <a:pt x="2144" y="56"/>
                    <a:pt x="2137" y="49"/>
                    <a:pt x="2130" y="42"/>
                  </a:cubicBezTo>
                  <a:cubicBezTo>
                    <a:pt x="2116" y="42"/>
                    <a:pt x="2109" y="35"/>
                    <a:pt x="2095" y="28"/>
                  </a:cubicBezTo>
                  <a:cubicBezTo>
                    <a:pt x="2088" y="28"/>
                    <a:pt x="2074" y="21"/>
                    <a:pt x="2061" y="21"/>
                  </a:cubicBezTo>
                  <a:lnTo>
                    <a:pt x="2040" y="14"/>
                  </a:lnTo>
                  <a:cubicBezTo>
                    <a:pt x="2015" y="8"/>
                    <a:pt x="1993" y="4"/>
                    <a:pt x="1970" y="4"/>
                  </a:cubicBezTo>
                  <a:cubicBezTo>
                    <a:pt x="1948" y="4"/>
                    <a:pt x="1925" y="8"/>
                    <a:pt x="1901" y="14"/>
                  </a:cubicBezTo>
                  <a:lnTo>
                    <a:pt x="1880" y="21"/>
                  </a:lnTo>
                  <a:cubicBezTo>
                    <a:pt x="1866" y="21"/>
                    <a:pt x="1852" y="28"/>
                    <a:pt x="1839" y="28"/>
                  </a:cubicBezTo>
                  <a:cubicBezTo>
                    <a:pt x="1832" y="35"/>
                    <a:pt x="1818" y="42"/>
                    <a:pt x="1811" y="42"/>
                  </a:cubicBezTo>
                  <a:cubicBezTo>
                    <a:pt x="1804" y="49"/>
                    <a:pt x="1797" y="56"/>
                    <a:pt x="1790" y="56"/>
                  </a:cubicBezTo>
                  <a:cubicBezTo>
                    <a:pt x="1776" y="63"/>
                    <a:pt x="1762" y="77"/>
                    <a:pt x="1748" y="84"/>
                  </a:cubicBezTo>
                  <a:cubicBezTo>
                    <a:pt x="1686" y="28"/>
                    <a:pt x="1603" y="1"/>
                    <a:pt x="15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58"/>
                                        </p:tgtEl>
                                        <p:attrNameLst>
                                          <p:attrName>style.visibility</p:attrName>
                                        </p:attrNameLst>
                                      </p:cBhvr>
                                      <p:to>
                                        <p:strVal val="visible"/>
                                      </p:to>
                                    </p:set>
                                    <p:animEffect transition="in" filter="fade">
                                      <p:cBhvr>
                                        <p:cTn id="7" dur="1000"/>
                                        <p:tgtEl>
                                          <p:spTgt spid="1558"/>
                                        </p:tgtEl>
                                      </p:cBhvr>
                                    </p:animEffect>
                                    <p:anim calcmode="lin" valueType="num">
                                      <p:cBhvr>
                                        <p:cTn id="8" dur="1000" fill="hold"/>
                                        <p:tgtEl>
                                          <p:spTgt spid="1558"/>
                                        </p:tgtEl>
                                        <p:attrNameLst>
                                          <p:attrName>ppt_x</p:attrName>
                                        </p:attrNameLst>
                                      </p:cBhvr>
                                      <p:tavLst>
                                        <p:tav tm="0">
                                          <p:val>
                                            <p:strVal val="#ppt_x"/>
                                          </p:val>
                                        </p:tav>
                                        <p:tav tm="100000">
                                          <p:val>
                                            <p:strVal val="#ppt_x"/>
                                          </p:val>
                                        </p:tav>
                                      </p:tavLst>
                                    </p:anim>
                                    <p:anim calcmode="lin" valueType="num">
                                      <p:cBhvr>
                                        <p:cTn id="9" dur="1000" fill="hold"/>
                                        <p:tgtEl>
                                          <p:spTgt spid="1558"/>
                                        </p:tgtEl>
                                        <p:attrNameLst>
                                          <p:attrName>ppt_y</p:attrName>
                                        </p:attrNameLst>
                                      </p:cBhvr>
                                      <p:tavLst>
                                        <p:tav tm="0">
                                          <p:val>
                                            <p:strVal val="#ppt_y-.1"/>
                                          </p:val>
                                        </p:tav>
                                        <p:tav tm="100000">
                                          <p:val>
                                            <p:strVal val="#ppt_y"/>
                                          </p:val>
                                        </p:tav>
                                      </p:tavLst>
                                    </p:anim>
                                  </p:childTnLst>
                                </p:cTn>
                              </p:par>
                              <p:par>
                                <p:cTn id="10" presetID="10" presetClass="exit" presetSubtype="0" fill="hold" grpId="0" nodeType="withEffect">
                                  <p:stCondLst>
                                    <p:cond delay="0"/>
                                  </p:stCondLst>
                                  <p:childTnLst>
                                    <p:animEffect transition="out" filter="fade">
                                      <p:cBhvr>
                                        <p:cTn id="11" dur="500"/>
                                        <p:tgtEl>
                                          <p:spTgt spid="1559">
                                            <p:txEl>
                                              <p:pRg st="0" end="0"/>
                                            </p:txEl>
                                          </p:spTgt>
                                        </p:tgtEl>
                                      </p:cBhvr>
                                    </p:animEffect>
                                    <p:set>
                                      <p:cBhvr>
                                        <p:cTn id="12" dur="1" fill="hold">
                                          <p:stCondLst>
                                            <p:cond delay="499"/>
                                          </p:stCondLst>
                                        </p:cTn>
                                        <p:tgtEl>
                                          <p:spTgt spid="155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p:bldP spid="15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2"/>
          <p:cNvSpPr txBox="1">
            <a:spLocks noGrp="1"/>
          </p:cNvSpPr>
          <p:nvPr>
            <p:ph type="subTitle" idx="1"/>
          </p:nvPr>
        </p:nvSpPr>
        <p:spPr>
          <a:xfrm>
            <a:off x="2487112" y="1558212"/>
            <a:ext cx="4182600" cy="1244809"/>
          </a:xfrm>
          <a:prstGeom prst="rect">
            <a:avLst/>
          </a:prstGeom>
        </p:spPr>
        <p:txBody>
          <a:bodyPr spcFirstLastPara="1" wrap="square" lIns="91425" tIns="91425" rIns="91425" bIns="91425" anchor="ctr" anchorCtr="0">
            <a:noAutofit/>
          </a:bodyPr>
          <a:lstStyle/>
          <a:p>
            <a:pPr marL="0" indent="0"/>
            <a:r>
              <a:rPr lang="hu-HU" sz="2000" dirty="0">
                <a:latin typeface="Arial" panose="020B0604020202020204" pitchFamily="34" charset="0"/>
                <a:cs typeface="Arial" panose="020B0604020202020204" pitchFamily="34" charset="0"/>
              </a:rPr>
              <a:t>Azért, hogy a mai órán meg tudjuk hallani és érteni azt az üzenetet, amit Isten személyesen nekünk szán!</a:t>
            </a:r>
          </a:p>
          <a:p>
            <a:pPr marL="0" lvl="0" indent="0" algn="ctr" rtl="0">
              <a:spcBef>
                <a:spcPts val="0"/>
              </a:spcBef>
              <a:spcAft>
                <a:spcPts val="0"/>
              </a:spcAft>
              <a:buNone/>
            </a:pPr>
            <a:endParaRPr lang="hu-HU" dirty="0">
              <a:latin typeface="Arial" panose="020B0604020202020204" pitchFamily="34" charset="0"/>
              <a:cs typeface="Arial" panose="020B0604020202020204" pitchFamily="34" charset="0"/>
            </a:endParaRPr>
          </a:p>
        </p:txBody>
      </p:sp>
      <p:sp>
        <p:nvSpPr>
          <p:cNvPr id="931" name="Google Shape;931;p32"/>
          <p:cNvSpPr txBox="1">
            <a:spLocks noGrp="1"/>
          </p:cNvSpPr>
          <p:nvPr>
            <p:ph type="title"/>
          </p:nvPr>
        </p:nvSpPr>
        <p:spPr>
          <a:xfrm>
            <a:off x="2480700" y="778888"/>
            <a:ext cx="41826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accent3"/>
                </a:solidFill>
                <a:latin typeface="Arial" panose="020B0604020202020204" pitchFamily="34" charset="0"/>
                <a:cs typeface="Arial" panose="020B0604020202020204" pitchFamily="34" charset="0"/>
              </a:rPr>
              <a:t>Imádkozzunk!</a:t>
            </a:r>
            <a:endParaRPr dirty="0"/>
          </a:p>
        </p:txBody>
      </p:sp>
      <p:pic>
        <p:nvPicPr>
          <p:cNvPr id="15" name="Kép 14">
            <a:extLst>
              <a:ext uri="{FF2B5EF4-FFF2-40B4-BE49-F238E27FC236}">
                <a16:creationId xmlns:a16="http://schemas.microsoft.com/office/drawing/2014/main" id="{85E54D01-ABFA-4F03-9C34-844BE8D37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79784" y="3561464"/>
            <a:ext cx="1125304" cy="1106548"/>
          </a:xfrm>
          <a:prstGeom prst="rect">
            <a:avLst/>
          </a:prstGeom>
        </p:spPr>
      </p:pic>
    </p:spTree>
    <p:extLst>
      <p:ext uri="{BB962C8B-B14F-4D97-AF65-F5344CB8AC3E}">
        <p14:creationId xmlns:p14="http://schemas.microsoft.com/office/powerpoint/2010/main" val="2315805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2"/>
          <p:cNvSpPr txBox="1">
            <a:spLocks noGrp="1"/>
          </p:cNvSpPr>
          <p:nvPr>
            <p:ph type="subTitle" idx="1"/>
          </p:nvPr>
        </p:nvSpPr>
        <p:spPr>
          <a:xfrm>
            <a:off x="2480700" y="2033405"/>
            <a:ext cx="4182600" cy="538345"/>
          </a:xfrm>
          <a:prstGeom prst="rect">
            <a:avLst/>
          </a:prstGeom>
        </p:spPr>
        <p:txBody>
          <a:bodyPr spcFirstLastPara="1" wrap="square" lIns="91425" tIns="91425" rIns="91425" bIns="91425" anchor="ctr" anchorCtr="0">
            <a:noAutofit/>
          </a:bodyPr>
          <a:lstStyle/>
          <a:p>
            <a:pPr marL="0" indent="0"/>
            <a:r>
              <a:rPr lang="hu-HU" sz="2000" dirty="0">
                <a:latin typeface="Arial" panose="020B0604020202020204" pitchFamily="34" charset="0"/>
                <a:cs typeface="Arial" panose="020B0604020202020204" pitchFamily="34" charset="0"/>
              </a:rPr>
              <a:t>Azért, hogy meg tudjuk mutatni a hitünket a tetteinkkel.</a:t>
            </a:r>
          </a:p>
          <a:p>
            <a:pPr marL="0" lvl="0" indent="0" algn="ctr" rtl="0">
              <a:spcBef>
                <a:spcPts val="0"/>
              </a:spcBef>
              <a:spcAft>
                <a:spcPts val="0"/>
              </a:spcAft>
              <a:buNone/>
            </a:pPr>
            <a:endParaRPr lang="hu-HU" dirty="0">
              <a:latin typeface="Arial" panose="020B0604020202020204" pitchFamily="34" charset="0"/>
              <a:cs typeface="Arial" panose="020B0604020202020204" pitchFamily="34" charset="0"/>
            </a:endParaRPr>
          </a:p>
        </p:txBody>
      </p:sp>
      <p:sp>
        <p:nvSpPr>
          <p:cNvPr id="931" name="Google Shape;931;p32"/>
          <p:cNvSpPr txBox="1">
            <a:spLocks noGrp="1"/>
          </p:cNvSpPr>
          <p:nvPr>
            <p:ph type="title"/>
          </p:nvPr>
        </p:nvSpPr>
        <p:spPr>
          <a:xfrm>
            <a:off x="2480700" y="778888"/>
            <a:ext cx="4182600" cy="57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accent3"/>
                </a:solidFill>
                <a:latin typeface="Arial" panose="020B0604020202020204" pitchFamily="34" charset="0"/>
                <a:cs typeface="Arial" panose="020B0604020202020204" pitchFamily="34" charset="0"/>
              </a:rPr>
              <a:t>Imádkozzunk!</a:t>
            </a:r>
            <a:endParaRPr dirty="0"/>
          </a:p>
        </p:txBody>
      </p:sp>
      <p:pic>
        <p:nvPicPr>
          <p:cNvPr id="15" name="Kép 14">
            <a:extLst>
              <a:ext uri="{FF2B5EF4-FFF2-40B4-BE49-F238E27FC236}">
                <a16:creationId xmlns:a16="http://schemas.microsoft.com/office/drawing/2014/main" id="{85E54D01-ABFA-4F03-9C34-844BE8D37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7320" y="3537080"/>
            <a:ext cx="1125304" cy="1106548"/>
          </a:xfrm>
          <a:prstGeom prst="rect">
            <a:avLst/>
          </a:prstGeom>
        </p:spPr>
      </p:pic>
    </p:spTree>
    <p:extLst>
      <p:ext uri="{BB962C8B-B14F-4D97-AF65-F5344CB8AC3E}">
        <p14:creationId xmlns:p14="http://schemas.microsoft.com/office/powerpoint/2010/main" val="3604525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32"/>
          <p:cNvSpPr txBox="1">
            <a:spLocks noGrp="1"/>
          </p:cNvSpPr>
          <p:nvPr>
            <p:ph type="subTitle" idx="1"/>
          </p:nvPr>
        </p:nvSpPr>
        <p:spPr>
          <a:xfrm>
            <a:off x="1129580" y="280416"/>
            <a:ext cx="6884840" cy="4401312"/>
          </a:xfrm>
          <a:prstGeom prst="rect">
            <a:avLst/>
          </a:prstGeom>
        </p:spPr>
        <p:txBody>
          <a:bodyPr spcFirstLastPara="1" wrap="square" lIns="91425" tIns="91425" rIns="91425" bIns="91425" anchor="ctr" anchorCtr="0">
            <a:noAutofit/>
          </a:bodyPr>
          <a:lstStyle/>
          <a:p>
            <a:pPr algn="ctr"/>
            <a:r>
              <a:rPr lang="en-US" sz="1900" dirty="0">
                <a:latin typeface="Arial" panose="020B0604020202020204" pitchFamily="34" charset="0"/>
                <a:cs typeface="Arial" panose="020B0604020202020204" pitchFamily="34" charset="0"/>
              </a:rPr>
              <a:t>Mi </a:t>
            </a:r>
            <a:r>
              <a:rPr lang="en-US" sz="1900" dirty="0" err="1">
                <a:latin typeface="Arial" panose="020B0604020202020204" pitchFamily="34" charset="0"/>
                <a:cs typeface="Arial" panose="020B0604020202020204" pitchFamily="34" charset="0"/>
              </a:rPr>
              <a:t>Atyánk</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aki</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mennyekben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vagy</a:t>
            </a:r>
            <a:r>
              <a:rPr lang="en-US" sz="1900" dirty="0">
                <a:latin typeface="Arial" panose="020B0604020202020204" pitchFamily="34" charset="0"/>
                <a:cs typeface="Arial" panose="020B0604020202020204" pitchFamily="34" charset="0"/>
              </a:rPr>
              <a:t>, </a:t>
            </a:r>
            <a:endParaRPr lang="hu-HU" sz="1900" dirty="0">
              <a:latin typeface="Arial" panose="020B0604020202020204" pitchFamily="34" charset="0"/>
              <a:cs typeface="Arial" panose="020B0604020202020204" pitchFamily="34" charset="0"/>
            </a:endParaRPr>
          </a:p>
          <a:p>
            <a:pPr algn="ctr"/>
            <a:r>
              <a:rPr lang="en-US" sz="1900" dirty="0" err="1">
                <a:latin typeface="Arial" panose="020B0604020202020204" pitchFamily="34" charset="0"/>
                <a:cs typeface="Arial" panose="020B0604020202020204" pitchFamily="34" charset="0"/>
              </a:rPr>
              <a:t>szenteltessék</a:t>
            </a:r>
            <a:r>
              <a:rPr lang="en-US" sz="1900" dirty="0">
                <a:latin typeface="Arial" panose="020B0604020202020204" pitchFamily="34" charset="0"/>
                <a:cs typeface="Arial" panose="020B0604020202020204" pitchFamily="34" charset="0"/>
              </a:rPr>
              <a:t> meg a </a:t>
            </a:r>
            <a:r>
              <a:rPr lang="en-US" sz="1900" dirty="0" err="1">
                <a:latin typeface="Arial" panose="020B0604020202020204" pitchFamily="34" charset="0"/>
                <a:cs typeface="Arial" panose="020B0604020202020204" pitchFamily="34" charset="0"/>
              </a:rPr>
              <a:t>te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neved</a:t>
            </a:r>
            <a:r>
              <a:rPr lang="en-US" sz="1900" dirty="0">
                <a:latin typeface="Arial" panose="020B0604020202020204" pitchFamily="34" charset="0"/>
                <a:cs typeface="Arial" panose="020B0604020202020204" pitchFamily="34" charset="0"/>
              </a:rPr>
              <a:t>,</a:t>
            </a:r>
            <a:br>
              <a:rPr lang="en-US" sz="1900" dirty="0">
                <a:latin typeface="Arial" panose="020B0604020202020204" pitchFamily="34" charset="0"/>
                <a:cs typeface="Arial" panose="020B0604020202020204" pitchFamily="34" charset="0"/>
              </a:rPr>
            </a:br>
            <a:r>
              <a:rPr lang="en-US" sz="1900" dirty="0" err="1">
                <a:latin typeface="Arial" panose="020B0604020202020204" pitchFamily="34" charset="0"/>
                <a:cs typeface="Arial" panose="020B0604020202020204" pitchFamily="34" charset="0"/>
              </a:rPr>
              <a:t>jöjjön</a:t>
            </a:r>
            <a:r>
              <a:rPr lang="en-US" sz="1900" dirty="0">
                <a:latin typeface="Arial" panose="020B0604020202020204" pitchFamily="34" charset="0"/>
                <a:cs typeface="Arial" panose="020B0604020202020204" pitchFamily="34" charset="0"/>
              </a:rPr>
              <a:t> el a </a:t>
            </a:r>
            <a:r>
              <a:rPr lang="en-US" sz="1900" dirty="0" err="1">
                <a:latin typeface="Arial" panose="020B0604020202020204" pitchFamily="34" charset="0"/>
                <a:cs typeface="Arial" panose="020B0604020202020204" pitchFamily="34" charset="0"/>
              </a:rPr>
              <a:t>te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országod</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legyen</a:t>
            </a:r>
            <a:r>
              <a:rPr lang="en-US" sz="1900" dirty="0">
                <a:latin typeface="Arial" panose="020B0604020202020204" pitchFamily="34" charset="0"/>
                <a:cs typeface="Arial" panose="020B0604020202020204" pitchFamily="34" charset="0"/>
              </a:rPr>
              <a:t> meg a </a:t>
            </a:r>
            <a:r>
              <a:rPr lang="en-US" sz="1900" dirty="0" err="1">
                <a:latin typeface="Arial" panose="020B0604020202020204" pitchFamily="34" charset="0"/>
                <a:cs typeface="Arial" panose="020B0604020202020204" pitchFamily="34" charset="0"/>
              </a:rPr>
              <a:t>te</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akaratod</a:t>
            </a:r>
            <a:r>
              <a:rPr lang="en-US" sz="1900" dirty="0">
                <a:latin typeface="Arial" panose="020B0604020202020204" pitchFamily="34" charset="0"/>
                <a:cs typeface="Arial" panose="020B0604020202020204" pitchFamily="34" charset="0"/>
              </a:rPr>
              <a:t>, </a:t>
            </a:r>
            <a:endParaRPr lang="hu-HU" sz="1900" dirty="0">
              <a:latin typeface="Arial" panose="020B0604020202020204" pitchFamily="34" charset="0"/>
              <a:cs typeface="Arial" panose="020B0604020202020204" pitchFamily="34" charset="0"/>
            </a:endParaRPr>
          </a:p>
          <a:p>
            <a:pPr algn="ctr"/>
            <a:r>
              <a:rPr lang="en-US" sz="1900" dirty="0" err="1">
                <a:latin typeface="Arial" panose="020B0604020202020204" pitchFamily="34" charset="0"/>
                <a:cs typeface="Arial" panose="020B0604020202020204" pitchFamily="34" charset="0"/>
              </a:rPr>
              <a:t>amint</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mennyben</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úgy</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földön</a:t>
            </a:r>
            <a:r>
              <a:rPr lang="en-US" sz="1900" dirty="0">
                <a:latin typeface="Arial" panose="020B0604020202020204" pitchFamily="34" charset="0"/>
                <a:cs typeface="Arial" panose="020B0604020202020204" pitchFamily="34" charset="0"/>
              </a:rPr>
              <a:t> is;</a:t>
            </a:r>
            <a:br>
              <a:rPr lang="en-US" sz="1900" dirty="0">
                <a:latin typeface="Arial" panose="020B0604020202020204" pitchFamily="34" charset="0"/>
                <a:cs typeface="Arial" panose="020B0604020202020204" pitchFamily="34" charset="0"/>
              </a:rPr>
            </a:br>
            <a:r>
              <a:rPr lang="en-US" sz="1900" dirty="0" err="1">
                <a:latin typeface="Arial" panose="020B0604020202020204" pitchFamily="34" charset="0"/>
                <a:cs typeface="Arial" panose="020B0604020202020204" pitchFamily="34" charset="0"/>
              </a:rPr>
              <a:t>Mindennapi</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kenyerünket</a:t>
            </a:r>
            <a:r>
              <a:rPr lang="en-US" sz="1900" dirty="0">
                <a:latin typeface="Arial" panose="020B0604020202020204" pitchFamily="34" charset="0"/>
                <a:cs typeface="Arial" panose="020B0604020202020204" pitchFamily="34" charset="0"/>
              </a:rPr>
              <a:t> add meg </a:t>
            </a:r>
            <a:r>
              <a:rPr lang="en-US" sz="1900" dirty="0" err="1">
                <a:latin typeface="Arial" panose="020B0604020202020204" pitchFamily="34" charset="0"/>
                <a:cs typeface="Arial" panose="020B0604020202020204" pitchFamily="34" charset="0"/>
              </a:rPr>
              <a:t>nekünk</a:t>
            </a:r>
            <a:r>
              <a:rPr lang="en-US" sz="1900" dirty="0">
                <a:latin typeface="Arial" panose="020B0604020202020204" pitchFamily="34" charset="0"/>
                <a:cs typeface="Arial" panose="020B0604020202020204" pitchFamily="34" charset="0"/>
              </a:rPr>
              <a:t> ma,</a:t>
            </a:r>
            <a:br>
              <a:rPr lang="en-US" sz="1900" dirty="0">
                <a:latin typeface="Arial" panose="020B0604020202020204" pitchFamily="34" charset="0"/>
                <a:cs typeface="Arial" panose="020B0604020202020204" pitchFamily="34" charset="0"/>
              </a:rPr>
            </a:br>
            <a:r>
              <a:rPr lang="en-US" sz="1900" dirty="0" err="1">
                <a:latin typeface="Arial" panose="020B0604020202020204" pitchFamily="34" charset="0"/>
                <a:cs typeface="Arial" panose="020B0604020202020204" pitchFamily="34" charset="0"/>
              </a:rPr>
              <a:t>és</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bocsásd</a:t>
            </a:r>
            <a:r>
              <a:rPr lang="en-US" sz="1900" dirty="0">
                <a:latin typeface="Arial" panose="020B0604020202020204" pitchFamily="34" charset="0"/>
                <a:cs typeface="Arial" panose="020B0604020202020204" pitchFamily="34" charset="0"/>
              </a:rPr>
              <a:t> meg </a:t>
            </a:r>
            <a:r>
              <a:rPr lang="en-US" sz="1900" dirty="0" err="1">
                <a:latin typeface="Arial" panose="020B0604020202020204" pitchFamily="34" charset="0"/>
                <a:cs typeface="Arial" panose="020B0604020202020204" pitchFamily="34" charset="0"/>
              </a:rPr>
              <a:t>vétkeinket</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miképpen</a:t>
            </a:r>
            <a:r>
              <a:rPr lang="en-US" sz="1900" dirty="0">
                <a:latin typeface="Arial" panose="020B0604020202020204" pitchFamily="34" charset="0"/>
                <a:cs typeface="Arial" panose="020B0604020202020204" pitchFamily="34" charset="0"/>
              </a:rPr>
              <a:t> mi is </a:t>
            </a:r>
            <a:r>
              <a:rPr lang="en-US" sz="1900" dirty="0" err="1">
                <a:latin typeface="Arial" panose="020B0604020202020204" pitchFamily="34" charset="0"/>
                <a:cs typeface="Arial" panose="020B0604020202020204" pitchFamily="34" charset="0"/>
              </a:rPr>
              <a:t>megbocsátunk</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az</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ellenünk</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vétkezőknek</a:t>
            </a:r>
            <a:r>
              <a:rPr lang="en-US" sz="1900" dirty="0">
                <a:latin typeface="Arial" panose="020B0604020202020204" pitchFamily="34" charset="0"/>
                <a:cs typeface="Arial" panose="020B0604020202020204" pitchFamily="34" charset="0"/>
              </a:rPr>
              <a:t>;</a:t>
            </a:r>
            <a:br>
              <a:rPr lang="en-US" sz="1900" dirty="0">
                <a:latin typeface="Arial" panose="020B0604020202020204" pitchFamily="34" charset="0"/>
                <a:cs typeface="Arial" panose="020B0604020202020204" pitchFamily="34" charset="0"/>
              </a:rPr>
            </a:br>
            <a:r>
              <a:rPr lang="en-US" sz="1900" dirty="0" err="1">
                <a:latin typeface="Arial" panose="020B0604020202020204" pitchFamily="34" charset="0"/>
                <a:cs typeface="Arial" panose="020B0604020202020204" pitchFamily="34" charset="0"/>
              </a:rPr>
              <a:t>És</a:t>
            </a:r>
            <a:r>
              <a:rPr lang="en-US" sz="1900" dirty="0">
                <a:latin typeface="Arial" panose="020B0604020202020204" pitchFamily="34" charset="0"/>
                <a:cs typeface="Arial" panose="020B0604020202020204" pitchFamily="34" charset="0"/>
              </a:rPr>
              <a:t> ne </a:t>
            </a:r>
            <a:r>
              <a:rPr lang="en-US" sz="1900" dirty="0" err="1">
                <a:latin typeface="Arial" panose="020B0604020202020204" pitchFamily="34" charset="0"/>
                <a:cs typeface="Arial" panose="020B0604020202020204" pitchFamily="34" charset="0"/>
              </a:rPr>
              <a:t>vígy</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minket</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kísértésbe</a:t>
            </a:r>
            <a:r>
              <a:rPr lang="en-US" sz="1900" dirty="0">
                <a:latin typeface="Arial" panose="020B0604020202020204" pitchFamily="34" charset="0"/>
                <a:cs typeface="Arial" panose="020B0604020202020204" pitchFamily="34" charset="0"/>
              </a:rPr>
              <a:t>, de </a:t>
            </a:r>
            <a:r>
              <a:rPr lang="en-US" sz="1900" dirty="0" err="1">
                <a:latin typeface="Arial" panose="020B0604020202020204" pitchFamily="34" charset="0"/>
                <a:cs typeface="Arial" panose="020B0604020202020204" pitchFamily="34" charset="0"/>
              </a:rPr>
              <a:t>szabadíts</a:t>
            </a:r>
            <a:r>
              <a:rPr lang="en-US" sz="1900" dirty="0">
                <a:latin typeface="Arial" panose="020B0604020202020204" pitchFamily="34" charset="0"/>
                <a:cs typeface="Arial" panose="020B0604020202020204" pitchFamily="34" charset="0"/>
              </a:rPr>
              <a:t> meg a </a:t>
            </a:r>
            <a:r>
              <a:rPr lang="en-US" sz="1900" dirty="0" err="1">
                <a:latin typeface="Arial" panose="020B0604020202020204" pitchFamily="34" charset="0"/>
                <a:cs typeface="Arial" panose="020B0604020202020204" pitchFamily="34" charset="0"/>
              </a:rPr>
              <a:t>gonosztól</a:t>
            </a:r>
            <a:r>
              <a:rPr lang="en-US" sz="1900" dirty="0">
                <a:latin typeface="Arial" panose="020B0604020202020204" pitchFamily="34" charset="0"/>
                <a:cs typeface="Arial" panose="020B0604020202020204" pitchFamily="34" charset="0"/>
              </a:rPr>
              <a:t>;</a:t>
            </a:r>
            <a:br>
              <a:rPr lang="en-US" sz="1900" dirty="0">
                <a:latin typeface="Arial" panose="020B0604020202020204" pitchFamily="34" charset="0"/>
                <a:cs typeface="Arial" panose="020B0604020202020204" pitchFamily="34" charset="0"/>
              </a:rPr>
            </a:br>
            <a:r>
              <a:rPr lang="en-US" sz="1900" dirty="0" err="1">
                <a:latin typeface="Arial" panose="020B0604020202020204" pitchFamily="34" charset="0"/>
                <a:cs typeface="Arial" panose="020B0604020202020204" pitchFamily="34" charset="0"/>
              </a:rPr>
              <a:t>Mert</a:t>
            </a:r>
            <a:r>
              <a:rPr lang="en-US" sz="1900" dirty="0">
                <a:latin typeface="Arial" panose="020B0604020202020204" pitchFamily="34" charset="0"/>
                <a:cs typeface="Arial" panose="020B0604020202020204" pitchFamily="34" charset="0"/>
              </a:rPr>
              <a:t> tied </a:t>
            </a:r>
            <a:r>
              <a:rPr lang="en-US" sz="1900" dirty="0" err="1">
                <a:latin typeface="Arial" panose="020B0604020202020204" pitchFamily="34" charset="0"/>
                <a:cs typeface="Arial" panose="020B0604020202020204" pitchFamily="34" charset="0"/>
              </a:rPr>
              <a:t>az</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ország</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hatalom</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és</a:t>
            </a:r>
            <a:r>
              <a:rPr lang="en-US" sz="1900" dirty="0">
                <a:latin typeface="Arial" panose="020B0604020202020204" pitchFamily="34" charset="0"/>
                <a:cs typeface="Arial" panose="020B0604020202020204" pitchFamily="34" charset="0"/>
              </a:rPr>
              <a:t> a </a:t>
            </a:r>
            <a:r>
              <a:rPr lang="en-US" sz="1900" dirty="0" err="1">
                <a:latin typeface="Arial" panose="020B0604020202020204" pitchFamily="34" charset="0"/>
                <a:cs typeface="Arial" panose="020B0604020202020204" pitchFamily="34" charset="0"/>
              </a:rPr>
              <a:t>dicsőség</a:t>
            </a:r>
            <a:r>
              <a:rPr lang="en-US" sz="1900" dirty="0">
                <a:latin typeface="Arial" panose="020B0604020202020204" pitchFamily="34" charset="0"/>
                <a:cs typeface="Arial" panose="020B0604020202020204" pitchFamily="34" charset="0"/>
              </a:rPr>
              <a:t> </a:t>
            </a:r>
            <a:r>
              <a:rPr lang="en-US" sz="1900" dirty="0" err="1">
                <a:latin typeface="Arial" panose="020B0604020202020204" pitchFamily="34" charset="0"/>
                <a:cs typeface="Arial" panose="020B0604020202020204" pitchFamily="34" charset="0"/>
              </a:rPr>
              <a:t>mindörökké</a:t>
            </a:r>
            <a:r>
              <a:rPr lang="en-US" sz="1900" dirty="0">
                <a:latin typeface="Arial" panose="020B0604020202020204" pitchFamily="34" charset="0"/>
                <a:cs typeface="Arial" panose="020B0604020202020204" pitchFamily="34" charset="0"/>
              </a:rPr>
              <a:t>.</a:t>
            </a:r>
            <a:br>
              <a:rPr lang="en-US" sz="1900" dirty="0">
                <a:latin typeface="Arial" panose="020B0604020202020204" pitchFamily="34" charset="0"/>
                <a:cs typeface="Arial" panose="020B0604020202020204" pitchFamily="34" charset="0"/>
              </a:rPr>
            </a:br>
            <a:r>
              <a:rPr lang="en-US" sz="1900" dirty="0" err="1">
                <a:latin typeface="Arial" panose="020B0604020202020204" pitchFamily="34" charset="0"/>
                <a:cs typeface="Arial" panose="020B0604020202020204" pitchFamily="34" charset="0"/>
              </a:rPr>
              <a:t>Ámen</a:t>
            </a:r>
            <a:r>
              <a:rPr lang="en-US" sz="1900" dirty="0">
                <a:latin typeface="Arial" panose="020B0604020202020204" pitchFamily="34" charset="0"/>
                <a:cs typeface="Arial" panose="020B0604020202020204" pitchFamily="34" charset="0"/>
              </a:rPr>
              <a:t>.</a:t>
            </a:r>
            <a:endParaRPr lang="hu-HU" sz="1900" dirty="0">
              <a:latin typeface="Arial" panose="020B0604020202020204" pitchFamily="34" charset="0"/>
              <a:cs typeface="Arial" panose="020B0604020202020204" pitchFamily="34" charset="0"/>
            </a:endParaRPr>
          </a:p>
          <a:p>
            <a:pPr algn="ctr"/>
            <a:endParaRPr lang="hu-HU" sz="1900" dirty="0">
              <a:latin typeface="Arial" panose="020B0604020202020204" pitchFamily="34" charset="0"/>
              <a:cs typeface="Arial" panose="020B0604020202020204" pitchFamily="34" charset="0"/>
            </a:endParaRPr>
          </a:p>
          <a:p>
            <a:pPr algn="ctr"/>
            <a:endParaRPr lang="hu-HU" sz="1900" dirty="0">
              <a:latin typeface="Arial" panose="020B0604020202020204" pitchFamily="34" charset="0"/>
              <a:cs typeface="Arial" panose="020B0604020202020204" pitchFamily="34" charset="0"/>
            </a:endParaRPr>
          </a:p>
          <a:p>
            <a:pPr algn="ctr"/>
            <a:br>
              <a:rPr lang="en-US" sz="1900" dirty="0">
                <a:latin typeface="Arial" panose="020B0604020202020204" pitchFamily="34" charset="0"/>
                <a:cs typeface="Arial" panose="020B0604020202020204" pitchFamily="34" charset="0"/>
              </a:rPr>
            </a:br>
            <a:r>
              <a:rPr lang="en-US" sz="1900" dirty="0">
                <a:latin typeface="Arial" panose="020B0604020202020204" pitchFamily="34" charset="0"/>
                <a:cs typeface="Arial" panose="020B0604020202020204" pitchFamily="34" charset="0"/>
              </a:rPr>
              <a:t>(Mt 6,9-13)</a:t>
            </a:r>
          </a:p>
          <a:p>
            <a:pPr marL="0" lvl="0" indent="0" algn="ctr" rtl="0">
              <a:spcBef>
                <a:spcPts val="0"/>
              </a:spcBef>
              <a:spcAft>
                <a:spcPts val="0"/>
              </a:spcAft>
              <a:buNone/>
            </a:pPr>
            <a:endParaRPr lang="hu-HU" dirty="0">
              <a:latin typeface="Arial" panose="020B0604020202020204" pitchFamily="34" charset="0"/>
              <a:cs typeface="Arial" panose="020B0604020202020204" pitchFamily="34" charset="0"/>
            </a:endParaRPr>
          </a:p>
        </p:txBody>
      </p:sp>
      <p:pic>
        <p:nvPicPr>
          <p:cNvPr id="15" name="Kép 14">
            <a:extLst>
              <a:ext uri="{FF2B5EF4-FFF2-40B4-BE49-F238E27FC236}">
                <a16:creationId xmlns:a16="http://schemas.microsoft.com/office/drawing/2014/main" id="{85E54D01-ABFA-4F03-9C34-844BE8D37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09620" y="3756536"/>
            <a:ext cx="1125304" cy="1106548"/>
          </a:xfrm>
          <a:prstGeom prst="rect">
            <a:avLst/>
          </a:prstGeom>
        </p:spPr>
      </p:pic>
    </p:spTree>
    <p:extLst>
      <p:ext uri="{BB962C8B-B14F-4D97-AF65-F5344CB8AC3E}">
        <p14:creationId xmlns:p14="http://schemas.microsoft.com/office/powerpoint/2010/main" val="26129959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34"/>
          <p:cNvSpPr txBox="1">
            <a:spLocks noGrp="1"/>
          </p:cNvSpPr>
          <p:nvPr>
            <p:ph type="title"/>
          </p:nvPr>
        </p:nvSpPr>
        <p:spPr>
          <a:xfrm>
            <a:off x="3503673" y="2024943"/>
            <a:ext cx="5615714" cy="67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u" sz="5400" dirty="0">
                <a:solidFill>
                  <a:schemeClr val="accent3">
                    <a:lumMod val="75000"/>
                  </a:schemeClr>
                </a:solidFill>
                <a:latin typeface="Arial" panose="020B0604020202020204" pitchFamily="34" charset="0"/>
                <a:cs typeface="Arial" panose="020B0604020202020204" pitchFamily="34" charset="0"/>
              </a:rPr>
              <a:t>Áldás békesség!</a:t>
            </a:r>
            <a:endParaRPr sz="5400" dirty="0">
              <a:solidFill>
                <a:schemeClr val="accent3">
                  <a:lumMod val="75000"/>
                </a:schemeClr>
              </a:solidFill>
              <a:latin typeface="Inter"/>
              <a:ea typeface="Inter"/>
              <a:cs typeface="Inter"/>
              <a:sym typeface="Inter"/>
            </a:endParaRPr>
          </a:p>
        </p:txBody>
      </p:sp>
      <p:sp>
        <p:nvSpPr>
          <p:cNvPr id="955" name="Google Shape;955;p34"/>
          <p:cNvSpPr txBox="1">
            <a:spLocks noGrp="1"/>
          </p:cNvSpPr>
          <p:nvPr>
            <p:ph type="subTitle" idx="1"/>
          </p:nvPr>
        </p:nvSpPr>
        <p:spPr>
          <a:xfrm>
            <a:off x="10670" y="4252849"/>
            <a:ext cx="3831257" cy="850200"/>
          </a:xfrm>
          <a:prstGeom prst="rect">
            <a:avLst/>
          </a:prstGeom>
        </p:spPr>
        <p:txBody>
          <a:bodyPr spcFirstLastPara="1" wrap="square" lIns="91425" tIns="91425" rIns="91425" bIns="91425" anchor="ctr" anchorCtr="0">
            <a:noAutofit/>
          </a:bodyPr>
          <a:lstStyle/>
          <a:p>
            <a:r>
              <a:rPr lang="hu-HU" sz="1100" dirty="0">
                <a:solidFill>
                  <a:schemeClr val="bg2">
                    <a:lumMod val="75000"/>
                  </a:schemeClr>
                </a:solidFill>
                <a:latin typeface="Arial" panose="020B0604020202020204" pitchFamily="34" charset="0"/>
                <a:cs typeface="Arial" panose="020B0604020202020204" pitchFamily="34" charset="0"/>
              </a:rPr>
              <a:t>A PPT-ben felhasznált képek a </a:t>
            </a:r>
            <a:r>
              <a:rPr lang="hu-HU" sz="1100" dirty="0">
                <a:solidFill>
                  <a:schemeClr val="bg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https://slidesgo.com</a:t>
            </a:r>
            <a:r>
              <a:rPr lang="hu-HU" sz="1100" dirty="0">
                <a:solidFill>
                  <a:schemeClr val="bg2">
                    <a:lumMod val="75000"/>
                  </a:schemeClr>
                </a:solidFill>
                <a:latin typeface="Arial" panose="020B0604020202020204" pitchFamily="34" charset="0"/>
                <a:cs typeface="Arial" panose="020B0604020202020204" pitchFamily="34" charset="0"/>
              </a:rPr>
              <a:t> </a:t>
            </a:r>
          </a:p>
          <a:p>
            <a:r>
              <a:rPr lang="hu-HU" sz="1100" dirty="0">
                <a:solidFill>
                  <a:schemeClr val="bg2">
                    <a:lumMod val="75000"/>
                  </a:schemeClr>
                </a:solidFill>
                <a:latin typeface="Arial" panose="020B0604020202020204" pitchFamily="34" charset="0"/>
                <a:cs typeface="Arial" panose="020B0604020202020204" pitchFamily="34" charset="0"/>
              </a:rPr>
              <a:t>és a </a:t>
            </a:r>
            <a:r>
              <a:rPr lang="hu-HU" sz="1100" dirty="0">
                <a:solidFill>
                  <a:schemeClr val="bg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https://www.freebibleimages.org</a:t>
            </a:r>
            <a:r>
              <a:rPr lang="hu-HU" sz="1100" dirty="0">
                <a:solidFill>
                  <a:schemeClr val="bg2">
                    <a:lumMod val="75000"/>
                  </a:schemeClr>
                </a:solidFill>
                <a:latin typeface="Arial" panose="020B0604020202020204" pitchFamily="34" charset="0"/>
                <a:cs typeface="Arial" panose="020B0604020202020204" pitchFamily="34" charset="0"/>
              </a:rPr>
              <a:t> internetes oldalon </a:t>
            </a:r>
          </a:p>
          <a:p>
            <a:r>
              <a:rPr lang="hu-HU" sz="1100" dirty="0">
                <a:solidFill>
                  <a:schemeClr val="bg2">
                    <a:lumMod val="75000"/>
                  </a:schemeClr>
                </a:solidFill>
                <a:latin typeface="Arial" panose="020B0604020202020204" pitchFamily="34" charset="0"/>
                <a:cs typeface="Arial" panose="020B0604020202020204" pitchFamily="34" charset="0"/>
              </a:rPr>
              <a:t>találhatóak és ingyenesen letölthetők!</a:t>
            </a:r>
            <a:endParaRPr lang="hu-HU" sz="800" cap="all" dirty="0">
              <a:solidFill>
                <a:schemeClr val="bg2">
                  <a:lumMod val="75000"/>
                </a:schemeClr>
              </a:solidFill>
              <a:latin typeface="Arial" panose="020B0604020202020204" pitchFamily="34" charset="0"/>
              <a:cs typeface="Arial" panose="020B0604020202020204" pitchFamily="34" charset="0"/>
            </a:endParaRPr>
          </a:p>
        </p:txBody>
      </p:sp>
      <p:grpSp>
        <p:nvGrpSpPr>
          <p:cNvPr id="956" name="Google Shape;956;p34"/>
          <p:cNvGrpSpPr/>
          <p:nvPr/>
        </p:nvGrpSpPr>
        <p:grpSpPr>
          <a:xfrm>
            <a:off x="1061081" y="1067462"/>
            <a:ext cx="2062416" cy="3008576"/>
            <a:chOff x="1395094" y="1499900"/>
            <a:chExt cx="2131256" cy="3108997"/>
          </a:xfrm>
        </p:grpSpPr>
        <p:sp>
          <p:nvSpPr>
            <p:cNvPr id="957" name="Google Shape;957;p34"/>
            <p:cNvSpPr/>
            <p:nvPr/>
          </p:nvSpPr>
          <p:spPr>
            <a:xfrm flipH="1">
              <a:off x="1395094" y="4345170"/>
              <a:ext cx="2126751" cy="263727"/>
            </a:xfrm>
            <a:custGeom>
              <a:avLst/>
              <a:gdLst/>
              <a:ahLst/>
              <a:cxnLst/>
              <a:rect l="l" t="t" r="r" b="b"/>
              <a:pathLst>
                <a:path w="22977" h="3639" extrusionOk="0">
                  <a:moveTo>
                    <a:pt x="11497" y="1"/>
                  </a:moveTo>
                  <a:cubicBezTo>
                    <a:pt x="5150" y="1"/>
                    <a:pt x="0" y="815"/>
                    <a:pt x="0" y="1811"/>
                  </a:cubicBezTo>
                  <a:cubicBezTo>
                    <a:pt x="0" y="2825"/>
                    <a:pt x="5150" y="3639"/>
                    <a:pt x="11497" y="3639"/>
                  </a:cubicBezTo>
                  <a:cubicBezTo>
                    <a:pt x="17843" y="3639"/>
                    <a:pt x="22977" y="2825"/>
                    <a:pt x="22977" y="1811"/>
                  </a:cubicBezTo>
                  <a:cubicBezTo>
                    <a:pt x="22977" y="815"/>
                    <a:pt x="17843" y="1"/>
                    <a:pt x="11497" y="1"/>
                  </a:cubicBezTo>
                  <a:close/>
                </a:path>
              </a:pathLst>
            </a:custGeom>
            <a:solidFill>
              <a:srgbClr val="F9AA9D">
                <a:alpha val="4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4"/>
            <p:cNvSpPr/>
            <p:nvPr/>
          </p:nvSpPr>
          <p:spPr>
            <a:xfrm flipH="1">
              <a:off x="2029374" y="4066906"/>
              <a:ext cx="786935" cy="458914"/>
            </a:xfrm>
            <a:custGeom>
              <a:avLst/>
              <a:gdLst/>
              <a:ahLst/>
              <a:cxnLst/>
              <a:rect l="l" t="t" r="r" b="b"/>
              <a:pathLst>
                <a:path w="10467" h="6104" extrusionOk="0">
                  <a:moveTo>
                    <a:pt x="1" y="0"/>
                  </a:moveTo>
                  <a:lnTo>
                    <a:pt x="1" y="6104"/>
                  </a:lnTo>
                  <a:lnTo>
                    <a:pt x="10466" y="6104"/>
                  </a:lnTo>
                  <a:lnTo>
                    <a:pt x="10466" y="0"/>
                  </a:lnTo>
                  <a:close/>
                </a:path>
              </a:pathLst>
            </a:custGeom>
            <a:solidFill>
              <a:srgbClr val="E793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4"/>
            <p:cNvSpPr/>
            <p:nvPr/>
          </p:nvSpPr>
          <p:spPr>
            <a:xfrm flipH="1">
              <a:off x="2027720" y="4065177"/>
              <a:ext cx="790243" cy="462372"/>
            </a:xfrm>
            <a:custGeom>
              <a:avLst/>
              <a:gdLst/>
              <a:ahLst/>
              <a:cxnLst/>
              <a:rect l="l" t="t" r="r" b="b"/>
              <a:pathLst>
                <a:path w="10511" h="6150" extrusionOk="0">
                  <a:moveTo>
                    <a:pt x="10477" y="34"/>
                  </a:moveTo>
                  <a:lnTo>
                    <a:pt x="10477" y="6116"/>
                  </a:lnTo>
                  <a:lnTo>
                    <a:pt x="34" y="6116"/>
                  </a:lnTo>
                  <a:lnTo>
                    <a:pt x="34" y="34"/>
                  </a:lnTo>
                  <a:close/>
                  <a:moveTo>
                    <a:pt x="1" y="1"/>
                  </a:moveTo>
                  <a:lnTo>
                    <a:pt x="1" y="6149"/>
                  </a:lnTo>
                  <a:lnTo>
                    <a:pt x="10510" y="6149"/>
                  </a:lnTo>
                  <a:lnTo>
                    <a:pt x="10510"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p:nvPr/>
          </p:nvSpPr>
          <p:spPr>
            <a:xfrm flipH="1">
              <a:off x="1696483" y="1499900"/>
              <a:ext cx="1829867" cy="2905127"/>
            </a:xfrm>
            <a:custGeom>
              <a:avLst/>
              <a:gdLst/>
              <a:ahLst/>
              <a:cxnLst/>
              <a:rect l="l" t="t" r="r" b="b"/>
              <a:pathLst>
                <a:path w="24339" h="38641" extrusionOk="0">
                  <a:moveTo>
                    <a:pt x="12116" y="0"/>
                  </a:moveTo>
                  <a:cubicBezTo>
                    <a:pt x="11000" y="0"/>
                    <a:pt x="9686" y="513"/>
                    <a:pt x="8280" y="2081"/>
                  </a:cubicBezTo>
                  <a:cubicBezTo>
                    <a:pt x="8280" y="2081"/>
                    <a:pt x="8241" y="2074"/>
                    <a:pt x="8187" y="2074"/>
                  </a:cubicBezTo>
                  <a:cubicBezTo>
                    <a:pt x="8046" y="2074"/>
                    <a:pt x="7796" y="2126"/>
                    <a:pt x="7836" y="2503"/>
                  </a:cubicBezTo>
                  <a:cubicBezTo>
                    <a:pt x="7836" y="2503"/>
                    <a:pt x="7481" y="2340"/>
                    <a:pt x="6923" y="2340"/>
                  </a:cubicBezTo>
                  <a:cubicBezTo>
                    <a:pt x="6016" y="2340"/>
                    <a:pt x="4574" y="2769"/>
                    <a:pt x="3241" y="5022"/>
                  </a:cubicBezTo>
                  <a:cubicBezTo>
                    <a:pt x="3241" y="5022"/>
                    <a:pt x="3153" y="4970"/>
                    <a:pt x="3034" y="4970"/>
                  </a:cubicBezTo>
                  <a:cubicBezTo>
                    <a:pt x="2859" y="4970"/>
                    <a:pt x="2617" y="5085"/>
                    <a:pt x="2498" y="5655"/>
                  </a:cubicBezTo>
                  <a:cubicBezTo>
                    <a:pt x="2331" y="6076"/>
                    <a:pt x="2420" y="6554"/>
                    <a:pt x="2720" y="6887"/>
                  </a:cubicBezTo>
                  <a:cubicBezTo>
                    <a:pt x="2720" y="6887"/>
                    <a:pt x="2054" y="8884"/>
                    <a:pt x="2043" y="8929"/>
                  </a:cubicBezTo>
                  <a:cubicBezTo>
                    <a:pt x="2020" y="8973"/>
                    <a:pt x="1543" y="9883"/>
                    <a:pt x="1721" y="10815"/>
                  </a:cubicBezTo>
                  <a:cubicBezTo>
                    <a:pt x="1787" y="11159"/>
                    <a:pt x="1943" y="11892"/>
                    <a:pt x="1987" y="12180"/>
                  </a:cubicBezTo>
                  <a:cubicBezTo>
                    <a:pt x="2054" y="12491"/>
                    <a:pt x="1998" y="12802"/>
                    <a:pt x="1832" y="13068"/>
                  </a:cubicBezTo>
                  <a:cubicBezTo>
                    <a:pt x="1621" y="13479"/>
                    <a:pt x="1266" y="14211"/>
                    <a:pt x="1044" y="14722"/>
                  </a:cubicBezTo>
                  <a:cubicBezTo>
                    <a:pt x="966" y="14921"/>
                    <a:pt x="899" y="15110"/>
                    <a:pt x="855" y="15321"/>
                  </a:cubicBezTo>
                  <a:cubicBezTo>
                    <a:pt x="788" y="15487"/>
                    <a:pt x="711" y="15654"/>
                    <a:pt x="600" y="15798"/>
                  </a:cubicBezTo>
                  <a:cubicBezTo>
                    <a:pt x="378" y="16131"/>
                    <a:pt x="211" y="16497"/>
                    <a:pt x="100" y="16886"/>
                  </a:cubicBezTo>
                  <a:cubicBezTo>
                    <a:pt x="67" y="17074"/>
                    <a:pt x="1" y="17308"/>
                    <a:pt x="345" y="17596"/>
                  </a:cubicBezTo>
                  <a:cubicBezTo>
                    <a:pt x="433" y="17685"/>
                    <a:pt x="544" y="17774"/>
                    <a:pt x="666" y="17829"/>
                  </a:cubicBezTo>
                  <a:cubicBezTo>
                    <a:pt x="911" y="17918"/>
                    <a:pt x="1232" y="17885"/>
                    <a:pt x="1699" y="17996"/>
                  </a:cubicBezTo>
                  <a:cubicBezTo>
                    <a:pt x="1776" y="18040"/>
                    <a:pt x="1787" y="18140"/>
                    <a:pt x="1776" y="18340"/>
                  </a:cubicBezTo>
                  <a:cubicBezTo>
                    <a:pt x="1776" y="18340"/>
                    <a:pt x="1710" y="18750"/>
                    <a:pt x="1521" y="18917"/>
                  </a:cubicBezTo>
                  <a:cubicBezTo>
                    <a:pt x="1443" y="18994"/>
                    <a:pt x="1354" y="19072"/>
                    <a:pt x="1255" y="19150"/>
                  </a:cubicBezTo>
                  <a:cubicBezTo>
                    <a:pt x="1255" y="19150"/>
                    <a:pt x="1022" y="19705"/>
                    <a:pt x="1865" y="20226"/>
                  </a:cubicBezTo>
                  <a:cubicBezTo>
                    <a:pt x="1654" y="20304"/>
                    <a:pt x="1477" y="20448"/>
                    <a:pt x="1354" y="20626"/>
                  </a:cubicBezTo>
                  <a:cubicBezTo>
                    <a:pt x="1354" y="20626"/>
                    <a:pt x="1310" y="21103"/>
                    <a:pt x="1510" y="21358"/>
                  </a:cubicBezTo>
                  <a:cubicBezTo>
                    <a:pt x="1721" y="21491"/>
                    <a:pt x="1954" y="21580"/>
                    <a:pt x="2198" y="21636"/>
                  </a:cubicBezTo>
                  <a:lnTo>
                    <a:pt x="2453" y="22057"/>
                  </a:lnTo>
                  <a:cubicBezTo>
                    <a:pt x="2453" y="22057"/>
                    <a:pt x="1732" y="23101"/>
                    <a:pt x="2941" y="24155"/>
                  </a:cubicBezTo>
                  <a:cubicBezTo>
                    <a:pt x="3297" y="24399"/>
                    <a:pt x="3363" y="24543"/>
                    <a:pt x="4595" y="24677"/>
                  </a:cubicBezTo>
                  <a:cubicBezTo>
                    <a:pt x="4706" y="24688"/>
                    <a:pt x="4784" y="24699"/>
                    <a:pt x="5028" y="24865"/>
                  </a:cubicBezTo>
                  <a:cubicBezTo>
                    <a:pt x="5283" y="25021"/>
                    <a:pt x="5427" y="25120"/>
                    <a:pt x="6171" y="25298"/>
                  </a:cubicBezTo>
                  <a:cubicBezTo>
                    <a:pt x="6343" y="25341"/>
                    <a:pt x="6610" y="25374"/>
                    <a:pt x="6875" y="25374"/>
                  </a:cubicBezTo>
                  <a:cubicBezTo>
                    <a:pt x="7088" y="25374"/>
                    <a:pt x="7300" y="25353"/>
                    <a:pt x="7458" y="25298"/>
                  </a:cubicBezTo>
                  <a:cubicBezTo>
                    <a:pt x="7658" y="25598"/>
                    <a:pt x="7825" y="25908"/>
                    <a:pt x="7980" y="26230"/>
                  </a:cubicBezTo>
                  <a:cubicBezTo>
                    <a:pt x="8213" y="26807"/>
                    <a:pt x="8335" y="27229"/>
                    <a:pt x="9234" y="28417"/>
                  </a:cubicBezTo>
                  <a:cubicBezTo>
                    <a:pt x="9378" y="28705"/>
                    <a:pt x="9622" y="28927"/>
                    <a:pt x="9201" y="30092"/>
                  </a:cubicBezTo>
                  <a:cubicBezTo>
                    <a:pt x="9045" y="30459"/>
                    <a:pt x="8846" y="30814"/>
                    <a:pt x="8601" y="31124"/>
                  </a:cubicBezTo>
                  <a:cubicBezTo>
                    <a:pt x="8368" y="31402"/>
                    <a:pt x="8213" y="31624"/>
                    <a:pt x="7913" y="32390"/>
                  </a:cubicBezTo>
                  <a:cubicBezTo>
                    <a:pt x="7736" y="32834"/>
                    <a:pt x="7469" y="33622"/>
                    <a:pt x="7070" y="34132"/>
                  </a:cubicBezTo>
                  <a:cubicBezTo>
                    <a:pt x="6770" y="34532"/>
                    <a:pt x="6337" y="35020"/>
                    <a:pt x="5949" y="35786"/>
                  </a:cubicBezTo>
                  <a:cubicBezTo>
                    <a:pt x="5916" y="35841"/>
                    <a:pt x="5283" y="37262"/>
                    <a:pt x="5361" y="37905"/>
                  </a:cubicBezTo>
                  <a:cubicBezTo>
                    <a:pt x="5588" y="38176"/>
                    <a:pt x="5788" y="38640"/>
                    <a:pt x="6948" y="38640"/>
                  </a:cubicBezTo>
                  <a:cubicBezTo>
                    <a:pt x="7261" y="38640"/>
                    <a:pt x="7642" y="38607"/>
                    <a:pt x="8113" y="38527"/>
                  </a:cubicBezTo>
                  <a:cubicBezTo>
                    <a:pt x="8812" y="38405"/>
                    <a:pt x="10277" y="37994"/>
                    <a:pt x="10799" y="37694"/>
                  </a:cubicBezTo>
                  <a:cubicBezTo>
                    <a:pt x="11365" y="37373"/>
                    <a:pt x="12841" y="36762"/>
                    <a:pt x="13163" y="36574"/>
                  </a:cubicBezTo>
                  <a:cubicBezTo>
                    <a:pt x="13751" y="36210"/>
                    <a:pt x="14928" y="35505"/>
                    <a:pt x="15738" y="35505"/>
                  </a:cubicBezTo>
                  <a:cubicBezTo>
                    <a:pt x="15768" y="35505"/>
                    <a:pt x="15797" y="35506"/>
                    <a:pt x="15826" y="35508"/>
                  </a:cubicBezTo>
                  <a:cubicBezTo>
                    <a:pt x="15938" y="35518"/>
                    <a:pt x="16054" y="35521"/>
                    <a:pt x="16177" y="35521"/>
                  </a:cubicBezTo>
                  <a:cubicBezTo>
                    <a:pt x="16451" y="35521"/>
                    <a:pt x="16760" y="35505"/>
                    <a:pt x="17128" y="35505"/>
                  </a:cubicBezTo>
                  <a:cubicBezTo>
                    <a:pt x="17351" y="35505"/>
                    <a:pt x="17596" y="35511"/>
                    <a:pt x="17868" y="35530"/>
                  </a:cubicBezTo>
                  <a:cubicBezTo>
                    <a:pt x="18081" y="35544"/>
                    <a:pt x="18287" y="35553"/>
                    <a:pt x="18512" y="35553"/>
                  </a:cubicBezTo>
                  <a:cubicBezTo>
                    <a:pt x="19027" y="35553"/>
                    <a:pt x="19638" y="35504"/>
                    <a:pt x="20643" y="35342"/>
                  </a:cubicBezTo>
                  <a:cubicBezTo>
                    <a:pt x="21331" y="35153"/>
                    <a:pt x="22663" y="34809"/>
                    <a:pt x="23229" y="33954"/>
                  </a:cubicBezTo>
                  <a:cubicBezTo>
                    <a:pt x="23229" y="33954"/>
                    <a:pt x="23306" y="33022"/>
                    <a:pt x="22574" y="31668"/>
                  </a:cubicBezTo>
                  <a:cubicBezTo>
                    <a:pt x="22574" y="31668"/>
                    <a:pt x="21642" y="29759"/>
                    <a:pt x="21464" y="29515"/>
                  </a:cubicBezTo>
                  <a:cubicBezTo>
                    <a:pt x="21098" y="28994"/>
                    <a:pt x="20332" y="27995"/>
                    <a:pt x="19910" y="27529"/>
                  </a:cubicBezTo>
                  <a:cubicBezTo>
                    <a:pt x="19433" y="27007"/>
                    <a:pt x="18556" y="25964"/>
                    <a:pt x="18101" y="25331"/>
                  </a:cubicBezTo>
                  <a:cubicBezTo>
                    <a:pt x="17646" y="24654"/>
                    <a:pt x="17269" y="23911"/>
                    <a:pt x="16991" y="23134"/>
                  </a:cubicBezTo>
                  <a:cubicBezTo>
                    <a:pt x="16991" y="23134"/>
                    <a:pt x="18889" y="22002"/>
                    <a:pt x="18634" y="20448"/>
                  </a:cubicBezTo>
                  <a:cubicBezTo>
                    <a:pt x="18634" y="20448"/>
                    <a:pt x="18911" y="20348"/>
                    <a:pt x="19267" y="19350"/>
                  </a:cubicBezTo>
                  <a:cubicBezTo>
                    <a:pt x="19267" y="19350"/>
                    <a:pt x="19511" y="19405"/>
                    <a:pt x="19855" y="19405"/>
                  </a:cubicBezTo>
                  <a:cubicBezTo>
                    <a:pt x="20765" y="19405"/>
                    <a:pt x="22376" y="19019"/>
                    <a:pt x="22030" y="16209"/>
                  </a:cubicBezTo>
                  <a:cubicBezTo>
                    <a:pt x="22030" y="16209"/>
                    <a:pt x="23417" y="15377"/>
                    <a:pt x="22873" y="12824"/>
                  </a:cubicBezTo>
                  <a:cubicBezTo>
                    <a:pt x="22873" y="12824"/>
                    <a:pt x="24338" y="10638"/>
                    <a:pt x="21963" y="9051"/>
                  </a:cubicBezTo>
                  <a:cubicBezTo>
                    <a:pt x="21963" y="9051"/>
                    <a:pt x="22729" y="7053"/>
                    <a:pt x="20487" y="5499"/>
                  </a:cubicBezTo>
                  <a:cubicBezTo>
                    <a:pt x="20487" y="5499"/>
                    <a:pt x="20595" y="1675"/>
                    <a:pt x="16971" y="1675"/>
                  </a:cubicBezTo>
                  <a:cubicBezTo>
                    <a:pt x="16570" y="1675"/>
                    <a:pt x="16124" y="1722"/>
                    <a:pt x="15626" y="1826"/>
                  </a:cubicBezTo>
                  <a:cubicBezTo>
                    <a:pt x="15626" y="1826"/>
                    <a:pt x="14223" y="0"/>
                    <a:pt x="12116" y="0"/>
                  </a:cubicBezTo>
                  <a:close/>
                </a:path>
              </a:pathLst>
            </a:custGeom>
            <a:solidFill>
              <a:srgbClr val="F7DE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4"/>
            <p:cNvSpPr/>
            <p:nvPr/>
          </p:nvSpPr>
          <p:spPr>
            <a:xfrm flipH="1">
              <a:off x="2459109" y="2667582"/>
              <a:ext cx="51801" cy="98564"/>
            </a:xfrm>
            <a:custGeom>
              <a:avLst/>
              <a:gdLst/>
              <a:ahLst/>
              <a:cxnLst/>
              <a:rect l="l" t="t" r="r" b="b"/>
              <a:pathLst>
                <a:path w="689" h="1311" extrusionOk="0">
                  <a:moveTo>
                    <a:pt x="323" y="1"/>
                  </a:moveTo>
                  <a:lnTo>
                    <a:pt x="323" y="101"/>
                  </a:lnTo>
                  <a:lnTo>
                    <a:pt x="300" y="223"/>
                  </a:lnTo>
                  <a:lnTo>
                    <a:pt x="267" y="312"/>
                  </a:lnTo>
                  <a:lnTo>
                    <a:pt x="212" y="389"/>
                  </a:lnTo>
                  <a:lnTo>
                    <a:pt x="145" y="478"/>
                  </a:lnTo>
                  <a:lnTo>
                    <a:pt x="78" y="600"/>
                  </a:lnTo>
                  <a:lnTo>
                    <a:pt x="34" y="733"/>
                  </a:lnTo>
                  <a:lnTo>
                    <a:pt x="1" y="889"/>
                  </a:lnTo>
                  <a:lnTo>
                    <a:pt x="1" y="1022"/>
                  </a:lnTo>
                  <a:lnTo>
                    <a:pt x="12" y="1133"/>
                  </a:lnTo>
                  <a:lnTo>
                    <a:pt x="56" y="1233"/>
                  </a:lnTo>
                  <a:lnTo>
                    <a:pt x="123" y="1310"/>
                  </a:lnTo>
                  <a:lnTo>
                    <a:pt x="189" y="1288"/>
                  </a:lnTo>
                  <a:lnTo>
                    <a:pt x="245" y="1255"/>
                  </a:lnTo>
                  <a:lnTo>
                    <a:pt x="323" y="1199"/>
                  </a:lnTo>
                  <a:lnTo>
                    <a:pt x="400" y="1111"/>
                  </a:lnTo>
                  <a:lnTo>
                    <a:pt x="445" y="1022"/>
                  </a:lnTo>
                  <a:lnTo>
                    <a:pt x="489" y="922"/>
                  </a:lnTo>
                  <a:lnTo>
                    <a:pt x="545" y="800"/>
                  </a:lnTo>
                  <a:lnTo>
                    <a:pt x="578" y="700"/>
                  </a:lnTo>
                  <a:lnTo>
                    <a:pt x="611" y="589"/>
                  </a:lnTo>
                  <a:lnTo>
                    <a:pt x="633" y="478"/>
                  </a:lnTo>
                  <a:lnTo>
                    <a:pt x="656" y="400"/>
                  </a:lnTo>
                  <a:lnTo>
                    <a:pt x="678" y="289"/>
                  </a:lnTo>
                  <a:lnTo>
                    <a:pt x="689" y="178"/>
                  </a:lnTo>
                  <a:lnTo>
                    <a:pt x="633" y="156"/>
                  </a:lnTo>
                  <a:lnTo>
                    <a:pt x="567" y="134"/>
                  </a:lnTo>
                  <a:lnTo>
                    <a:pt x="478" y="79"/>
                  </a:lnTo>
                  <a:lnTo>
                    <a:pt x="389" y="34"/>
                  </a:lnTo>
                  <a:lnTo>
                    <a:pt x="323" y="1"/>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4"/>
            <p:cNvSpPr/>
            <p:nvPr/>
          </p:nvSpPr>
          <p:spPr>
            <a:xfrm flipH="1">
              <a:off x="3255089" y="2937267"/>
              <a:ext cx="177807" cy="116157"/>
            </a:xfrm>
            <a:custGeom>
              <a:avLst/>
              <a:gdLst/>
              <a:ahLst/>
              <a:cxnLst/>
              <a:rect l="l" t="t" r="r" b="b"/>
              <a:pathLst>
                <a:path w="2365" h="1545" extrusionOk="0">
                  <a:moveTo>
                    <a:pt x="521" y="1"/>
                  </a:moveTo>
                  <a:cubicBezTo>
                    <a:pt x="310" y="1"/>
                    <a:pt x="106" y="118"/>
                    <a:pt x="0" y="309"/>
                  </a:cubicBezTo>
                  <a:lnTo>
                    <a:pt x="23" y="420"/>
                  </a:lnTo>
                  <a:lnTo>
                    <a:pt x="78" y="553"/>
                  </a:lnTo>
                  <a:lnTo>
                    <a:pt x="134" y="664"/>
                  </a:lnTo>
                  <a:lnTo>
                    <a:pt x="234" y="775"/>
                  </a:lnTo>
                  <a:lnTo>
                    <a:pt x="367" y="909"/>
                  </a:lnTo>
                  <a:lnTo>
                    <a:pt x="522" y="1042"/>
                  </a:lnTo>
                  <a:lnTo>
                    <a:pt x="633" y="1108"/>
                  </a:lnTo>
                  <a:lnTo>
                    <a:pt x="700" y="1097"/>
                  </a:lnTo>
                  <a:lnTo>
                    <a:pt x="755" y="1097"/>
                  </a:lnTo>
                  <a:lnTo>
                    <a:pt x="899" y="1130"/>
                  </a:lnTo>
                  <a:lnTo>
                    <a:pt x="1044" y="1186"/>
                  </a:lnTo>
                  <a:lnTo>
                    <a:pt x="1177" y="1253"/>
                  </a:lnTo>
                  <a:lnTo>
                    <a:pt x="1277" y="1308"/>
                  </a:lnTo>
                  <a:lnTo>
                    <a:pt x="1321" y="1341"/>
                  </a:lnTo>
                  <a:lnTo>
                    <a:pt x="1565" y="1364"/>
                  </a:lnTo>
                  <a:lnTo>
                    <a:pt x="1743" y="1364"/>
                  </a:lnTo>
                  <a:lnTo>
                    <a:pt x="1843" y="1352"/>
                  </a:lnTo>
                  <a:cubicBezTo>
                    <a:pt x="1908" y="1500"/>
                    <a:pt x="1980" y="1544"/>
                    <a:pt x="2039" y="1544"/>
                  </a:cubicBezTo>
                  <a:cubicBezTo>
                    <a:pt x="2061" y="1544"/>
                    <a:pt x="2081" y="1539"/>
                    <a:pt x="2098" y="1530"/>
                  </a:cubicBezTo>
                  <a:cubicBezTo>
                    <a:pt x="2364" y="1375"/>
                    <a:pt x="1909" y="1064"/>
                    <a:pt x="1909" y="1064"/>
                  </a:cubicBezTo>
                  <a:lnTo>
                    <a:pt x="1776" y="1008"/>
                  </a:lnTo>
                  <a:lnTo>
                    <a:pt x="1432" y="753"/>
                  </a:lnTo>
                  <a:lnTo>
                    <a:pt x="622" y="10"/>
                  </a:lnTo>
                  <a:cubicBezTo>
                    <a:pt x="589" y="4"/>
                    <a:pt x="555" y="1"/>
                    <a:pt x="521" y="1"/>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4"/>
            <p:cNvSpPr/>
            <p:nvPr/>
          </p:nvSpPr>
          <p:spPr>
            <a:xfrm flipH="1">
              <a:off x="2979769" y="2330532"/>
              <a:ext cx="353809" cy="180288"/>
            </a:xfrm>
            <a:custGeom>
              <a:avLst/>
              <a:gdLst/>
              <a:ahLst/>
              <a:cxnLst/>
              <a:rect l="l" t="t" r="r" b="b"/>
              <a:pathLst>
                <a:path w="4706" h="2398" extrusionOk="0">
                  <a:moveTo>
                    <a:pt x="1276" y="0"/>
                  </a:moveTo>
                  <a:lnTo>
                    <a:pt x="1110" y="23"/>
                  </a:lnTo>
                  <a:lnTo>
                    <a:pt x="899" y="45"/>
                  </a:lnTo>
                  <a:lnTo>
                    <a:pt x="777" y="100"/>
                  </a:lnTo>
                  <a:lnTo>
                    <a:pt x="666" y="189"/>
                  </a:lnTo>
                  <a:lnTo>
                    <a:pt x="566" y="278"/>
                  </a:lnTo>
                  <a:lnTo>
                    <a:pt x="488" y="389"/>
                  </a:lnTo>
                  <a:lnTo>
                    <a:pt x="422" y="522"/>
                  </a:lnTo>
                  <a:lnTo>
                    <a:pt x="355" y="688"/>
                  </a:lnTo>
                  <a:lnTo>
                    <a:pt x="300" y="910"/>
                  </a:lnTo>
                  <a:lnTo>
                    <a:pt x="267" y="1099"/>
                  </a:lnTo>
                  <a:lnTo>
                    <a:pt x="222" y="1299"/>
                  </a:lnTo>
                  <a:lnTo>
                    <a:pt x="178" y="1499"/>
                  </a:lnTo>
                  <a:lnTo>
                    <a:pt x="133" y="1698"/>
                  </a:lnTo>
                  <a:lnTo>
                    <a:pt x="100" y="1876"/>
                  </a:lnTo>
                  <a:lnTo>
                    <a:pt x="67" y="2042"/>
                  </a:lnTo>
                  <a:lnTo>
                    <a:pt x="45" y="2142"/>
                  </a:lnTo>
                  <a:lnTo>
                    <a:pt x="33" y="2220"/>
                  </a:lnTo>
                  <a:lnTo>
                    <a:pt x="0" y="2397"/>
                  </a:lnTo>
                  <a:cubicBezTo>
                    <a:pt x="0" y="2397"/>
                    <a:pt x="399" y="449"/>
                    <a:pt x="2453" y="449"/>
                  </a:cubicBezTo>
                  <a:cubicBezTo>
                    <a:pt x="3053" y="449"/>
                    <a:pt x="3793" y="615"/>
                    <a:pt x="4706" y="1044"/>
                  </a:cubicBezTo>
                  <a:lnTo>
                    <a:pt x="4595" y="955"/>
                  </a:lnTo>
                  <a:lnTo>
                    <a:pt x="4317" y="766"/>
                  </a:lnTo>
                  <a:lnTo>
                    <a:pt x="4040" y="600"/>
                  </a:lnTo>
                  <a:lnTo>
                    <a:pt x="3629" y="411"/>
                  </a:lnTo>
                  <a:lnTo>
                    <a:pt x="3274" y="278"/>
                  </a:lnTo>
                  <a:lnTo>
                    <a:pt x="3008" y="200"/>
                  </a:lnTo>
                  <a:lnTo>
                    <a:pt x="2730" y="122"/>
                  </a:lnTo>
                  <a:lnTo>
                    <a:pt x="2464" y="67"/>
                  </a:lnTo>
                  <a:lnTo>
                    <a:pt x="2264" y="45"/>
                  </a:lnTo>
                  <a:lnTo>
                    <a:pt x="2042" y="11"/>
                  </a:lnTo>
                  <a:lnTo>
                    <a:pt x="1842"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4"/>
            <p:cNvSpPr/>
            <p:nvPr/>
          </p:nvSpPr>
          <p:spPr>
            <a:xfrm flipH="1">
              <a:off x="3149980" y="2510748"/>
              <a:ext cx="99316" cy="63454"/>
            </a:xfrm>
            <a:custGeom>
              <a:avLst/>
              <a:gdLst/>
              <a:ahLst/>
              <a:cxnLst/>
              <a:rect l="l" t="t" r="r" b="b"/>
              <a:pathLst>
                <a:path w="1321" h="844" extrusionOk="0">
                  <a:moveTo>
                    <a:pt x="0" y="0"/>
                  </a:moveTo>
                  <a:lnTo>
                    <a:pt x="0" y="111"/>
                  </a:lnTo>
                  <a:lnTo>
                    <a:pt x="0" y="278"/>
                  </a:lnTo>
                  <a:lnTo>
                    <a:pt x="22" y="411"/>
                  </a:lnTo>
                  <a:lnTo>
                    <a:pt x="56" y="578"/>
                  </a:lnTo>
                  <a:lnTo>
                    <a:pt x="89" y="700"/>
                  </a:lnTo>
                  <a:lnTo>
                    <a:pt x="111" y="777"/>
                  </a:lnTo>
                  <a:lnTo>
                    <a:pt x="155" y="844"/>
                  </a:lnTo>
                  <a:lnTo>
                    <a:pt x="1321" y="145"/>
                  </a:lnTo>
                  <a:lnTo>
                    <a:pt x="0"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4"/>
            <p:cNvSpPr/>
            <p:nvPr/>
          </p:nvSpPr>
          <p:spPr>
            <a:xfrm flipH="1">
              <a:off x="3050664" y="2426467"/>
              <a:ext cx="224495" cy="227878"/>
            </a:xfrm>
            <a:custGeom>
              <a:avLst/>
              <a:gdLst/>
              <a:ahLst/>
              <a:cxnLst/>
              <a:rect l="l" t="t" r="r" b="b"/>
              <a:pathLst>
                <a:path w="2986" h="3031" extrusionOk="0">
                  <a:moveTo>
                    <a:pt x="344" y="1"/>
                  </a:moveTo>
                  <a:cubicBezTo>
                    <a:pt x="189" y="345"/>
                    <a:pt x="78" y="711"/>
                    <a:pt x="0" y="1077"/>
                  </a:cubicBezTo>
                  <a:lnTo>
                    <a:pt x="1676" y="1277"/>
                  </a:lnTo>
                  <a:lnTo>
                    <a:pt x="355" y="2065"/>
                  </a:lnTo>
                  <a:cubicBezTo>
                    <a:pt x="355" y="2065"/>
                    <a:pt x="289" y="2253"/>
                    <a:pt x="566" y="2620"/>
                  </a:cubicBezTo>
                  <a:cubicBezTo>
                    <a:pt x="566" y="2620"/>
                    <a:pt x="755" y="2842"/>
                    <a:pt x="644" y="3030"/>
                  </a:cubicBezTo>
                  <a:cubicBezTo>
                    <a:pt x="644" y="3030"/>
                    <a:pt x="1176" y="2797"/>
                    <a:pt x="766" y="2342"/>
                  </a:cubicBezTo>
                  <a:lnTo>
                    <a:pt x="2109" y="1110"/>
                  </a:lnTo>
                  <a:lnTo>
                    <a:pt x="2109" y="1110"/>
                  </a:lnTo>
                  <a:cubicBezTo>
                    <a:pt x="2020" y="1127"/>
                    <a:pt x="1931" y="1135"/>
                    <a:pt x="1842" y="1135"/>
                  </a:cubicBezTo>
                  <a:cubicBezTo>
                    <a:pt x="1753" y="1135"/>
                    <a:pt x="1665" y="1127"/>
                    <a:pt x="1576" y="1110"/>
                  </a:cubicBezTo>
                  <a:cubicBezTo>
                    <a:pt x="1265" y="1066"/>
                    <a:pt x="355" y="888"/>
                    <a:pt x="355" y="888"/>
                  </a:cubicBezTo>
                  <a:cubicBezTo>
                    <a:pt x="355" y="666"/>
                    <a:pt x="433" y="456"/>
                    <a:pt x="577" y="289"/>
                  </a:cubicBezTo>
                  <a:lnTo>
                    <a:pt x="2985" y="1110"/>
                  </a:lnTo>
                  <a:lnTo>
                    <a:pt x="344"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4"/>
            <p:cNvSpPr/>
            <p:nvPr/>
          </p:nvSpPr>
          <p:spPr>
            <a:xfrm flipH="1">
              <a:off x="2366485" y="2684273"/>
              <a:ext cx="179461" cy="186979"/>
            </a:xfrm>
            <a:custGeom>
              <a:avLst/>
              <a:gdLst/>
              <a:ahLst/>
              <a:cxnLst/>
              <a:rect l="l" t="t" r="r" b="b"/>
              <a:pathLst>
                <a:path w="2387" h="2487" extrusionOk="0">
                  <a:moveTo>
                    <a:pt x="1332" y="1"/>
                  </a:moveTo>
                  <a:cubicBezTo>
                    <a:pt x="1332" y="1"/>
                    <a:pt x="1676" y="966"/>
                    <a:pt x="1110" y="1510"/>
                  </a:cubicBezTo>
                  <a:cubicBezTo>
                    <a:pt x="1110" y="1510"/>
                    <a:pt x="849" y="1817"/>
                    <a:pt x="485" y="1817"/>
                  </a:cubicBezTo>
                  <a:cubicBezTo>
                    <a:pt x="340" y="1817"/>
                    <a:pt x="179" y="1768"/>
                    <a:pt x="12" y="1632"/>
                  </a:cubicBezTo>
                  <a:lnTo>
                    <a:pt x="1" y="1688"/>
                  </a:lnTo>
                  <a:lnTo>
                    <a:pt x="1" y="1799"/>
                  </a:lnTo>
                  <a:lnTo>
                    <a:pt x="1" y="1932"/>
                  </a:lnTo>
                  <a:lnTo>
                    <a:pt x="23" y="2043"/>
                  </a:lnTo>
                  <a:lnTo>
                    <a:pt x="56" y="2132"/>
                  </a:lnTo>
                  <a:lnTo>
                    <a:pt x="123" y="2232"/>
                  </a:lnTo>
                  <a:lnTo>
                    <a:pt x="223" y="2342"/>
                  </a:lnTo>
                  <a:lnTo>
                    <a:pt x="356" y="2420"/>
                  </a:lnTo>
                  <a:lnTo>
                    <a:pt x="478" y="2465"/>
                  </a:lnTo>
                  <a:lnTo>
                    <a:pt x="611" y="2487"/>
                  </a:lnTo>
                  <a:lnTo>
                    <a:pt x="755" y="2476"/>
                  </a:lnTo>
                  <a:lnTo>
                    <a:pt x="833" y="2442"/>
                  </a:lnTo>
                  <a:lnTo>
                    <a:pt x="977" y="2365"/>
                  </a:lnTo>
                  <a:lnTo>
                    <a:pt x="1088" y="2265"/>
                  </a:lnTo>
                  <a:lnTo>
                    <a:pt x="1199" y="2154"/>
                  </a:lnTo>
                  <a:lnTo>
                    <a:pt x="1277" y="2043"/>
                  </a:lnTo>
                  <a:lnTo>
                    <a:pt x="1343" y="1943"/>
                  </a:lnTo>
                  <a:lnTo>
                    <a:pt x="1388" y="1854"/>
                  </a:lnTo>
                  <a:lnTo>
                    <a:pt x="1454" y="1865"/>
                  </a:lnTo>
                  <a:lnTo>
                    <a:pt x="1565" y="1865"/>
                  </a:lnTo>
                  <a:lnTo>
                    <a:pt x="1654" y="1854"/>
                  </a:lnTo>
                  <a:lnTo>
                    <a:pt x="1732" y="1832"/>
                  </a:lnTo>
                  <a:lnTo>
                    <a:pt x="1832" y="1788"/>
                  </a:lnTo>
                  <a:lnTo>
                    <a:pt x="1954" y="1710"/>
                  </a:lnTo>
                  <a:lnTo>
                    <a:pt x="2043" y="1654"/>
                  </a:lnTo>
                  <a:lnTo>
                    <a:pt x="2109" y="1588"/>
                  </a:lnTo>
                  <a:lnTo>
                    <a:pt x="2187" y="1466"/>
                  </a:lnTo>
                  <a:lnTo>
                    <a:pt x="2265" y="1344"/>
                  </a:lnTo>
                  <a:lnTo>
                    <a:pt x="2331" y="1255"/>
                  </a:lnTo>
                  <a:lnTo>
                    <a:pt x="2387" y="1199"/>
                  </a:lnTo>
                  <a:lnTo>
                    <a:pt x="2276" y="1133"/>
                  </a:lnTo>
                  <a:lnTo>
                    <a:pt x="2165" y="1066"/>
                  </a:lnTo>
                  <a:lnTo>
                    <a:pt x="2065" y="989"/>
                  </a:lnTo>
                  <a:lnTo>
                    <a:pt x="1998" y="911"/>
                  </a:lnTo>
                  <a:lnTo>
                    <a:pt x="1921" y="833"/>
                  </a:lnTo>
                  <a:lnTo>
                    <a:pt x="1832" y="700"/>
                  </a:lnTo>
                  <a:lnTo>
                    <a:pt x="1754" y="578"/>
                  </a:lnTo>
                  <a:lnTo>
                    <a:pt x="1654" y="389"/>
                  </a:lnTo>
                  <a:lnTo>
                    <a:pt x="1610" y="278"/>
                  </a:lnTo>
                  <a:lnTo>
                    <a:pt x="1588" y="178"/>
                  </a:lnTo>
                  <a:lnTo>
                    <a:pt x="1554" y="56"/>
                  </a:lnTo>
                  <a:lnTo>
                    <a:pt x="1466" y="45"/>
                  </a:lnTo>
                  <a:lnTo>
                    <a:pt x="1332"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4"/>
            <p:cNvSpPr/>
            <p:nvPr/>
          </p:nvSpPr>
          <p:spPr>
            <a:xfrm flipH="1">
              <a:off x="2384005" y="2821935"/>
              <a:ext cx="240358" cy="254568"/>
            </a:xfrm>
            <a:custGeom>
              <a:avLst/>
              <a:gdLst/>
              <a:ahLst/>
              <a:cxnLst/>
              <a:rect l="l" t="t" r="r" b="b"/>
              <a:pathLst>
                <a:path w="3197" h="3386" extrusionOk="0">
                  <a:moveTo>
                    <a:pt x="2786" y="1"/>
                  </a:moveTo>
                  <a:lnTo>
                    <a:pt x="2664" y="23"/>
                  </a:lnTo>
                  <a:lnTo>
                    <a:pt x="2442" y="23"/>
                  </a:lnTo>
                  <a:lnTo>
                    <a:pt x="2398" y="90"/>
                  </a:lnTo>
                  <a:lnTo>
                    <a:pt x="2342" y="179"/>
                  </a:lnTo>
                  <a:lnTo>
                    <a:pt x="2275" y="290"/>
                  </a:lnTo>
                  <a:lnTo>
                    <a:pt x="2153" y="423"/>
                  </a:lnTo>
                  <a:lnTo>
                    <a:pt x="2020" y="534"/>
                  </a:lnTo>
                  <a:lnTo>
                    <a:pt x="1965" y="700"/>
                  </a:lnTo>
                  <a:lnTo>
                    <a:pt x="1909" y="889"/>
                  </a:lnTo>
                  <a:lnTo>
                    <a:pt x="1832" y="1100"/>
                  </a:lnTo>
                  <a:lnTo>
                    <a:pt x="1765" y="1266"/>
                  </a:lnTo>
                  <a:lnTo>
                    <a:pt x="1676" y="1477"/>
                  </a:lnTo>
                  <a:lnTo>
                    <a:pt x="1576" y="1666"/>
                  </a:lnTo>
                  <a:lnTo>
                    <a:pt x="1499" y="1832"/>
                  </a:lnTo>
                  <a:lnTo>
                    <a:pt x="1388" y="2021"/>
                  </a:lnTo>
                  <a:lnTo>
                    <a:pt x="1288" y="2165"/>
                  </a:lnTo>
                  <a:lnTo>
                    <a:pt x="1177" y="2309"/>
                  </a:lnTo>
                  <a:lnTo>
                    <a:pt x="1033" y="2454"/>
                  </a:lnTo>
                  <a:lnTo>
                    <a:pt x="877" y="2576"/>
                  </a:lnTo>
                  <a:lnTo>
                    <a:pt x="711" y="2698"/>
                  </a:lnTo>
                  <a:lnTo>
                    <a:pt x="522" y="2853"/>
                  </a:lnTo>
                  <a:lnTo>
                    <a:pt x="367" y="3009"/>
                  </a:lnTo>
                  <a:lnTo>
                    <a:pt x="233" y="3153"/>
                  </a:lnTo>
                  <a:lnTo>
                    <a:pt x="89" y="3297"/>
                  </a:lnTo>
                  <a:lnTo>
                    <a:pt x="0" y="3386"/>
                  </a:lnTo>
                  <a:cubicBezTo>
                    <a:pt x="2853" y="2343"/>
                    <a:pt x="3197" y="1033"/>
                    <a:pt x="3197" y="1033"/>
                  </a:cubicBezTo>
                  <a:lnTo>
                    <a:pt x="3108" y="933"/>
                  </a:lnTo>
                  <a:lnTo>
                    <a:pt x="3030" y="856"/>
                  </a:lnTo>
                  <a:lnTo>
                    <a:pt x="2952" y="733"/>
                  </a:lnTo>
                  <a:lnTo>
                    <a:pt x="2886" y="589"/>
                  </a:lnTo>
                  <a:lnTo>
                    <a:pt x="2841" y="456"/>
                  </a:lnTo>
                  <a:lnTo>
                    <a:pt x="2797" y="256"/>
                  </a:lnTo>
                  <a:lnTo>
                    <a:pt x="2786" y="79"/>
                  </a:lnTo>
                  <a:lnTo>
                    <a:pt x="2786" y="1"/>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4"/>
            <p:cNvSpPr/>
            <p:nvPr/>
          </p:nvSpPr>
          <p:spPr>
            <a:xfrm flipH="1">
              <a:off x="2862110" y="3051396"/>
              <a:ext cx="564921" cy="365537"/>
            </a:xfrm>
            <a:custGeom>
              <a:avLst/>
              <a:gdLst/>
              <a:ahLst/>
              <a:cxnLst/>
              <a:rect l="l" t="t" r="r" b="b"/>
              <a:pathLst>
                <a:path w="7514" h="4862" extrusionOk="0">
                  <a:moveTo>
                    <a:pt x="33" y="1"/>
                  </a:moveTo>
                  <a:lnTo>
                    <a:pt x="33" y="1"/>
                  </a:lnTo>
                  <a:cubicBezTo>
                    <a:pt x="0" y="534"/>
                    <a:pt x="189" y="744"/>
                    <a:pt x="189" y="744"/>
                  </a:cubicBezTo>
                  <a:cubicBezTo>
                    <a:pt x="411" y="867"/>
                    <a:pt x="644" y="966"/>
                    <a:pt x="877" y="1022"/>
                  </a:cubicBezTo>
                  <a:lnTo>
                    <a:pt x="1143" y="1444"/>
                  </a:lnTo>
                  <a:lnTo>
                    <a:pt x="1099" y="1521"/>
                  </a:lnTo>
                  <a:lnTo>
                    <a:pt x="1043" y="1621"/>
                  </a:lnTo>
                  <a:lnTo>
                    <a:pt x="999" y="1765"/>
                  </a:lnTo>
                  <a:lnTo>
                    <a:pt x="955" y="1932"/>
                  </a:lnTo>
                  <a:lnTo>
                    <a:pt x="932" y="2110"/>
                  </a:lnTo>
                  <a:lnTo>
                    <a:pt x="932" y="2298"/>
                  </a:lnTo>
                  <a:lnTo>
                    <a:pt x="966" y="2531"/>
                  </a:lnTo>
                  <a:lnTo>
                    <a:pt x="1010" y="2664"/>
                  </a:lnTo>
                  <a:lnTo>
                    <a:pt x="1121" y="2920"/>
                  </a:lnTo>
                  <a:lnTo>
                    <a:pt x="1232" y="3097"/>
                  </a:lnTo>
                  <a:lnTo>
                    <a:pt x="1332" y="3242"/>
                  </a:lnTo>
                  <a:lnTo>
                    <a:pt x="1443" y="3364"/>
                  </a:lnTo>
                  <a:lnTo>
                    <a:pt x="1554" y="3463"/>
                  </a:lnTo>
                  <a:lnTo>
                    <a:pt x="1698" y="3586"/>
                  </a:lnTo>
                  <a:lnTo>
                    <a:pt x="1865" y="3697"/>
                  </a:lnTo>
                  <a:lnTo>
                    <a:pt x="2020" y="3785"/>
                  </a:lnTo>
                  <a:lnTo>
                    <a:pt x="2209" y="3863"/>
                  </a:lnTo>
                  <a:lnTo>
                    <a:pt x="2375" y="3907"/>
                  </a:lnTo>
                  <a:lnTo>
                    <a:pt x="2586" y="3952"/>
                  </a:lnTo>
                  <a:lnTo>
                    <a:pt x="2997" y="4007"/>
                  </a:lnTo>
                  <a:lnTo>
                    <a:pt x="3185" y="4029"/>
                  </a:lnTo>
                  <a:lnTo>
                    <a:pt x="3363" y="4063"/>
                  </a:lnTo>
                  <a:lnTo>
                    <a:pt x="3441" y="4085"/>
                  </a:lnTo>
                  <a:lnTo>
                    <a:pt x="3640" y="4185"/>
                  </a:lnTo>
                  <a:lnTo>
                    <a:pt x="3873" y="4329"/>
                  </a:lnTo>
                  <a:lnTo>
                    <a:pt x="4195" y="4473"/>
                  </a:lnTo>
                  <a:lnTo>
                    <a:pt x="4495" y="4573"/>
                  </a:lnTo>
                  <a:lnTo>
                    <a:pt x="4806" y="4651"/>
                  </a:lnTo>
                  <a:lnTo>
                    <a:pt x="5050" y="4695"/>
                  </a:lnTo>
                  <a:lnTo>
                    <a:pt x="5272" y="4729"/>
                  </a:lnTo>
                  <a:lnTo>
                    <a:pt x="5427" y="4740"/>
                  </a:lnTo>
                  <a:lnTo>
                    <a:pt x="5705" y="4740"/>
                  </a:lnTo>
                  <a:lnTo>
                    <a:pt x="5804" y="4729"/>
                  </a:lnTo>
                  <a:lnTo>
                    <a:pt x="5915" y="4718"/>
                  </a:lnTo>
                  <a:lnTo>
                    <a:pt x="6049" y="4684"/>
                  </a:lnTo>
                  <a:lnTo>
                    <a:pt x="6148" y="4662"/>
                  </a:lnTo>
                  <a:lnTo>
                    <a:pt x="6271" y="4640"/>
                  </a:lnTo>
                  <a:lnTo>
                    <a:pt x="6393" y="4629"/>
                  </a:lnTo>
                  <a:lnTo>
                    <a:pt x="6759" y="4629"/>
                  </a:lnTo>
                  <a:lnTo>
                    <a:pt x="6914" y="4640"/>
                  </a:lnTo>
                  <a:lnTo>
                    <a:pt x="7070" y="4673"/>
                  </a:lnTo>
                  <a:lnTo>
                    <a:pt x="7269" y="4729"/>
                  </a:lnTo>
                  <a:lnTo>
                    <a:pt x="7425" y="4795"/>
                  </a:lnTo>
                  <a:lnTo>
                    <a:pt x="7513" y="4862"/>
                  </a:lnTo>
                  <a:cubicBezTo>
                    <a:pt x="7280" y="4218"/>
                    <a:pt x="6104" y="4018"/>
                    <a:pt x="6104" y="4018"/>
                  </a:cubicBezTo>
                  <a:cubicBezTo>
                    <a:pt x="5988" y="4025"/>
                    <a:pt x="5876" y="4029"/>
                    <a:pt x="5769" y="4029"/>
                  </a:cubicBezTo>
                  <a:cubicBezTo>
                    <a:pt x="4361" y="4029"/>
                    <a:pt x="3729" y="3463"/>
                    <a:pt x="3729" y="3463"/>
                  </a:cubicBezTo>
                  <a:cubicBezTo>
                    <a:pt x="3665" y="3434"/>
                    <a:pt x="3600" y="3420"/>
                    <a:pt x="3537" y="3420"/>
                  </a:cubicBezTo>
                  <a:cubicBezTo>
                    <a:pt x="3481" y="3420"/>
                    <a:pt x="3426" y="3431"/>
                    <a:pt x="3374" y="3452"/>
                  </a:cubicBezTo>
                  <a:cubicBezTo>
                    <a:pt x="3208" y="3494"/>
                    <a:pt x="3047" y="3512"/>
                    <a:pt x="2893" y="3512"/>
                  </a:cubicBezTo>
                  <a:cubicBezTo>
                    <a:pt x="1932" y="3512"/>
                    <a:pt x="1232" y="2820"/>
                    <a:pt x="1232" y="2820"/>
                  </a:cubicBezTo>
                  <a:cubicBezTo>
                    <a:pt x="821" y="1710"/>
                    <a:pt x="1587" y="1377"/>
                    <a:pt x="1587" y="1377"/>
                  </a:cubicBezTo>
                  <a:lnTo>
                    <a:pt x="1399" y="645"/>
                  </a:lnTo>
                  <a:cubicBezTo>
                    <a:pt x="1328" y="651"/>
                    <a:pt x="1261" y="654"/>
                    <a:pt x="1197" y="654"/>
                  </a:cubicBezTo>
                  <a:cubicBezTo>
                    <a:pt x="248" y="654"/>
                    <a:pt x="34" y="1"/>
                    <a:pt x="33"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4"/>
            <p:cNvSpPr/>
            <p:nvPr/>
          </p:nvSpPr>
          <p:spPr>
            <a:xfrm flipH="1">
              <a:off x="1872536" y="2866218"/>
              <a:ext cx="640029" cy="927000"/>
            </a:xfrm>
            <a:custGeom>
              <a:avLst/>
              <a:gdLst/>
              <a:ahLst/>
              <a:cxnLst/>
              <a:rect l="l" t="t" r="r" b="b"/>
              <a:pathLst>
                <a:path w="8513" h="12330" extrusionOk="0">
                  <a:moveTo>
                    <a:pt x="1377" y="0"/>
                  </a:moveTo>
                  <a:lnTo>
                    <a:pt x="844" y="733"/>
                  </a:lnTo>
                  <a:lnTo>
                    <a:pt x="1" y="1754"/>
                  </a:lnTo>
                  <a:cubicBezTo>
                    <a:pt x="167" y="2564"/>
                    <a:pt x="389" y="3352"/>
                    <a:pt x="655" y="4129"/>
                  </a:cubicBezTo>
                  <a:cubicBezTo>
                    <a:pt x="966" y="4983"/>
                    <a:pt x="1643" y="5838"/>
                    <a:pt x="2054" y="6348"/>
                  </a:cubicBezTo>
                  <a:cubicBezTo>
                    <a:pt x="2464" y="6881"/>
                    <a:pt x="2986" y="7314"/>
                    <a:pt x="3585" y="7636"/>
                  </a:cubicBezTo>
                  <a:cubicBezTo>
                    <a:pt x="5882" y="8879"/>
                    <a:pt x="8513" y="12330"/>
                    <a:pt x="8513" y="12330"/>
                  </a:cubicBezTo>
                  <a:lnTo>
                    <a:pt x="8424" y="12175"/>
                  </a:lnTo>
                  <a:lnTo>
                    <a:pt x="8313" y="11930"/>
                  </a:lnTo>
                  <a:lnTo>
                    <a:pt x="8180" y="11697"/>
                  </a:lnTo>
                  <a:lnTo>
                    <a:pt x="8024" y="11420"/>
                  </a:lnTo>
                  <a:lnTo>
                    <a:pt x="7991" y="11353"/>
                  </a:lnTo>
                  <a:lnTo>
                    <a:pt x="7813" y="11109"/>
                  </a:lnTo>
                  <a:lnTo>
                    <a:pt x="7614" y="10854"/>
                  </a:lnTo>
                  <a:lnTo>
                    <a:pt x="7392" y="10565"/>
                  </a:lnTo>
                  <a:lnTo>
                    <a:pt x="7159" y="10255"/>
                  </a:lnTo>
                  <a:lnTo>
                    <a:pt x="6915" y="9955"/>
                  </a:lnTo>
                  <a:lnTo>
                    <a:pt x="6781" y="9777"/>
                  </a:lnTo>
                  <a:lnTo>
                    <a:pt x="6593" y="9556"/>
                  </a:lnTo>
                  <a:lnTo>
                    <a:pt x="6293" y="9223"/>
                  </a:lnTo>
                  <a:lnTo>
                    <a:pt x="6071" y="8967"/>
                  </a:lnTo>
                  <a:lnTo>
                    <a:pt x="5738" y="8579"/>
                  </a:lnTo>
                  <a:lnTo>
                    <a:pt x="5483" y="8268"/>
                  </a:lnTo>
                  <a:lnTo>
                    <a:pt x="5228" y="7946"/>
                  </a:lnTo>
                  <a:lnTo>
                    <a:pt x="4861" y="7491"/>
                  </a:lnTo>
                  <a:lnTo>
                    <a:pt x="4628" y="7158"/>
                  </a:lnTo>
                  <a:lnTo>
                    <a:pt x="4462" y="6914"/>
                  </a:lnTo>
                  <a:lnTo>
                    <a:pt x="4307" y="6670"/>
                  </a:lnTo>
                  <a:lnTo>
                    <a:pt x="4207" y="6492"/>
                  </a:lnTo>
                  <a:lnTo>
                    <a:pt x="4096" y="6293"/>
                  </a:lnTo>
                  <a:lnTo>
                    <a:pt x="3951" y="6015"/>
                  </a:lnTo>
                  <a:lnTo>
                    <a:pt x="3829" y="5738"/>
                  </a:lnTo>
                  <a:lnTo>
                    <a:pt x="3652" y="5349"/>
                  </a:lnTo>
                  <a:lnTo>
                    <a:pt x="3507" y="4983"/>
                  </a:lnTo>
                  <a:lnTo>
                    <a:pt x="3419" y="4750"/>
                  </a:lnTo>
                  <a:lnTo>
                    <a:pt x="3374" y="4639"/>
                  </a:lnTo>
                  <a:lnTo>
                    <a:pt x="3330" y="4528"/>
                  </a:lnTo>
                  <a:lnTo>
                    <a:pt x="3274" y="4373"/>
                  </a:lnTo>
                  <a:lnTo>
                    <a:pt x="3219" y="4240"/>
                  </a:lnTo>
                  <a:lnTo>
                    <a:pt x="3152" y="4073"/>
                  </a:lnTo>
                  <a:lnTo>
                    <a:pt x="3108" y="3951"/>
                  </a:lnTo>
                  <a:lnTo>
                    <a:pt x="3030" y="3762"/>
                  </a:lnTo>
                  <a:lnTo>
                    <a:pt x="2964" y="3607"/>
                  </a:lnTo>
                  <a:lnTo>
                    <a:pt x="2908" y="3463"/>
                  </a:lnTo>
                  <a:lnTo>
                    <a:pt x="2853" y="3330"/>
                  </a:lnTo>
                  <a:lnTo>
                    <a:pt x="2786" y="3185"/>
                  </a:lnTo>
                  <a:lnTo>
                    <a:pt x="2697" y="2997"/>
                  </a:lnTo>
                  <a:lnTo>
                    <a:pt x="2620" y="2830"/>
                  </a:lnTo>
                  <a:lnTo>
                    <a:pt x="2542" y="2664"/>
                  </a:lnTo>
                  <a:lnTo>
                    <a:pt x="2486" y="2453"/>
                  </a:lnTo>
                  <a:lnTo>
                    <a:pt x="2431" y="2253"/>
                  </a:lnTo>
                  <a:lnTo>
                    <a:pt x="2376" y="2031"/>
                  </a:lnTo>
                  <a:lnTo>
                    <a:pt x="2320" y="1731"/>
                  </a:lnTo>
                  <a:lnTo>
                    <a:pt x="2287" y="1476"/>
                  </a:lnTo>
                  <a:lnTo>
                    <a:pt x="2231" y="1199"/>
                  </a:lnTo>
                  <a:lnTo>
                    <a:pt x="2187" y="866"/>
                  </a:lnTo>
                  <a:lnTo>
                    <a:pt x="2176" y="766"/>
                  </a:lnTo>
                  <a:lnTo>
                    <a:pt x="2109" y="733"/>
                  </a:lnTo>
                  <a:lnTo>
                    <a:pt x="2020" y="688"/>
                  </a:lnTo>
                  <a:lnTo>
                    <a:pt x="1943" y="644"/>
                  </a:lnTo>
                  <a:lnTo>
                    <a:pt x="1832" y="566"/>
                  </a:lnTo>
                  <a:lnTo>
                    <a:pt x="1665" y="411"/>
                  </a:lnTo>
                  <a:lnTo>
                    <a:pt x="1521" y="255"/>
                  </a:lnTo>
                  <a:lnTo>
                    <a:pt x="1432" y="111"/>
                  </a:lnTo>
                  <a:lnTo>
                    <a:pt x="1377" y="0"/>
                  </a:ln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4"/>
            <p:cNvSpPr/>
            <p:nvPr/>
          </p:nvSpPr>
          <p:spPr>
            <a:xfrm flipH="1">
              <a:off x="2265521" y="3645199"/>
              <a:ext cx="514850" cy="253966"/>
            </a:xfrm>
            <a:custGeom>
              <a:avLst/>
              <a:gdLst/>
              <a:ahLst/>
              <a:cxnLst/>
              <a:rect l="l" t="t" r="r" b="b"/>
              <a:pathLst>
                <a:path w="6848" h="3378" extrusionOk="0">
                  <a:moveTo>
                    <a:pt x="5682" y="1"/>
                  </a:moveTo>
                  <a:cubicBezTo>
                    <a:pt x="4542" y="1"/>
                    <a:pt x="2755" y="385"/>
                    <a:pt x="1188" y="2391"/>
                  </a:cubicBezTo>
                  <a:cubicBezTo>
                    <a:pt x="1099" y="2502"/>
                    <a:pt x="1132" y="2524"/>
                    <a:pt x="699" y="2646"/>
                  </a:cubicBezTo>
                  <a:cubicBezTo>
                    <a:pt x="544" y="2690"/>
                    <a:pt x="0" y="2979"/>
                    <a:pt x="699" y="3279"/>
                  </a:cubicBezTo>
                  <a:cubicBezTo>
                    <a:pt x="811" y="3327"/>
                    <a:pt x="934" y="3377"/>
                    <a:pt x="1085" y="3377"/>
                  </a:cubicBezTo>
                  <a:cubicBezTo>
                    <a:pt x="1248" y="3377"/>
                    <a:pt x="1445" y="3318"/>
                    <a:pt x="1698" y="3134"/>
                  </a:cubicBezTo>
                  <a:cubicBezTo>
                    <a:pt x="1853" y="3023"/>
                    <a:pt x="1887" y="2835"/>
                    <a:pt x="2142" y="2535"/>
                  </a:cubicBezTo>
                  <a:cubicBezTo>
                    <a:pt x="2941" y="1614"/>
                    <a:pt x="3551" y="659"/>
                    <a:pt x="6848" y="149"/>
                  </a:cubicBezTo>
                  <a:cubicBezTo>
                    <a:pt x="6848" y="149"/>
                    <a:pt x="6390" y="1"/>
                    <a:pt x="5682"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4"/>
            <p:cNvSpPr/>
            <p:nvPr/>
          </p:nvSpPr>
          <p:spPr>
            <a:xfrm flipH="1">
              <a:off x="2761129" y="3391829"/>
              <a:ext cx="205323" cy="463199"/>
            </a:xfrm>
            <a:custGeom>
              <a:avLst/>
              <a:gdLst/>
              <a:ahLst/>
              <a:cxnLst/>
              <a:rect l="l" t="t" r="r" b="b"/>
              <a:pathLst>
                <a:path w="2731" h="6161" extrusionOk="0">
                  <a:moveTo>
                    <a:pt x="389" y="1"/>
                  </a:moveTo>
                  <a:cubicBezTo>
                    <a:pt x="366" y="12"/>
                    <a:pt x="0" y="90"/>
                    <a:pt x="0" y="90"/>
                  </a:cubicBezTo>
                  <a:lnTo>
                    <a:pt x="22" y="145"/>
                  </a:lnTo>
                  <a:lnTo>
                    <a:pt x="100" y="278"/>
                  </a:lnTo>
                  <a:lnTo>
                    <a:pt x="222" y="467"/>
                  </a:lnTo>
                  <a:lnTo>
                    <a:pt x="333" y="667"/>
                  </a:lnTo>
                  <a:lnTo>
                    <a:pt x="500" y="989"/>
                  </a:lnTo>
                  <a:lnTo>
                    <a:pt x="644" y="1344"/>
                  </a:lnTo>
                  <a:lnTo>
                    <a:pt x="788" y="1677"/>
                  </a:lnTo>
                  <a:lnTo>
                    <a:pt x="955" y="2032"/>
                  </a:lnTo>
                  <a:lnTo>
                    <a:pt x="1154" y="2343"/>
                  </a:lnTo>
                  <a:lnTo>
                    <a:pt x="1421" y="2742"/>
                  </a:lnTo>
                  <a:lnTo>
                    <a:pt x="1587" y="2986"/>
                  </a:lnTo>
                  <a:lnTo>
                    <a:pt x="1787" y="3264"/>
                  </a:lnTo>
                  <a:lnTo>
                    <a:pt x="1831" y="3330"/>
                  </a:lnTo>
                  <a:lnTo>
                    <a:pt x="1942" y="3574"/>
                  </a:lnTo>
                  <a:lnTo>
                    <a:pt x="1976" y="3741"/>
                  </a:lnTo>
                  <a:lnTo>
                    <a:pt x="1987" y="3930"/>
                  </a:lnTo>
                  <a:lnTo>
                    <a:pt x="1976" y="4063"/>
                  </a:lnTo>
                  <a:lnTo>
                    <a:pt x="1953" y="4218"/>
                  </a:lnTo>
                  <a:lnTo>
                    <a:pt x="1909" y="4429"/>
                  </a:lnTo>
                  <a:lnTo>
                    <a:pt x="1854" y="4629"/>
                  </a:lnTo>
                  <a:lnTo>
                    <a:pt x="1787" y="4840"/>
                  </a:lnTo>
                  <a:lnTo>
                    <a:pt x="1709" y="5039"/>
                  </a:lnTo>
                  <a:lnTo>
                    <a:pt x="1632" y="5206"/>
                  </a:lnTo>
                  <a:lnTo>
                    <a:pt x="1532" y="5394"/>
                  </a:lnTo>
                  <a:lnTo>
                    <a:pt x="1476" y="5483"/>
                  </a:lnTo>
                  <a:lnTo>
                    <a:pt x="1376" y="5650"/>
                  </a:lnTo>
                  <a:lnTo>
                    <a:pt x="1288" y="5794"/>
                  </a:lnTo>
                  <a:lnTo>
                    <a:pt x="1188" y="5927"/>
                  </a:lnTo>
                  <a:lnTo>
                    <a:pt x="1088" y="6060"/>
                  </a:lnTo>
                  <a:lnTo>
                    <a:pt x="999" y="6160"/>
                  </a:lnTo>
                  <a:cubicBezTo>
                    <a:pt x="999" y="6160"/>
                    <a:pt x="2730" y="5317"/>
                    <a:pt x="2497" y="3563"/>
                  </a:cubicBezTo>
                  <a:cubicBezTo>
                    <a:pt x="2364" y="3131"/>
                    <a:pt x="2131" y="2720"/>
                    <a:pt x="1820" y="2387"/>
                  </a:cubicBezTo>
                  <a:cubicBezTo>
                    <a:pt x="1820" y="2387"/>
                    <a:pt x="1243" y="1666"/>
                    <a:pt x="1110" y="1000"/>
                  </a:cubicBezTo>
                  <a:cubicBezTo>
                    <a:pt x="1110" y="1000"/>
                    <a:pt x="877" y="234"/>
                    <a:pt x="666" y="101"/>
                  </a:cubicBezTo>
                  <a:cubicBezTo>
                    <a:pt x="577" y="56"/>
                    <a:pt x="489" y="23"/>
                    <a:pt x="389"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4"/>
            <p:cNvSpPr/>
            <p:nvPr/>
          </p:nvSpPr>
          <p:spPr>
            <a:xfrm flipH="1">
              <a:off x="2706092" y="2082726"/>
              <a:ext cx="137734" cy="79318"/>
            </a:xfrm>
            <a:custGeom>
              <a:avLst/>
              <a:gdLst/>
              <a:ahLst/>
              <a:cxnLst/>
              <a:rect l="l" t="t" r="r" b="b"/>
              <a:pathLst>
                <a:path w="1832" h="1055" extrusionOk="0">
                  <a:moveTo>
                    <a:pt x="1" y="0"/>
                  </a:moveTo>
                  <a:lnTo>
                    <a:pt x="56" y="122"/>
                  </a:lnTo>
                  <a:lnTo>
                    <a:pt x="189" y="311"/>
                  </a:lnTo>
                  <a:lnTo>
                    <a:pt x="422" y="511"/>
                  </a:lnTo>
                  <a:lnTo>
                    <a:pt x="522" y="566"/>
                  </a:lnTo>
                  <a:lnTo>
                    <a:pt x="733" y="688"/>
                  </a:lnTo>
                  <a:lnTo>
                    <a:pt x="999" y="821"/>
                  </a:lnTo>
                  <a:lnTo>
                    <a:pt x="1244" y="921"/>
                  </a:lnTo>
                  <a:lnTo>
                    <a:pt x="1466" y="988"/>
                  </a:lnTo>
                  <a:lnTo>
                    <a:pt x="1654" y="1032"/>
                  </a:lnTo>
                  <a:lnTo>
                    <a:pt x="1832" y="1055"/>
                  </a:lnTo>
                  <a:cubicBezTo>
                    <a:pt x="1832" y="1055"/>
                    <a:pt x="1421" y="111"/>
                    <a:pt x="1" y="0"/>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4"/>
            <p:cNvSpPr/>
            <p:nvPr/>
          </p:nvSpPr>
          <p:spPr>
            <a:xfrm flipH="1">
              <a:off x="2075298" y="2560821"/>
              <a:ext cx="255395" cy="99316"/>
            </a:xfrm>
            <a:custGeom>
              <a:avLst/>
              <a:gdLst/>
              <a:ahLst/>
              <a:cxnLst/>
              <a:rect l="l" t="t" r="r" b="b"/>
              <a:pathLst>
                <a:path w="3397" h="1321" extrusionOk="0">
                  <a:moveTo>
                    <a:pt x="34" y="0"/>
                  </a:moveTo>
                  <a:lnTo>
                    <a:pt x="34" y="67"/>
                  </a:lnTo>
                  <a:lnTo>
                    <a:pt x="23" y="189"/>
                  </a:lnTo>
                  <a:lnTo>
                    <a:pt x="12" y="278"/>
                  </a:lnTo>
                  <a:lnTo>
                    <a:pt x="1" y="322"/>
                  </a:lnTo>
                  <a:lnTo>
                    <a:pt x="34" y="344"/>
                  </a:lnTo>
                  <a:lnTo>
                    <a:pt x="167" y="422"/>
                  </a:lnTo>
                  <a:lnTo>
                    <a:pt x="278" y="500"/>
                  </a:lnTo>
                  <a:lnTo>
                    <a:pt x="389" y="589"/>
                  </a:lnTo>
                  <a:lnTo>
                    <a:pt x="489" y="688"/>
                  </a:lnTo>
                  <a:lnTo>
                    <a:pt x="600" y="810"/>
                  </a:lnTo>
                  <a:lnTo>
                    <a:pt x="689" y="933"/>
                  </a:lnTo>
                  <a:lnTo>
                    <a:pt x="789" y="988"/>
                  </a:lnTo>
                  <a:lnTo>
                    <a:pt x="933" y="1066"/>
                  </a:lnTo>
                  <a:lnTo>
                    <a:pt x="1077" y="1132"/>
                  </a:lnTo>
                  <a:lnTo>
                    <a:pt x="1266" y="1210"/>
                  </a:lnTo>
                  <a:lnTo>
                    <a:pt x="1488" y="1266"/>
                  </a:lnTo>
                  <a:lnTo>
                    <a:pt x="1588" y="1288"/>
                  </a:lnTo>
                  <a:lnTo>
                    <a:pt x="1876" y="1321"/>
                  </a:lnTo>
                  <a:lnTo>
                    <a:pt x="2076" y="1321"/>
                  </a:lnTo>
                  <a:lnTo>
                    <a:pt x="2265" y="1310"/>
                  </a:lnTo>
                  <a:lnTo>
                    <a:pt x="2465" y="1277"/>
                  </a:lnTo>
                  <a:lnTo>
                    <a:pt x="2675" y="1221"/>
                  </a:lnTo>
                  <a:lnTo>
                    <a:pt x="2864" y="1166"/>
                  </a:lnTo>
                  <a:lnTo>
                    <a:pt x="3064" y="1099"/>
                  </a:lnTo>
                  <a:lnTo>
                    <a:pt x="3241" y="1044"/>
                  </a:lnTo>
                  <a:lnTo>
                    <a:pt x="3397" y="977"/>
                  </a:lnTo>
                  <a:lnTo>
                    <a:pt x="3020" y="1021"/>
                  </a:lnTo>
                  <a:lnTo>
                    <a:pt x="2698" y="1044"/>
                  </a:lnTo>
                  <a:lnTo>
                    <a:pt x="2343" y="1055"/>
                  </a:lnTo>
                  <a:lnTo>
                    <a:pt x="2143" y="1044"/>
                  </a:lnTo>
                  <a:lnTo>
                    <a:pt x="1854" y="1021"/>
                  </a:lnTo>
                  <a:lnTo>
                    <a:pt x="1621" y="999"/>
                  </a:lnTo>
                  <a:lnTo>
                    <a:pt x="1377" y="944"/>
                  </a:lnTo>
                  <a:lnTo>
                    <a:pt x="1166" y="888"/>
                  </a:lnTo>
                  <a:lnTo>
                    <a:pt x="1044" y="855"/>
                  </a:lnTo>
                  <a:lnTo>
                    <a:pt x="800" y="755"/>
                  </a:lnTo>
                  <a:lnTo>
                    <a:pt x="611" y="644"/>
                  </a:lnTo>
                  <a:lnTo>
                    <a:pt x="445" y="533"/>
                  </a:lnTo>
                  <a:lnTo>
                    <a:pt x="345" y="455"/>
                  </a:lnTo>
                  <a:lnTo>
                    <a:pt x="234" y="322"/>
                  </a:lnTo>
                  <a:lnTo>
                    <a:pt x="156" y="222"/>
                  </a:lnTo>
                  <a:lnTo>
                    <a:pt x="90" y="111"/>
                  </a:lnTo>
                  <a:lnTo>
                    <a:pt x="34"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4"/>
            <p:cNvSpPr/>
            <p:nvPr/>
          </p:nvSpPr>
          <p:spPr>
            <a:xfrm flipH="1">
              <a:off x="2121161" y="2330532"/>
              <a:ext cx="272085" cy="55109"/>
            </a:xfrm>
            <a:custGeom>
              <a:avLst/>
              <a:gdLst/>
              <a:ahLst/>
              <a:cxnLst/>
              <a:rect l="l" t="t" r="r" b="b"/>
              <a:pathLst>
                <a:path w="3619" h="733" extrusionOk="0">
                  <a:moveTo>
                    <a:pt x="1" y="0"/>
                  </a:moveTo>
                  <a:lnTo>
                    <a:pt x="1" y="0"/>
                  </a:lnTo>
                  <a:cubicBezTo>
                    <a:pt x="34" y="178"/>
                    <a:pt x="34" y="355"/>
                    <a:pt x="1" y="522"/>
                  </a:cubicBezTo>
                  <a:cubicBezTo>
                    <a:pt x="78" y="555"/>
                    <a:pt x="156" y="588"/>
                    <a:pt x="234" y="611"/>
                  </a:cubicBezTo>
                  <a:lnTo>
                    <a:pt x="367" y="666"/>
                  </a:lnTo>
                  <a:lnTo>
                    <a:pt x="644" y="711"/>
                  </a:lnTo>
                  <a:lnTo>
                    <a:pt x="955" y="733"/>
                  </a:lnTo>
                  <a:lnTo>
                    <a:pt x="1299" y="733"/>
                  </a:lnTo>
                  <a:lnTo>
                    <a:pt x="1699" y="688"/>
                  </a:lnTo>
                  <a:lnTo>
                    <a:pt x="2031" y="633"/>
                  </a:lnTo>
                  <a:lnTo>
                    <a:pt x="2309" y="577"/>
                  </a:lnTo>
                  <a:lnTo>
                    <a:pt x="2686" y="466"/>
                  </a:lnTo>
                  <a:lnTo>
                    <a:pt x="2975" y="389"/>
                  </a:lnTo>
                  <a:lnTo>
                    <a:pt x="3230" y="311"/>
                  </a:lnTo>
                  <a:lnTo>
                    <a:pt x="3618" y="167"/>
                  </a:lnTo>
                  <a:lnTo>
                    <a:pt x="3274" y="222"/>
                  </a:lnTo>
                  <a:lnTo>
                    <a:pt x="3041" y="267"/>
                  </a:lnTo>
                  <a:lnTo>
                    <a:pt x="2697" y="311"/>
                  </a:lnTo>
                  <a:lnTo>
                    <a:pt x="2420" y="344"/>
                  </a:lnTo>
                  <a:lnTo>
                    <a:pt x="2109" y="367"/>
                  </a:lnTo>
                  <a:lnTo>
                    <a:pt x="1854" y="378"/>
                  </a:lnTo>
                  <a:lnTo>
                    <a:pt x="1621" y="389"/>
                  </a:lnTo>
                  <a:lnTo>
                    <a:pt x="1432" y="400"/>
                  </a:lnTo>
                  <a:lnTo>
                    <a:pt x="1177" y="389"/>
                  </a:lnTo>
                  <a:lnTo>
                    <a:pt x="922" y="367"/>
                  </a:lnTo>
                  <a:lnTo>
                    <a:pt x="655" y="322"/>
                  </a:lnTo>
                  <a:lnTo>
                    <a:pt x="456" y="267"/>
                  </a:lnTo>
                  <a:lnTo>
                    <a:pt x="278" y="211"/>
                  </a:lnTo>
                  <a:lnTo>
                    <a:pt x="156" y="145"/>
                  </a:lnTo>
                  <a:lnTo>
                    <a:pt x="56" y="67"/>
                  </a:lnTo>
                  <a:lnTo>
                    <a:pt x="1"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4"/>
            <p:cNvSpPr/>
            <p:nvPr/>
          </p:nvSpPr>
          <p:spPr>
            <a:xfrm flipH="1">
              <a:off x="2192887" y="2067689"/>
              <a:ext cx="262086" cy="79318"/>
            </a:xfrm>
            <a:custGeom>
              <a:avLst/>
              <a:gdLst/>
              <a:ahLst/>
              <a:cxnLst/>
              <a:rect l="l" t="t" r="r" b="b"/>
              <a:pathLst>
                <a:path w="3486" h="1055" extrusionOk="0">
                  <a:moveTo>
                    <a:pt x="0" y="0"/>
                  </a:moveTo>
                  <a:cubicBezTo>
                    <a:pt x="0" y="1"/>
                    <a:pt x="178" y="389"/>
                    <a:pt x="189" y="478"/>
                  </a:cubicBezTo>
                  <a:lnTo>
                    <a:pt x="355" y="555"/>
                  </a:lnTo>
                  <a:lnTo>
                    <a:pt x="544" y="644"/>
                  </a:lnTo>
                  <a:lnTo>
                    <a:pt x="722" y="711"/>
                  </a:lnTo>
                  <a:lnTo>
                    <a:pt x="977" y="800"/>
                  </a:lnTo>
                  <a:lnTo>
                    <a:pt x="1199" y="855"/>
                  </a:lnTo>
                  <a:lnTo>
                    <a:pt x="1443" y="922"/>
                  </a:lnTo>
                  <a:lnTo>
                    <a:pt x="1643" y="966"/>
                  </a:lnTo>
                  <a:lnTo>
                    <a:pt x="1876" y="988"/>
                  </a:lnTo>
                  <a:lnTo>
                    <a:pt x="2131" y="1021"/>
                  </a:lnTo>
                  <a:lnTo>
                    <a:pt x="2353" y="1044"/>
                  </a:lnTo>
                  <a:lnTo>
                    <a:pt x="2597" y="1055"/>
                  </a:lnTo>
                  <a:lnTo>
                    <a:pt x="3108" y="1055"/>
                  </a:lnTo>
                  <a:lnTo>
                    <a:pt x="3319" y="1044"/>
                  </a:lnTo>
                  <a:lnTo>
                    <a:pt x="3485" y="1033"/>
                  </a:lnTo>
                  <a:lnTo>
                    <a:pt x="2797" y="944"/>
                  </a:lnTo>
                  <a:lnTo>
                    <a:pt x="2442" y="888"/>
                  </a:lnTo>
                  <a:lnTo>
                    <a:pt x="2031" y="811"/>
                  </a:lnTo>
                  <a:lnTo>
                    <a:pt x="1687" y="744"/>
                  </a:lnTo>
                  <a:lnTo>
                    <a:pt x="1310" y="644"/>
                  </a:lnTo>
                  <a:lnTo>
                    <a:pt x="1010" y="555"/>
                  </a:lnTo>
                  <a:lnTo>
                    <a:pt x="755" y="467"/>
                  </a:lnTo>
                  <a:lnTo>
                    <a:pt x="533" y="378"/>
                  </a:lnTo>
                  <a:lnTo>
                    <a:pt x="355" y="278"/>
                  </a:lnTo>
                  <a:lnTo>
                    <a:pt x="189" y="167"/>
                  </a:lnTo>
                  <a:lnTo>
                    <a:pt x="89" y="67"/>
                  </a:lnTo>
                  <a:lnTo>
                    <a:pt x="0" y="0"/>
                  </a:ln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4"/>
            <p:cNvSpPr/>
            <p:nvPr/>
          </p:nvSpPr>
          <p:spPr>
            <a:xfrm flipH="1">
              <a:off x="2154545" y="1835747"/>
              <a:ext cx="361327" cy="107661"/>
            </a:xfrm>
            <a:custGeom>
              <a:avLst/>
              <a:gdLst/>
              <a:ahLst/>
              <a:cxnLst/>
              <a:rect l="l" t="t" r="r" b="b"/>
              <a:pathLst>
                <a:path w="4806" h="1432" extrusionOk="0">
                  <a:moveTo>
                    <a:pt x="3640" y="0"/>
                  </a:moveTo>
                  <a:cubicBezTo>
                    <a:pt x="3441" y="11"/>
                    <a:pt x="3230" y="45"/>
                    <a:pt x="3019" y="78"/>
                  </a:cubicBezTo>
                  <a:cubicBezTo>
                    <a:pt x="3019" y="78"/>
                    <a:pt x="2553" y="200"/>
                    <a:pt x="2408" y="244"/>
                  </a:cubicBezTo>
                  <a:lnTo>
                    <a:pt x="1820" y="477"/>
                  </a:lnTo>
                  <a:cubicBezTo>
                    <a:pt x="1820" y="477"/>
                    <a:pt x="1387" y="699"/>
                    <a:pt x="1310" y="733"/>
                  </a:cubicBezTo>
                  <a:lnTo>
                    <a:pt x="877" y="955"/>
                  </a:lnTo>
                  <a:lnTo>
                    <a:pt x="555" y="1143"/>
                  </a:lnTo>
                  <a:lnTo>
                    <a:pt x="355" y="1254"/>
                  </a:lnTo>
                  <a:lnTo>
                    <a:pt x="189" y="1343"/>
                  </a:lnTo>
                  <a:lnTo>
                    <a:pt x="0" y="1432"/>
                  </a:lnTo>
                  <a:lnTo>
                    <a:pt x="211" y="1399"/>
                  </a:lnTo>
                  <a:lnTo>
                    <a:pt x="466" y="1343"/>
                  </a:lnTo>
                  <a:lnTo>
                    <a:pt x="821" y="1243"/>
                  </a:lnTo>
                  <a:lnTo>
                    <a:pt x="1188" y="1099"/>
                  </a:lnTo>
                  <a:lnTo>
                    <a:pt x="1532" y="977"/>
                  </a:lnTo>
                  <a:lnTo>
                    <a:pt x="1920" y="833"/>
                  </a:lnTo>
                  <a:lnTo>
                    <a:pt x="2286" y="688"/>
                  </a:lnTo>
                  <a:lnTo>
                    <a:pt x="2630" y="566"/>
                  </a:lnTo>
                  <a:lnTo>
                    <a:pt x="3041" y="422"/>
                  </a:lnTo>
                  <a:lnTo>
                    <a:pt x="3307" y="333"/>
                  </a:lnTo>
                  <a:lnTo>
                    <a:pt x="3640" y="267"/>
                  </a:lnTo>
                  <a:lnTo>
                    <a:pt x="3951" y="233"/>
                  </a:lnTo>
                  <a:lnTo>
                    <a:pt x="4162" y="211"/>
                  </a:lnTo>
                  <a:lnTo>
                    <a:pt x="4428" y="211"/>
                  </a:lnTo>
                  <a:lnTo>
                    <a:pt x="4806" y="233"/>
                  </a:lnTo>
                  <a:cubicBezTo>
                    <a:pt x="4628" y="156"/>
                    <a:pt x="4439" y="89"/>
                    <a:pt x="4251" y="45"/>
                  </a:cubicBezTo>
                  <a:cubicBezTo>
                    <a:pt x="4051" y="11"/>
                    <a:pt x="3851" y="0"/>
                    <a:pt x="3640" y="0"/>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4"/>
            <p:cNvSpPr/>
            <p:nvPr/>
          </p:nvSpPr>
          <p:spPr>
            <a:xfrm flipH="1">
              <a:off x="2459941" y="1680492"/>
              <a:ext cx="235321" cy="86084"/>
            </a:xfrm>
            <a:custGeom>
              <a:avLst/>
              <a:gdLst/>
              <a:ahLst/>
              <a:cxnLst/>
              <a:rect l="l" t="t" r="r" b="b"/>
              <a:pathLst>
                <a:path w="3130" h="1145" extrusionOk="0">
                  <a:moveTo>
                    <a:pt x="2953" y="1"/>
                  </a:moveTo>
                  <a:cubicBezTo>
                    <a:pt x="2845" y="1"/>
                    <a:pt x="2738" y="13"/>
                    <a:pt x="2630" y="34"/>
                  </a:cubicBezTo>
                  <a:cubicBezTo>
                    <a:pt x="2486" y="56"/>
                    <a:pt x="2353" y="90"/>
                    <a:pt x="2220" y="134"/>
                  </a:cubicBezTo>
                  <a:cubicBezTo>
                    <a:pt x="2220" y="134"/>
                    <a:pt x="1942" y="234"/>
                    <a:pt x="1831" y="290"/>
                  </a:cubicBezTo>
                  <a:cubicBezTo>
                    <a:pt x="1831" y="290"/>
                    <a:pt x="1565" y="423"/>
                    <a:pt x="1521" y="445"/>
                  </a:cubicBezTo>
                  <a:cubicBezTo>
                    <a:pt x="1521" y="445"/>
                    <a:pt x="1254" y="600"/>
                    <a:pt x="1232" y="611"/>
                  </a:cubicBezTo>
                  <a:lnTo>
                    <a:pt x="1032" y="700"/>
                  </a:lnTo>
                  <a:lnTo>
                    <a:pt x="832" y="778"/>
                  </a:lnTo>
                  <a:lnTo>
                    <a:pt x="677" y="833"/>
                  </a:lnTo>
                  <a:lnTo>
                    <a:pt x="522" y="867"/>
                  </a:lnTo>
                  <a:lnTo>
                    <a:pt x="366" y="911"/>
                  </a:lnTo>
                  <a:lnTo>
                    <a:pt x="233" y="933"/>
                  </a:lnTo>
                  <a:lnTo>
                    <a:pt x="122" y="944"/>
                  </a:lnTo>
                  <a:lnTo>
                    <a:pt x="0" y="967"/>
                  </a:lnTo>
                  <a:cubicBezTo>
                    <a:pt x="0" y="967"/>
                    <a:pt x="167" y="1100"/>
                    <a:pt x="200" y="1144"/>
                  </a:cubicBezTo>
                  <a:lnTo>
                    <a:pt x="400" y="1122"/>
                  </a:lnTo>
                  <a:lnTo>
                    <a:pt x="666" y="1089"/>
                  </a:lnTo>
                  <a:lnTo>
                    <a:pt x="877" y="1044"/>
                  </a:lnTo>
                  <a:lnTo>
                    <a:pt x="1110" y="989"/>
                  </a:lnTo>
                  <a:lnTo>
                    <a:pt x="1332" y="922"/>
                  </a:lnTo>
                  <a:lnTo>
                    <a:pt x="1631" y="811"/>
                  </a:lnTo>
                  <a:lnTo>
                    <a:pt x="1931" y="667"/>
                  </a:lnTo>
                  <a:lnTo>
                    <a:pt x="2197" y="534"/>
                  </a:lnTo>
                  <a:lnTo>
                    <a:pt x="2419" y="389"/>
                  </a:lnTo>
                  <a:lnTo>
                    <a:pt x="2619" y="290"/>
                  </a:lnTo>
                  <a:lnTo>
                    <a:pt x="2808" y="179"/>
                  </a:lnTo>
                  <a:lnTo>
                    <a:pt x="2985" y="90"/>
                  </a:lnTo>
                  <a:lnTo>
                    <a:pt x="3130" y="12"/>
                  </a:lnTo>
                  <a:cubicBezTo>
                    <a:pt x="3071" y="4"/>
                    <a:pt x="3012" y="1"/>
                    <a:pt x="2953" y="1"/>
                  </a:cubicBezTo>
                  <a:close/>
                </a:path>
              </a:pathLst>
            </a:custGeom>
            <a:solidFill>
              <a:srgbClr val="E07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4"/>
            <p:cNvSpPr/>
            <p:nvPr/>
          </p:nvSpPr>
          <p:spPr>
            <a:xfrm flipH="1">
              <a:off x="2086977" y="1918299"/>
              <a:ext cx="1265848" cy="1323438"/>
            </a:xfrm>
            <a:custGeom>
              <a:avLst/>
              <a:gdLst/>
              <a:ahLst/>
              <a:cxnLst/>
              <a:rect l="l" t="t" r="r" b="b"/>
              <a:pathLst>
                <a:path w="16837" h="17603" extrusionOk="0">
                  <a:moveTo>
                    <a:pt x="212" y="1"/>
                  </a:moveTo>
                  <a:cubicBezTo>
                    <a:pt x="1" y="445"/>
                    <a:pt x="67" y="978"/>
                    <a:pt x="400" y="1344"/>
                  </a:cubicBezTo>
                  <a:cubicBezTo>
                    <a:pt x="400" y="1344"/>
                    <a:pt x="836" y="3003"/>
                    <a:pt x="3613" y="3003"/>
                  </a:cubicBezTo>
                  <a:cubicBezTo>
                    <a:pt x="3708" y="3003"/>
                    <a:pt x="3806" y="3001"/>
                    <a:pt x="3907" y="2997"/>
                  </a:cubicBezTo>
                  <a:cubicBezTo>
                    <a:pt x="3907" y="2997"/>
                    <a:pt x="5317" y="5539"/>
                    <a:pt x="8047" y="5650"/>
                  </a:cubicBezTo>
                  <a:lnTo>
                    <a:pt x="8624" y="5650"/>
                  </a:lnTo>
                  <a:cubicBezTo>
                    <a:pt x="8624" y="5650"/>
                    <a:pt x="8824" y="6704"/>
                    <a:pt x="9201" y="6970"/>
                  </a:cubicBezTo>
                  <a:lnTo>
                    <a:pt x="9379" y="7004"/>
                  </a:lnTo>
                  <a:cubicBezTo>
                    <a:pt x="9379" y="7004"/>
                    <a:pt x="9312" y="8280"/>
                    <a:pt x="10422" y="8924"/>
                  </a:cubicBezTo>
                  <a:lnTo>
                    <a:pt x="10622" y="8935"/>
                  </a:lnTo>
                  <a:cubicBezTo>
                    <a:pt x="10622" y="8935"/>
                    <a:pt x="10466" y="9734"/>
                    <a:pt x="11332" y="10278"/>
                  </a:cubicBezTo>
                  <a:lnTo>
                    <a:pt x="11454" y="10289"/>
                  </a:lnTo>
                  <a:lnTo>
                    <a:pt x="11509" y="9978"/>
                  </a:lnTo>
                  <a:cubicBezTo>
                    <a:pt x="11743" y="10111"/>
                    <a:pt x="11998" y="10200"/>
                    <a:pt x="12275" y="10244"/>
                  </a:cubicBezTo>
                  <a:cubicBezTo>
                    <a:pt x="12275" y="10244"/>
                    <a:pt x="12408" y="11099"/>
                    <a:pt x="13108" y="11399"/>
                  </a:cubicBezTo>
                  <a:cubicBezTo>
                    <a:pt x="12997" y="11509"/>
                    <a:pt x="12908" y="11643"/>
                    <a:pt x="12830" y="11776"/>
                  </a:cubicBezTo>
                  <a:cubicBezTo>
                    <a:pt x="12719" y="11887"/>
                    <a:pt x="12597" y="11976"/>
                    <a:pt x="12453" y="12031"/>
                  </a:cubicBezTo>
                  <a:cubicBezTo>
                    <a:pt x="12453" y="12031"/>
                    <a:pt x="12309" y="12908"/>
                    <a:pt x="13352" y="13385"/>
                  </a:cubicBezTo>
                  <a:cubicBezTo>
                    <a:pt x="13352" y="13385"/>
                    <a:pt x="13485" y="14905"/>
                    <a:pt x="13862" y="15616"/>
                  </a:cubicBezTo>
                  <a:cubicBezTo>
                    <a:pt x="13862" y="15616"/>
                    <a:pt x="14506" y="17103"/>
                    <a:pt x="14683" y="17602"/>
                  </a:cubicBezTo>
                  <a:cubicBezTo>
                    <a:pt x="14683" y="17602"/>
                    <a:pt x="16504" y="16559"/>
                    <a:pt x="16337" y="14905"/>
                  </a:cubicBezTo>
                  <a:lnTo>
                    <a:pt x="16337" y="14905"/>
                  </a:lnTo>
                  <a:cubicBezTo>
                    <a:pt x="16337" y="14906"/>
                    <a:pt x="15977" y="15373"/>
                    <a:pt x="15450" y="15373"/>
                  </a:cubicBezTo>
                  <a:cubicBezTo>
                    <a:pt x="15095" y="15373"/>
                    <a:pt x="14664" y="15161"/>
                    <a:pt x="14217" y="14450"/>
                  </a:cubicBezTo>
                  <a:cubicBezTo>
                    <a:pt x="14217" y="14450"/>
                    <a:pt x="13984" y="13729"/>
                    <a:pt x="13951" y="13496"/>
                  </a:cubicBezTo>
                  <a:lnTo>
                    <a:pt x="14328" y="13496"/>
                  </a:lnTo>
                  <a:cubicBezTo>
                    <a:pt x="14462" y="13507"/>
                    <a:pt x="14595" y="13529"/>
                    <a:pt x="14717" y="13552"/>
                  </a:cubicBezTo>
                  <a:cubicBezTo>
                    <a:pt x="14983" y="13629"/>
                    <a:pt x="15394" y="13729"/>
                    <a:pt x="15705" y="14029"/>
                  </a:cubicBezTo>
                  <a:cubicBezTo>
                    <a:pt x="15971" y="14273"/>
                    <a:pt x="16182" y="14573"/>
                    <a:pt x="16326" y="14905"/>
                  </a:cubicBezTo>
                  <a:cubicBezTo>
                    <a:pt x="16326" y="14905"/>
                    <a:pt x="16836" y="13363"/>
                    <a:pt x="13563" y="12764"/>
                  </a:cubicBezTo>
                  <a:cubicBezTo>
                    <a:pt x="13352" y="12719"/>
                    <a:pt x="13196" y="12542"/>
                    <a:pt x="13185" y="12331"/>
                  </a:cubicBezTo>
                  <a:cubicBezTo>
                    <a:pt x="13163" y="12198"/>
                    <a:pt x="13174" y="12075"/>
                    <a:pt x="13230" y="11953"/>
                  </a:cubicBezTo>
                  <a:cubicBezTo>
                    <a:pt x="13330" y="11831"/>
                    <a:pt x="13452" y="11720"/>
                    <a:pt x="13574" y="11620"/>
                  </a:cubicBezTo>
                  <a:cubicBezTo>
                    <a:pt x="13669" y="11649"/>
                    <a:pt x="13768" y="11663"/>
                    <a:pt x="13868" y="11663"/>
                  </a:cubicBezTo>
                  <a:cubicBezTo>
                    <a:pt x="14001" y="11663"/>
                    <a:pt x="14135" y="11638"/>
                    <a:pt x="14262" y="11587"/>
                  </a:cubicBezTo>
                  <a:cubicBezTo>
                    <a:pt x="14262" y="11587"/>
                    <a:pt x="15053" y="11343"/>
                    <a:pt x="15579" y="11343"/>
                  </a:cubicBezTo>
                  <a:cubicBezTo>
                    <a:pt x="15667" y="11343"/>
                    <a:pt x="15747" y="11349"/>
                    <a:pt x="15815" y="11365"/>
                  </a:cubicBezTo>
                  <a:cubicBezTo>
                    <a:pt x="15815" y="11365"/>
                    <a:pt x="15593" y="11114"/>
                    <a:pt x="14691" y="11114"/>
                  </a:cubicBezTo>
                  <a:cubicBezTo>
                    <a:pt x="14472" y="11114"/>
                    <a:pt x="14212" y="11129"/>
                    <a:pt x="13907" y="11165"/>
                  </a:cubicBezTo>
                  <a:cubicBezTo>
                    <a:pt x="13872" y="11170"/>
                    <a:pt x="13836" y="11172"/>
                    <a:pt x="13799" y="11172"/>
                  </a:cubicBezTo>
                  <a:cubicBezTo>
                    <a:pt x="13446" y="11172"/>
                    <a:pt x="12967" y="10968"/>
                    <a:pt x="12797" y="10255"/>
                  </a:cubicBezTo>
                  <a:lnTo>
                    <a:pt x="13141" y="10200"/>
                  </a:lnTo>
                  <a:lnTo>
                    <a:pt x="13463" y="10089"/>
                  </a:lnTo>
                  <a:lnTo>
                    <a:pt x="13796" y="9967"/>
                  </a:lnTo>
                  <a:lnTo>
                    <a:pt x="14095" y="9889"/>
                  </a:lnTo>
                  <a:lnTo>
                    <a:pt x="14473" y="9889"/>
                  </a:lnTo>
                  <a:cubicBezTo>
                    <a:pt x="14473" y="9889"/>
                    <a:pt x="14302" y="9659"/>
                    <a:pt x="13659" y="9659"/>
                  </a:cubicBezTo>
                  <a:cubicBezTo>
                    <a:pt x="13420" y="9659"/>
                    <a:pt x="13115" y="9691"/>
                    <a:pt x="12730" y="9778"/>
                  </a:cubicBezTo>
                  <a:cubicBezTo>
                    <a:pt x="12620" y="9802"/>
                    <a:pt x="12510" y="9822"/>
                    <a:pt x="12397" y="9822"/>
                  </a:cubicBezTo>
                  <a:cubicBezTo>
                    <a:pt x="12042" y="9822"/>
                    <a:pt x="11654" y="9629"/>
                    <a:pt x="11132" y="8779"/>
                  </a:cubicBezTo>
                  <a:lnTo>
                    <a:pt x="11132" y="8779"/>
                  </a:lnTo>
                  <a:cubicBezTo>
                    <a:pt x="11133" y="8780"/>
                    <a:pt x="11149" y="8804"/>
                    <a:pt x="11353" y="8804"/>
                  </a:cubicBezTo>
                  <a:cubicBezTo>
                    <a:pt x="11516" y="8804"/>
                    <a:pt x="11798" y="8789"/>
                    <a:pt x="12286" y="8735"/>
                  </a:cubicBezTo>
                  <a:cubicBezTo>
                    <a:pt x="12286" y="8735"/>
                    <a:pt x="12474" y="8698"/>
                    <a:pt x="12734" y="8698"/>
                  </a:cubicBezTo>
                  <a:cubicBezTo>
                    <a:pt x="12984" y="8698"/>
                    <a:pt x="13302" y="8732"/>
                    <a:pt x="13585" y="8868"/>
                  </a:cubicBezTo>
                  <a:cubicBezTo>
                    <a:pt x="13585" y="8868"/>
                    <a:pt x="13145" y="8186"/>
                    <a:pt x="11514" y="8186"/>
                  </a:cubicBezTo>
                  <a:cubicBezTo>
                    <a:pt x="11332" y="8186"/>
                    <a:pt x="11135" y="8194"/>
                    <a:pt x="10921" y="8213"/>
                  </a:cubicBezTo>
                  <a:cubicBezTo>
                    <a:pt x="10876" y="8217"/>
                    <a:pt x="10830" y="8219"/>
                    <a:pt x="10784" y="8219"/>
                  </a:cubicBezTo>
                  <a:cubicBezTo>
                    <a:pt x="10389" y="8219"/>
                    <a:pt x="9976" y="8045"/>
                    <a:pt x="9767" y="6893"/>
                  </a:cubicBezTo>
                  <a:lnTo>
                    <a:pt x="9767" y="6859"/>
                  </a:lnTo>
                  <a:cubicBezTo>
                    <a:pt x="9889" y="6915"/>
                    <a:pt x="10022" y="6959"/>
                    <a:pt x="10156" y="6993"/>
                  </a:cubicBezTo>
                  <a:cubicBezTo>
                    <a:pt x="10322" y="7093"/>
                    <a:pt x="10833" y="7126"/>
                    <a:pt x="10833" y="7126"/>
                  </a:cubicBezTo>
                  <a:lnTo>
                    <a:pt x="11676" y="7226"/>
                  </a:lnTo>
                  <a:lnTo>
                    <a:pt x="12564" y="7359"/>
                  </a:lnTo>
                  <a:cubicBezTo>
                    <a:pt x="11598" y="6504"/>
                    <a:pt x="10588" y="6804"/>
                    <a:pt x="9712" y="6349"/>
                  </a:cubicBezTo>
                  <a:cubicBezTo>
                    <a:pt x="9534" y="6249"/>
                    <a:pt x="9245" y="5927"/>
                    <a:pt x="9079" y="5328"/>
                  </a:cubicBezTo>
                  <a:lnTo>
                    <a:pt x="9079" y="5328"/>
                  </a:lnTo>
                  <a:cubicBezTo>
                    <a:pt x="9434" y="5361"/>
                    <a:pt x="9778" y="5417"/>
                    <a:pt x="10133" y="5506"/>
                  </a:cubicBezTo>
                  <a:cubicBezTo>
                    <a:pt x="10133" y="5506"/>
                    <a:pt x="11487" y="5816"/>
                    <a:pt x="12353" y="6815"/>
                  </a:cubicBezTo>
                  <a:cubicBezTo>
                    <a:pt x="12353" y="6815"/>
                    <a:pt x="11987" y="5050"/>
                    <a:pt x="9057" y="4795"/>
                  </a:cubicBezTo>
                  <a:cubicBezTo>
                    <a:pt x="8657" y="4751"/>
                    <a:pt x="8358" y="4729"/>
                    <a:pt x="8136" y="4718"/>
                  </a:cubicBezTo>
                  <a:cubicBezTo>
                    <a:pt x="6760" y="4507"/>
                    <a:pt x="5561" y="3685"/>
                    <a:pt x="4851" y="2487"/>
                  </a:cubicBezTo>
                  <a:cubicBezTo>
                    <a:pt x="4851" y="2487"/>
                    <a:pt x="5951" y="2158"/>
                    <a:pt x="6527" y="2158"/>
                  </a:cubicBezTo>
                  <a:cubicBezTo>
                    <a:pt x="6621" y="2158"/>
                    <a:pt x="6701" y="2167"/>
                    <a:pt x="6760" y="2187"/>
                  </a:cubicBezTo>
                  <a:cubicBezTo>
                    <a:pt x="6760" y="2187"/>
                    <a:pt x="8003" y="2198"/>
                    <a:pt x="8602" y="3242"/>
                  </a:cubicBezTo>
                  <a:cubicBezTo>
                    <a:pt x="8602" y="3242"/>
                    <a:pt x="8760" y="3225"/>
                    <a:pt x="9017" y="3225"/>
                  </a:cubicBezTo>
                  <a:cubicBezTo>
                    <a:pt x="9714" y="3225"/>
                    <a:pt x="11135" y="3349"/>
                    <a:pt x="12075" y="4274"/>
                  </a:cubicBezTo>
                  <a:cubicBezTo>
                    <a:pt x="12075" y="4274"/>
                    <a:pt x="11356" y="1525"/>
                    <a:pt x="7517" y="1525"/>
                  </a:cubicBezTo>
                  <a:cubicBezTo>
                    <a:pt x="6708" y="1525"/>
                    <a:pt x="5760" y="1648"/>
                    <a:pt x="4651" y="1943"/>
                  </a:cubicBezTo>
                  <a:cubicBezTo>
                    <a:pt x="4651" y="1943"/>
                    <a:pt x="4136" y="2087"/>
                    <a:pt x="3443" y="2087"/>
                  </a:cubicBezTo>
                  <a:cubicBezTo>
                    <a:pt x="2375" y="2087"/>
                    <a:pt x="885" y="1744"/>
                    <a:pt x="212"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4"/>
            <p:cNvSpPr/>
            <p:nvPr/>
          </p:nvSpPr>
          <p:spPr>
            <a:xfrm flipH="1">
              <a:off x="1847489" y="2719309"/>
              <a:ext cx="235396" cy="241336"/>
            </a:xfrm>
            <a:custGeom>
              <a:avLst/>
              <a:gdLst/>
              <a:ahLst/>
              <a:cxnLst/>
              <a:rect l="l" t="t" r="r" b="b"/>
              <a:pathLst>
                <a:path w="3131" h="3210" extrusionOk="0">
                  <a:moveTo>
                    <a:pt x="2831" y="1"/>
                  </a:moveTo>
                  <a:cubicBezTo>
                    <a:pt x="2831" y="1"/>
                    <a:pt x="2425" y="1694"/>
                    <a:pt x="1002" y="1694"/>
                  </a:cubicBezTo>
                  <a:cubicBezTo>
                    <a:pt x="712" y="1694"/>
                    <a:pt x="380" y="1624"/>
                    <a:pt x="1" y="1455"/>
                  </a:cubicBezTo>
                  <a:lnTo>
                    <a:pt x="1" y="1455"/>
                  </a:lnTo>
                  <a:cubicBezTo>
                    <a:pt x="1" y="1455"/>
                    <a:pt x="389" y="2010"/>
                    <a:pt x="90" y="3131"/>
                  </a:cubicBezTo>
                  <a:cubicBezTo>
                    <a:pt x="90" y="3131"/>
                    <a:pt x="349" y="3210"/>
                    <a:pt x="721" y="3210"/>
                  </a:cubicBezTo>
                  <a:cubicBezTo>
                    <a:pt x="1111" y="3210"/>
                    <a:pt x="1627" y="3122"/>
                    <a:pt x="2098" y="2764"/>
                  </a:cubicBezTo>
                  <a:cubicBezTo>
                    <a:pt x="2098" y="2753"/>
                    <a:pt x="3131" y="2121"/>
                    <a:pt x="2831"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4"/>
            <p:cNvSpPr/>
            <p:nvPr/>
          </p:nvSpPr>
          <p:spPr>
            <a:xfrm flipH="1">
              <a:off x="1786974" y="2505410"/>
              <a:ext cx="555373" cy="213969"/>
            </a:xfrm>
            <a:custGeom>
              <a:avLst/>
              <a:gdLst/>
              <a:ahLst/>
              <a:cxnLst/>
              <a:rect l="l" t="t" r="r" b="b"/>
              <a:pathLst>
                <a:path w="7387" h="2846" extrusionOk="0">
                  <a:moveTo>
                    <a:pt x="4558" y="1"/>
                  </a:moveTo>
                  <a:cubicBezTo>
                    <a:pt x="4495" y="1"/>
                    <a:pt x="4429" y="2"/>
                    <a:pt x="4362" y="5"/>
                  </a:cubicBezTo>
                  <a:cubicBezTo>
                    <a:pt x="3601" y="44"/>
                    <a:pt x="2242" y="398"/>
                    <a:pt x="1164" y="398"/>
                  </a:cubicBezTo>
                  <a:cubicBezTo>
                    <a:pt x="702" y="398"/>
                    <a:pt x="290" y="332"/>
                    <a:pt x="1" y="149"/>
                  </a:cubicBezTo>
                  <a:lnTo>
                    <a:pt x="1" y="149"/>
                  </a:lnTo>
                  <a:cubicBezTo>
                    <a:pt x="89" y="338"/>
                    <a:pt x="156" y="526"/>
                    <a:pt x="189" y="737"/>
                  </a:cubicBezTo>
                  <a:cubicBezTo>
                    <a:pt x="189" y="737"/>
                    <a:pt x="389" y="1359"/>
                    <a:pt x="1266" y="1614"/>
                  </a:cubicBezTo>
                  <a:cubicBezTo>
                    <a:pt x="1662" y="1731"/>
                    <a:pt x="2067" y="1790"/>
                    <a:pt x="2478" y="1790"/>
                  </a:cubicBezTo>
                  <a:cubicBezTo>
                    <a:pt x="2573" y="1790"/>
                    <a:pt x="2668" y="1787"/>
                    <a:pt x="2764" y="1781"/>
                  </a:cubicBezTo>
                  <a:cubicBezTo>
                    <a:pt x="2764" y="1781"/>
                    <a:pt x="3330" y="1758"/>
                    <a:pt x="3596" y="1714"/>
                  </a:cubicBezTo>
                  <a:cubicBezTo>
                    <a:pt x="3596" y="1714"/>
                    <a:pt x="3946" y="1601"/>
                    <a:pt x="4329" y="1601"/>
                  </a:cubicBezTo>
                  <a:cubicBezTo>
                    <a:pt x="4470" y="1601"/>
                    <a:pt x="4616" y="1617"/>
                    <a:pt x="4750" y="1658"/>
                  </a:cubicBezTo>
                  <a:cubicBezTo>
                    <a:pt x="4750" y="1658"/>
                    <a:pt x="5194" y="1703"/>
                    <a:pt x="5794" y="2213"/>
                  </a:cubicBezTo>
                  <a:cubicBezTo>
                    <a:pt x="5805" y="2213"/>
                    <a:pt x="6193" y="2624"/>
                    <a:pt x="6282" y="2846"/>
                  </a:cubicBezTo>
                  <a:cubicBezTo>
                    <a:pt x="6282" y="2846"/>
                    <a:pt x="7386" y="1"/>
                    <a:pt x="4558"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4"/>
            <p:cNvSpPr/>
            <p:nvPr/>
          </p:nvSpPr>
          <p:spPr>
            <a:xfrm flipH="1">
              <a:off x="1766602" y="2219561"/>
              <a:ext cx="678372" cy="244493"/>
            </a:xfrm>
            <a:custGeom>
              <a:avLst/>
              <a:gdLst/>
              <a:ahLst/>
              <a:cxnLst/>
              <a:rect l="l" t="t" r="r" b="b"/>
              <a:pathLst>
                <a:path w="9023" h="3252" extrusionOk="0">
                  <a:moveTo>
                    <a:pt x="111" y="0"/>
                  </a:moveTo>
                  <a:lnTo>
                    <a:pt x="0" y="278"/>
                  </a:lnTo>
                  <a:cubicBezTo>
                    <a:pt x="0" y="278"/>
                    <a:pt x="589" y="888"/>
                    <a:pt x="689" y="1476"/>
                  </a:cubicBezTo>
                  <a:cubicBezTo>
                    <a:pt x="689" y="1476"/>
                    <a:pt x="982" y="1873"/>
                    <a:pt x="1952" y="1873"/>
                  </a:cubicBezTo>
                  <a:cubicBezTo>
                    <a:pt x="2033" y="1873"/>
                    <a:pt x="2118" y="1871"/>
                    <a:pt x="2209" y="1865"/>
                  </a:cubicBezTo>
                  <a:cubicBezTo>
                    <a:pt x="2209" y="1865"/>
                    <a:pt x="3774" y="1831"/>
                    <a:pt x="4251" y="1665"/>
                  </a:cubicBezTo>
                  <a:cubicBezTo>
                    <a:pt x="4251" y="1665"/>
                    <a:pt x="5155" y="1300"/>
                    <a:pt x="5978" y="1300"/>
                  </a:cubicBezTo>
                  <a:cubicBezTo>
                    <a:pt x="6256" y="1300"/>
                    <a:pt x="6526" y="1342"/>
                    <a:pt x="6748" y="1454"/>
                  </a:cubicBezTo>
                  <a:cubicBezTo>
                    <a:pt x="6748" y="1454"/>
                    <a:pt x="7791" y="1698"/>
                    <a:pt x="8490" y="3252"/>
                  </a:cubicBezTo>
                  <a:cubicBezTo>
                    <a:pt x="8490" y="3252"/>
                    <a:pt x="9023" y="352"/>
                    <a:pt x="5740" y="352"/>
                  </a:cubicBezTo>
                  <a:cubicBezTo>
                    <a:pt x="5476" y="352"/>
                    <a:pt x="5188" y="370"/>
                    <a:pt x="4872" y="411"/>
                  </a:cubicBezTo>
                  <a:cubicBezTo>
                    <a:pt x="4226" y="495"/>
                    <a:pt x="3268" y="734"/>
                    <a:pt x="2314" y="734"/>
                  </a:cubicBezTo>
                  <a:cubicBezTo>
                    <a:pt x="1515" y="734"/>
                    <a:pt x="718" y="567"/>
                    <a:pt x="111"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4"/>
            <p:cNvSpPr/>
            <p:nvPr/>
          </p:nvSpPr>
          <p:spPr>
            <a:xfrm flipH="1">
              <a:off x="1875016" y="2002655"/>
              <a:ext cx="603340" cy="179385"/>
            </a:xfrm>
            <a:custGeom>
              <a:avLst/>
              <a:gdLst/>
              <a:ahLst/>
              <a:cxnLst/>
              <a:rect l="l" t="t" r="r" b="b"/>
              <a:pathLst>
                <a:path w="8025" h="2386" extrusionOk="0">
                  <a:moveTo>
                    <a:pt x="5307" y="0"/>
                  </a:moveTo>
                  <a:cubicBezTo>
                    <a:pt x="5107" y="0"/>
                    <a:pt x="4892" y="14"/>
                    <a:pt x="4662" y="44"/>
                  </a:cubicBezTo>
                  <a:cubicBezTo>
                    <a:pt x="3838" y="155"/>
                    <a:pt x="2495" y="481"/>
                    <a:pt x="1309" y="481"/>
                  </a:cubicBezTo>
                  <a:cubicBezTo>
                    <a:pt x="833" y="481"/>
                    <a:pt x="382" y="428"/>
                    <a:pt x="1" y="288"/>
                  </a:cubicBezTo>
                  <a:lnTo>
                    <a:pt x="1" y="288"/>
                  </a:lnTo>
                  <a:lnTo>
                    <a:pt x="322" y="865"/>
                  </a:lnTo>
                  <a:lnTo>
                    <a:pt x="500" y="1032"/>
                  </a:lnTo>
                  <a:cubicBezTo>
                    <a:pt x="844" y="1265"/>
                    <a:pt x="1221" y="1420"/>
                    <a:pt x="1632" y="1509"/>
                  </a:cubicBezTo>
                  <a:cubicBezTo>
                    <a:pt x="2120" y="1642"/>
                    <a:pt x="2609" y="1742"/>
                    <a:pt x="3108" y="1809"/>
                  </a:cubicBezTo>
                  <a:cubicBezTo>
                    <a:pt x="3108" y="1809"/>
                    <a:pt x="3729" y="1898"/>
                    <a:pt x="3840" y="1909"/>
                  </a:cubicBezTo>
                  <a:cubicBezTo>
                    <a:pt x="4170" y="1868"/>
                    <a:pt x="4499" y="1845"/>
                    <a:pt x="4828" y="1845"/>
                  </a:cubicBezTo>
                  <a:cubicBezTo>
                    <a:pt x="4943" y="1845"/>
                    <a:pt x="5058" y="1847"/>
                    <a:pt x="5172" y="1853"/>
                  </a:cubicBezTo>
                  <a:cubicBezTo>
                    <a:pt x="5638" y="1864"/>
                    <a:pt x="6093" y="1909"/>
                    <a:pt x="6559" y="1986"/>
                  </a:cubicBezTo>
                  <a:cubicBezTo>
                    <a:pt x="6559" y="1986"/>
                    <a:pt x="7847" y="2264"/>
                    <a:pt x="8024" y="2386"/>
                  </a:cubicBezTo>
                  <a:cubicBezTo>
                    <a:pt x="8024" y="2386"/>
                    <a:pt x="7929" y="0"/>
                    <a:pt x="5307"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4"/>
            <p:cNvSpPr/>
            <p:nvPr/>
          </p:nvSpPr>
          <p:spPr>
            <a:xfrm flipH="1">
              <a:off x="1986817" y="1742594"/>
              <a:ext cx="684311" cy="203820"/>
            </a:xfrm>
            <a:custGeom>
              <a:avLst/>
              <a:gdLst/>
              <a:ahLst/>
              <a:cxnLst/>
              <a:rect l="l" t="t" r="r" b="b"/>
              <a:pathLst>
                <a:path w="9102" h="2711" extrusionOk="0">
                  <a:moveTo>
                    <a:pt x="6442" y="1"/>
                  </a:moveTo>
                  <a:cubicBezTo>
                    <a:pt x="5823" y="1"/>
                    <a:pt x="5071" y="203"/>
                    <a:pt x="4163" y="729"/>
                  </a:cubicBezTo>
                  <a:cubicBezTo>
                    <a:pt x="3504" y="1116"/>
                    <a:pt x="2352" y="1875"/>
                    <a:pt x="1261" y="1875"/>
                  </a:cubicBezTo>
                  <a:cubicBezTo>
                    <a:pt x="881" y="1875"/>
                    <a:pt x="509" y="1782"/>
                    <a:pt x="167" y="1550"/>
                  </a:cubicBezTo>
                  <a:cubicBezTo>
                    <a:pt x="134" y="1683"/>
                    <a:pt x="79" y="1805"/>
                    <a:pt x="1" y="1927"/>
                  </a:cubicBezTo>
                  <a:cubicBezTo>
                    <a:pt x="23" y="2005"/>
                    <a:pt x="56" y="2072"/>
                    <a:pt x="90" y="2149"/>
                  </a:cubicBezTo>
                  <a:lnTo>
                    <a:pt x="79" y="2149"/>
                  </a:lnTo>
                  <a:cubicBezTo>
                    <a:pt x="600" y="2171"/>
                    <a:pt x="1100" y="2360"/>
                    <a:pt x="1510" y="2682"/>
                  </a:cubicBezTo>
                  <a:cubicBezTo>
                    <a:pt x="1588" y="2701"/>
                    <a:pt x="1670" y="2710"/>
                    <a:pt x="1753" y="2710"/>
                  </a:cubicBezTo>
                  <a:cubicBezTo>
                    <a:pt x="1859" y="2710"/>
                    <a:pt x="1965" y="2696"/>
                    <a:pt x="2065" y="2671"/>
                  </a:cubicBezTo>
                  <a:cubicBezTo>
                    <a:pt x="2065" y="2671"/>
                    <a:pt x="3186" y="2072"/>
                    <a:pt x="3375" y="1972"/>
                  </a:cubicBezTo>
                  <a:cubicBezTo>
                    <a:pt x="3375" y="1972"/>
                    <a:pt x="4573" y="1383"/>
                    <a:pt x="4817" y="1383"/>
                  </a:cubicBezTo>
                  <a:cubicBezTo>
                    <a:pt x="4817" y="1383"/>
                    <a:pt x="5332" y="1240"/>
                    <a:pt x="5743" y="1240"/>
                  </a:cubicBezTo>
                  <a:cubicBezTo>
                    <a:pt x="5804" y="1240"/>
                    <a:pt x="5862" y="1243"/>
                    <a:pt x="5916" y="1250"/>
                  </a:cubicBezTo>
                  <a:cubicBezTo>
                    <a:pt x="6249" y="1261"/>
                    <a:pt x="6571" y="1339"/>
                    <a:pt x="6871" y="1472"/>
                  </a:cubicBezTo>
                  <a:cubicBezTo>
                    <a:pt x="6871" y="1472"/>
                    <a:pt x="8158" y="1483"/>
                    <a:pt x="9101" y="2271"/>
                  </a:cubicBezTo>
                  <a:cubicBezTo>
                    <a:pt x="9101" y="2271"/>
                    <a:pt x="8515" y="1"/>
                    <a:pt x="6442"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4"/>
            <p:cNvSpPr/>
            <p:nvPr/>
          </p:nvSpPr>
          <p:spPr>
            <a:xfrm flipH="1">
              <a:off x="2439868" y="1645155"/>
              <a:ext cx="302985" cy="108037"/>
            </a:xfrm>
            <a:custGeom>
              <a:avLst/>
              <a:gdLst/>
              <a:ahLst/>
              <a:cxnLst/>
              <a:rect l="l" t="t" r="r" b="b"/>
              <a:pathLst>
                <a:path w="4030" h="1437" extrusionOk="0">
                  <a:moveTo>
                    <a:pt x="3019" y="1"/>
                  </a:moveTo>
                  <a:cubicBezTo>
                    <a:pt x="2642" y="1"/>
                    <a:pt x="2172" y="126"/>
                    <a:pt x="1632" y="526"/>
                  </a:cubicBezTo>
                  <a:cubicBezTo>
                    <a:pt x="1299" y="782"/>
                    <a:pt x="966" y="937"/>
                    <a:pt x="1" y="1137"/>
                  </a:cubicBezTo>
                  <a:cubicBezTo>
                    <a:pt x="222" y="1192"/>
                    <a:pt x="444" y="1292"/>
                    <a:pt x="633" y="1437"/>
                  </a:cubicBezTo>
                  <a:cubicBezTo>
                    <a:pt x="944" y="1403"/>
                    <a:pt x="1255" y="1337"/>
                    <a:pt x="1543" y="1226"/>
                  </a:cubicBezTo>
                  <a:lnTo>
                    <a:pt x="1898" y="1059"/>
                  </a:lnTo>
                  <a:lnTo>
                    <a:pt x="2264" y="859"/>
                  </a:lnTo>
                  <a:lnTo>
                    <a:pt x="2686" y="660"/>
                  </a:lnTo>
                  <a:lnTo>
                    <a:pt x="3008" y="560"/>
                  </a:lnTo>
                  <a:lnTo>
                    <a:pt x="3263" y="504"/>
                  </a:lnTo>
                  <a:lnTo>
                    <a:pt x="3519" y="471"/>
                  </a:lnTo>
                  <a:lnTo>
                    <a:pt x="3763" y="482"/>
                  </a:lnTo>
                  <a:lnTo>
                    <a:pt x="4029" y="360"/>
                  </a:lnTo>
                  <a:cubicBezTo>
                    <a:pt x="4029" y="360"/>
                    <a:pt x="3657" y="1"/>
                    <a:pt x="3019" y="1"/>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4"/>
            <p:cNvSpPr/>
            <p:nvPr/>
          </p:nvSpPr>
          <p:spPr>
            <a:xfrm flipH="1">
              <a:off x="2722780" y="1907472"/>
              <a:ext cx="75" cy="75"/>
            </a:xfrm>
            <a:custGeom>
              <a:avLst/>
              <a:gdLst/>
              <a:ahLst/>
              <a:cxnLst/>
              <a:rect l="l" t="t" r="r" b="b"/>
              <a:pathLst>
                <a:path w="1" h="1" extrusionOk="0">
                  <a:moveTo>
                    <a:pt x="1" y="1"/>
                  </a:move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4"/>
            <p:cNvSpPr/>
            <p:nvPr/>
          </p:nvSpPr>
          <p:spPr>
            <a:xfrm flipH="1">
              <a:off x="2646024" y="1658012"/>
              <a:ext cx="307121" cy="292084"/>
            </a:xfrm>
            <a:custGeom>
              <a:avLst/>
              <a:gdLst/>
              <a:ahLst/>
              <a:cxnLst/>
              <a:rect l="l" t="t" r="r" b="b"/>
              <a:pathLst>
                <a:path w="4085" h="3885" extrusionOk="0">
                  <a:moveTo>
                    <a:pt x="467" y="0"/>
                  </a:moveTo>
                  <a:cubicBezTo>
                    <a:pt x="467" y="0"/>
                    <a:pt x="145" y="34"/>
                    <a:pt x="212" y="455"/>
                  </a:cubicBezTo>
                  <a:cubicBezTo>
                    <a:pt x="212" y="455"/>
                    <a:pt x="1" y="1654"/>
                    <a:pt x="822" y="2109"/>
                  </a:cubicBezTo>
                  <a:cubicBezTo>
                    <a:pt x="822" y="2109"/>
                    <a:pt x="356" y="3230"/>
                    <a:pt x="1166" y="3885"/>
                  </a:cubicBezTo>
                  <a:lnTo>
                    <a:pt x="1743" y="3652"/>
                  </a:lnTo>
                  <a:cubicBezTo>
                    <a:pt x="1743" y="3652"/>
                    <a:pt x="2731" y="3330"/>
                    <a:pt x="3053" y="3330"/>
                  </a:cubicBezTo>
                  <a:cubicBezTo>
                    <a:pt x="2942" y="3330"/>
                    <a:pt x="1776" y="3319"/>
                    <a:pt x="1033" y="1976"/>
                  </a:cubicBezTo>
                  <a:lnTo>
                    <a:pt x="1033" y="1976"/>
                  </a:lnTo>
                  <a:lnTo>
                    <a:pt x="1288" y="2042"/>
                  </a:lnTo>
                  <a:lnTo>
                    <a:pt x="1621" y="2109"/>
                  </a:lnTo>
                  <a:lnTo>
                    <a:pt x="1987" y="2176"/>
                  </a:lnTo>
                  <a:lnTo>
                    <a:pt x="2409" y="2242"/>
                  </a:lnTo>
                  <a:lnTo>
                    <a:pt x="2798" y="2331"/>
                  </a:lnTo>
                  <a:lnTo>
                    <a:pt x="3042" y="2420"/>
                  </a:lnTo>
                  <a:lnTo>
                    <a:pt x="3297" y="2564"/>
                  </a:lnTo>
                  <a:lnTo>
                    <a:pt x="3474" y="2708"/>
                  </a:lnTo>
                  <a:lnTo>
                    <a:pt x="3619" y="2853"/>
                  </a:lnTo>
                  <a:lnTo>
                    <a:pt x="3752" y="3052"/>
                  </a:lnTo>
                  <a:cubicBezTo>
                    <a:pt x="3752" y="3052"/>
                    <a:pt x="4085" y="1776"/>
                    <a:pt x="2531" y="1709"/>
                  </a:cubicBezTo>
                  <a:cubicBezTo>
                    <a:pt x="2087" y="1698"/>
                    <a:pt x="1421" y="1676"/>
                    <a:pt x="855" y="1121"/>
                  </a:cubicBezTo>
                  <a:cubicBezTo>
                    <a:pt x="645" y="910"/>
                    <a:pt x="278" y="333"/>
                    <a:pt x="467"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4"/>
            <p:cNvSpPr/>
            <p:nvPr/>
          </p:nvSpPr>
          <p:spPr>
            <a:xfrm flipH="1">
              <a:off x="3235093" y="2728556"/>
              <a:ext cx="286746" cy="187806"/>
            </a:xfrm>
            <a:custGeom>
              <a:avLst/>
              <a:gdLst/>
              <a:ahLst/>
              <a:cxnLst/>
              <a:rect l="l" t="t" r="r" b="b"/>
              <a:pathLst>
                <a:path w="3814" h="2498" extrusionOk="0">
                  <a:moveTo>
                    <a:pt x="2426" y="0"/>
                  </a:moveTo>
                  <a:lnTo>
                    <a:pt x="2426" y="0"/>
                  </a:lnTo>
                  <a:cubicBezTo>
                    <a:pt x="2715" y="155"/>
                    <a:pt x="2926" y="422"/>
                    <a:pt x="3015" y="744"/>
                  </a:cubicBezTo>
                  <a:cubicBezTo>
                    <a:pt x="3006" y="827"/>
                    <a:pt x="2922" y="1246"/>
                    <a:pt x="2485" y="1246"/>
                  </a:cubicBezTo>
                  <a:cubicBezTo>
                    <a:pt x="2343" y="1246"/>
                    <a:pt x="2164" y="1202"/>
                    <a:pt x="1938" y="1088"/>
                  </a:cubicBezTo>
                  <a:cubicBezTo>
                    <a:pt x="1938" y="1088"/>
                    <a:pt x="1708" y="1115"/>
                    <a:pt x="1409" y="1115"/>
                  </a:cubicBezTo>
                  <a:cubicBezTo>
                    <a:pt x="832" y="1115"/>
                    <a:pt x="1" y="1014"/>
                    <a:pt x="74" y="422"/>
                  </a:cubicBezTo>
                  <a:lnTo>
                    <a:pt x="74" y="422"/>
                  </a:lnTo>
                  <a:lnTo>
                    <a:pt x="29" y="588"/>
                  </a:lnTo>
                  <a:lnTo>
                    <a:pt x="29" y="866"/>
                  </a:lnTo>
                  <a:lnTo>
                    <a:pt x="63" y="966"/>
                  </a:lnTo>
                  <a:lnTo>
                    <a:pt x="174" y="1121"/>
                  </a:lnTo>
                  <a:lnTo>
                    <a:pt x="318" y="1276"/>
                  </a:lnTo>
                  <a:lnTo>
                    <a:pt x="429" y="1376"/>
                  </a:lnTo>
                  <a:lnTo>
                    <a:pt x="573" y="1465"/>
                  </a:lnTo>
                  <a:lnTo>
                    <a:pt x="695" y="1498"/>
                  </a:lnTo>
                  <a:lnTo>
                    <a:pt x="817" y="1532"/>
                  </a:lnTo>
                  <a:lnTo>
                    <a:pt x="1006" y="1554"/>
                  </a:lnTo>
                  <a:lnTo>
                    <a:pt x="1139" y="1565"/>
                  </a:lnTo>
                  <a:lnTo>
                    <a:pt x="1272" y="1576"/>
                  </a:lnTo>
                  <a:lnTo>
                    <a:pt x="1405" y="1598"/>
                  </a:lnTo>
                  <a:lnTo>
                    <a:pt x="1516" y="1620"/>
                  </a:lnTo>
                  <a:lnTo>
                    <a:pt x="1650" y="1654"/>
                  </a:lnTo>
                  <a:lnTo>
                    <a:pt x="1705" y="1698"/>
                  </a:lnTo>
                  <a:cubicBezTo>
                    <a:pt x="1705" y="1698"/>
                    <a:pt x="1653" y="1498"/>
                    <a:pt x="1948" y="1498"/>
                  </a:cubicBezTo>
                  <a:cubicBezTo>
                    <a:pt x="1987" y="1498"/>
                    <a:pt x="2031" y="1502"/>
                    <a:pt x="2082" y="1509"/>
                  </a:cubicBezTo>
                  <a:lnTo>
                    <a:pt x="2171" y="1554"/>
                  </a:lnTo>
                  <a:lnTo>
                    <a:pt x="2282" y="1587"/>
                  </a:lnTo>
                  <a:lnTo>
                    <a:pt x="2382" y="1620"/>
                  </a:lnTo>
                  <a:cubicBezTo>
                    <a:pt x="2915" y="1809"/>
                    <a:pt x="3403" y="2109"/>
                    <a:pt x="3814" y="2497"/>
                  </a:cubicBezTo>
                  <a:lnTo>
                    <a:pt x="3547" y="1620"/>
                  </a:lnTo>
                  <a:cubicBezTo>
                    <a:pt x="3636" y="877"/>
                    <a:pt x="3159" y="189"/>
                    <a:pt x="2426"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4"/>
            <p:cNvSpPr/>
            <p:nvPr/>
          </p:nvSpPr>
          <p:spPr>
            <a:xfrm flipH="1">
              <a:off x="3017279" y="1768156"/>
              <a:ext cx="88565" cy="246223"/>
            </a:xfrm>
            <a:custGeom>
              <a:avLst/>
              <a:gdLst/>
              <a:ahLst/>
              <a:cxnLst/>
              <a:rect l="l" t="t" r="r" b="b"/>
              <a:pathLst>
                <a:path w="1178" h="3275" extrusionOk="0">
                  <a:moveTo>
                    <a:pt x="1033" y="0"/>
                  </a:moveTo>
                  <a:cubicBezTo>
                    <a:pt x="1033" y="1"/>
                    <a:pt x="1" y="1188"/>
                    <a:pt x="489" y="3274"/>
                  </a:cubicBezTo>
                  <a:cubicBezTo>
                    <a:pt x="722" y="3252"/>
                    <a:pt x="944" y="3208"/>
                    <a:pt x="1177" y="3163"/>
                  </a:cubicBezTo>
                  <a:cubicBezTo>
                    <a:pt x="733" y="2164"/>
                    <a:pt x="678" y="1032"/>
                    <a:pt x="1033" y="0"/>
                  </a:cubicBezTo>
                  <a:close/>
                </a:path>
              </a:pathLst>
            </a:custGeom>
            <a:solidFill>
              <a:srgbClr val="F9A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3" name="Szövegdoboz 2">
            <a:extLst>
              <a:ext uri="{FF2B5EF4-FFF2-40B4-BE49-F238E27FC236}">
                <a16:creationId xmlns:a16="http://schemas.microsoft.com/office/drawing/2014/main" id="{FEC819BD-E0AC-4578-B5CA-767D89D22F82}"/>
              </a:ext>
            </a:extLst>
          </p:cNvPr>
          <p:cNvSpPr txBox="1"/>
          <p:nvPr/>
        </p:nvSpPr>
        <p:spPr>
          <a:xfrm>
            <a:off x="1294039" y="1038865"/>
            <a:ext cx="6365243" cy="707886"/>
          </a:xfrm>
          <a:prstGeom prst="rect">
            <a:avLst/>
          </a:prstGeom>
          <a:noFill/>
        </p:spPr>
        <p:txBody>
          <a:bodyPr wrap="square" rtlCol="0">
            <a:spAutoFit/>
          </a:bodyPr>
          <a:lstStyle/>
          <a:p>
            <a:pPr algn="ctr"/>
            <a:r>
              <a:rPr lang="hu-HU" sz="2000" dirty="0">
                <a:solidFill>
                  <a:schemeClr val="dk1"/>
                </a:solidFill>
                <a:latin typeface="Arial" panose="020B0604020202020204" pitchFamily="34" charset="0"/>
                <a:ea typeface="Inter"/>
                <a:cs typeface="Arial" panose="020B0604020202020204" pitchFamily="34" charset="0"/>
                <a:sym typeface="Inter"/>
              </a:rPr>
              <a:t>Olvasd el az állítást és kattints arra a számra, amelyik hozzád a legközelebb áll! </a:t>
            </a:r>
            <a:endParaRPr lang="hu-HU" dirty="0"/>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12" name="Szövegdoboz 11">
            <a:extLst>
              <a:ext uri="{FF2B5EF4-FFF2-40B4-BE49-F238E27FC236}">
                <a16:creationId xmlns:a16="http://schemas.microsoft.com/office/drawing/2014/main" id="{17330033-D0D9-42A0-AF3A-CDE9E8FA6C55}"/>
              </a:ext>
            </a:extLst>
          </p:cNvPr>
          <p:cNvSpPr txBox="1"/>
          <p:nvPr/>
        </p:nvSpPr>
        <p:spPr>
          <a:xfrm>
            <a:off x="1294039" y="1119464"/>
            <a:ext cx="7123761" cy="461665"/>
          </a:xfrm>
          <a:prstGeom prst="rect">
            <a:avLst/>
          </a:prstGeom>
          <a:noFill/>
        </p:spPr>
        <p:txBody>
          <a:bodyPr wrap="square" rtlCol="0">
            <a:spAutoFit/>
          </a:bodyPr>
          <a:lstStyle/>
          <a:p>
            <a:r>
              <a:rPr lang="pt-BR" sz="2400" dirty="0">
                <a:solidFill>
                  <a:schemeClr val="accent4">
                    <a:lumMod val="50000"/>
                  </a:schemeClr>
                </a:solidFill>
              </a:rPr>
              <a:t>Az istentiszteleten a kedvenc részem az éneklés</a:t>
            </a:r>
            <a:r>
              <a:rPr lang="hu-HU" sz="2400" dirty="0">
                <a:solidFill>
                  <a:schemeClr val="accent4">
                    <a:lumMod val="50000"/>
                  </a:schemeClr>
                </a:solidFill>
              </a:rPr>
              <a:t>.</a:t>
            </a:r>
          </a:p>
        </p:txBody>
      </p:sp>
      <p:pic>
        <p:nvPicPr>
          <p:cNvPr id="75" name="Kép 74">
            <a:extLst>
              <a:ext uri="{FF2B5EF4-FFF2-40B4-BE49-F238E27FC236}">
                <a16:creationId xmlns:a16="http://schemas.microsoft.com/office/drawing/2014/main" id="{77B54234-FFD2-4C92-B8DC-41D9246E57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3982520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17"/>
                                        </p:tgtEl>
                                        <p:attrNameLst>
                                          <p:attrName>style.visibility</p:attrName>
                                        </p:attrNameLst>
                                      </p:cBhvr>
                                      <p:to>
                                        <p:strVal val="visible"/>
                                      </p:to>
                                    </p:set>
                                    <p:animEffect transition="in" filter="fade">
                                      <p:cBhvr>
                                        <p:cTn id="13" dur="500"/>
                                        <p:tgtEl>
                                          <p:spTgt spid="11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41"/>
                                        </p:tgtEl>
                                        <p:attrNameLst>
                                          <p:attrName>style.visibility</p:attrName>
                                        </p:attrNameLst>
                                      </p:cBhvr>
                                      <p:to>
                                        <p:strVal val="visible"/>
                                      </p:to>
                                    </p:set>
                                    <p:animEffect transition="in" filter="fade">
                                      <p:cBhvr>
                                        <p:cTn id="16" dur="500"/>
                                        <p:tgtEl>
                                          <p:spTgt spid="11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50"/>
                                        </p:tgtEl>
                                        <p:attrNameLst>
                                          <p:attrName>style.visibility</p:attrName>
                                        </p:attrNameLst>
                                      </p:cBhvr>
                                      <p:to>
                                        <p:strVal val="visible"/>
                                      </p:to>
                                    </p:set>
                                    <p:animEffect transition="in" filter="fade">
                                      <p:cBhvr>
                                        <p:cTn id="19" dur="500"/>
                                        <p:tgtEl>
                                          <p:spTgt spid="1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61"/>
                                        </p:tgtEl>
                                        <p:attrNameLst>
                                          <p:attrName>style.visibility</p:attrName>
                                        </p:attrNameLst>
                                      </p:cBhvr>
                                      <p:to>
                                        <p:strVal val="visible"/>
                                      </p:to>
                                    </p:set>
                                    <p:animEffect transition="in" filter="fade">
                                      <p:cBhvr>
                                        <p:cTn id="25" dur="500"/>
                                        <p:tgtEl>
                                          <p:spTgt spid="1161"/>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xit" presetSubtype="0" fill="hold" grpId="1" nodeType="clickEffect">
                                  <p:stCondLst>
                                    <p:cond delay="0"/>
                                  </p:stCondLst>
                                  <p:childTnLst>
                                    <p:animEffect transition="out" filter="fade">
                                      <p:cBhvr>
                                        <p:cTn id="29" dur="1000"/>
                                        <p:tgtEl>
                                          <p:spTgt spid="3"/>
                                        </p:tgtEl>
                                      </p:cBhvr>
                                    </p:animEffect>
                                    <p:anim calcmode="lin" valueType="num">
                                      <p:cBhvr>
                                        <p:cTn id="30" dur="1000"/>
                                        <p:tgtEl>
                                          <p:spTgt spid="3"/>
                                        </p:tgtEl>
                                        <p:attrNameLst>
                                          <p:attrName>ppt_x</p:attrName>
                                        </p:attrNameLst>
                                      </p:cBhvr>
                                      <p:tavLst>
                                        <p:tav tm="0">
                                          <p:val>
                                            <p:strVal val="ppt_x"/>
                                          </p:val>
                                        </p:tav>
                                        <p:tav tm="100000">
                                          <p:val>
                                            <p:strVal val="ppt_x"/>
                                          </p:val>
                                        </p:tav>
                                      </p:tavLst>
                                    </p:anim>
                                    <p:anim calcmode="lin" valueType="num">
                                      <p:cBhvr>
                                        <p:cTn id="31" dur="1000"/>
                                        <p:tgtEl>
                                          <p:spTgt spid="3"/>
                                        </p:tgtEl>
                                        <p:attrNameLst>
                                          <p:attrName>ppt_y</p:attrName>
                                        </p:attrNameLst>
                                      </p:cBhvr>
                                      <p:tavLst>
                                        <p:tav tm="0">
                                          <p:val>
                                            <p:strVal val="ppt_y"/>
                                          </p:val>
                                        </p:tav>
                                        <p:tav tm="100000">
                                          <p:val>
                                            <p:strVal val="ppt_y-.1"/>
                                          </p:val>
                                        </p:tav>
                                      </p:tavLst>
                                    </p:anim>
                                    <p:set>
                                      <p:cBhvr>
                                        <p:cTn id="32" dur="1" fill="hold">
                                          <p:stCondLst>
                                            <p:cond delay="999"/>
                                          </p:stCondLst>
                                        </p:cTn>
                                        <p:tgtEl>
                                          <p:spTgt spid="3"/>
                                        </p:tgtEl>
                                        <p:attrNameLst>
                                          <p:attrName>style.visibility</p:attrName>
                                        </p:attrNameLst>
                                      </p:cBhvr>
                                      <p:to>
                                        <p:strVal val="hidden"/>
                                      </p:to>
                                    </p:set>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1000"/>
                                        <p:tgtEl>
                                          <p:spTgt spid="12">
                                            <p:txEl>
                                              <p:pRg st="0" end="0"/>
                                            </p:txEl>
                                          </p:spTgt>
                                        </p:tgtEl>
                                      </p:cBhvr>
                                    </p:animEffect>
                                    <p:anim calcmode="lin" valueType="num">
                                      <p:cBhvr>
                                        <p:cTn id="3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 grpId="0"/>
      <p:bldP spid="1141" grpId="0"/>
      <p:bldP spid="1150" grpId="0"/>
      <p:bldP spid="1161" grpId="0"/>
      <p:bldP spid="3" grpId="0"/>
      <p:bldP spid="3" grpId="1"/>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39" name="Szövegdoboz 38">
            <a:extLst>
              <a:ext uri="{FF2B5EF4-FFF2-40B4-BE49-F238E27FC236}">
                <a16:creationId xmlns:a16="http://schemas.microsoft.com/office/drawing/2014/main" id="{B0C95A0A-F560-4DE5-B377-092A09160BAE}"/>
              </a:ext>
            </a:extLst>
          </p:cNvPr>
          <p:cNvSpPr txBox="1"/>
          <p:nvPr/>
        </p:nvSpPr>
        <p:spPr>
          <a:xfrm>
            <a:off x="1067756" y="1119464"/>
            <a:ext cx="7539976" cy="461665"/>
          </a:xfrm>
          <a:prstGeom prst="rect">
            <a:avLst/>
          </a:prstGeom>
          <a:noFill/>
        </p:spPr>
        <p:txBody>
          <a:bodyPr wrap="square" rtlCol="0">
            <a:spAutoFit/>
          </a:bodyPr>
          <a:lstStyle/>
          <a:p>
            <a:r>
              <a:rPr lang="pt-BR" sz="2400" dirty="0">
                <a:solidFill>
                  <a:schemeClr val="accent4">
                    <a:lumMod val="50000"/>
                  </a:schemeClr>
                </a:solidFill>
              </a:rPr>
              <a:t>Az istentiszteleten a kedvenc részem az </a:t>
            </a:r>
            <a:r>
              <a:rPr lang="hu-HU" sz="2400" dirty="0">
                <a:solidFill>
                  <a:schemeClr val="accent4">
                    <a:lumMod val="50000"/>
                  </a:schemeClr>
                </a:solidFill>
              </a:rPr>
              <a:t>igehirdetés.</a:t>
            </a:r>
          </a:p>
        </p:txBody>
      </p:sp>
      <p:pic>
        <p:nvPicPr>
          <p:cNvPr id="40" name="Kép 39">
            <a:extLst>
              <a:ext uri="{FF2B5EF4-FFF2-40B4-BE49-F238E27FC236}">
                <a16:creationId xmlns:a16="http://schemas.microsoft.com/office/drawing/2014/main" id="{642C78D8-2A0D-4D11-8FBE-D887030EF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1059486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39" name="Szövegdoboz 38">
            <a:extLst>
              <a:ext uri="{FF2B5EF4-FFF2-40B4-BE49-F238E27FC236}">
                <a16:creationId xmlns:a16="http://schemas.microsoft.com/office/drawing/2014/main" id="{B0C95A0A-F560-4DE5-B377-092A09160BAE}"/>
              </a:ext>
            </a:extLst>
          </p:cNvPr>
          <p:cNvSpPr txBox="1"/>
          <p:nvPr/>
        </p:nvSpPr>
        <p:spPr>
          <a:xfrm>
            <a:off x="1067756" y="1119464"/>
            <a:ext cx="7539976" cy="461665"/>
          </a:xfrm>
          <a:prstGeom prst="rect">
            <a:avLst/>
          </a:prstGeom>
          <a:noFill/>
        </p:spPr>
        <p:txBody>
          <a:bodyPr wrap="square" rtlCol="0">
            <a:spAutoFit/>
          </a:bodyPr>
          <a:lstStyle/>
          <a:p>
            <a:pPr algn="ctr"/>
            <a:r>
              <a:rPr lang="pt-BR" sz="2400" dirty="0">
                <a:solidFill>
                  <a:schemeClr val="accent4">
                    <a:lumMod val="50000"/>
                  </a:schemeClr>
                </a:solidFill>
              </a:rPr>
              <a:t>A prédikációt sokszor nem nagyon értem.</a:t>
            </a:r>
          </a:p>
        </p:txBody>
      </p:sp>
      <p:pic>
        <p:nvPicPr>
          <p:cNvPr id="36" name="Kép 35">
            <a:extLst>
              <a:ext uri="{FF2B5EF4-FFF2-40B4-BE49-F238E27FC236}">
                <a16:creationId xmlns:a16="http://schemas.microsoft.com/office/drawing/2014/main" id="{75224BFA-4845-4351-8AC3-24C06E527D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1877235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39" name="Szövegdoboz 38">
            <a:extLst>
              <a:ext uri="{FF2B5EF4-FFF2-40B4-BE49-F238E27FC236}">
                <a16:creationId xmlns:a16="http://schemas.microsoft.com/office/drawing/2014/main" id="{B0C95A0A-F560-4DE5-B377-092A09160BAE}"/>
              </a:ext>
            </a:extLst>
          </p:cNvPr>
          <p:cNvSpPr txBox="1"/>
          <p:nvPr/>
        </p:nvSpPr>
        <p:spPr>
          <a:xfrm>
            <a:off x="1067756" y="1119464"/>
            <a:ext cx="7539976" cy="461665"/>
          </a:xfrm>
          <a:prstGeom prst="rect">
            <a:avLst/>
          </a:prstGeom>
          <a:noFill/>
        </p:spPr>
        <p:txBody>
          <a:bodyPr wrap="square" rtlCol="0">
            <a:spAutoFit/>
          </a:bodyPr>
          <a:lstStyle/>
          <a:p>
            <a:pPr algn="ctr"/>
            <a:r>
              <a:rPr lang="pt-BR" sz="2400" dirty="0">
                <a:solidFill>
                  <a:schemeClr val="accent4">
                    <a:lumMod val="50000"/>
                  </a:schemeClr>
                </a:solidFill>
              </a:rPr>
              <a:t>Szeretek segíteni a szeretetvendégségnél</a:t>
            </a:r>
            <a:r>
              <a:rPr lang="hu-HU" sz="2400" dirty="0">
                <a:solidFill>
                  <a:schemeClr val="accent4">
                    <a:lumMod val="50000"/>
                  </a:schemeClr>
                </a:solidFill>
              </a:rPr>
              <a:t>.</a:t>
            </a:r>
            <a:endParaRPr lang="pt-BR" sz="2400" dirty="0">
              <a:solidFill>
                <a:schemeClr val="accent4">
                  <a:lumMod val="50000"/>
                </a:schemeClr>
              </a:solidFill>
            </a:endParaRPr>
          </a:p>
        </p:txBody>
      </p:sp>
      <p:pic>
        <p:nvPicPr>
          <p:cNvPr id="36" name="Kép 35">
            <a:extLst>
              <a:ext uri="{FF2B5EF4-FFF2-40B4-BE49-F238E27FC236}">
                <a16:creationId xmlns:a16="http://schemas.microsoft.com/office/drawing/2014/main" id="{F41B564D-756D-4ACA-A631-25F66CED0A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146593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39" name="Szövegdoboz 38">
            <a:extLst>
              <a:ext uri="{FF2B5EF4-FFF2-40B4-BE49-F238E27FC236}">
                <a16:creationId xmlns:a16="http://schemas.microsoft.com/office/drawing/2014/main" id="{B0C95A0A-F560-4DE5-B377-092A09160BAE}"/>
              </a:ext>
            </a:extLst>
          </p:cNvPr>
          <p:cNvSpPr txBox="1"/>
          <p:nvPr/>
        </p:nvSpPr>
        <p:spPr>
          <a:xfrm>
            <a:off x="1067756" y="1119464"/>
            <a:ext cx="7539976" cy="461665"/>
          </a:xfrm>
          <a:prstGeom prst="rect">
            <a:avLst/>
          </a:prstGeom>
          <a:noFill/>
        </p:spPr>
        <p:txBody>
          <a:bodyPr wrap="square" rtlCol="0">
            <a:spAutoFit/>
          </a:bodyPr>
          <a:lstStyle/>
          <a:p>
            <a:pPr algn="ctr"/>
            <a:r>
              <a:rPr lang="pt-BR" sz="2400" dirty="0">
                <a:solidFill>
                  <a:schemeClr val="accent4">
                    <a:lumMod val="50000"/>
                  </a:schemeClr>
                </a:solidFill>
              </a:rPr>
              <a:t>Szeretek segíteni a </a:t>
            </a:r>
            <a:r>
              <a:rPr lang="hu-HU" sz="2400" dirty="0">
                <a:solidFill>
                  <a:schemeClr val="accent4">
                    <a:lumMod val="50000"/>
                  </a:schemeClr>
                </a:solidFill>
              </a:rPr>
              <a:t>templom takarításnál.</a:t>
            </a:r>
            <a:endParaRPr lang="pt-BR" sz="2400" dirty="0">
              <a:solidFill>
                <a:schemeClr val="accent4">
                  <a:lumMod val="50000"/>
                </a:schemeClr>
              </a:solidFill>
            </a:endParaRPr>
          </a:p>
        </p:txBody>
      </p:sp>
      <p:pic>
        <p:nvPicPr>
          <p:cNvPr id="36" name="Kép 35">
            <a:extLst>
              <a:ext uri="{FF2B5EF4-FFF2-40B4-BE49-F238E27FC236}">
                <a16:creationId xmlns:a16="http://schemas.microsoft.com/office/drawing/2014/main" id="{310C18EF-D8E0-426C-9BDC-D947C8253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3805447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8"/>
          <p:cNvSpPr txBox="1">
            <a:spLocks noGrp="1"/>
          </p:cNvSpPr>
          <p:nvPr>
            <p:ph type="title"/>
          </p:nvPr>
        </p:nvSpPr>
        <p:spPr>
          <a:xfrm>
            <a:off x="726100" y="353804"/>
            <a:ext cx="7691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u-HU" sz="2800" dirty="0">
                <a:latin typeface="Arial" panose="020B0604020202020204" pitchFamily="34" charset="0"/>
                <a:cs typeface="Arial" panose="020B0604020202020204" pitchFamily="34" charset="0"/>
              </a:rPr>
              <a:t>Mennyire igazak rád a következő állítások?</a:t>
            </a:r>
            <a:endParaRPr sz="2800" dirty="0">
              <a:latin typeface="Arial" panose="020B0604020202020204" pitchFamily="34" charset="0"/>
              <a:cs typeface="Arial" panose="020B0604020202020204" pitchFamily="34" charset="0"/>
            </a:endParaRPr>
          </a:p>
        </p:txBody>
      </p:sp>
      <p:sp>
        <p:nvSpPr>
          <p:cNvPr id="1117" name="Google Shape;1117;p38"/>
          <p:cNvSpPr txBox="1"/>
          <p:nvPr/>
        </p:nvSpPr>
        <p:spPr>
          <a:xfrm>
            <a:off x="150493" y="1919354"/>
            <a:ext cx="1841400" cy="409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Egyáltalán nem</a:t>
            </a:r>
          </a:p>
        </p:txBody>
      </p:sp>
      <p:grpSp>
        <p:nvGrpSpPr>
          <p:cNvPr id="1133" name="Google Shape;1133;p38"/>
          <p:cNvGrpSpPr/>
          <p:nvPr/>
        </p:nvGrpSpPr>
        <p:grpSpPr>
          <a:xfrm>
            <a:off x="2628999" y="3536479"/>
            <a:ext cx="416396" cy="713037"/>
            <a:chOff x="-932850" y="5103125"/>
            <a:chExt cx="176200" cy="283975"/>
          </a:xfrm>
        </p:grpSpPr>
        <p:sp>
          <p:nvSpPr>
            <p:cNvPr id="1134" name="Google Shape;1134;p38"/>
            <p:cNvSpPr/>
            <p:nvPr/>
          </p:nvSpPr>
          <p:spPr>
            <a:xfrm>
              <a:off x="-932850" y="5117825"/>
              <a:ext cx="47875" cy="65400"/>
            </a:xfrm>
            <a:custGeom>
              <a:avLst/>
              <a:gdLst/>
              <a:ahLst/>
              <a:cxnLst/>
              <a:rect l="l" t="t" r="r" b="b"/>
              <a:pathLst>
                <a:path w="1915" h="2616" extrusionOk="0">
                  <a:moveTo>
                    <a:pt x="978" y="0"/>
                  </a:moveTo>
                  <a:cubicBezTo>
                    <a:pt x="194" y="0"/>
                    <a:pt x="0" y="590"/>
                    <a:pt x="0" y="978"/>
                  </a:cubicBezTo>
                  <a:cubicBezTo>
                    <a:pt x="0" y="1838"/>
                    <a:pt x="229" y="2157"/>
                    <a:pt x="402" y="2615"/>
                  </a:cubicBezTo>
                  <a:cubicBezTo>
                    <a:pt x="465" y="2546"/>
                    <a:pt x="534" y="2476"/>
                    <a:pt x="610" y="2400"/>
                  </a:cubicBezTo>
                  <a:cubicBezTo>
                    <a:pt x="715" y="2310"/>
                    <a:pt x="819" y="2213"/>
                    <a:pt x="923" y="2123"/>
                  </a:cubicBezTo>
                  <a:lnTo>
                    <a:pt x="1103" y="1970"/>
                  </a:lnTo>
                  <a:cubicBezTo>
                    <a:pt x="909" y="1748"/>
                    <a:pt x="798" y="1471"/>
                    <a:pt x="784" y="1172"/>
                  </a:cubicBezTo>
                  <a:cubicBezTo>
                    <a:pt x="784" y="823"/>
                    <a:pt x="979" y="631"/>
                    <a:pt x="1282" y="631"/>
                  </a:cubicBezTo>
                  <a:cubicBezTo>
                    <a:pt x="1461" y="631"/>
                    <a:pt x="1678" y="698"/>
                    <a:pt x="1914" y="840"/>
                  </a:cubicBezTo>
                  <a:cubicBezTo>
                    <a:pt x="1894" y="784"/>
                    <a:pt x="1873" y="715"/>
                    <a:pt x="1845" y="652"/>
                  </a:cubicBezTo>
                  <a:cubicBezTo>
                    <a:pt x="1790" y="618"/>
                    <a:pt x="1720" y="569"/>
                    <a:pt x="1651" y="514"/>
                  </a:cubicBezTo>
                  <a:cubicBezTo>
                    <a:pt x="1505" y="396"/>
                    <a:pt x="1408" y="222"/>
                    <a:pt x="1380" y="35"/>
                  </a:cubicBezTo>
                  <a:cubicBezTo>
                    <a:pt x="1249" y="14"/>
                    <a:pt x="1110" y="0"/>
                    <a:pt x="978"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804725" y="5117825"/>
              <a:ext cx="48075" cy="65400"/>
            </a:xfrm>
            <a:custGeom>
              <a:avLst/>
              <a:gdLst/>
              <a:ahLst/>
              <a:cxnLst/>
              <a:rect l="l" t="t" r="r" b="b"/>
              <a:pathLst>
                <a:path w="1923" h="2616" extrusionOk="0">
                  <a:moveTo>
                    <a:pt x="944" y="0"/>
                  </a:moveTo>
                  <a:cubicBezTo>
                    <a:pt x="806" y="0"/>
                    <a:pt x="674" y="14"/>
                    <a:pt x="542" y="35"/>
                  </a:cubicBezTo>
                  <a:cubicBezTo>
                    <a:pt x="514" y="222"/>
                    <a:pt x="417" y="396"/>
                    <a:pt x="265" y="514"/>
                  </a:cubicBezTo>
                  <a:cubicBezTo>
                    <a:pt x="195" y="569"/>
                    <a:pt x="126" y="618"/>
                    <a:pt x="77" y="652"/>
                  </a:cubicBezTo>
                  <a:cubicBezTo>
                    <a:pt x="49" y="715"/>
                    <a:pt x="22" y="777"/>
                    <a:pt x="1" y="840"/>
                  </a:cubicBezTo>
                  <a:cubicBezTo>
                    <a:pt x="240" y="698"/>
                    <a:pt x="459" y="631"/>
                    <a:pt x="639" y="631"/>
                  </a:cubicBezTo>
                  <a:cubicBezTo>
                    <a:pt x="944" y="631"/>
                    <a:pt x="1138" y="823"/>
                    <a:pt x="1138" y="1172"/>
                  </a:cubicBezTo>
                  <a:cubicBezTo>
                    <a:pt x="1125" y="1471"/>
                    <a:pt x="1014" y="1748"/>
                    <a:pt x="819" y="1970"/>
                  </a:cubicBezTo>
                  <a:cubicBezTo>
                    <a:pt x="882" y="2019"/>
                    <a:pt x="944" y="2074"/>
                    <a:pt x="1000" y="2130"/>
                  </a:cubicBezTo>
                  <a:cubicBezTo>
                    <a:pt x="1104" y="2213"/>
                    <a:pt x="1208" y="2310"/>
                    <a:pt x="1305" y="2407"/>
                  </a:cubicBezTo>
                  <a:cubicBezTo>
                    <a:pt x="1381" y="2476"/>
                    <a:pt x="1458" y="2546"/>
                    <a:pt x="1520" y="2615"/>
                  </a:cubicBezTo>
                  <a:cubicBezTo>
                    <a:pt x="1693" y="2157"/>
                    <a:pt x="1922" y="1838"/>
                    <a:pt x="1922" y="978"/>
                  </a:cubicBezTo>
                  <a:cubicBezTo>
                    <a:pt x="1922" y="590"/>
                    <a:pt x="1728" y="0"/>
                    <a:pt x="94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8"/>
            <p:cNvSpPr/>
            <p:nvPr/>
          </p:nvSpPr>
          <p:spPr>
            <a:xfrm>
              <a:off x="-891075" y="5103125"/>
              <a:ext cx="92800" cy="68525"/>
            </a:xfrm>
            <a:custGeom>
              <a:avLst/>
              <a:gdLst/>
              <a:ahLst/>
              <a:cxnLst/>
              <a:rect l="l" t="t" r="r" b="b"/>
              <a:pathLst>
                <a:path w="3712" h="2741" extrusionOk="0">
                  <a:moveTo>
                    <a:pt x="1069" y="392"/>
                  </a:moveTo>
                  <a:cubicBezTo>
                    <a:pt x="1119" y="392"/>
                    <a:pt x="1169" y="411"/>
                    <a:pt x="1208" y="450"/>
                  </a:cubicBezTo>
                  <a:cubicBezTo>
                    <a:pt x="1249" y="484"/>
                    <a:pt x="1298" y="505"/>
                    <a:pt x="1353" y="519"/>
                  </a:cubicBezTo>
                  <a:cubicBezTo>
                    <a:pt x="1497" y="562"/>
                    <a:pt x="1645" y="589"/>
                    <a:pt x="1800" y="589"/>
                  </a:cubicBezTo>
                  <a:cubicBezTo>
                    <a:pt x="1817" y="589"/>
                    <a:pt x="1835" y="589"/>
                    <a:pt x="1853" y="588"/>
                  </a:cubicBezTo>
                  <a:cubicBezTo>
                    <a:pt x="2331" y="588"/>
                    <a:pt x="2498" y="450"/>
                    <a:pt x="2505" y="443"/>
                  </a:cubicBezTo>
                  <a:cubicBezTo>
                    <a:pt x="2541" y="413"/>
                    <a:pt x="2587" y="397"/>
                    <a:pt x="2633" y="397"/>
                  </a:cubicBezTo>
                  <a:cubicBezTo>
                    <a:pt x="2684" y="397"/>
                    <a:pt x="2735" y="416"/>
                    <a:pt x="2775" y="456"/>
                  </a:cubicBezTo>
                  <a:cubicBezTo>
                    <a:pt x="2845" y="533"/>
                    <a:pt x="2845" y="651"/>
                    <a:pt x="2775" y="727"/>
                  </a:cubicBezTo>
                  <a:cubicBezTo>
                    <a:pt x="2734" y="769"/>
                    <a:pt x="2491" y="984"/>
                    <a:pt x="1853" y="984"/>
                  </a:cubicBezTo>
                  <a:cubicBezTo>
                    <a:pt x="1215" y="984"/>
                    <a:pt x="972" y="769"/>
                    <a:pt x="930" y="727"/>
                  </a:cubicBezTo>
                  <a:cubicBezTo>
                    <a:pt x="854" y="651"/>
                    <a:pt x="854" y="526"/>
                    <a:pt x="930" y="450"/>
                  </a:cubicBezTo>
                  <a:cubicBezTo>
                    <a:pt x="968" y="411"/>
                    <a:pt x="1019" y="392"/>
                    <a:pt x="1069" y="392"/>
                  </a:cubicBezTo>
                  <a:close/>
                  <a:moveTo>
                    <a:pt x="1856" y="0"/>
                  </a:moveTo>
                  <a:cubicBezTo>
                    <a:pt x="1355" y="0"/>
                    <a:pt x="854" y="51"/>
                    <a:pt x="361" y="151"/>
                  </a:cubicBezTo>
                  <a:cubicBezTo>
                    <a:pt x="77" y="234"/>
                    <a:pt x="1" y="609"/>
                    <a:pt x="237" y="796"/>
                  </a:cubicBezTo>
                  <a:cubicBezTo>
                    <a:pt x="368" y="900"/>
                    <a:pt x="486" y="984"/>
                    <a:pt x="486" y="984"/>
                  </a:cubicBezTo>
                  <a:lnTo>
                    <a:pt x="479" y="984"/>
                  </a:lnTo>
                  <a:cubicBezTo>
                    <a:pt x="576" y="1164"/>
                    <a:pt x="646" y="1365"/>
                    <a:pt x="680" y="1566"/>
                  </a:cubicBezTo>
                  <a:cubicBezTo>
                    <a:pt x="680" y="1864"/>
                    <a:pt x="459" y="2149"/>
                    <a:pt x="160" y="2433"/>
                  </a:cubicBezTo>
                  <a:cubicBezTo>
                    <a:pt x="705" y="2638"/>
                    <a:pt x="1279" y="2740"/>
                    <a:pt x="1854" y="2740"/>
                  </a:cubicBezTo>
                  <a:cubicBezTo>
                    <a:pt x="2428" y="2740"/>
                    <a:pt x="3004" y="2638"/>
                    <a:pt x="3552" y="2433"/>
                  </a:cubicBezTo>
                  <a:cubicBezTo>
                    <a:pt x="3247" y="2149"/>
                    <a:pt x="3032" y="1864"/>
                    <a:pt x="3032" y="1566"/>
                  </a:cubicBezTo>
                  <a:cubicBezTo>
                    <a:pt x="3067" y="1365"/>
                    <a:pt x="3129" y="1164"/>
                    <a:pt x="3226" y="984"/>
                  </a:cubicBezTo>
                  <a:cubicBezTo>
                    <a:pt x="3226" y="984"/>
                    <a:pt x="3351" y="900"/>
                    <a:pt x="3483" y="796"/>
                  </a:cubicBezTo>
                  <a:cubicBezTo>
                    <a:pt x="3712" y="609"/>
                    <a:pt x="3635" y="234"/>
                    <a:pt x="3351" y="151"/>
                  </a:cubicBezTo>
                  <a:cubicBezTo>
                    <a:pt x="2858" y="51"/>
                    <a:pt x="2357" y="0"/>
                    <a:pt x="1856"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8"/>
            <p:cNvSpPr/>
            <p:nvPr/>
          </p:nvSpPr>
          <p:spPr>
            <a:xfrm>
              <a:off x="-932850" y="5212500"/>
              <a:ext cx="176200" cy="115850"/>
            </a:xfrm>
            <a:custGeom>
              <a:avLst/>
              <a:gdLst/>
              <a:ahLst/>
              <a:cxnLst/>
              <a:rect l="l" t="t" r="r" b="b"/>
              <a:pathLst>
                <a:path w="7048" h="4634" extrusionOk="0">
                  <a:moveTo>
                    <a:pt x="90" y="0"/>
                  </a:moveTo>
                  <a:cubicBezTo>
                    <a:pt x="28" y="167"/>
                    <a:pt x="0" y="340"/>
                    <a:pt x="0" y="521"/>
                  </a:cubicBezTo>
                  <a:cubicBezTo>
                    <a:pt x="0" y="1866"/>
                    <a:pt x="548" y="3163"/>
                    <a:pt x="1061" y="4079"/>
                  </a:cubicBezTo>
                  <a:cubicBezTo>
                    <a:pt x="1092" y="4060"/>
                    <a:pt x="1125" y="4052"/>
                    <a:pt x="1159" y="4052"/>
                  </a:cubicBezTo>
                  <a:cubicBezTo>
                    <a:pt x="1200" y="4052"/>
                    <a:pt x="1242" y="4066"/>
                    <a:pt x="1276" y="4093"/>
                  </a:cubicBezTo>
                  <a:lnTo>
                    <a:pt x="1276" y="4086"/>
                  </a:lnTo>
                  <a:cubicBezTo>
                    <a:pt x="1734" y="4426"/>
                    <a:pt x="2594" y="4634"/>
                    <a:pt x="3524" y="4634"/>
                  </a:cubicBezTo>
                  <a:cubicBezTo>
                    <a:pt x="4453" y="4634"/>
                    <a:pt x="5313" y="4426"/>
                    <a:pt x="5771" y="4086"/>
                  </a:cubicBezTo>
                  <a:cubicBezTo>
                    <a:pt x="5805" y="4063"/>
                    <a:pt x="5845" y="4051"/>
                    <a:pt x="5884" y="4051"/>
                  </a:cubicBezTo>
                  <a:cubicBezTo>
                    <a:pt x="5917" y="4051"/>
                    <a:pt x="5950" y="4060"/>
                    <a:pt x="5979" y="4079"/>
                  </a:cubicBezTo>
                  <a:cubicBezTo>
                    <a:pt x="6499" y="3163"/>
                    <a:pt x="7047" y="1866"/>
                    <a:pt x="7047" y="521"/>
                  </a:cubicBezTo>
                  <a:cubicBezTo>
                    <a:pt x="7047" y="340"/>
                    <a:pt x="7013" y="167"/>
                    <a:pt x="6950" y="0"/>
                  </a:cubicBezTo>
                  <a:cubicBezTo>
                    <a:pt x="6146" y="576"/>
                    <a:pt x="4869" y="916"/>
                    <a:pt x="3524" y="916"/>
                  </a:cubicBezTo>
                  <a:cubicBezTo>
                    <a:pt x="2171" y="916"/>
                    <a:pt x="902" y="569"/>
                    <a:pt x="90"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903725" y="5171050"/>
              <a:ext cx="117600" cy="20325"/>
            </a:xfrm>
            <a:custGeom>
              <a:avLst/>
              <a:gdLst/>
              <a:ahLst/>
              <a:cxnLst/>
              <a:rect l="l" t="t" r="r" b="b"/>
              <a:pathLst>
                <a:path w="4704" h="813" extrusionOk="0">
                  <a:moveTo>
                    <a:pt x="347" y="1"/>
                  </a:moveTo>
                  <a:cubicBezTo>
                    <a:pt x="236" y="91"/>
                    <a:pt x="118" y="195"/>
                    <a:pt x="0" y="292"/>
                  </a:cubicBezTo>
                  <a:cubicBezTo>
                    <a:pt x="423" y="604"/>
                    <a:pt x="1353" y="812"/>
                    <a:pt x="2352" y="812"/>
                  </a:cubicBezTo>
                  <a:cubicBezTo>
                    <a:pt x="3344" y="812"/>
                    <a:pt x="4273" y="604"/>
                    <a:pt x="4696" y="292"/>
                  </a:cubicBezTo>
                  <a:lnTo>
                    <a:pt x="4703" y="292"/>
                  </a:lnTo>
                  <a:cubicBezTo>
                    <a:pt x="4592" y="195"/>
                    <a:pt x="4474" y="98"/>
                    <a:pt x="4356" y="1"/>
                  </a:cubicBezTo>
                  <a:cubicBezTo>
                    <a:pt x="4342" y="21"/>
                    <a:pt x="4315" y="35"/>
                    <a:pt x="4287" y="49"/>
                  </a:cubicBezTo>
                  <a:cubicBezTo>
                    <a:pt x="3666" y="295"/>
                    <a:pt x="3009" y="419"/>
                    <a:pt x="2352" y="419"/>
                  </a:cubicBezTo>
                  <a:cubicBezTo>
                    <a:pt x="1695" y="419"/>
                    <a:pt x="1037" y="295"/>
                    <a:pt x="417" y="49"/>
                  </a:cubicBezTo>
                  <a:cubicBezTo>
                    <a:pt x="389" y="35"/>
                    <a:pt x="368" y="21"/>
                    <a:pt x="347"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898700" y="5327650"/>
              <a:ext cx="107700" cy="59450"/>
            </a:xfrm>
            <a:custGeom>
              <a:avLst/>
              <a:gdLst/>
              <a:ahLst/>
              <a:cxnLst/>
              <a:rect l="l" t="t" r="r" b="b"/>
              <a:pathLst>
                <a:path w="4308" h="2378" extrusionOk="0">
                  <a:moveTo>
                    <a:pt x="14" y="0"/>
                  </a:moveTo>
                  <a:lnTo>
                    <a:pt x="14" y="0"/>
                  </a:lnTo>
                  <a:cubicBezTo>
                    <a:pt x="195" y="284"/>
                    <a:pt x="354" y="499"/>
                    <a:pt x="458" y="638"/>
                  </a:cubicBezTo>
                  <a:cubicBezTo>
                    <a:pt x="493" y="687"/>
                    <a:pt x="500" y="735"/>
                    <a:pt x="493" y="791"/>
                  </a:cubicBezTo>
                  <a:cubicBezTo>
                    <a:pt x="486" y="846"/>
                    <a:pt x="451" y="888"/>
                    <a:pt x="410" y="923"/>
                  </a:cubicBezTo>
                  <a:cubicBezTo>
                    <a:pt x="299" y="999"/>
                    <a:pt x="202" y="1103"/>
                    <a:pt x="118" y="1214"/>
                  </a:cubicBezTo>
                  <a:lnTo>
                    <a:pt x="125" y="1214"/>
                  </a:lnTo>
                  <a:cubicBezTo>
                    <a:pt x="49" y="1311"/>
                    <a:pt x="1" y="1436"/>
                    <a:pt x="1" y="1568"/>
                  </a:cubicBezTo>
                  <a:lnTo>
                    <a:pt x="1" y="1706"/>
                  </a:lnTo>
                  <a:cubicBezTo>
                    <a:pt x="1" y="1873"/>
                    <a:pt x="112" y="2025"/>
                    <a:pt x="278" y="2081"/>
                  </a:cubicBezTo>
                  <a:cubicBezTo>
                    <a:pt x="888" y="2279"/>
                    <a:pt x="1523" y="2377"/>
                    <a:pt x="2158" y="2377"/>
                  </a:cubicBezTo>
                  <a:cubicBezTo>
                    <a:pt x="2792" y="2377"/>
                    <a:pt x="3427" y="2279"/>
                    <a:pt x="4037" y="2081"/>
                  </a:cubicBezTo>
                  <a:cubicBezTo>
                    <a:pt x="4197" y="2025"/>
                    <a:pt x="4308" y="1873"/>
                    <a:pt x="4308" y="1706"/>
                  </a:cubicBezTo>
                  <a:lnTo>
                    <a:pt x="4308" y="1568"/>
                  </a:lnTo>
                  <a:cubicBezTo>
                    <a:pt x="4308" y="1436"/>
                    <a:pt x="4266" y="1311"/>
                    <a:pt x="4190" y="1214"/>
                  </a:cubicBezTo>
                  <a:cubicBezTo>
                    <a:pt x="4107" y="1103"/>
                    <a:pt x="4010" y="999"/>
                    <a:pt x="3899" y="923"/>
                  </a:cubicBezTo>
                  <a:cubicBezTo>
                    <a:pt x="3808" y="853"/>
                    <a:pt x="3788" y="728"/>
                    <a:pt x="3857" y="638"/>
                  </a:cubicBezTo>
                  <a:cubicBezTo>
                    <a:pt x="3961" y="499"/>
                    <a:pt x="4121" y="284"/>
                    <a:pt x="4301" y="0"/>
                  </a:cubicBezTo>
                  <a:lnTo>
                    <a:pt x="4301" y="0"/>
                  </a:lnTo>
                  <a:cubicBezTo>
                    <a:pt x="3614" y="277"/>
                    <a:pt x="2886" y="416"/>
                    <a:pt x="2158" y="416"/>
                  </a:cubicBezTo>
                  <a:cubicBezTo>
                    <a:pt x="1429" y="416"/>
                    <a:pt x="701" y="277"/>
                    <a:pt x="14" y="0"/>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926275" y="5184925"/>
              <a:ext cx="163025" cy="40600"/>
            </a:xfrm>
            <a:custGeom>
              <a:avLst/>
              <a:gdLst/>
              <a:ahLst/>
              <a:cxnLst/>
              <a:rect l="l" t="t" r="r" b="b"/>
              <a:pathLst>
                <a:path w="6521" h="1624" extrusionOk="0">
                  <a:moveTo>
                    <a:pt x="618" y="1"/>
                  </a:moveTo>
                  <a:cubicBezTo>
                    <a:pt x="382" y="222"/>
                    <a:pt x="174" y="465"/>
                    <a:pt x="1" y="743"/>
                  </a:cubicBezTo>
                  <a:cubicBezTo>
                    <a:pt x="8" y="743"/>
                    <a:pt x="15" y="750"/>
                    <a:pt x="21" y="757"/>
                  </a:cubicBezTo>
                  <a:cubicBezTo>
                    <a:pt x="757" y="1298"/>
                    <a:pt x="1971" y="1624"/>
                    <a:pt x="3261" y="1624"/>
                  </a:cubicBezTo>
                  <a:cubicBezTo>
                    <a:pt x="4544" y="1624"/>
                    <a:pt x="5758" y="1298"/>
                    <a:pt x="6500" y="757"/>
                  </a:cubicBezTo>
                  <a:cubicBezTo>
                    <a:pt x="6507" y="750"/>
                    <a:pt x="6514" y="743"/>
                    <a:pt x="6521" y="743"/>
                  </a:cubicBezTo>
                  <a:cubicBezTo>
                    <a:pt x="6347" y="465"/>
                    <a:pt x="6139" y="222"/>
                    <a:pt x="5896" y="1"/>
                  </a:cubicBezTo>
                  <a:cubicBezTo>
                    <a:pt x="5896" y="14"/>
                    <a:pt x="5889" y="21"/>
                    <a:pt x="5876" y="28"/>
                  </a:cubicBezTo>
                  <a:cubicBezTo>
                    <a:pt x="5397" y="410"/>
                    <a:pt x="4391" y="646"/>
                    <a:pt x="3261" y="646"/>
                  </a:cubicBezTo>
                  <a:cubicBezTo>
                    <a:pt x="2123" y="646"/>
                    <a:pt x="1124" y="410"/>
                    <a:pt x="639" y="28"/>
                  </a:cubicBezTo>
                  <a:cubicBezTo>
                    <a:pt x="632" y="21"/>
                    <a:pt x="625" y="14"/>
                    <a:pt x="618" y="1"/>
                  </a:cubicBezTo>
                  <a:close/>
                </a:path>
              </a:pathLst>
            </a:custGeom>
            <a:solidFill>
              <a:srgbClr val="EA9E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38"/>
          <p:cNvSpPr txBox="1"/>
          <p:nvPr/>
        </p:nvSpPr>
        <p:spPr>
          <a:xfrm>
            <a:off x="2136962" y="1920468"/>
            <a:ext cx="1155601" cy="4083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Nem igazán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50" name="Google Shape;1150;p38"/>
          <p:cNvSpPr txBox="1"/>
          <p:nvPr/>
        </p:nvSpPr>
        <p:spPr>
          <a:xfrm>
            <a:off x="3555961"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Talán</a:t>
            </a:r>
            <a:endParaRPr dirty="0">
              <a:solidFill>
                <a:schemeClr val="dk1"/>
              </a:solidFill>
              <a:latin typeface="Arial" panose="020B0604020202020204" pitchFamily="34" charset="0"/>
              <a:ea typeface="Inter"/>
              <a:cs typeface="Arial" panose="020B0604020202020204" pitchFamily="34" charset="0"/>
              <a:sym typeface="Inter"/>
            </a:endParaRPr>
          </a:p>
        </p:txBody>
      </p:sp>
      <p:grpSp>
        <p:nvGrpSpPr>
          <p:cNvPr id="1152" name="Google Shape;1152;p38"/>
          <p:cNvGrpSpPr/>
          <p:nvPr/>
        </p:nvGrpSpPr>
        <p:grpSpPr>
          <a:xfrm>
            <a:off x="6061730" y="3516094"/>
            <a:ext cx="542938" cy="733422"/>
            <a:chOff x="1570050" y="4530675"/>
            <a:chExt cx="198575" cy="271950"/>
          </a:xfrm>
        </p:grpSpPr>
        <p:sp>
          <p:nvSpPr>
            <p:cNvPr id="1153" name="Google Shape;1153;p38"/>
            <p:cNvSpPr/>
            <p:nvPr/>
          </p:nvSpPr>
          <p:spPr>
            <a:xfrm>
              <a:off x="1570050" y="4531375"/>
              <a:ext cx="122275" cy="89500"/>
            </a:xfrm>
            <a:custGeom>
              <a:avLst/>
              <a:gdLst/>
              <a:ahLst/>
              <a:cxnLst/>
              <a:rect l="l" t="t" r="r" b="b"/>
              <a:pathLst>
                <a:path w="4891" h="3580" extrusionOk="0">
                  <a:moveTo>
                    <a:pt x="4378" y="0"/>
                  </a:moveTo>
                  <a:cubicBezTo>
                    <a:pt x="1992" y="160"/>
                    <a:pt x="653" y="1256"/>
                    <a:pt x="147" y="1776"/>
                  </a:cubicBezTo>
                  <a:cubicBezTo>
                    <a:pt x="8" y="1914"/>
                    <a:pt x="1" y="2143"/>
                    <a:pt x="140" y="2289"/>
                  </a:cubicBezTo>
                  <a:lnTo>
                    <a:pt x="1312" y="3579"/>
                  </a:lnTo>
                  <a:cubicBezTo>
                    <a:pt x="1825" y="2913"/>
                    <a:pt x="2560" y="2462"/>
                    <a:pt x="3386" y="2310"/>
                  </a:cubicBezTo>
                  <a:cubicBezTo>
                    <a:pt x="3337" y="2046"/>
                    <a:pt x="3199" y="1803"/>
                    <a:pt x="2990" y="1637"/>
                  </a:cubicBezTo>
                  <a:cubicBezTo>
                    <a:pt x="2840" y="1515"/>
                    <a:pt x="2946" y="1297"/>
                    <a:pt x="3102" y="1297"/>
                  </a:cubicBezTo>
                  <a:cubicBezTo>
                    <a:pt x="3133" y="1297"/>
                    <a:pt x="3165" y="1305"/>
                    <a:pt x="3199" y="1325"/>
                  </a:cubicBezTo>
                  <a:cubicBezTo>
                    <a:pt x="3497" y="1554"/>
                    <a:pt x="3691" y="1887"/>
                    <a:pt x="3753" y="2254"/>
                  </a:cubicBezTo>
                  <a:cubicBezTo>
                    <a:pt x="3851" y="2240"/>
                    <a:pt x="3948" y="2234"/>
                    <a:pt x="4052" y="2234"/>
                  </a:cubicBezTo>
                  <a:cubicBezTo>
                    <a:pt x="4003" y="1803"/>
                    <a:pt x="3878" y="1380"/>
                    <a:pt x="3677" y="999"/>
                  </a:cubicBezTo>
                  <a:cubicBezTo>
                    <a:pt x="3590" y="847"/>
                    <a:pt x="3719" y="717"/>
                    <a:pt x="3846" y="717"/>
                  </a:cubicBezTo>
                  <a:cubicBezTo>
                    <a:pt x="3911" y="717"/>
                    <a:pt x="3975" y="751"/>
                    <a:pt x="4010" y="832"/>
                  </a:cubicBezTo>
                  <a:cubicBezTo>
                    <a:pt x="4239" y="1269"/>
                    <a:pt x="4378" y="1741"/>
                    <a:pt x="4426" y="2234"/>
                  </a:cubicBezTo>
                  <a:cubicBezTo>
                    <a:pt x="4579" y="2234"/>
                    <a:pt x="4725" y="2247"/>
                    <a:pt x="4856" y="2261"/>
                  </a:cubicBezTo>
                  <a:cubicBezTo>
                    <a:pt x="4891" y="1505"/>
                    <a:pt x="4731" y="756"/>
                    <a:pt x="4399" y="76"/>
                  </a:cubicBezTo>
                  <a:cubicBezTo>
                    <a:pt x="4385" y="56"/>
                    <a:pt x="4378" y="28"/>
                    <a:pt x="4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1689200" y="4530675"/>
              <a:ext cx="29150" cy="60700"/>
            </a:xfrm>
            <a:custGeom>
              <a:avLst/>
              <a:gdLst/>
              <a:ahLst/>
              <a:cxnLst/>
              <a:rect l="l" t="t" r="r" b="b"/>
              <a:pathLst>
                <a:path w="1166" h="2428" extrusionOk="0">
                  <a:moveTo>
                    <a:pt x="201" y="0"/>
                  </a:moveTo>
                  <a:lnTo>
                    <a:pt x="208" y="7"/>
                  </a:lnTo>
                  <a:lnTo>
                    <a:pt x="0" y="7"/>
                  </a:lnTo>
                  <a:cubicBezTo>
                    <a:pt x="347" y="736"/>
                    <a:pt x="506" y="1540"/>
                    <a:pt x="465" y="2352"/>
                  </a:cubicBezTo>
                  <a:cubicBezTo>
                    <a:pt x="583" y="2373"/>
                    <a:pt x="694" y="2400"/>
                    <a:pt x="798" y="2428"/>
                  </a:cubicBezTo>
                  <a:cubicBezTo>
                    <a:pt x="1054" y="1686"/>
                    <a:pt x="1165" y="895"/>
                    <a:pt x="1110" y="104"/>
                  </a:cubicBezTo>
                  <a:cubicBezTo>
                    <a:pt x="1103" y="91"/>
                    <a:pt x="1103" y="77"/>
                    <a:pt x="1110" y="63"/>
                  </a:cubicBezTo>
                  <a:cubicBezTo>
                    <a:pt x="805" y="21"/>
                    <a:pt x="506" y="0"/>
                    <a:pt x="2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1717975" y="4533975"/>
              <a:ext cx="22050" cy="62275"/>
            </a:xfrm>
            <a:custGeom>
              <a:avLst/>
              <a:gdLst/>
              <a:ahLst/>
              <a:cxnLst/>
              <a:rect l="l" t="t" r="r" b="b"/>
              <a:pathLst>
                <a:path w="882" h="2491" extrusionOk="0">
                  <a:moveTo>
                    <a:pt x="333" y="0"/>
                  </a:moveTo>
                  <a:lnTo>
                    <a:pt x="333" y="0"/>
                  </a:lnTo>
                  <a:cubicBezTo>
                    <a:pt x="382" y="826"/>
                    <a:pt x="271" y="1651"/>
                    <a:pt x="1" y="2428"/>
                  </a:cubicBezTo>
                  <a:cubicBezTo>
                    <a:pt x="49" y="2449"/>
                    <a:pt x="98" y="2469"/>
                    <a:pt x="146" y="2490"/>
                  </a:cubicBezTo>
                  <a:cubicBezTo>
                    <a:pt x="562" y="1810"/>
                    <a:pt x="805" y="1041"/>
                    <a:pt x="861" y="250"/>
                  </a:cubicBezTo>
                  <a:cubicBezTo>
                    <a:pt x="861" y="222"/>
                    <a:pt x="868" y="201"/>
                    <a:pt x="881" y="174"/>
                  </a:cubicBezTo>
                  <a:cubicBezTo>
                    <a:pt x="701" y="104"/>
                    <a:pt x="521" y="42"/>
                    <a:pt x="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1729775" y="4542800"/>
              <a:ext cx="30200" cy="66800"/>
            </a:xfrm>
            <a:custGeom>
              <a:avLst/>
              <a:gdLst/>
              <a:ahLst/>
              <a:cxnLst/>
              <a:rect l="l" t="t" r="r" b="b"/>
              <a:pathLst>
                <a:path w="1208" h="2672" extrusionOk="0">
                  <a:moveTo>
                    <a:pt x="756" y="1"/>
                  </a:moveTo>
                  <a:lnTo>
                    <a:pt x="756" y="8"/>
                  </a:lnTo>
                  <a:cubicBezTo>
                    <a:pt x="687" y="826"/>
                    <a:pt x="423" y="1617"/>
                    <a:pt x="0" y="2318"/>
                  </a:cubicBezTo>
                  <a:cubicBezTo>
                    <a:pt x="167" y="2415"/>
                    <a:pt x="319" y="2540"/>
                    <a:pt x="458" y="2671"/>
                  </a:cubicBezTo>
                  <a:cubicBezTo>
                    <a:pt x="895" y="2096"/>
                    <a:pt x="1159" y="1395"/>
                    <a:pt x="1200" y="667"/>
                  </a:cubicBezTo>
                  <a:cubicBezTo>
                    <a:pt x="1207" y="507"/>
                    <a:pt x="1159" y="355"/>
                    <a:pt x="1048" y="237"/>
                  </a:cubicBezTo>
                  <a:cubicBezTo>
                    <a:pt x="964" y="147"/>
                    <a:pt x="860" y="70"/>
                    <a:pt x="7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1646700" y="4642725"/>
              <a:ext cx="121925" cy="66250"/>
            </a:xfrm>
            <a:custGeom>
              <a:avLst/>
              <a:gdLst/>
              <a:ahLst/>
              <a:cxnLst/>
              <a:rect l="l" t="t" r="r" b="b"/>
              <a:pathLst>
                <a:path w="4877" h="2650" extrusionOk="0">
                  <a:moveTo>
                    <a:pt x="965" y="1519"/>
                  </a:moveTo>
                  <a:cubicBezTo>
                    <a:pt x="1063" y="1519"/>
                    <a:pt x="1159" y="1595"/>
                    <a:pt x="1159" y="1712"/>
                  </a:cubicBezTo>
                  <a:cubicBezTo>
                    <a:pt x="1152" y="1809"/>
                    <a:pt x="1069" y="1893"/>
                    <a:pt x="972" y="1900"/>
                  </a:cubicBezTo>
                  <a:cubicBezTo>
                    <a:pt x="798" y="1900"/>
                    <a:pt x="715" y="1692"/>
                    <a:pt x="833" y="1574"/>
                  </a:cubicBezTo>
                  <a:cubicBezTo>
                    <a:pt x="871" y="1536"/>
                    <a:pt x="918" y="1519"/>
                    <a:pt x="965" y="1519"/>
                  </a:cubicBezTo>
                  <a:close/>
                  <a:moveTo>
                    <a:pt x="4687" y="1"/>
                  </a:moveTo>
                  <a:cubicBezTo>
                    <a:pt x="4653" y="1"/>
                    <a:pt x="4620" y="10"/>
                    <a:pt x="4593" y="27"/>
                  </a:cubicBezTo>
                  <a:cubicBezTo>
                    <a:pt x="4086" y="318"/>
                    <a:pt x="3032" y="852"/>
                    <a:pt x="2012" y="949"/>
                  </a:cubicBezTo>
                  <a:cubicBezTo>
                    <a:pt x="1979" y="952"/>
                    <a:pt x="1946" y="954"/>
                    <a:pt x="1913" y="954"/>
                  </a:cubicBezTo>
                  <a:cubicBezTo>
                    <a:pt x="1782" y="954"/>
                    <a:pt x="1656" y="931"/>
                    <a:pt x="1534" y="887"/>
                  </a:cubicBezTo>
                  <a:cubicBezTo>
                    <a:pt x="1353" y="818"/>
                    <a:pt x="1159" y="776"/>
                    <a:pt x="965" y="769"/>
                  </a:cubicBezTo>
                  <a:cubicBezTo>
                    <a:pt x="956" y="769"/>
                    <a:pt x="948" y="769"/>
                    <a:pt x="940" y="769"/>
                  </a:cubicBezTo>
                  <a:cubicBezTo>
                    <a:pt x="424" y="769"/>
                    <a:pt x="1" y="1187"/>
                    <a:pt x="1" y="1705"/>
                  </a:cubicBezTo>
                  <a:cubicBezTo>
                    <a:pt x="1" y="2231"/>
                    <a:pt x="424" y="2649"/>
                    <a:pt x="940" y="2649"/>
                  </a:cubicBezTo>
                  <a:cubicBezTo>
                    <a:pt x="948" y="2649"/>
                    <a:pt x="956" y="2649"/>
                    <a:pt x="965" y="2649"/>
                  </a:cubicBezTo>
                  <a:cubicBezTo>
                    <a:pt x="1645" y="2649"/>
                    <a:pt x="3580" y="2489"/>
                    <a:pt x="4482" y="2177"/>
                  </a:cubicBezTo>
                  <a:cubicBezTo>
                    <a:pt x="4620" y="2129"/>
                    <a:pt x="4717" y="2004"/>
                    <a:pt x="4731" y="1858"/>
                  </a:cubicBezTo>
                  <a:lnTo>
                    <a:pt x="4870" y="200"/>
                  </a:lnTo>
                  <a:cubicBezTo>
                    <a:pt x="4877" y="131"/>
                    <a:pt x="4842" y="68"/>
                    <a:pt x="4787" y="27"/>
                  </a:cubicBezTo>
                  <a:cubicBezTo>
                    <a:pt x="4756" y="10"/>
                    <a:pt x="4721" y="1"/>
                    <a:pt x="4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1600750" y="4624650"/>
              <a:ext cx="135100" cy="149900"/>
            </a:xfrm>
            <a:custGeom>
              <a:avLst/>
              <a:gdLst/>
              <a:ahLst/>
              <a:cxnLst/>
              <a:rect l="l" t="t" r="r" b="b"/>
              <a:pathLst>
                <a:path w="5404" h="5996" extrusionOk="0">
                  <a:moveTo>
                    <a:pt x="1881" y="796"/>
                  </a:moveTo>
                  <a:cubicBezTo>
                    <a:pt x="1917" y="796"/>
                    <a:pt x="1954" y="807"/>
                    <a:pt x="1984" y="826"/>
                  </a:cubicBezTo>
                  <a:cubicBezTo>
                    <a:pt x="2109" y="909"/>
                    <a:pt x="2095" y="1097"/>
                    <a:pt x="1957" y="1152"/>
                  </a:cubicBezTo>
                  <a:cubicBezTo>
                    <a:pt x="1839" y="1215"/>
                    <a:pt x="1728" y="1291"/>
                    <a:pt x="1631" y="1388"/>
                  </a:cubicBezTo>
                  <a:lnTo>
                    <a:pt x="1596" y="1430"/>
                  </a:lnTo>
                  <a:cubicBezTo>
                    <a:pt x="1554" y="1471"/>
                    <a:pt x="1506" y="1499"/>
                    <a:pt x="1450" y="1499"/>
                  </a:cubicBezTo>
                  <a:cubicBezTo>
                    <a:pt x="1402" y="1499"/>
                    <a:pt x="1360" y="1485"/>
                    <a:pt x="1326" y="1457"/>
                  </a:cubicBezTo>
                  <a:lnTo>
                    <a:pt x="1326" y="1450"/>
                  </a:lnTo>
                  <a:cubicBezTo>
                    <a:pt x="1249" y="1388"/>
                    <a:pt x="1242" y="1270"/>
                    <a:pt x="1305" y="1194"/>
                  </a:cubicBezTo>
                  <a:cubicBezTo>
                    <a:pt x="1319" y="1166"/>
                    <a:pt x="1339" y="1145"/>
                    <a:pt x="1360" y="1124"/>
                  </a:cubicBezTo>
                  <a:cubicBezTo>
                    <a:pt x="1485" y="1000"/>
                    <a:pt x="1631" y="896"/>
                    <a:pt x="1797" y="819"/>
                  </a:cubicBezTo>
                  <a:cubicBezTo>
                    <a:pt x="1822" y="804"/>
                    <a:pt x="1851" y="796"/>
                    <a:pt x="1881" y="796"/>
                  </a:cubicBezTo>
                  <a:close/>
                  <a:moveTo>
                    <a:pt x="1141" y="1851"/>
                  </a:moveTo>
                  <a:cubicBezTo>
                    <a:pt x="1250" y="1851"/>
                    <a:pt x="1360" y="1935"/>
                    <a:pt x="1326" y="2082"/>
                  </a:cubicBezTo>
                  <a:cubicBezTo>
                    <a:pt x="1298" y="2317"/>
                    <a:pt x="1291" y="2553"/>
                    <a:pt x="1312" y="2782"/>
                  </a:cubicBezTo>
                  <a:lnTo>
                    <a:pt x="1312" y="2789"/>
                  </a:lnTo>
                  <a:lnTo>
                    <a:pt x="1312" y="2810"/>
                  </a:lnTo>
                  <a:cubicBezTo>
                    <a:pt x="1312" y="2931"/>
                    <a:pt x="1218" y="2992"/>
                    <a:pt x="1123" y="2992"/>
                  </a:cubicBezTo>
                  <a:cubicBezTo>
                    <a:pt x="1029" y="2992"/>
                    <a:pt x="934" y="2931"/>
                    <a:pt x="930" y="2810"/>
                  </a:cubicBezTo>
                  <a:cubicBezTo>
                    <a:pt x="916" y="2546"/>
                    <a:pt x="923" y="2283"/>
                    <a:pt x="958" y="2026"/>
                  </a:cubicBezTo>
                  <a:cubicBezTo>
                    <a:pt x="967" y="1906"/>
                    <a:pt x="1054" y="1851"/>
                    <a:pt x="1141" y="1851"/>
                  </a:cubicBezTo>
                  <a:close/>
                  <a:moveTo>
                    <a:pt x="3184" y="1"/>
                  </a:moveTo>
                  <a:cubicBezTo>
                    <a:pt x="1" y="1"/>
                    <a:pt x="375" y="2435"/>
                    <a:pt x="375" y="2997"/>
                  </a:cubicBezTo>
                  <a:cubicBezTo>
                    <a:pt x="375" y="3559"/>
                    <a:pt x="563" y="3934"/>
                    <a:pt x="563" y="4495"/>
                  </a:cubicBezTo>
                  <a:cubicBezTo>
                    <a:pt x="549" y="4759"/>
                    <a:pt x="452" y="5016"/>
                    <a:pt x="285" y="5224"/>
                  </a:cubicBezTo>
                  <a:cubicBezTo>
                    <a:pt x="139" y="5404"/>
                    <a:pt x="181" y="5675"/>
                    <a:pt x="375" y="5799"/>
                  </a:cubicBezTo>
                  <a:cubicBezTo>
                    <a:pt x="640" y="5932"/>
                    <a:pt x="934" y="5995"/>
                    <a:pt x="1225" y="5995"/>
                  </a:cubicBezTo>
                  <a:cubicBezTo>
                    <a:pt x="1254" y="5995"/>
                    <a:pt x="1283" y="5995"/>
                    <a:pt x="1312" y="5994"/>
                  </a:cubicBezTo>
                  <a:cubicBezTo>
                    <a:pt x="2061" y="5994"/>
                    <a:pt x="2442" y="4308"/>
                    <a:pt x="2442" y="3934"/>
                  </a:cubicBezTo>
                  <a:lnTo>
                    <a:pt x="2435" y="3864"/>
                  </a:lnTo>
                  <a:cubicBezTo>
                    <a:pt x="2435" y="3809"/>
                    <a:pt x="2442" y="3753"/>
                    <a:pt x="2463" y="3705"/>
                  </a:cubicBezTo>
                  <a:cubicBezTo>
                    <a:pt x="1873" y="3566"/>
                    <a:pt x="1471" y="3032"/>
                    <a:pt x="1499" y="2435"/>
                  </a:cubicBezTo>
                  <a:cubicBezTo>
                    <a:pt x="1465" y="1713"/>
                    <a:pt x="2042" y="1116"/>
                    <a:pt x="2750" y="1116"/>
                  </a:cubicBezTo>
                  <a:cubicBezTo>
                    <a:pt x="2770" y="1116"/>
                    <a:pt x="2790" y="1117"/>
                    <a:pt x="2810" y="1117"/>
                  </a:cubicBezTo>
                  <a:cubicBezTo>
                    <a:pt x="3053" y="1124"/>
                    <a:pt x="3288" y="1173"/>
                    <a:pt x="3510" y="1256"/>
                  </a:cubicBezTo>
                  <a:cubicBezTo>
                    <a:pt x="3587" y="1284"/>
                    <a:pt x="3670" y="1298"/>
                    <a:pt x="3753" y="1298"/>
                  </a:cubicBezTo>
                  <a:lnTo>
                    <a:pt x="3823" y="1298"/>
                  </a:lnTo>
                  <a:cubicBezTo>
                    <a:pt x="4370" y="1235"/>
                    <a:pt x="4898" y="1083"/>
                    <a:pt x="5404" y="847"/>
                  </a:cubicBezTo>
                  <a:cubicBezTo>
                    <a:pt x="4932" y="361"/>
                    <a:pt x="4225" y="1"/>
                    <a:pt x="3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1684675" y="4714475"/>
              <a:ext cx="52700" cy="88150"/>
            </a:xfrm>
            <a:custGeom>
              <a:avLst/>
              <a:gdLst/>
              <a:ahLst/>
              <a:cxnLst/>
              <a:rect l="l" t="t" r="r" b="b"/>
              <a:pathLst>
                <a:path w="2108" h="3526" extrusionOk="0">
                  <a:moveTo>
                    <a:pt x="1416" y="1"/>
                  </a:moveTo>
                  <a:lnTo>
                    <a:pt x="1416" y="1"/>
                  </a:lnTo>
                  <a:cubicBezTo>
                    <a:pt x="903" y="63"/>
                    <a:pt x="396" y="112"/>
                    <a:pt x="1" y="132"/>
                  </a:cubicBezTo>
                  <a:cubicBezTo>
                    <a:pt x="8" y="167"/>
                    <a:pt x="8" y="209"/>
                    <a:pt x="15" y="243"/>
                  </a:cubicBezTo>
                  <a:lnTo>
                    <a:pt x="15" y="1651"/>
                  </a:lnTo>
                  <a:cubicBezTo>
                    <a:pt x="15" y="2817"/>
                    <a:pt x="1007" y="3413"/>
                    <a:pt x="1867" y="3524"/>
                  </a:cubicBezTo>
                  <a:cubicBezTo>
                    <a:pt x="1873" y="3525"/>
                    <a:pt x="1879" y="3525"/>
                    <a:pt x="1886" y="3525"/>
                  </a:cubicBezTo>
                  <a:cubicBezTo>
                    <a:pt x="2015" y="3525"/>
                    <a:pt x="2107" y="3393"/>
                    <a:pt x="2061" y="3268"/>
                  </a:cubicBezTo>
                  <a:cubicBezTo>
                    <a:pt x="1950" y="2983"/>
                    <a:pt x="1700" y="2498"/>
                    <a:pt x="1700" y="2026"/>
                  </a:cubicBezTo>
                  <a:cubicBezTo>
                    <a:pt x="1700" y="1832"/>
                    <a:pt x="1742" y="1638"/>
                    <a:pt x="1811" y="1457"/>
                  </a:cubicBezTo>
                  <a:cubicBezTo>
                    <a:pt x="1825" y="1325"/>
                    <a:pt x="1783" y="1194"/>
                    <a:pt x="1700" y="1090"/>
                  </a:cubicBezTo>
                  <a:cubicBezTo>
                    <a:pt x="1700" y="1090"/>
                    <a:pt x="1298" y="486"/>
                    <a:pt x="14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1606125" y="4596400"/>
              <a:ext cx="134075" cy="44400"/>
            </a:xfrm>
            <a:custGeom>
              <a:avLst/>
              <a:gdLst/>
              <a:ahLst/>
              <a:cxnLst/>
              <a:rect l="l" t="t" r="r" b="b"/>
              <a:pathLst>
                <a:path w="5363" h="1776" extrusionOk="0">
                  <a:moveTo>
                    <a:pt x="2775" y="0"/>
                  </a:moveTo>
                  <a:cubicBezTo>
                    <a:pt x="1111" y="0"/>
                    <a:pt x="306" y="978"/>
                    <a:pt x="56" y="1353"/>
                  </a:cubicBezTo>
                  <a:cubicBezTo>
                    <a:pt x="1" y="1436"/>
                    <a:pt x="15" y="1540"/>
                    <a:pt x="91" y="1602"/>
                  </a:cubicBezTo>
                  <a:lnTo>
                    <a:pt x="313" y="1776"/>
                  </a:lnTo>
                  <a:cubicBezTo>
                    <a:pt x="354" y="1713"/>
                    <a:pt x="410" y="1658"/>
                    <a:pt x="459" y="1602"/>
                  </a:cubicBezTo>
                  <a:cubicBezTo>
                    <a:pt x="1000" y="1041"/>
                    <a:pt x="1846" y="749"/>
                    <a:pt x="2962" y="749"/>
                  </a:cubicBezTo>
                  <a:cubicBezTo>
                    <a:pt x="3003" y="748"/>
                    <a:pt x="3044" y="747"/>
                    <a:pt x="3084" y="747"/>
                  </a:cubicBezTo>
                  <a:cubicBezTo>
                    <a:pt x="3812" y="747"/>
                    <a:pt x="4521" y="982"/>
                    <a:pt x="5113" y="1415"/>
                  </a:cubicBezTo>
                  <a:lnTo>
                    <a:pt x="5293" y="1235"/>
                  </a:lnTo>
                  <a:cubicBezTo>
                    <a:pt x="5355" y="1165"/>
                    <a:pt x="5362" y="1061"/>
                    <a:pt x="5307" y="985"/>
                  </a:cubicBezTo>
                  <a:cubicBezTo>
                    <a:pt x="5078" y="687"/>
                    <a:pt x="4384" y="0"/>
                    <a:pt x="27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8"/>
          <p:cNvSpPr txBox="1"/>
          <p:nvPr/>
        </p:nvSpPr>
        <p:spPr>
          <a:xfrm>
            <a:off x="7089259" y="1766120"/>
            <a:ext cx="1841400" cy="717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Teljes mértékben</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1163" name="Google Shape;1163;p38"/>
          <p:cNvSpPr/>
          <p:nvPr/>
        </p:nvSpPr>
        <p:spPr>
          <a:xfrm>
            <a:off x="517472" y="2707840"/>
            <a:ext cx="1233136"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txBox="1"/>
          <p:nvPr/>
        </p:nvSpPr>
        <p:spPr>
          <a:xfrm>
            <a:off x="552940"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1</a:t>
            </a:r>
            <a:endParaRPr sz="2000" b="1" dirty="0">
              <a:solidFill>
                <a:schemeClr val="lt1"/>
              </a:solidFill>
              <a:latin typeface="Inter"/>
              <a:ea typeface="Inter"/>
              <a:cs typeface="Inter"/>
              <a:sym typeface="Inter"/>
            </a:endParaRPr>
          </a:p>
        </p:txBody>
      </p:sp>
      <p:sp>
        <p:nvSpPr>
          <p:cNvPr id="1165" name="Google Shape;1165;p38"/>
          <p:cNvSpPr/>
          <p:nvPr/>
        </p:nvSpPr>
        <p:spPr>
          <a:xfrm rot="10800000">
            <a:off x="2227846" y="2735927"/>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txBox="1"/>
          <p:nvPr/>
        </p:nvSpPr>
        <p:spPr>
          <a:xfrm>
            <a:off x="2246797" y="271933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2</a:t>
            </a:r>
            <a:endParaRPr sz="2000" b="1" dirty="0">
              <a:solidFill>
                <a:schemeClr val="lt1"/>
              </a:solidFill>
              <a:latin typeface="Inter"/>
              <a:ea typeface="Inter"/>
              <a:cs typeface="Inter"/>
              <a:sym typeface="Inter"/>
            </a:endParaRPr>
          </a:p>
        </p:txBody>
      </p:sp>
      <p:sp>
        <p:nvSpPr>
          <p:cNvPr id="1167" name="Google Shape;1167;p38"/>
          <p:cNvSpPr/>
          <p:nvPr/>
        </p:nvSpPr>
        <p:spPr>
          <a:xfrm>
            <a:off x="3955382" y="2674855"/>
            <a:ext cx="1233136" cy="658422"/>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txBox="1"/>
          <p:nvPr/>
        </p:nvSpPr>
        <p:spPr>
          <a:xfrm>
            <a:off x="3982317" y="273592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2000" b="1" dirty="0">
                <a:solidFill>
                  <a:schemeClr val="lt1"/>
                </a:solidFill>
                <a:latin typeface="Inter"/>
                <a:ea typeface="Inter"/>
                <a:cs typeface="Inter"/>
                <a:sym typeface="Inter"/>
              </a:rPr>
              <a:t>3</a:t>
            </a:r>
            <a:endParaRPr sz="2000" b="1" dirty="0">
              <a:solidFill>
                <a:schemeClr val="lt1"/>
              </a:solidFill>
              <a:latin typeface="Inter"/>
              <a:ea typeface="Inter"/>
              <a:cs typeface="Inter"/>
              <a:sym typeface="Inter"/>
            </a:endParaRPr>
          </a:p>
        </p:txBody>
      </p:sp>
      <p:sp>
        <p:nvSpPr>
          <p:cNvPr id="1169" name="Google Shape;1169;p38"/>
          <p:cNvSpPr/>
          <p:nvPr/>
        </p:nvSpPr>
        <p:spPr>
          <a:xfrm rot="10800000">
            <a:off x="7393391" y="2707842"/>
            <a:ext cx="1233137" cy="536099"/>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txBox="1"/>
          <p:nvPr/>
        </p:nvSpPr>
        <p:spPr>
          <a:xfrm>
            <a:off x="7393292" y="2691368"/>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5</a:t>
            </a:r>
            <a:endParaRPr sz="2000" b="1" dirty="0">
              <a:solidFill>
                <a:schemeClr val="lt1"/>
              </a:solidFill>
              <a:latin typeface="Inter"/>
              <a:ea typeface="Inter"/>
              <a:cs typeface="Inter"/>
              <a:sym typeface="Inter"/>
            </a:endParaRPr>
          </a:p>
        </p:txBody>
      </p:sp>
      <p:sp>
        <p:nvSpPr>
          <p:cNvPr id="70" name="Google Shape;1150;p38">
            <a:extLst>
              <a:ext uri="{FF2B5EF4-FFF2-40B4-BE49-F238E27FC236}">
                <a16:creationId xmlns:a16="http://schemas.microsoft.com/office/drawing/2014/main" id="{3DA28980-0A65-426E-9ED6-1878CA9EC2A1}"/>
              </a:ext>
            </a:extLst>
          </p:cNvPr>
          <p:cNvSpPr txBox="1"/>
          <p:nvPr/>
        </p:nvSpPr>
        <p:spPr>
          <a:xfrm>
            <a:off x="5322610" y="1873297"/>
            <a:ext cx="1841400" cy="5026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u-HU" dirty="0">
                <a:solidFill>
                  <a:schemeClr val="dk1"/>
                </a:solidFill>
                <a:latin typeface="Arial" panose="020B0604020202020204" pitchFamily="34" charset="0"/>
                <a:ea typeface="Inter"/>
                <a:cs typeface="Arial" panose="020B0604020202020204" pitchFamily="34" charset="0"/>
                <a:sym typeface="Inter"/>
              </a:rPr>
              <a:t>Persze</a:t>
            </a:r>
            <a:endParaRPr dirty="0">
              <a:solidFill>
                <a:schemeClr val="dk1"/>
              </a:solidFill>
              <a:latin typeface="Arial" panose="020B0604020202020204" pitchFamily="34" charset="0"/>
              <a:ea typeface="Inter"/>
              <a:cs typeface="Arial" panose="020B0604020202020204" pitchFamily="34" charset="0"/>
              <a:sym typeface="Inter"/>
            </a:endParaRPr>
          </a:p>
        </p:txBody>
      </p:sp>
      <p:sp>
        <p:nvSpPr>
          <p:cNvPr id="72" name="Google Shape;1165;p38">
            <a:extLst>
              <a:ext uri="{FF2B5EF4-FFF2-40B4-BE49-F238E27FC236}">
                <a16:creationId xmlns:a16="http://schemas.microsoft.com/office/drawing/2014/main" id="{45AC9BB0-7E04-493A-B6D6-232B5B90E5F2}"/>
              </a:ext>
            </a:extLst>
          </p:cNvPr>
          <p:cNvSpPr/>
          <p:nvPr/>
        </p:nvSpPr>
        <p:spPr>
          <a:xfrm rot="10800000">
            <a:off x="5674387" y="2707841"/>
            <a:ext cx="1233135" cy="536100"/>
          </a:xfrm>
          <a:custGeom>
            <a:avLst/>
            <a:gdLst/>
            <a:ahLst/>
            <a:cxnLst/>
            <a:rect l="l" t="t" r="r" b="b"/>
            <a:pathLst>
              <a:path w="50441" h="48139" extrusionOk="0">
                <a:moveTo>
                  <a:pt x="23650" y="0"/>
                </a:moveTo>
                <a:cubicBezTo>
                  <a:pt x="20135" y="0"/>
                  <a:pt x="16764" y="610"/>
                  <a:pt x="13989" y="1881"/>
                </a:cubicBezTo>
                <a:cubicBezTo>
                  <a:pt x="3811" y="6544"/>
                  <a:pt x="0" y="24343"/>
                  <a:pt x="2532" y="32417"/>
                </a:cubicBezTo>
                <a:cubicBezTo>
                  <a:pt x="5007" y="40203"/>
                  <a:pt x="13818" y="48139"/>
                  <a:pt x="25899" y="48139"/>
                </a:cubicBezTo>
                <a:cubicBezTo>
                  <a:pt x="26305" y="48139"/>
                  <a:pt x="26713" y="48130"/>
                  <a:pt x="27126" y="48111"/>
                </a:cubicBezTo>
                <a:cubicBezTo>
                  <a:pt x="36452" y="47685"/>
                  <a:pt x="41968" y="44274"/>
                  <a:pt x="46204" y="37933"/>
                </a:cubicBezTo>
                <a:cubicBezTo>
                  <a:pt x="50441" y="31564"/>
                  <a:pt x="50015" y="22665"/>
                  <a:pt x="46204" y="12060"/>
                </a:cubicBezTo>
                <a:cubicBezTo>
                  <a:pt x="43432" y="4345"/>
                  <a:pt x="33032" y="0"/>
                  <a:pt x="236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70;p38">
            <a:extLst>
              <a:ext uri="{FF2B5EF4-FFF2-40B4-BE49-F238E27FC236}">
                <a16:creationId xmlns:a16="http://schemas.microsoft.com/office/drawing/2014/main" id="{C0E86A39-9572-4884-A82A-8193003A1A83}"/>
              </a:ext>
            </a:extLst>
          </p:cNvPr>
          <p:cNvSpPr txBox="1"/>
          <p:nvPr/>
        </p:nvSpPr>
        <p:spPr>
          <a:xfrm>
            <a:off x="5700431" y="2698753"/>
            <a:ext cx="1162200" cy="53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hu-HU" sz="2000" b="1" dirty="0">
                <a:solidFill>
                  <a:schemeClr val="lt1"/>
                </a:solidFill>
                <a:latin typeface="Inter"/>
                <a:ea typeface="Inter"/>
                <a:cs typeface="Inter"/>
                <a:sym typeface="Inter"/>
              </a:rPr>
              <a:t>4</a:t>
            </a:r>
            <a:endParaRPr sz="2000" b="1" dirty="0">
              <a:solidFill>
                <a:schemeClr val="lt1"/>
              </a:solidFill>
              <a:latin typeface="Inter"/>
              <a:ea typeface="Inter"/>
              <a:cs typeface="Inter"/>
              <a:sym typeface="Inter"/>
            </a:endParaRPr>
          </a:p>
        </p:txBody>
      </p:sp>
      <p:sp>
        <p:nvSpPr>
          <p:cNvPr id="39" name="Szövegdoboz 38">
            <a:extLst>
              <a:ext uri="{FF2B5EF4-FFF2-40B4-BE49-F238E27FC236}">
                <a16:creationId xmlns:a16="http://schemas.microsoft.com/office/drawing/2014/main" id="{B0C95A0A-F560-4DE5-B377-092A09160BAE}"/>
              </a:ext>
            </a:extLst>
          </p:cNvPr>
          <p:cNvSpPr txBox="1"/>
          <p:nvPr/>
        </p:nvSpPr>
        <p:spPr>
          <a:xfrm>
            <a:off x="1067756" y="1119464"/>
            <a:ext cx="7539976" cy="461665"/>
          </a:xfrm>
          <a:prstGeom prst="rect">
            <a:avLst/>
          </a:prstGeom>
          <a:noFill/>
        </p:spPr>
        <p:txBody>
          <a:bodyPr wrap="square" rtlCol="0">
            <a:spAutoFit/>
          </a:bodyPr>
          <a:lstStyle/>
          <a:p>
            <a:pPr algn="ctr"/>
            <a:r>
              <a:rPr lang="pt-BR" sz="2400" dirty="0">
                <a:solidFill>
                  <a:schemeClr val="accent4">
                    <a:lumMod val="50000"/>
                  </a:schemeClr>
                </a:solidFill>
              </a:rPr>
              <a:t>Szeretek segíteni a </a:t>
            </a:r>
            <a:r>
              <a:rPr lang="hu-HU" sz="2400" dirty="0">
                <a:solidFill>
                  <a:schemeClr val="accent4">
                    <a:lumMod val="50000"/>
                  </a:schemeClr>
                </a:solidFill>
              </a:rPr>
              <a:t>kertgondozásnál.</a:t>
            </a:r>
            <a:endParaRPr lang="pt-BR" sz="2400" dirty="0">
              <a:solidFill>
                <a:schemeClr val="accent4">
                  <a:lumMod val="50000"/>
                </a:schemeClr>
              </a:solidFill>
            </a:endParaRPr>
          </a:p>
        </p:txBody>
      </p:sp>
      <p:pic>
        <p:nvPicPr>
          <p:cNvPr id="36" name="Kép 35">
            <a:extLst>
              <a:ext uri="{FF2B5EF4-FFF2-40B4-BE49-F238E27FC236}">
                <a16:creationId xmlns:a16="http://schemas.microsoft.com/office/drawing/2014/main" id="{B76477F7-6E84-4C6C-B3C7-CF1353DD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82" y="3996951"/>
            <a:ext cx="1127968" cy="1108651"/>
          </a:xfrm>
          <a:prstGeom prst="rect">
            <a:avLst/>
          </a:prstGeom>
        </p:spPr>
      </p:pic>
    </p:spTree>
    <p:extLst>
      <p:ext uri="{BB962C8B-B14F-4D97-AF65-F5344CB8AC3E}">
        <p14:creationId xmlns:p14="http://schemas.microsoft.com/office/powerpoint/2010/main" val="3180188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t History Thesis by Slidesgo">
  <a:themeElements>
    <a:clrScheme name="Simple Light">
      <a:dk1>
        <a:srgbClr val="797979"/>
      </a:dk1>
      <a:lt1>
        <a:srgbClr val="FFF8F3"/>
      </a:lt1>
      <a:dk2>
        <a:srgbClr val="797979"/>
      </a:dk2>
      <a:lt2>
        <a:srgbClr val="CAC9C9"/>
      </a:lt2>
      <a:accent1>
        <a:srgbClr val="F7DEC9"/>
      </a:accent1>
      <a:accent2>
        <a:srgbClr val="F9AA9D"/>
      </a:accent2>
      <a:accent3>
        <a:srgbClr val="E0736E"/>
      </a:accent3>
      <a:accent4>
        <a:srgbClr val="C4574B"/>
      </a:accent4>
      <a:accent5>
        <a:srgbClr val="E4E3E3"/>
      </a:accent5>
      <a:accent6>
        <a:srgbClr val="E7938F"/>
      </a:accent6>
      <a:hlink>
        <a:srgbClr val="7979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1210</Words>
  <Application>Microsoft Office PowerPoint</Application>
  <PresentationFormat>Diavetítés a képernyőre (16:9 oldalarány)</PresentationFormat>
  <Paragraphs>172</Paragraphs>
  <Slides>32</Slides>
  <Notes>32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32</vt:i4>
      </vt:variant>
    </vt:vector>
  </HeadingPairs>
  <TitlesOfParts>
    <vt:vector size="36" baseType="lpstr">
      <vt:lpstr>Arial</vt:lpstr>
      <vt:lpstr>Inter</vt:lpstr>
      <vt:lpstr>Chonburi</vt:lpstr>
      <vt:lpstr>Art History Thesis by Slidesgo</vt:lpstr>
      <vt:lpstr>A kapernaumi százados bizalma</vt:lpstr>
      <vt:lpstr>Kedves Hittanos Barátom! Isten hozott!</vt:lpstr>
      <vt:lpstr>Imádkozzunk!</vt:lpstr>
      <vt:lpstr>Mennyire igazak rád a következő állítások?</vt:lpstr>
      <vt:lpstr>Mennyire igazak rád a következő állítások?</vt:lpstr>
      <vt:lpstr>Mennyire igazak rád a következő állítások?</vt:lpstr>
      <vt:lpstr>Mennyire igazak rád a következő állítások?</vt:lpstr>
      <vt:lpstr>Mennyire igazak rád a következő állítások?</vt:lpstr>
      <vt:lpstr>Mennyire igazak rád a következő állítások?</vt:lpstr>
      <vt:lpstr>Mennyire igazak rád a következő állítások?</vt:lpstr>
      <vt:lpstr>Beszélgessetek a padtársaddal a következő kérdésekről!</vt:lpstr>
      <vt:lpstr>Istentisztelet</vt:lpstr>
      <vt:lpstr>A mai órán egy római századossal ismerkedünk meg, ezért énekeljük el a Légy Krisztusnak jó katonája kezdetű éneket.</vt:lpstr>
      <vt:lpstr>Szókereső</vt:lpstr>
      <vt:lpstr>Miután befejezte minden beszédét, amelyet a nép füle hallatára mondott, bement Kapernaumba. </vt:lpstr>
      <vt:lpstr>Egy századosnak volt egy szolgája, akit nagyon kedvelt,</vt:lpstr>
      <vt:lpstr>Amint hallott Jézusról, elküldte hozzá a zsidók véneit, és kérte őt, hogy jöjjön el, és mentse meg a szolgáját.</vt:lpstr>
      <vt:lpstr>Amikor odaértek Jézushoz, sürgetve kérték:</vt:lpstr>
      <vt:lpstr>Jézus pedig elindult velük. Amikor már közel járt a házhoz, a százados eléje küldte barátait, és ezt üzente neki:</vt:lpstr>
      <vt:lpstr>PowerPoint-bemutató</vt:lpstr>
      <vt:lpstr>Amikor Jézus ezt meghallotta, elcsodálkozott rajta, </vt:lpstr>
      <vt:lpstr>és hátrafordulva így szólt az őt követő sokasághoz:</vt:lpstr>
      <vt:lpstr>Amikor a küldöttek visszatértek a házba, a szolgát egészségesen találták.</vt:lpstr>
      <vt:lpstr>Lukács 7,1-10</vt:lpstr>
      <vt:lpstr>Beszélgessetek a következő kérdésekről!</vt:lpstr>
      <vt:lpstr>Hit és tettek</vt:lpstr>
      <vt:lpstr>Hit és tettek</vt:lpstr>
      <vt:lpstr>Hit: kapcsolat Istennel, megnyitom a szívemet Isten felé. Tettek: kapcsolat a felebarátommal, megnyitom a szívemet a másik ember felé.</vt:lpstr>
      <vt:lpstr>„Én is meg fogom neked mutatni cselekedeteim alapján a hitemet.”  (Jak 2,18)</vt:lpstr>
      <vt:lpstr>Imádkozzunk!</vt:lpstr>
      <vt:lpstr>PowerPoint-bemutató</vt:lpstr>
      <vt:lpstr>Áldás békesség!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kapernaumi százados bizalma</dc:title>
  <dc:creator>jsk</dc:creator>
  <cp:lastModifiedBy>Kincső Sándor</cp:lastModifiedBy>
  <cp:revision>42</cp:revision>
  <dcterms:modified xsi:type="dcterms:W3CDTF">2021-02-23T10:06:35Z</dcterms:modified>
</cp:coreProperties>
</file>