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2" r:id="rId1"/>
  </p:sldMasterIdLst>
  <p:notesMasterIdLst>
    <p:notesMasterId r:id="rId27"/>
  </p:notesMasterIdLst>
  <p:sldIdLst>
    <p:sldId id="256" r:id="rId2"/>
    <p:sldId id="260" r:id="rId3"/>
    <p:sldId id="268" r:id="rId4"/>
    <p:sldId id="259" r:id="rId5"/>
    <p:sldId id="265" r:id="rId6"/>
    <p:sldId id="282" r:id="rId7"/>
    <p:sldId id="304" r:id="rId8"/>
    <p:sldId id="305" r:id="rId9"/>
    <p:sldId id="306" r:id="rId10"/>
    <p:sldId id="307" r:id="rId11"/>
    <p:sldId id="308" r:id="rId12"/>
    <p:sldId id="271" r:id="rId13"/>
    <p:sldId id="257" r:id="rId14"/>
    <p:sldId id="262" r:id="rId15"/>
    <p:sldId id="279" r:id="rId16"/>
    <p:sldId id="310" r:id="rId17"/>
    <p:sldId id="280" r:id="rId18"/>
    <p:sldId id="276" r:id="rId19"/>
    <p:sldId id="285" r:id="rId20"/>
    <p:sldId id="269" r:id="rId21"/>
    <p:sldId id="309" r:id="rId22"/>
    <p:sldId id="264" r:id="rId23"/>
    <p:sldId id="273" r:id="rId24"/>
    <p:sldId id="261" r:id="rId25"/>
    <p:sldId id="284" r:id="rId2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F672D18-7D28-4AB9-A534-1B4A50B3F352}">
  <a:tblStyle styleId="{CF672D18-7D28-4AB9-A534-1B4A50B3F35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95b76c843b_0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95b76c843b_0_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Google Shape;3082;g940dfda972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3" name="Google Shape;3083;g940dfda972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40683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Google Shape;3082;g940dfda972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3" name="Google Shape;3083;g940dfda972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96353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8" name="Google Shape;1978;g940dfda972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9" name="Google Shape;1979;g940dfda972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966436a17f_3_26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966436a17f_3_26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g9a03b7934a_1_18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0" name="Google Shape;1000;g9a03b7934a_1_18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6" name="Google Shape;2716;g9a03b7934a_0_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7" name="Google Shape;2717;g9a03b7934a_0_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5" name="Google Shape;1865;g940dfda972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6" name="Google Shape;1866;g940dfda972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62163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4" name="Google Shape;2784;g966436a17f_3_2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5" name="Google Shape;2785;g966436a17f_3_2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2" name="Google Shape;2552;g966436a17f_3_19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3" name="Google Shape;2553;g966436a17f_3_19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1" name="Google Shape;3631;g9697b7d85f_0_15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2" name="Google Shape;3632;g9697b7d85f_0_15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g9697b7d85f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9" name="Google Shape;729;g9697b7d85f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4" name="Google Shape;1694;g966436a17f_3_28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5" name="Google Shape;1695;g966436a17f_3_28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g9697b7d85f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9" name="Google Shape;729;g9697b7d85f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47642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g966436a17f_3_26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3" name="Google Shape;1253;g966436a17f_3_26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" name="Google Shape;2253;g966436a17f_3_10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4" name="Google Shape;2254;g966436a17f_3_10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g966436a17f_0_4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9" name="Google Shape;849;g966436a17f_0_4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3" name="Google Shape;3343;g9697b7d85f_0_15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4" name="Google Shape;3344;g9697b7d85f_0_15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Google Shape;1509;g9a03b7934a_0_3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0" name="Google Shape;1510;g9a03b7934a_0_3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966436a17f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966436a17f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" name="Google Shape;1257;g966436a17f_3_3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8" name="Google Shape;1258;g966436a17f_3_3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Google Shape;3082;g940dfda972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3" name="Google Shape;3083;g940dfda972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Google Shape;3082;g940dfda972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3" name="Google Shape;3083;g940dfda972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5076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Google Shape;3082;g940dfda972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3" name="Google Shape;3083;g940dfda972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5232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Google Shape;3082;g940dfda972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3" name="Google Shape;3083;g940dfda972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2280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897925" y="1606350"/>
            <a:ext cx="3006000" cy="19308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3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908025" y="3741038"/>
            <a:ext cx="2987100" cy="857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6269425" y="533413"/>
            <a:ext cx="857400" cy="85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195025" y="1607717"/>
            <a:ext cx="857400" cy="85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4121463" y="533425"/>
            <a:ext cx="857400" cy="85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343525" y="2680196"/>
            <a:ext cx="857400" cy="857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7343525" y="533342"/>
            <a:ext cx="857400" cy="857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269425" y="3754500"/>
            <a:ext cx="857400" cy="857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6269425" y="2680196"/>
            <a:ext cx="857400" cy="85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5195025" y="2681113"/>
            <a:ext cx="857400" cy="857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4121463" y="1606863"/>
            <a:ext cx="857400" cy="857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5195025" y="3754492"/>
            <a:ext cx="857400" cy="85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7343525" y="1607729"/>
            <a:ext cx="857400" cy="85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4121463" y="3754500"/>
            <a:ext cx="857400" cy="857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>
            <a:spLocks noGrp="1"/>
          </p:cNvSpPr>
          <p:nvPr>
            <p:ph type="title" hasCustomPrompt="1"/>
          </p:nvPr>
        </p:nvSpPr>
        <p:spPr>
          <a:xfrm>
            <a:off x="1972225" y="1607725"/>
            <a:ext cx="5154600" cy="8574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2" name="Google Shape;92;p11"/>
          <p:cNvSpPr txBox="1">
            <a:spLocks noGrp="1"/>
          </p:cNvSpPr>
          <p:nvPr>
            <p:ph type="subTitle" idx="1"/>
          </p:nvPr>
        </p:nvSpPr>
        <p:spPr>
          <a:xfrm>
            <a:off x="1972225" y="2680200"/>
            <a:ext cx="51546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1"/>
          <p:cNvSpPr/>
          <p:nvPr/>
        </p:nvSpPr>
        <p:spPr>
          <a:xfrm>
            <a:off x="5195025" y="533413"/>
            <a:ext cx="857400" cy="85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1"/>
          <p:cNvSpPr/>
          <p:nvPr/>
        </p:nvSpPr>
        <p:spPr>
          <a:xfrm>
            <a:off x="7343450" y="2680196"/>
            <a:ext cx="857400" cy="857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1"/>
          <p:cNvSpPr/>
          <p:nvPr/>
        </p:nvSpPr>
        <p:spPr>
          <a:xfrm>
            <a:off x="7343450" y="533342"/>
            <a:ext cx="857400" cy="857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1"/>
          <p:cNvSpPr/>
          <p:nvPr/>
        </p:nvSpPr>
        <p:spPr>
          <a:xfrm>
            <a:off x="6269350" y="3754500"/>
            <a:ext cx="857400" cy="857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1"/>
          <p:cNvSpPr/>
          <p:nvPr/>
        </p:nvSpPr>
        <p:spPr>
          <a:xfrm>
            <a:off x="7343450" y="1607729"/>
            <a:ext cx="857400" cy="85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1"/>
          <p:cNvSpPr/>
          <p:nvPr/>
        </p:nvSpPr>
        <p:spPr>
          <a:xfrm>
            <a:off x="6269200" y="1606808"/>
            <a:ext cx="857400" cy="857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1"/>
          <p:cNvSpPr/>
          <p:nvPr/>
        </p:nvSpPr>
        <p:spPr>
          <a:xfrm>
            <a:off x="5195025" y="3754492"/>
            <a:ext cx="857400" cy="85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1"/>
          <p:cNvSpPr/>
          <p:nvPr/>
        </p:nvSpPr>
        <p:spPr>
          <a:xfrm flipH="1">
            <a:off x="1972025" y="533413"/>
            <a:ext cx="857400" cy="857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1"/>
          <p:cNvSpPr/>
          <p:nvPr/>
        </p:nvSpPr>
        <p:spPr>
          <a:xfrm flipH="1">
            <a:off x="897925" y="2680196"/>
            <a:ext cx="857400" cy="857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1"/>
          <p:cNvSpPr/>
          <p:nvPr/>
        </p:nvSpPr>
        <p:spPr>
          <a:xfrm flipH="1">
            <a:off x="897925" y="533342"/>
            <a:ext cx="857400" cy="85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1"/>
          <p:cNvSpPr/>
          <p:nvPr/>
        </p:nvSpPr>
        <p:spPr>
          <a:xfrm flipH="1">
            <a:off x="1972025" y="3754500"/>
            <a:ext cx="857400" cy="857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1"/>
          <p:cNvSpPr/>
          <p:nvPr/>
        </p:nvSpPr>
        <p:spPr>
          <a:xfrm flipH="1">
            <a:off x="4120825" y="533413"/>
            <a:ext cx="857400" cy="857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1"/>
          <p:cNvSpPr/>
          <p:nvPr/>
        </p:nvSpPr>
        <p:spPr>
          <a:xfrm flipH="1">
            <a:off x="3046350" y="3754492"/>
            <a:ext cx="857400" cy="85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+ bullet point">
  <p:cSld name="CUSTOM_10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4"/>
          <p:cNvSpPr txBox="1">
            <a:spLocks noGrp="1"/>
          </p:cNvSpPr>
          <p:nvPr>
            <p:ph type="title"/>
          </p:nvPr>
        </p:nvSpPr>
        <p:spPr>
          <a:xfrm>
            <a:off x="899689" y="533425"/>
            <a:ext cx="6227100" cy="8574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4"/>
          <p:cNvSpPr txBox="1">
            <a:spLocks noGrp="1"/>
          </p:cNvSpPr>
          <p:nvPr>
            <p:ph type="body" idx="1"/>
          </p:nvPr>
        </p:nvSpPr>
        <p:spPr>
          <a:xfrm>
            <a:off x="897725" y="1607725"/>
            <a:ext cx="4080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rgbClr val="2B3E55"/>
              </a:buClr>
              <a:buSzPts val="1600"/>
              <a:buFont typeface="Montserrat"/>
              <a:buChar char="●"/>
              <a:defRPr sz="1400"/>
            </a:lvl1pPr>
            <a:lvl2pPr marL="914400" lvl="1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B3E55"/>
              </a:buClr>
              <a:buSzPts val="1600"/>
              <a:buFont typeface="Montserrat"/>
              <a:buChar char="○"/>
              <a:defRPr sz="1200"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Clr>
                <a:srgbClr val="2B3E55"/>
              </a:buClr>
              <a:buSzPts val="1600"/>
              <a:buFont typeface="Montserrat"/>
              <a:buChar char="■"/>
              <a:defRPr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Clr>
                <a:srgbClr val="2B3E55"/>
              </a:buClr>
              <a:buSzPts val="1600"/>
              <a:buFont typeface="Montserrat"/>
              <a:buChar char="●"/>
              <a:defRPr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Clr>
                <a:srgbClr val="2B3E55"/>
              </a:buClr>
              <a:buSzPts val="1600"/>
              <a:buFont typeface="Montserrat"/>
              <a:buChar char="○"/>
              <a:defRPr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Clr>
                <a:srgbClr val="2B3E55"/>
              </a:buClr>
              <a:buSzPts val="1600"/>
              <a:buFont typeface="Montserrat"/>
              <a:buChar char="■"/>
              <a:defRPr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Clr>
                <a:srgbClr val="2B3E55"/>
              </a:buClr>
              <a:buSzPts val="1600"/>
              <a:buFont typeface="Montserrat"/>
              <a:buChar char="●"/>
              <a:defRPr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Clr>
                <a:srgbClr val="2B3E55"/>
              </a:buClr>
              <a:buSzPts val="1600"/>
              <a:buFont typeface="Montserrat"/>
              <a:buChar char="○"/>
              <a:defRPr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Clr>
                <a:srgbClr val="2B3E55"/>
              </a:buClr>
              <a:buSzPts val="16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31" name="Google Shape;131;p14"/>
          <p:cNvSpPr/>
          <p:nvPr/>
        </p:nvSpPr>
        <p:spPr>
          <a:xfrm>
            <a:off x="7343725" y="2680188"/>
            <a:ext cx="857400" cy="857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4"/>
          <p:cNvSpPr/>
          <p:nvPr/>
        </p:nvSpPr>
        <p:spPr>
          <a:xfrm>
            <a:off x="6269425" y="3754500"/>
            <a:ext cx="857400" cy="857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4"/>
          <p:cNvSpPr/>
          <p:nvPr/>
        </p:nvSpPr>
        <p:spPr>
          <a:xfrm>
            <a:off x="7343713" y="1607725"/>
            <a:ext cx="857400" cy="85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4"/>
          <p:cNvSpPr/>
          <p:nvPr/>
        </p:nvSpPr>
        <p:spPr>
          <a:xfrm>
            <a:off x="6269425" y="2680188"/>
            <a:ext cx="857400" cy="85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4"/>
          <p:cNvSpPr/>
          <p:nvPr/>
        </p:nvSpPr>
        <p:spPr>
          <a:xfrm>
            <a:off x="7343713" y="3752675"/>
            <a:ext cx="857400" cy="85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CUSTOM_1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5"/>
          <p:cNvSpPr txBox="1">
            <a:spLocks noGrp="1"/>
          </p:cNvSpPr>
          <p:nvPr>
            <p:ph type="title"/>
          </p:nvPr>
        </p:nvSpPr>
        <p:spPr>
          <a:xfrm>
            <a:off x="897925" y="1607725"/>
            <a:ext cx="30060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5"/>
          <p:cNvSpPr txBox="1">
            <a:spLocks noGrp="1"/>
          </p:cNvSpPr>
          <p:nvPr>
            <p:ph type="subTitle" idx="1"/>
          </p:nvPr>
        </p:nvSpPr>
        <p:spPr>
          <a:xfrm flipH="1">
            <a:off x="5195125" y="2652550"/>
            <a:ext cx="1931700" cy="36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5"/>
          <p:cNvSpPr txBox="1">
            <a:spLocks noGrp="1"/>
          </p:cNvSpPr>
          <p:nvPr>
            <p:ph type="subTitle" idx="2"/>
          </p:nvPr>
        </p:nvSpPr>
        <p:spPr>
          <a:xfrm>
            <a:off x="5195125" y="3188600"/>
            <a:ext cx="1931700" cy="15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5"/>
          <p:cNvSpPr txBox="1">
            <a:spLocks noGrp="1"/>
          </p:cNvSpPr>
          <p:nvPr>
            <p:ph type="subTitle" idx="3"/>
          </p:nvPr>
        </p:nvSpPr>
        <p:spPr>
          <a:xfrm flipH="1">
            <a:off x="3046525" y="2652550"/>
            <a:ext cx="1931700" cy="36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5"/>
          <p:cNvSpPr txBox="1">
            <a:spLocks noGrp="1"/>
          </p:cNvSpPr>
          <p:nvPr>
            <p:ph type="subTitle" idx="4"/>
          </p:nvPr>
        </p:nvSpPr>
        <p:spPr>
          <a:xfrm>
            <a:off x="3046525" y="3188600"/>
            <a:ext cx="1931700" cy="15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5"/>
          <p:cNvSpPr txBox="1">
            <a:spLocks noGrp="1"/>
          </p:cNvSpPr>
          <p:nvPr>
            <p:ph type="subTitle" idx="5"/>
          </p:nvPr>
        </p:nvSpPr>
        <p:spPr>
          <a:xfrm flipH="1">
            <a:off x="897925" y="2652550"/>
            <a:ext cx="1931700" cy="36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5"/>
          <p:cNvSpPr txBox="1">
            <a:spLocks noGrp="1"/>
          </p:cNvSpPr>
          <p:nvPr>
            <p:ph type="subTitle" idx="6"/>
          </p:nvPr>
        </p:nvSpPr>
        <p:spPr>
          <a:xfrm>
            <a:off x="897925" y="3188600"/>
            <a:ext cx="1931700" cy="15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5"/>
          <p:cNvSpPr txBox="1">
            <a:spLocks noGrp="1"/>
          </p:cNvSpPr>
          <p:nvPr>
            <p:ph type="title" idx="7" hasCustomPrompt="1"/>
          </p:nvPr>
        </p:nvSpPr>
        <p:spPr>
          <a:xfrm>
            <a:off x="897925" y="533425"/>
            <a:ext cx="857400" cy="8574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145" name="Google Shape;145;p15"/>
          <p:cNvSpPr/>
          <p:nvPr/>
        </p:nvSpPr>
        <p:spPr>
          <a:xfrm>
            <a:off x="6269425" y="533413"/>
            <a:ext cx="857400" cy="85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5"/>
          <p:cNvSpPr/>
          <p:nvPr/>
        </p:nvSpPr>
        <p:spPr>
          <a:xfrm>
            <a:off x="7343525" y="533342"/>
            <a:ext cx="857400" cy="857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5"/>
          <p:cNvSpPr/>
          <p:nvPr/>
        </p:nvSpPr>
        <p:spPr>
          <a:xfrm>
            <a:off x="5195325" y="533413"/>
            <a:ext cx="857400" cy="857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5"/>
          <p:cNvSpPr/>
          <p:nvPr/>
        </p:nvSpPr>
        <p:spPr>
          <a:xfrm>
            <a:off x="7343525" y="1607729"/>
            <a:ext cx="857400" cy="85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>
  <p:cSld name="CUSTOM_9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8"/>
          <p:cNvSpPr/>
          <p:nvPr/>
        </p:nvSpPr>
        <p:spPr>
          <a:xfrm>
            <a:off x="900625" y="533425"/>
            <a:ext cx="3000600" cy="857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8"/>
          <p:cNvSpPr txBox="1">
            <a:spLocks noGrp="1"/>
          </p:cNvSpPr>
          <p:nvPr>
            <p:ph type="title" hasCustomPrompt="1"/>
          </p:nvPr>
        </p:nvSpPr>
        <p:spPr>
          <a:xfrm>
            <a:off x="900625" y="618288"/>
            <a:ext cx="3006000" cy="429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64" name="Google Shape;164;p18"/>
          <p:cNvSpPr txBox="1">
            <a:spLocks noGrp="1"/>
          </p:cNvSpPr>
          <p:nvPr>
            <p:ph type="subTitle" idx="1"/>
          </p:nvPr>
        </p:nvSpPr>
        <p:spPr>
          <a:xfrm>
            <a:off x="900625" y="1092063"/>
            <a:ext cx="3006000" cy="21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400"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8"/>
          <p:cNvSpPr/>
          <p:nvPr/>
        </p:nvSpPr>
        <p:spPr>
          <a:xfrm>
            <a:off x="5195025" y="533413"/>
            <a:ext cx="857400" cy="85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8"/>
          <p:cNvSpPr/>
          <p:nvPr/>
        </p:nvSpPr>
        <p:spPr>
          <a:xfrm>
            <a:off x="7343525" y="2680196"/>
            <a:ext cx="857400" cy="857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8"/>
          <p:cNvSpPr/>
          <p:nvPr/>
        </p:nvSpPr>
        <p:spPr>
          <a:xfrm>
            <a:off x="6269275" y="1606808"/>
            <a:ext cx="857400" cy="857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8"/>
          <p:cNvSpPr/>
          <p:nvPr/>
        </p:nvSpPr>
        <p:spPr>
          <a:xfrm>
            <a:off x="6269275" y="2680658"/>
            <a:ext cx="857400" cy="85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8"/>
          <p:cNvSpPr/>
          <p:nvPr/>
        </p:nvSpPr>
        <p:spPr>
          <a:xfrm>
            <a:off x="7343525" y="3752683"/>
            <a:ext cx="857400" cy="85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8"/>
          <p:cNvSpPr/>
          <p:nvPr/>
        </p:nvSpPr>
        <p:spPr>
          <a:xfrm>
            <a:off x="7343525" y="535258"/>
            <a:ext cx="857400" cy="857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8"/>
          <p:cNvSpPr/>
          <p:nvPr/>
        </p:nvSpPr>
        <p:spPr>
          <a:xfrm>
            <a:off x="7343525" y="1607729"/>
            <a:ext cx="857400" cy="85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8"/>
          <p:cNvSpPr/>
          <p:nvPr/>
        </p:nvSpPr>
        <p:spPr>
          <a:xfrm>
            <a:off x="5195025" y="3754500"/>
            <a:ext cx="857400" cy="85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8"/>
          <p:cNvSpPr/>
          <p:nvPr/>
        </p:nvSpPr>
        <p:spPr>
          <a:xfrm>
            <a:off x="900625" y="1607038"/>
            <a:ext cx="3000600" cy="857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8"/>
          <p:cNvSpPr txBox="1">
            <a:spLocks noGrp="1"/>
          </p:cNvSpPr>
          <p:nvPr>
            <p:ph type="title" idx="2" hasCustomPrompt="1"/>
          </p:nvPr>
        </p:nvSpPr>
        <p:spPr>
          <a:xfrm>
            <a:off x="900625" y="1691900"/>
            <a:ext cx="3006000" cy="429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5" name="Google Shape;175;p18"/>
          <p:cNvSpPr txBox="1">
            <a:spLocks noGrp="1"/>
          </p:cNvSpPr>
          <p:nvPr>
            <p:ph type="subTitle" idx="3"/>
          </p:nvPr>
        </p:nvSpPr>
        <p:spPr>
          <a:xfrm>
            <a:off x="900625" y="2165675"/>
            <a:ext cx="3006000" cy="21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400"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18"/>
          <p:cNvSpPr/>
          <p:nvPr/>
        </p:nvSpPr>
        <p:spPr>
          <a:xfrm>
            <a:off x="900625" y="2680650"/>
            <a:ext cx="3000600" cy="857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8"/>
          <p:cNvSpPr txBox="1">
            <a:spLocks noGrp="1"/>
          </p:cNvSpPr>
          <p:nvPr>
            <p:ph type="title" idx="4" hasCustomPrompt="1"/>
          </p:nvPr>
        </p:nvSpPr>
        <p:spPr>
          <a:xfrm>
            <a:off x="900625" y="2765513"/>
            <a:ext cx="3006000" cy="429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8" name="Google Shape;178;p18"/>
          <p:cNvSpPr txBox="1">
            <a:spLocks noGrp="1"/>
          </p:cNvSpPr>
          <p:nvPr>
            <p:ph type="subTitle" idx="5"/>
          </p:nvPr>
        </p:nvSpPr>
        <p:spPr>
          <a:xfrm>
            <a:off x="900625" y="3239288"/>
            <a:ext cx="3006000" cy="21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18"/>
          <p:cNvSpPr/>
          <p:nvPr/>
        </p:nvSpPr>
        <p:spPr>
          <a:xfrm>
            <a:off x="4120825" y="3752683"/>
            <a:ext cx="857400" cy="857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8"/>
          <p:cNvSpPr/>
          <p:nvPr/>
        </p:nvSpPr>
        <p:spPr>
          <a:xfrm>
            <a:off x="5196375" y="2680646"/>
            <a:ext cx="857400" cy="857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CUSTOM_6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9"/>
          <p:cNvSpPr txBox="1">
            <a:spLocks noGrp="1"/>
          </p:cNvSpPr>
          <p:nvPr>
            <p:ph type="title"/>
          </p:nvPr>
        </p:nvSpPr>
        <p:spPr>
          <a:xfrm>
            <a:off x="897925" y="533425"/>
            <a:ext cx="4080300" cy="8574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9"/>
          <p:cNvSpPr txBox="1">
            <a:spLocks noGrp="1"/>
          </p:cNvSpPr>
          <p:nvPr>
            <p:ph type="subTitle" idx="1"/>
          </p:nvPr>
        </p:nvSpPr>
        <p:spPr>
          <a:xfrm flipH="1">
            <a:off x="909651" y="3077450"/>
            <a:ext cx="2881200" cy="28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9"/>
          <p:cNvSpPr txBox="1">
            <a:spLocks noGrp="1"/>
          </p:cNvSpPr>
          <p:nvPr>
            <p:ph type="subTitle" idx="2"/>
          </p:nvPr>
        </p:nvSpPr>
        <p:spPr>
          <a:xfrm>
            <a:off x="909649" y="3416425"/>
            <a:ext cx="2881200" cy="48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19"/>
          <p:cNvSpPr txBox="1">
            <a:spLocks noGrp="1"/>
          </p:cNvSpPr>
          <p:nvPr>
            <p:ph type="subTitle" idx="3"/>
          </p:nvPr>
        </p:nvSpPr>
        <p:spPr>
          <a:xfrm flipH="1">
            <a:off x="4121350" y="1927975"/>
            <a:ext cx="2880900" cy="286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19"/>
          <p:cNvSpPr txBox="1">
            <a:spLocks noGrp="1"/>
          </p:cNvSpPr>
          <p:nvPr>
            <p:ph type="subTitle" idx="4"/>
          </p:nvPr>
        </p:nvSpPr>
        <p:spPr>
          <a:xfrm>
            <a:off x="4121050" y="2264613"/>
            <a:ext cx="2880900" cy="48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9"/>
          <p:cNvSpPr txBox="1">
            <a:spLocks noGrp="1"/>
          </p:cNvSpPr>
          <p:nvPr>
            <p:ph type="subTitle" idx="5"/>
          </p:nvPr>
        </p:nvSpPr>
        <p:spPr>
          <a:xfrm flipH="1">
            <a:off x="909651" y="1927975"/>
            <a:ext cx="2881200" cy="28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9"/>
          <p:cNvSpPr txBox="1">
            <a:spLocks noGrp="1"/>
          </p:cNvSpPr>
          <p:nvPr>
            <p:ph type="subTitle" idx="6"/>
          </p:nvPr>
        </p:nvSpPr>
        <p:spPr>
          <a:xfrm>
            <a:off x="909799" y="2267013"/>
            <a:ext cx="2881200" cy="4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19"/>
          <p:cNvSpPr txBox="1">
            <a:spLocks noGrp="1"/>
          </p:cNvSpPr>
          <p:nvPr>
            <p:ph type="subTitle" idx="7"/>
          </p:nvPr>
        </p:nvSpPr>
        <p:spPr>
          <a:xfrm flipH="1">
            <a:off x="4121350" y="3077450"/>
            <a:ext cx="2880900" cy="28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19"/>
          <p:cNvSpPr txBox="1">
            <a:spLocks noGrp="1"/>
          </p:cNvSpPr>
          <p:nvPr>
            <p:ph type="subTitle" idx="8"/>
          </p:nvPr>
        </p:nvSpPr>
        <p:spPr>
          <a:xfrm>
            <a:off x="4121050" y="3416425"/>
            <a:ext cx="2880900" cy="48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19"/>
          <p:cNvSpPr/>
          <p:nvPr/>
        </p:nvSpPr>
        <p:spPr>
          <a:xfrm>
            <a:off x="7343800" y="2679300"/>
            <a:ext cx="857400" cy="85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9"/>
          <p:cNvSpPr/>
          <p:nvPr/>
        </p:nvSpPr>
        <p:spPr>
          <a:xfrm>
            <a:off x="7343800" y="3743325"/>
            <a:ext cx="857400" cy="857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9"/>
          <p:cNvSpPr/>
          <p:nvPr/>
        </p:nvSpPr>
        <p:spPr>
          <a:xfrm>
            <a:off x="7343788" y="532967"/>
            <a:ext cx="857400" cy="85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cription">
  <p:cSld name="CUSTOM_11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2"/>
          <p:cNvSpPr txBox="1">
            <a:spLocks noGrp="1"/>
          </p:cNvSpPr>
          <p:nvPr>
            <p:ph type="title"/>
          </p:nvPr>
        </p:nvSpPr>
        <p:spPr>
          <a:xfrm>
            <a:off x="897925" y="533425"/>
            <a:ext cx="3006000" cy="8574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11" name="Google Shape;211;p22"/>
          <p:cNvSpPr txBox="1">
            <a:spLocks noGrp="1"/>
          </p:cNvSpPr>
          <p:nvPr>
            <p:ph type="subTitle" idx="1"/>
          </p:nvPr>
        </p:nvSpPr>
        <p:spPr>
          <a:xfrm>
            <a:off x="897925" y="2465125"/>
            <a:ext cx="2148600" cy="21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22"/>
          <p:cNvSpPr/>
          <p:nvPr/>
        </p:nvSpPr>
        <p:spPr>
          <a:xfrm>
            <a:off x="7343788" y="1606804"/>
            <a:ext cx="857400" cy="857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2"/>
          <p:cNvSpPr/>
          <p:nvPr/>
        </p:nvSpPr>
        <p:spPr>
          <a:xfrm>
            <a:off x="6269425" y="533400"/>
            <a:ext cx="857400" cy="857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2"/>
          <p:cNvSpPr/>
          <p:nvPr/>
        </p:nvSpPr>
        <p:spPr>
          <a:xfrm>
            <a:off x="7343800" y="2680208"/>
            <a:ext cx="857400" cy="85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2"/>
          <p:cNvSpPr/>
          <p:nvPr/>
        </p:nvSpPr>
        <p:spPr>
          <a:xfrm>
            <a:off x="4120825" y="3754500"/>
            <a:ext cx="857400" cy="84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12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4119825" y="1607275"/>
            <a:ext cx="30069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 idx="2" hasCustomPrompt="1"/>
          </p:nvPr>
        </p:nvSpPr>
        <p:spPr>
          <a:xfrm>
            <a:off x="4119825" y="533425"/>
            <a:ext cx="858300" cy="8574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26" name="Google Shape;26;p3"/>
          <p:cNvSpPr/>
          <p:nvPr/>
        </p:nvSpPr>
        <p:spPr>
          <a:xfrm>
            <a:off x="4120813" y="2681133"/>
            <a:ext cx="857400" cy="85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3046513" y="1607717"/>
            <a:ext cx="857400" cy="85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6270063" y="2681133"/>
            <a:ext cx="857400" cy="85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5195113" y="2681133"/>
            <a:ext cx="857400" cy="857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6270063" y="533433"/>
            <a:ext cx="857400" cy="85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>
            <a:off x="3046513" y="534337"/>
            <a:ext cx="857400" cy="857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3046513" y="2681133"/>
            <a:ext cx="857400" cy="857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1972213" y="1607725"/>
            <a:ext cx="857400" cy="857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1972213" y="3752675"/>
            <a:ext cx="857400" cy="857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4120813" y="3752675"/>
            <a:ext cx="857400" cy="857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5195113" y="3752675"/>
            <a:ext cx="857400" cy="85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 txBox="1">
            <a:spLocks noGrp="1"/>
          </p:cNvSpPr>
          <p:nvPr>
            <p:ph type="body" idx="1"/>
          </p:nvPr>
        </p:nvSpPr>
        <p:spPr>
          <a:xfrm>
            <a:off x="897725" y="945600"/>
            <a:ext cx="7303200" cy="385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3E55"/>
              </a:buClr>
              <a:buSzPts val="1200"/>
              <a:buFont typeface="Montserrat"/>
              <a:buChar char="●"/>
              <a:defRPr sz="1200"/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B3E55"/>
              </a:buClr>
              <a:buSzPts val="1200"/>
              <a:buFont typeface="Montserrat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2B3E55"/>
              </a:buClr>
              <a:buSzPts val="1200"/>
              <a:buFont typeface="Montserrat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2B3E55"/>
              </a:buClr>
              <a:buSzPts val="1200"/>
              <a:buFont typeface="Montserrat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2B3E55"/>
              </a:buClr>
              <a:buSzPts val="1200"/>
              <a:buFont typeface="Montserrat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2B3E55"/>
              </a:buClr>
              <a:buSzPts val="1200"/>
              <a:buFont typeface="Montserrat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2B3E55"/>
              </a:buClr>
              <a:buSzPts val="1200"/>
              <a:buFont typeface="Montserrat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2B3E55"/>
              </a:buClr>
              <a:buSzPts val="1200"/>
              <a:buFont typeface="Montserrat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2B3E55"/>
              </a:buClr>
              <a:buSzPts val="1200"/>
              <a:buFont typeface="Montserrat"/>
              <a:buChar char="■"/>
              <a:defRPr sz="1200"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title"/>
          </p:nvPr>
        </p:nvSpPr>
        <p:spPr>
          <a:xfrm>
            <a:off x="897925" y="457125"/>
            <a:ext cx="5154600" cy="383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897925" y="533425"/>
            <a:ext cx="3006000" cy="8574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ubTitle" idx="1"/>
          </p:nvPr>
        </p:nvSpPr>
        <p:spPr>
          <a:xfrm flipH="1">
            <a:off x="3042925" y="1609275"/>
            <a:ext cx="1929300" cy="859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ubTitle" idx="2"/>
          </p:nvPr>
        </p:nvSpPr>
        <p:spPr>
          <a:xfrm>
            <a:off x="3042925" y="2687225"/>
            <a:ext cx="1929300" cy="1637100"/>
          </a:xfrm>
          <a:prstGeom prst="rect">
            <a:avLst/>
          </a:prstGeom>
        </p:spPr>
        <p:txBody>
          <a:bodyPr spcFirstLastPara="1" wrap="square" lIns="91425" tIns="91425" rIns="6915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3"/>
          </p:nvPr>
        </p:nvSpPr>
        <p:spPr>
          <a:xfrm flipH="1">
            <a:off x="897925" y="1611375"/>
            <a:ext cx="1931700" cy="857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4"/>
          </p:nvPr>
        </p:nvSpPr>
        <p:spPr>
          <a:xfrm>
            <a:off x="897925" y="2687225"/>
            <a:ext cx="1929300" cy="163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/>
          <p:nvPr/>
        </p:nvSpPr>
        <p:spPr>
          <a:xfrm>
            <a:off x="6269425" y="1606800"/>
            <a:ext cx="857400" cy="85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5"/>
          <p:cNvSpPr/>
          <p:nvPr/>
        </p:nvSpPr>
        <p:spPr>
          <a:xfrm>
            <a:off x="7343800" y="2680208"/>
            <a:ext cx="857400" cy="85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5"/>
          <p:cNvSpPr/>
          <p:nvPr/>
        </p:nvSpPr>
        <p:spPr>
          <a:xfrm>
            <a:off x="7343800" y="3752667"/>
            <a:ext cx="857400" cy="857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5"/>
          <p:cNvSpPr/>
          <p:nvPr/>
        </p:nvSpPr>
        <p:spPr>
          <a:xfrm>
            <a:off x="7343788" y="1606804"/>
            <a:ext cx="857400" cy="857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5"/>
          <p:cNvSpPr/>
          <p:nvPr/>
        </p:nvSpPr>
        <p:spPr>
          <a:xfrm>
            <a:off x="6269425" y="533400"/>
            <a:ext cx="857400" cy="857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5"/>
          <p:cNvSpPr/>
          <p:nvPr/>
        </p:nvSpPr>
        <p:spPr>
          <a:xfrm>
            <a:off x="5195050" y="3752667"/>
            <a:ext cx="857400" cy="857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6"/>
          <p:cNvSpPr txBox="1">
            <a:spLocks noGrp="1"/>
          </p:cNvSpPr>
          <p:nvPr>
            <p:ph type="title"/>
          </p:nvPr>
        </p:nvSpPr>
        <p:spPr>
          <a:xfrm>
            <a:off x="1972225" y="533325"/>
            <a:ext cx="5154600" cy="8574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>
            <a:spLocks noGrp="1"/>
          </p:cNvSpPr>
          <p:nvPr>
            <p:ph type="title"/>
          </p:nvPr>
        </p:nvSpPr>
        <p:spPr>
          <a:xfrm>
            <a:off x="897925" y="1607725"/>
            <a:ext cx="3006000" cy="857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1"/>
          </p:nvPr>
        </p:nvSpPr>
        <p:spPr>
          <a:xfrm>
            <a:off x="897925" y="2682025"/>
            <a:ext cx="3006000" cy="192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title" idx="2" hasCustomPrompt="1"/>
          </p:nvPr>
        </p:nvSpPr>
        <p:spPr>
          <a:xfrm>
            <a:off x="897925" y="533425"/>
            <a:ext cx="857400" cy="8574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58" name="Google Shape;58;p7"/>
          <p:cNvSpPr/>
          <p:nvPr/>
        </p:nvSpPr>
        <p:spPr>
          <a:xfrm>
            <a:off x="6269425" y="533413"/>
            <a:ext cx="857400" cy="85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7"/>
          <p:cNvSpPr/>
          <p:nvPr/>
        </p:nvSpPr>
        <p:spPr>
          <a:xfrm>
            <a:off x="5195025" y="1607717"/>
            <a:ext cx="857400" cy="85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7"/>
          <p:cNvSpPr/>
          <p:nvPr/>
        </p:nvSpPr>
        <p:spPr>
          <a:xfrm>
            <a:off x="7343525" y="2680196"/>
            <a:ext cx="857400" cy="857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7"/>
          <p:cNvSpPr/>
          <p:nvPr/>
        </p:nvSpPr>
        <p:spPr>
          <a:xfrm>
            <a:off x="7343525" y="533342"/>
            <a:ext cx="857400" cy="857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7"/>
          <p:cNvSpPr/>
          <p:nvPr/>
        </p:nvSpPr>
        <p:spPr>
          <a:xfrm>
            <a:off x="6269425" y="3754500"/>
            <a:ext cx="857400" cy="857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7"/>
          <p:cNvSpPr/>
          <p:nvPr/>
        </p:nvSpPr>
        <p:spPr>
          <a:xfrm>
            <a:off x="6269425" y="2680196"/>
            <a:ext cx="857400" cy="85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7"/>
          <p:cNvSpPr/>
          <p:nvPr/>
        </p:nvSpPr>
        <p:spPr>
          <a:xfrm>
            <a:off x="5195025" y="2681113"/>
            <a:ext cx="857400" cy="857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7"/>
          <p:cNvSpPr/>
          <p:nvPr/>
        </p:nvSpPr>
        <p:spPr>
          <a:xfrm>
            <a:off x="5195025" y="3754492"/>
            <a:ext cx="857400" cy="85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7"/>
          <p:cNvSpPr/>
          <p:nvPr/>
        </p:nvSpPr>
        <p:spPr>
          <a:xfrm>
            <a:off x="7343525" y="1607729"/>
            <a:ext cx="857400" cy="85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7"/>
          <p:cNvSpPr/>
          <p:nvPr/>
        </p:nvSpPr>
        <p:spPr>
          <a:xfrm>
            <a:off x="4120725" y="533413"/>
            <a:ext cx="857400" cy="85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7"/>
          <p:cNvSpPr/>
          <p:nvPr/>
        </p:nvSpPr>
        <p:spPr>
          <a:xfrm>
            <a:off x="6269275" y="1606808"/>
            <a:ext cx="857400" cy="857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7"/>
          <p:cNvSpPr/>
          <p:nvPr/>
        </p:nvSpPr>
        <p:spPr>
          <a:xfrm>
            <a:off x="4120775" y="3752667"/>
            <a:ext cx="857400" cy="857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8"/>
          <p:cNvSpPr txBox="1">
            <a:spLocks noGrp="1"/>
          </p:cNvSpPr>
          <p:nvPr>
            <p:ph type="title"/>
          </p:nvPr>
        </p:nvSpPr>
        <p:spPr>
          <a:xfrm>
            <a:off x="4120825" y="533425"/>
            <a:ext cx="3006000" cy="19317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2" name="Google Shape;72;p8"/>
          <p:cNvSpPr/>
          <p:nvPr/>
        </p:nvSpPr>
        <p:spPr>
          <a:xfrm>
            <a:off x="4120813" y="2681133"/>
            <a:ext cx="857400" cy="85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8"/>
          <p:cNvSpPr/>
          <p:nvPr/>
        </p:nvSpPr>
        <p:spPr>
          <a:xfrm>
            <a:off x="6270063" y="2681133"/>
            <a:ext cx="857400" cy="85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8"/>
          <p:cNvSpPr/>
          <p:nvPr/>
        </p:nvSpPr>
        <p:spPr>
          <a:xfrm>
            <a:off x="5195113" y="2681133"/>
            <a:ext cx="857400" cy="857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8"/>
          <p:cNvSpPr/>
          <p:nvPr/>
        </p:nvSpPr>
        <p:spPr>
          <a:xfrm>
            <a:off x="3046513" y="2681133"/>
            <a:ext cx="857400" cy="857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8"/>
          <p:cNvSpPr/>
          <p:nvPr/>
        </p:nvSpPr>
        <p:spPr>
          <a:xfrm>
            <a:off x="1972213" y="1607275"/>
            <a:ext cx="857400" cy="857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8"/>
          <p:cNvSpPr/>
          <p:nvPr/>
        </p:nvSpPr>
        <p:spPr>
          <a:xfrm>
            <a:off x="1972213" y="3752675"/>
            <a:ext cx="857400" cy="857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8"/>
          <p:cNvSpPr/>
          <p:nvPr/>
        </p:nvSpPr>
        <p:spPr>
          <a:xfrm>
            <a:off x="4120813" y="3752675"/>
            <a:ext cx="857400" cy="857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>
            <a:off x="5195113" y="3752675"/>
            <a:ext cx="857400" cy="85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8"/>
          <p:cNvSpPr/>
          <p:nvPr/>
        </p:nvSpPr>
        <p:spPr>
          <a:xfrm>
            <a:off x="3046513" y="533887"/>
            <a:ext cx="857400" cy="857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9"/>
          <p:cNvSpPr txBox="1">
            <a:spLocks noGrp="1"/>
          </p:cNvSpPr>
          <p:nvPr>
            <p:ph type="title"/>
          </p:nvPr>
        </p:nvSpPr>
        <p:spPr>
          <a:xfrm>
            <a:off x="897925" y="533425"/>
            <a:ext cx="3006000" cy="8574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3" name="Google Shape;83;p9"/>
          <p:cNvSpPr txBox="1">
            <a:spLocks noGrp="1"/>
          </p:cNvSpPr>
          <p:nvPr>
            <p:ph type="subTitle" idx="1"/>
          </p:nvPr>
        </p:nvSpPr>
        <p:spPr>
          <a:xfrm>
            <a:off x="4120825" y="1881200"/>
            <a:ext cx="3006000" cy="3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subTitle" idx="2"/>
          </p:nvPr>
        </p:nvSpPr>
        <p:spPr>
          <a:xfrm>
            <a:off x="4120825" y="2248150"/>
            <a:ext cx="3006000" cy="128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9"/>
          <p:cNvSpPr/>
          <p:nvPr/>
        </p:nvSpPr>
        <p:spPr>
          <a:xfrm rot="5400000">
            <a:off x="7343315" y="3754565"/>
            <a:ext cx="857400" cy="85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9"/>
          <p:cNvSpPr/>
          <p:nvPr/>
        </p:nvSpPr>
        <p:spPr>
          <a:xfrm rot="5400000">
            <a:off x="7343315" y="2680190"/>
            <a:ext cx="857400" cy="857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9"/>
          <p:cNvSpPr/>
          <p:nvPr/>
        </p:nvSpPr>
        <p:spPr>
          <a:xfrm rot="5400000">
            <a:off x="6269910" y="3754552"/>
            <a:ext cx="857400" cy="857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0"/>
          <p:cNvSpPr txBox="1">
            <a:spLocks noGrp="1"/>
          </p:cNvSpPr>
          <p:nvPr>
            <p:ph type="ctrTitle"/>
          </p:nvPr>
        </p:nvSpPr>
        <p:spPr>
          <a:xfrm>
            <a:off x="897925" y="534325"/>
            <a:ext cx="2824800" cy="21468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733625" y="1152475"/>
            <a:ext cx="76767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●"/>
              <a:defRPr sz="18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"/>
              <a:buChar char="○"/>
              <a:defRPr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"/>
              <a:buChar char="■"/>
              <a:defRPr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"/>
              <a:buChar char="●"/>
              <a:defRPr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"/>
              <a:buChar char="○"/>
              <a:defRPr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"/>
              <a:buChar char="■"/>
              <a:defRPr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"/>
              <a:buChar char="●"/>
              <a:defRPr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"/>
              <a:buChar char="○"/>
              <a:defRPr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Quicksand"/>
              <a:buChar char="■"/>
              <a:defRPr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726025" y="445025"/>
            <a:ext cx="7692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  <p:sldLayoutId id="2147483661" r:id="rId13"/>
    <p:sldLayoutId id="2147483664" r:id="rId14"/>
    <p:sldLayoutId id="2147483665" r:id="rId15"/>
    <p:sldLayoutId id="2147483668" r:id="rId16"/>
    <p:sldLayoutId id="2147483670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C1w-NlRqW4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.png"/><Relationship Id="rId5" Type="http://schemas.openxmlformats.org/officeDocument/2006/relationships/hyperlink" Target="http://rpi.reformatus.hu/sites/default/files/interaktiv_tankonyvek/Hittan_7/14.html" TargetMode="Externa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296pby2nTQ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2.png"/><Relationship Id="rId4" Type="http://schemas.openxmlformats.org/officeDocument/2006/relationships/hyperlink" Target="https://www.youtube.com/watch?v=W2xj6v2AiIQ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sgo.com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romamission.h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lDxZw8qK_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7"/>
          <p:cNvSpPr txBox="1">
            <a:spLocks noGrp="1"/>
          </p:cNvSpPr>
          <p:nvPr>
            <p:ph type="ctrTitle"/>
          </p:nvPr>
        </p:nvSpPr>
        <p:spPr>
          <a:xfrm>
            <a:off x="897925" y="1606350"/>
            <a:ext cx="3006000" cy="1930800"/>
          </a:xfrm>
          <a:prstGeom prst="rect">
            <a:avLst/>
          </a:prstGeom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lőítéletek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és krisztusi elfogadás: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9" name="Google Shape;239;p27"/>
          <p:cNvSpPr txBox="1">
            <a:spLocks noGrp="1"/>
          </p:cNvSpPr>
          <p:nvPr>
            <p:ph type="subTitle" idx="1"/>
          </p:nvPr>
        </p:nvSpPr>
        <p:spPr>
          <a:xfrm>
            <a:off x="908025" y="3741038"/>
            <a:ext cx="29871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Kornéliusz</a:t>
            </a:r>
            <a:r>
              <a:rPr lang="hu-HU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és Péter</a:t>
            </a:r>
            <a:endParaRPr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0" name="Google Shape;240;p27"/>
          <p:cNvGrpSpPr/>
          <p:nvPr/>
        </p:nvGrpSpPr>
        <p:grpSpPr>
          <a:xfrm>
            <a:off x="7433403" y="654335"/>
            <a:ext cx="685817" cy="735700"/>
            <a:chOff x="813950" y="2267050"/>
            <a:chExt cx="504500" cy="541075"/>
          </a:xfrm>
        </p:grpSpPr>
        <p:sp>
          <p:nvSpPr>
            <p:cNvPr id="241" name="Google Shape;241;p27"/>
            <p:cNvSpPr/>
            <p:nvPr/>
          </p:nvSpPr>
          <p:spPr>
            <a:xfrm>
              <a:off x="1050975" y="2267050"/>
              <a:ext cx="212925" cy="370275"/>
            </a:xfrm>
            <a:custGeom>
              <a:avLst/>
              <a:gdLst/>
              <a:ahLst/>
              <a:cxnLst/>
              <a:rect l="l" t="t" r="r" b="b"/>
              <a:pathLst>
                <a:path w="8517" h="14811" extrusionOk="0">
                  <a:moveTo>
                    <a:pt x="1130" y="1"/>
                  </a:moveTo>
                  <a:cubicBezTo>
                    <a:pt x="825" y="1"/>
                    <a:pt x="636" y="26"/>
                    <a:pt x="636" y="26"/>
                  </a:cubicBezTo>
                  <a:lnTo>
                    <a:pt x="912" y="14709"/>
                  </a:lnTo>
                  <a:lnTo>
                    <a:pt x="912" y="14709"/>
                  </a:lnTo>
                  <a:cubicBezTo>
                    <a:pt x="347" y="14687"/>
                    <a:pt x="123" y="14679"/>
                    <a:pt x="86" y="14679"/>
                  </a:cubicBezTo>
                  <a:cubicBezTo>
                    <a:pt x="0" y="14679"/>
                    <a:pt x="913" y="14721"/>
                    <a:pt x="913" y="14721"/>
                  </a:cubicBezTo>
                  <a:lnTo>
                    <a:pt x="912" y="14709"/>
                  </a:lnTo>
                  <a:lnTo>
                    <a:pt x="912" y="14709"/>
                  </a:lnTo>
                  <a:cubicBezTo>
                    <a:pt x="1403" y="14729"/>
                    <a:pt x="2150" y="14760"/>
                    <a:pt x="3255" y="14806"/>
                  </a:cubicBezTo>
                  <a:cubicBezTo>
                    <a:pt x="3324" y="14809"/>
                    <a:pt x="3392" y="14811"/>
                    <a:pt x="3458" y="14811"/>
                  </a:cubicBezTo>
                  <a:cubicBezTo>
                    <a:pt x="8516" y="14811"/>
                    <a:pt x="6101" y="6491"/>
                    <a:pt x="5449" y="3338"/>
                  </a:cubicBezTo>
                  <a:cubicBezTo>
                    <a:pt x="4832" y="327"/>
                    <a:pt x="2230" y="1"/>
                    <a:pt x="1130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7"/>
            <p:cNvSpPr/>
            <p:nvPr/>
          </p:nvSpPr>
          <p:spPr>
            <a:xfrm>
              <a:off x="1062600" y="2271325"/>
              <a:ext cx="161625" cy="366000"/>
            </a:xfrm>
            <a:custGeom>
              <a:avLst/>
              <a:gdLst/>
              <a:ahLst/>
              <a:cxnLst/>
              <a:rect l="l" t="t" r="r" b="b"/>
              <a:pathLst>
                <a:path w="6465" h="14640" extrusionOk="0">
                  <a:moveTo>
                    <a:pt x="872" y="0"/>
                  </a:moveTo>
                  <a:cubicBezTo>
                    <a:pt x="582" y="0"/>
                    <a:pt x="291" y="26"/>
                    <a:pt x="0" y="78"/>
                  </a:cubicBezTo>
                  <a:cubicBezTo>
                    <a:pt x="196" y="56"/>
                    <a:pt x="392" y="44"/>
                    <a:pt x="587" y="44"/>
                  </a:cubicBezTo>
                  <a:cubicBezTo>
                    <a:pt x="1213" y="44"/>
                    <a:pt x="1834" y="160"/>
                    <a:pt x="2418" y="387"/>
                  </a:cubicBezTo>
                  <a:cubicBezTo>
                    <a:pt x="2790" y="536"/>
                    <a:pt x="3142" y="739"/>
                    <a:pt x="3451" y="994"/>
                  </a:cubicBezTo>
                  <a:cubicBezTo>
                    <a:pt x="3759" y="1261"/>
                    <a:pt x="4026" y="1569"/>
                    <a:pt x="4228" y="1921"/>
                  </a:cubicBezTo>
                  <a:cubicBezTo>
                    <a:pt x="4430" y="2261"/>
                    <a:pt x="4590" y="2634"/>
                    <a:pt x="4696" y="3028"/>
                  </a:cubicBezTo>
                  <a:cubicBezTo>
                    <a:pt x="4750" y="3220"/>
                    <a:pt x="4792" y="3422"/>
                    <a:pt x="4846" y="3625"/>
                  </a:cubicBezTo>
                  <a:lnTo>
                    <a:pt x="5005" y="4200"/>
                  </a:lnTo>
                  <a:cubicBezTo>
                    <a:pt x="5218" y="4998"/>
                    <a:pt x="5431" y="5797"/>
                    <a:pt x="5612" y="6595"/>
                  </a:cubicBezTo>
                  <a:cubicBezTo>
                    <a:pt x="5804" y="7394"/>
                    <a:pt x="5964" y="8193"/>
                    <a:pt x="6081" y="9002"/>
                  </a:cubicBezTo>
                  <a:cubicBezTo>
                    <a:pt x="6209" y="9811"/>
                    <a:pt x="6251" y="10631"/>
                    <a:pt x="6209" y="11451"/>
                  </a:cubicBezTo>
                  <a:cubicBezTo>
                    <a:pt x="6187" y="11856"/>
                    <a:pt x="6113" y="12250"/>
                    <a:pt x="5996" y="12644"/>
                  </a:cubicBezTo>
                  <a:cubicBezTo>
                    <a:pt x="5900" y="13038"/>
                    <a:pt x="5708" y="13400"/>
                    <a:pt x="5453" y="13709"/>
                  </a:cubicBezTo>
                  <a:cubicBezTo>
                    <a:pt x="5186" y="14018"/>
                    <a:pt x="4856" y="14263"/>
                    <a:pt x="4483" y="14412"/>
                  </a:cubicBezTo>
                  <a:lnTo>
                    <a:pt x="4185" y="14507"/>
                  </a:lnTo>
                  <a:cubicBezTo>
                    <a:pt x="4089" y="14529"/>
                    <a:pt x="3994" y="14550"/>
                    <a:pt x="3887" y="14571"/>
                  </a:cubicBezTo>
                  <a:lnTo>
                    <a:pt x="3738" y="14603"/>
                  </a:lnTo>
                  <a:lnTo>
                    <a:pt x="3589" y="14614"/>
                  </a:lnTo>
                  <a:lnTo>
                    <a:pt x="3280" y="14635"/>
                  </a:lnTo>
                  <a:cubicBezTo>
                    <a:pt x="3340" y="14638"/>
                    <a:pt x="3399" y="14640"/>
                    <a:pt x="3458" y="14640"/>
                  </a:cubicBezTo>
                  <a:cubicBezTo>
                    <a:pt x="3814" y="14640"/>
                    <a:pt x="4167" y="14585"/>
                    <a:pt x="4505" y="14475"/>
                  </a:cubicBezTo>
                  <a:cubicBezTo>
                    <a:pt x="4899" y="14337"/>
                    <a:pt x="5261" y="14113"/>
                    <a:pt x="5548" y="13794"/>
                  </a:cubicBezTo>
                  <a:cubicBezTo>
                    <a:pt x="5836" y="13485"/>
                    <a:pt x="6049" y="13112"/>
                    <a:pt x="6177" y="12708"/>
                  </a:cubicBezTo>
                  <a:cubicBezTo>
                    <a:pt x="6304" y="12303"/>
                    <a:pt x="6390" y="11888"/>
                    <a:pt x="6422" y="11473"/>
                  </a:cubicBezTo>
                  <a:cubicBezTo>
                    <a:pt x="6454" y="11057"/>
                    <a:pt x="6464" y="10642"/>
                    <a:pt x="6443" y="10237"/>
                  </a:cubicBezTo>
                  <a:cubicBezTo>
                    <a:pt x="6443" y="10024"/>
                    <a:pt x="6432" y="9811"/>
                    <a:pt x="6400" y="9609"/>
                  </a:cubicBezTo>
                  <a:cubicBezTo>
                    <a:pt x="6379" y="9407"/>
                    <a:pt x="6368" y="9194"/>
                    <a:pt x="6336" y="8991"/>
                  </a:cubicBezTo>
                  <a:cubicBezTo>
                    <a:pt x="6230" y="8171"/>
                    <a:pt x="6070" y="7352"/>
                    <a:pt x="5878" y="6553"/>
                  </a:cubicBezTo>
                  <a:cubicBezTo>
                    <a:pt x="5687" y="5754"/>
                    <a:pt x="5474" y="4956"/>
                    <a:pt x="5250" y="4157"/>
                  </a:cubicBezTo>
                  <a:lnTo>
                    <a:pt x="5090" y="3550"/>
                  </a:lnTo>
                  <a:cubicBezTo>
                    <a:pt x="5037" y="3358"/>
                    <a:pt x="4984" y="3156"/>
                    <a:pt x="4920" y="2954"/>
                  </a:cubicBezTo>
                  <a:cubicBezTo>
                    <a:pt x="4803" y="2549"/>
                    <a:pt x="4633" y="2155"/>
                    <a:pt x="4409" y="1804"/>
                  </a:cubicBezTo>
                  <a:cubicBezTo>
                    <a:pt x="4185" y="1442"/>
                    <a:pt x="3898" y="1122"/>
                    <a:pt x="3568" y="856"/>
                  </a:cubicBezTo>
                  <a:cubicBezTo>
                    <a:pt x="3238" y="600"/>
                    <a:pt x="2865" y="398"/>
                    <a:pt x="2460" y="260"/>
                  </a:cubicBezTo>
                  <a:cubicBezTo>
                    <a:pt x="2066" y="121"/>
                    <a:pt x="1662" y="36"/>
                    <a:pt x="1246" y="15"/>
                  </a:cubicBezTo>
                  <a:cubicBezTo>
                    <a:pt x="1122" y="5"/>
                    <a:pt x="997" y="0"/>
                    <a:pt x="872" y="0"/>
                  </a:cubicBezTo>
                  <a:close/>
                </a:path>
              </a:pathLst>
            </a:custGeom>
            <a:solidFill>
              <a:srgbClr val="1D1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7"/>
            <p:cNvSpPr/>
            <p:nvPr/>
          </p:nvSpPr>
          <p:spPr>
            <a:xfrm>
              <a:off x="876200" y="2267050"/>
              <a:ext cx="208475" cy="370275"/>
            </a:xfrm>
            <a:custGeom>
              <a:avLst/>
              <a:gdLst/>
              <a:ahLst/>
              <a:cxnLst/>
              <a:rect l="l" t="t" r="r" b="b"/>
              <a:pathLst>
                <a:path w="8339" h="14811" extrusionOk="0">
                  <a:moveTo>
                    <a:pt x="7239" y="1"/>
                  </a:moveTo>
                  <a:cubicBezTo>
                    <a:pt x="6162" y="1"/>
                    <a:pt x="3614" y="327"/>
                    <a:pt x="3005" y="3338"/>
                  </a:cubicBezTo>
                  <a:cubicBezTo>
                    <a:pt x="2364" y="6491"/>
                    <a:pt x="1" y="14811"/>
                    <a:pt x="4957" y="14811"/>
                  </a:cubicBezTo>
                  <a:cubicBezTo>
                    <a:pt x="5022" y="14811"/>
                    <a:pt x="5089" y="14809"/>
                    <a:pt x="5156" y="14806"/>
                  </a:cubicBezTo>
                  <a:cubicBezTo>
                    <a:pt x="6236" y="14760"/>
                    <a:pt x="6966" y="14729"/>
                    <a:pt x="7446" y="14709"/>
                  </a:cubicBezTo>
                  <a:lnTo>
                    <a:pt x="7446" y="14709"/>
                  </a:lnTo>
                  <a:lnTo>
                    <a:pt x="7446" y="14721"/>
                  </a:lnTo>
                  <a:cubicBezTo>
                    <a:pt x="7446" y="14721"/>
                    <a:pt x="8339" y="14679"/>
                    <a:pt x="8255" y="14679"/>
                  </a:cubicBezTo>
                  <a:cubicBezTo>
                    <a:pt x="8219" y="14679"/>
                    <a:pt x="8000" y="14687"/>
                    <a:pt x="7446" y="14709"/>
                  </a:cubicBezTo>
                  <a:lnTo>
                    <a:pt x="7446" y="14709"/>
                  </a:lnTo>
                  <a:lnTo>
                    <a:pt x="7723" y="26"/>
                  </a:lnTo>
                  <a:cubicBezTo>
                    <a:pt x="7723" y="26"/>
                    <a:pt x="7537" y="1"/>
                    <a:pt x="7239" y="1"/>
                  </a:cubicBezTo>
                  <a:close/>
                </a:path>
              </a:pathLst>
            </a:custGeom>
            <a:solidFill>
              <a:srgbClr val="1D1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7"/>
            <p:cNvSpPr/>
            <p:nvPr/>
          </p:nvSpPr>
          <p:spPr>
            <a:xfrm>
              <a:off x="930075" y="2356125"/>
              <a:ext cx="146225" cy="276925"/>
            </a:xfrm>
            <a:custGeom>
              <a:avLst/>
              <a:gdLst/>
              <a:ahLst/>
              <a:cxnLst/>
              <a:rect l="l" t="t" r="r" b="b"/>
              <a:pathLst>
                <a:path w="5849" h="11077" extrusionOk="0">
                  <a:moveTo>
                    <a:pt x="5083" y="0"/>
                  </a:moveTo>
                  <a:cubicBezTo>
                    <a:pt x="4323" y="0"/>
                    <a:pt x="2539" y="247"/>
                    <a:pt x="2107" y="2501"/>
                  </a:cubicBezTo>
                  <a:cubicBezTo>
                    <a:pt x="1665" y="4865"/>
                    <a:pt x="0" y="11076"/>
                    <a:pt x="3476" y="11076"/>
                  </a:cubicBezTo>
                  <a:cubicBezTo>
                    <a:pt x="3523" y="11076"/>
                    <a:pt x="3570" y="11075"/>
                    <a:pt x="3619" y="11073"/>
                  </a:cubicBezTo>
                  <a:cubicBezTo>
                    <a:pt x="4383" y="11040"/>
                    <a:pt x="4899" y="11017"/>
                    <a:pt x="5238" y="11003"/>
                  </a:cubicBezTo>
                  <a:lnTo>
                    <a:pt x="5238" y="11003"/>
                  </a:lnTo>
                  <a:lnTo>
                    <a:pt x="5237" y="11009"/>
                  </a:lnTo>
                  <a:cubicBezTo>
                    <a:pt x="5237" y="11009"/>
                    <a:pt x="5849" y="10980"/>
                    <a:pt x="5809" y="10980"/>
                  </a:cubicBezTo>
                  <a:cubicBezTo>
                    <a:pt x="5790" y="10980"/>
                    <a:pt x="5639" y="10986"/>
                    <a:pt x="5238" y="11003"/>
                  </a:cubicBezTo>
                  <a:lnTo>
                    <a:pt x="5238" y="11003"/>
                  </a:lnTo>
                  <a:lnTo>
                    <a:pt x="5429" y="20"/>
                  </a:lnTo>
                  <a:cubicBezTo>
                    <a:pt x="5429" y="20"/>
                    <a:pt x="5296" y="0"/>
                    <a:pt x="5083" y="0"/>
                  </a:cubicBezTo>
                  <a:close/>
                </a:path>
              </a:pathLst>
            </a:custGeom>
            <a:solidFill>
              <a:srgbClr val="1D1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7"/>
            <p:cNvSpPr/>
            <p:nvPr/>
          </p:nvSpPr>
          <p:spPr>
            <a:xfrm>
              <a:off x="1066200" y="2356125"/>
              <a:ext cx="146250" cy="276925"/>
            </a:xfrm>
            <a:custGeom>
              <a:avLst/>
              <a:gdLst/>
              <a:ahLst/>
              <a:cxnLst/>
              <a:rect l="l" t="t" r="r" b="b"/>
              <a:pathLst>
                <a:path w="5850" h="11077" extrusionOk="0">
                  <a:moveTo>
                    <a:pt x="767" y="0"/>
                  </a:moveTo>
                  <a:cubicBezTo>
                    <a:pt x="554" y="0"/>
                    <a:pt x="421" y="20"/>
                    <a:pt x="421" y="20"/>
                  </a:cubicBezTo>
                  <a:lnTo>
                    <a:pt x="612" y="11003"/>
                  </a:lnTo>
                  <a:lnTo>
                    <a:pt x="612" y="11003"/>
                  </a:lnTo>
                  <a:cubicBezTo>
                    <a:pt x="209" y="10986"/>
                    <a:pt x="57" y="10980"/>
                    <a:pt x="40" y="10980"/>
                  </a:cubicBezTo>
                  <a:cubicBezTo>
                    <a:pt x="1" y="10980"/>
                    <a:pt x="612" y="11009"/>
                    <a:pt x="612" y="11009"/>
                  </a:cubicBezTo>
                  <a:lnTo>
                    <a:pt x="612" y="11003"/>
                  </a:lnTo>
                  <a:lnTo>
                    <a:pt x="612" y="11003"/>
                  </a:lnTo>
                  <a:cubicBezTo>
                    <a:pt x="949" y="11018"/>
                    <a:pt x="1463" y="11040"/>
                    <a:pt x="2220" y="11073"/>
                  </a:cubicBezTo>
                  <a:cubicBezTo>
                    <a:pt x="2269" y="11075"/>
                    <a:pt x="2317" y="11076"/>
                    <a:pt x="2363" y="11076"/>
                  </a:cubicBezTo>
                  <a:cubicBezTo>
                    <a:pt x="5849" y="11076"/>
                    <a:pt x="4184" y="4865"/>
                    <a:pt x="3733" y="2501"/>
                  </a:cubicBezTo>
                  <a:cubicBezTo>
                    <a:pt x="3308" y="247"/>
                    <a:pt x="1527" y="0"/>
                    <a:pt x="767" y="0"/>
                  </a:cubicBezTo>
                  <a:close/>
                </a:path>
              </a:pathLst>
            </a:custGeom>
            <a:solidFill>
              <a:srgbClr val="1D1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7"/>
            <p:cNvSpPr/>
            <p:nvPr/>
          </p:nvSpPr>
          <p:spPr>
            <a:xfrm>
              <a:off x="914850" y="2271325"/>
              <a:ext cx="158675" cy="366200"/>
            </a:xfrm>
            <a:custGeom>
              <a:avLst/>
              <a:gdLst/>
              <a:ahLst/>
              <a:cxnLst/>
              <a:rect l="l" t="t" r="r" b="b"/>
              <a:pathLst>
                <a:path w="6347" h="14648" extrusionOk="0">
                  <a:moveTo>
                    <a:pt x="5483" y="0"/>
                  </a:moveTo>
                  <a:cubicBezTo>
                    <a:pt x="5360" y="0"/>
                    <a:pt x="5236" y="5"/>
                    <a:pt x="5112" y="15"/>
                  </a:cubicBezTo>
                  <a:cubicBezTo>
                    <a:pt x="4696" y="36"/>
                    <a:pt x="4292" y="121"/>
                    <a:pt x="3898" y="260"/>
                  </a:cubicBezTo>
                  <a:cubicBezTo>
                    <a:pt x="3099" y="547"/>
                    <a:pt x="2428" y="1101"/>
                    <a:pt x="2002" y="1836"/>
                  </a:cubicBezTo>
                  <a:cubicBezTo>
                    <a:pt x="1779" y="2198"/>
                    <a:pt x="1619" y="2581"/>
                    <a:pt x="1502" y="2986"/>
                  </a:cubicBezTo>
                  <a:lnTo>
                    <a:pt x="1182" y="4178"/>
                  </a:lnTo>
                  <a:cubicBezTo>
                    <a:pt x="969" y="4956"/>
                    <a:pt x="746" y="5754"/>
                    <a:pt x="575" y="6553"/>
                  </a:cubicBezTo>
                  <a:cubicBezTo>
                    <a:pt x="394" y="7362"/>
                    <a:pt x="235" y="8171"/>
                    <a:pt x="128" y="8981"/>
                  </a:cubicBezTo>
                  <a:cubicBezTo>
                    <a:pt x="107" y="9194"/>
                    <a:pt x="75" y="9396"/>
                    <a:pt x="64" y="9598"/>
                  </a:cubicBezTo>
                  <a:cubicBezTo>
                    <a:pt x="54" y="9811"/>
                    <a:pt x="22" y="10014"/>
                    <a:pt x="22" y="10216"/>
                  </a:cubicBezTo>
                  <a:cubicBezTo>
                    <a:pt x="0" y="10631"/>
                    <a:pt x="11" y="11047"/>
                    <a:pt x="54" y="11462"/>
                  </a:cubicBezTo>
                  <a:cubicBezTo>
                    <a:pt x="85" y="11877"/>
                    <a:pt x="160" y="12282"/>
                    <a:pt x="288" y="12687"/>
                  </a:cubicBezTo>
                  <a:cubicBezTo>
                    <a:pt x="416" y="13081"/>
                    <a:pt x="618" y="13453"/>
                    <a:pt x="884" y="13783"/>
                  </a:cubicBezTo>
                  <a:cubicBezTo>
                    <a:pt x="1161" y="14092"/>
                    <a:pt x="1523" y="14337"/>
                    <a:pt x="1917" y="14475"/>
                  </a:cubicBezTo>
                  <a:cubicBezTo>
                    <a:pt x="2283" y="14584"/>
                    <a:pt x="2657" y="14647"/>
                    <a:pt x="3041" y="14647"/>
                  </a:cubicBezTo>
                  <a:cubicBezTo>
                    <a:pt x="3071" y="14647"/>
                    <a:pt x="3101" y="14647"/>
                    <a:pt x="3131" y="14646"/>
                  </a:cubicBezTo>
                  <a:lnTo>
                    <a:pt x="2833" y="14614"/>
                  </a:lnTo>
                  <a:lnTo>
                    <a:pt x="2673" y="14603"/>
                  </a:lnTo>
                  <a:lnTo>
                    <a:pt x="2524" y="14571"/>
                  </a:lnTo>
                  <a:cubicBezTo>
                    <a:pt x="2428" y="14550"/>
                    <a:pt x="2322" y="14539"/>
                    <a:pt x="2226" y="14507"/>
                  </a:cubicBezTo>
                  <a:lnTo>
                    <a:pt x="1938" y="14401"/>
                  </a:lnTo>
                  <a:cubicBezTo>
                    <a:pt x="1566" y="14252"/>
                    <a:pt x="1236" y="14007"/>
                    <a:pt x="991" y="13698"/>
                  </a:cubicBezTo>
                  <a:cubicBezTo>
                    <a:pt x="746" y="13379"/>
                    <a:pt x="565" y="13017"/>
                    <a:pt x="458" y="12633"/>
                  </a:cubicBezTo>
                  <a:cubicBezTo>
                    <a:pt x="352" y="12239"/>
                    <a:pt x="288" y="11845"/>
                    <a:pt x="256" y="11441"/>
                  </a:cubicBezTo>
                  <a:cubicBezTo>
                    <a:pt x="224" y="10631"/>
                    <a:pt x="266" y="9822"/>
                    <a:pt x="384" y="9013"/>
                  </a:cubicBezTo>
                  <a:cubicBezTo>
                    <a:pt x="501" y="8214"/>
                    <a:pt x="660" y="7415"/>
                    <a:pt x="842" y="6617"/>
                  </a:cubicBezTo>
                  <a:cubicBezTo>
                    <a:pt x="1012" y="5829"/>
                    <a:pt x="1225" y="5030"/>
                    <a:pt x="1427" y="4242"/>
                  </a:cubicBezTo>
                  <a:lnTo>
                    <a:pt x="1736" y="3049"/>
                  </a:lnTo>
                  <a:cubicBezTo>
                    <a:pt x="1832" y="2666"/>
                    <a:pt x="1981" y="2293"/>
                    <a:pt x="2183" y="1942"/>
                  </a:cubicBezTo>
                  <a:cubicBezTo>
                    <a:pt x="2577" y="1239"/>
                    <a:pt x="3195" y="696"/>
                    <a:pt x="3951" y="387"/>
                  </a:cubicBezTo>
                  <a:cubicBezTo>
                    <a:pt x="4527" y="160"/>
                    <a:pt x="5140" y="44"/>
                    <a:pt x="5762" y="44"/>
                  </a:cubicBezTo>
                  <a:cubicBezTo>
                    <a:pt x="5956" y="44"/>
                    <a:pt x="6152" y="56"/>
                    <a:pt x="6347" y="78"/>
                  </a:cubicBezTo>
                  <a:cubicBezTo>
                    <a:pt x="6056" y="26"/>
                    <a:pt x="5771" y="0"/>
                    <a:pt x="5483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7"/>
            <p:cNvSpPr/>
            <p:nvPr/>
          </p:nvSpPr>
          <p:spPr>
            <a:xfrm>
              <a:off x="813950" y="2528575"/>
              <a:ext cx="504500" cy="279550"/>
            </a:xfrm>
            <a:custGeom>
              <a:avLst/>
              <a:gdLst/>
              <a:ahLst/>
              <a:cxnLst/>
              <a:rect l="l" t="t" r="r" b="b"/>
              <a:pathLst>
                <a:path w="20180" h="11182" extrusionOk="0">
                  <a:moveTo>
                    <a:pt x="8306" y="1"/>
                  </a:moveTo>
                  <a:cubicBezTo>
                    <a:pt x="8306" y="1"/>
                    <a:pt x="8658" y="2620"/>
                    <a:pt x="7572" y="3419"/>
                  </a:cubicBezTo>
                  <a:cubicBezTo>
                    <a:pt x="6720" y="4026"/>
                    <a:pt x="1875" y="5048"/>
                    <a:pt x="1087" y="7178"/>
                  </a:cubicBezTo>
                  <a:cubicBezTo>
                    <a:pt x="607" y="8477"/>
                    <a:pt x="235" y="9819"/>
                    <a:pt x="0" y="11182"/>
                  </a:cubicBezTo>
                  <a:lnTo>
                    <a:pt x="20180" y="11182"/>
                  </a:lnTo>
                  <a:cubicBezTo>
                    <a:pt x="19935" y="9819"/>
                    <a:pt x="19573" y="8477"/>
                    <a:pt x="19094" y="7178"/>
                  </a:cubicBezTo>
                  <a:cubicBezTo>
                    <a:pt x="18306" y="5048"/>
                    <a:pt x="13460" y="4026"/>
                    <a:pt x="12609" y="3419"/>
                  </a:cubicBezTo>
                  <a:cubicBezTo>
                    <a:pt x="11522" y="2620"/>
                    <a:pt x="11874" y="1"/>
                    <a:pt x="11874" y="1"/>
                  </a:cubicBezTo>
                  <a:lnTo>
                    <a:pt x="11874" y="1"/>
                  </a:lnTo>
                  <a:lnTo>
                    <a:pt x="10085" y="43"/>
                  </a:lnTo>
                  <a:lnTo>
                    <a:pt x="8306" y="1"/>
                  </a:lnTo>
                  <a:close/>
                </a:path>
              </a:pathLst>
            </a:custGeom>
            <a:solidFill>
              <a:srgbClr val="FCE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7"/>
            <p:cNvSpPr/>
            <p:nvPr/>
          </p:nvSpPr>
          <p:spPr>
            <a:xfrm>
              <a:off x="1021600" y="2528575"/>
              <a:ext cx="97450" cy="73225"/>
            </a:xfrm>
            <a:custGeom>
              <a:avLst/>
              <a:gdLst/>
              <a:ahLst/>
              <a:cxnLst/>
              <a:rect l="l" t="t" r="r" b="b"/>
              <a:pathLst>
                <a:path w="3898" h="2929" extrusionOk="0">
                  <a:moveTo>
                    <a:pt x="0" y="1"/>
                  </a:moveTo>
                  <a:lnTo>
                    <a:pt x="0" y="1"/>
                  </a:lnTo>
                  <a:cubicBezTo>
                    <a:pt x="54" y="405"/>
                    <a:pt x="64" y="810"/>
                    <a:pt x="54" y="1225"/>
                  </a:cubicBezTo>
                  <a:cubicBezTo>
                    <a:pt x="490" y="1619"/>
                    <a:pt x="980" y="1971"/>
                    <a:pt x="1502" y="2258"/>
                  </a:cubicBezTo>
                  <a:cubicBezTo>
                    <a:pt x="2226" y="2673"/>
                    <a:pt x="3057" y="2844"/>
                    <a:pt x="3898" y="2929"/>
                  </a:cubicBezTo>
                  <a:cubicBezTo>
                    <a:pt x="3323" y="1864"/>
                    <a:pt x="3568" y="1"/>
                    <a:pt x="3568" y="1"/>
                  </a:cubicBezTo>
                  <a:lnTo>
                    <a:pt x="3568" y="1"/>
                  </a:lnTo>
                  <a:lnTo>
                    <a:pt x="1789" y="4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9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7"/>
            <p:cNvSpPr/>
            <p:nvPr/>
          </p:nvSpPr>
          <p:spPr>
            <a:xfrm>
              <a:off x="882625" y="2657425"/>
              <a:ext cx="364475" cy="150700"/>
            </a:xfrm>
            <a:custGeom>
              <a:avLst/>
              <a:gdLst/>
              <a:ahLst/>
              <a:cxnLst/>
              <a:rect l="l" t="t" r="r" b="b"/>
              <a:pathLst>
                <a:path w="14579" h="6028" extrusionOk="0">
                  <a:moveTo>
                    <a:pt x="405" y="1"/>
                  </a:moveTo>
                  <a:cubicBezTo>
                    <a:pt x="267" y="75"/>
                    <a:pt x="129" y="150"/>
                    <a:pt x="1" y="224"/>
                  </a:cubicBezTo>
                  <a:cubicBezTo>
                    <a:pt x="405" y="1278"/>
                    <a:pt x="618" y="2407"/>
                    <a:pt x="608" y="3547"/>
                  </a:cubicBezTo>
                  <a:cubicBezTo>
                    <a:pt x="608" y="4377"/>
                    <a:pt x="501" y="5218"/>
                    <a:pt x="278" y="6028"/>
                  </a:cubicBezTo>
                  <a:lnTo>
                    <a:pt x="14270" y="6028"/>
                  </a:lnTo>
                  <a:cubicBezTo>
                    <a:pt x="14057" y="5229"/>
                    <a:pt x="13951" y="4409"/>
                    <a:pt x="13961" y="3589"/>
                  </a:cubicBezTo>
                  <a:cubicBezTo>
                    <a:pt x="13940" y="2450"/>
                    <a:pt x="14153" y="1310"/>
                    <a:pt x="14579" y="245"/>
                  </a:cubicBezTo>
                  <a:cubicBezTo>
                    <a:pt x="14430" y="160"/>
                    <a:pt x="14281" y="86"/>
                    <a:pt x="14132" y="1"/>
                  </a:cubicBezTo>
                  <a:cubicBezTo>
                    <a:pt x="13163" y="1566"/>
                    <a:pt x="10458" y="2695"/>
                    <a:pt x="7263" y="2695"/>
                  </a:cubicBezTo>
                  <a:cubicBezTo>
                    <a:pt x="4079" y="2695"/>
                    <a:pt x="1374" y="1566"/>
                    <a:pt x="4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7"/>
            <p:cNvSpPr/>
            <p:nvPr/>
          </p:nvSpPr>
          <p:spPr>
            <a:xfrm>
              <a:off x="958500" y="2622550"/>
              <a:ext cx="15725" cy="15725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20" y="1"/>
                  </a:moveTo>
                  <a:cubicBezTo>
                    <a:pt x="139" y="1"/>
                    <a:pt x="1" y="139"/>
                    <a:pt x="1" y="320"/>
                  </a:cubicBezTo>
                  <a:cubicBezTo>
                    <a:pt x="1" y="490"/>
                    <a:pt x="139" y="629"/>
                    <a:pt x="320" y="629"/>
                  </a:cubicBezTo>
                  <a:cubicBezTo>
                    <a:pt x="491" y="629"/>
                    <a:pt x="629" y="490"/>
                    <a:pt x="629" y="320"/>
                  </a:cubicBezTo>
                  <a:cubicBezTo>
                    <a:pt x="629" y="139"/>
                    <a:pt x="491" y="1"/>
                    <a:pt x="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7"/>
            <p:cNvSpPr/>
            <p:nvPr/>
          </p:nvSpPr>
          <p:spPr>
            <a:xfrm>
              <a:off x="1135000" y="2614825"/>
              <a:ext cx="15750" cy="16000"/>
            </a:xfrm>
            <a:custGeom>
              <a:avLst/>
              <a:gdLst/>
              <a:ahLst/>
              <a:cxnLst/>
              <a:rect l="l" t="t" r="r" b="b"/>
              <a:pathLst>
                <a:path w="630" h="640" extrusionOk="0">
                  <a:moveTo>
                    <a:pt x="310" y="1"/>
                  </a:moveTo>
                  <a:cubicBezTo>
                    <a:pt x="139" y="1"/>
                    <a:pt x="1" y="150"/>
                    <a:pt x="1" y="320"/>
                  </a:cubicBezTo>
                  <a:cubicBezTo>
                    <a:pt x="1" y="491"/>
                    <a:pt x="139" y="640"/>
                    <a:pt x="310" y="640"/>
                  </a:cubicBezTo>
                  <a:cubicBezTo>
                    <a:pt x="491" y="640"/>
                    <a:pt x="629" y="491"/>
                    <a:pt x="629" y="320"/>
                  </a:cubicBezTo>
                  <a:cubicBezTo>
                    <a:pt x="629" y="150"/>
                    <a:pt x="491" y="1"/>
                    <a:pt x="3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7"/>
            <p:cNvSpPr/>
            <p:nvPr/>
          </p:nvSpPr>
          <p:spPr>
            <a:xfrm>
              <a:off x="1124100" y="2632675"/>
              <a:ext cx="15725" cy="15725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09" y="0"/>
                  </a:moveTo>
                  <a:cubicBezTo>
                    <a:pt x="139" y="0"/>
                    <a:pt x="0" y="149"/>
                    <a:pt x="0" y="320"/>
                  </a:cubicBezTo>
                  <a:cubicBezTo>
                    <a:pt x="0" y="490"/>
                    <a:pt x="139" y="628"/>
                    <a:pt x="309" y="628"/>
                  </a:cubicBezTo>
                  <a:cubicBezTo>
                    <a:pt x="479" y="628"/>
                    <a:pt x="629" y="490"/>
                    <a:pt x="629" y="320"/>
                  </a:cubicBezTo>
                  <a:cubicBezTo>
                    <a:pt x="629" y="149"/>
                    <a:pt x="479" y="0"/>
                    <a:pt x="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7"/>
            <p:cNvSpPr/>
            <p:nvPr/>
          </p:nvSpPr>
          <p:spPr>
            <a:xfrm>
              <a:off x="1110525" y="2647050"/>
              <a:ext cx="15725" cy="15725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20" y="0"/>
                  </a:moveTo>
                  <a:cubicBezTo>
                    <a:pt x="139" y="0"/>
                    <a:pt x="0" y="139"/>
                    <a:pt x="0" y="320"/>
                  </a:cubicBezTo>
                  <a:cubicBezTo>
                    <a:pt x="0" y="490"/>
                    <a:pt x="139" y="629"/>
                    <a:pt x="320" y="629"/>
                  </a:cubicBezTo>
                  <a:cubicBezTo>
                    <a:pt x="490" y="629"/>
                    <a:pt x="628" y="490"/>
                    <a:pt x="628" y="320"/>
                  </a:cubicBezTo>
                  <a:cubicBezTo>
                    <a:pt x="628" y="139"/>
                    <a:pt x="490" y="0"/>
                    <a:pt x="3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7"/>
            <p:cNvSpPr/>
            <p:nvPr/>
          </p:nvSpPr>
          <p:spPr>
            <a:xfrm>
              <a:off x="1092675" y="2660350"/>
              <a:ext cx="16000" cy="15725"/>
            </a:xfrm>
            <a:custGeom>
              <a:avLst/>
              <a:gdLst/>
              <a:ahLst/>
              <a:cxnLst/>
              <a:rect l="l" t="t" r="r" b="b"/>
              <a:pathLst>
                <a:path w="640" h="629" extrusionOk="0">
                  <a:moveTo>
                    <a:pt x="320" y="1"/>
                  </a:moveTo>
                  <a:cubicBezTo>
                    <a:pt x="150" y="1"/>
                    <a:pt x="1" y="139"/>
                    <a:pt x="1" y="320"/>
                  </a:cubicBezTo>
                  <a:cubicBezTo>
                    <a:pt x="1" y="491"/>
                    <a:pt x="150" y="629"/>
                    <a:pt x="320" y="629"/>
                  </a:cubicBezTo>
                  <a:cubicBezTo>
                    <a:pt x="491" y="629"/>
                    <a:pt x="640" y="491"/>
                    <a:pt x="640" y="320"/>
                  </a:cubicBezTo>
                  <a:cubicBezTo>
                    <a:pt x="640" y="139"/>
                    <a:pt x="491" y="1"/>
                    <a:pt x="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7"/>
            <p:cNvSpPr/>
            <p:nvPr/>
          </p:nvSpPr>
          <p:spPr>
            <a:xfrm>
              <a:off x="1073775" y="2669150"/>
              <a:ext cx="16000" cy="15975"/>
            </a:xfrm>
            <a:custGeom>
              <a:avLst/>
              <a:gdLst/>
              <a:ahLst/>
              <a:cxnLst/>
              <a:rect l="l" t="t" r="r" b="b"/>
              <a:pathLst>
                <a:path w="640" h="639" extrusionOk="0">
                  <a:moveTo>
                    <a:pt x="320" y="0"/>
                  </a:moveTo>
                  <a:cubicBezTo>
                    <a:pt x="150" y="0"/>
                    <a:pt x="1" y="139"/>
                    <a:pt x="1" y="320"/>
                  </a:cubicBezTo>
                  <a:cubicBezTo>
                    <a:pt x="1" y="490"/>
                    <a:pt x="150" y="639"/>
                    <a:pt x="320" y="639"/>
                  </a:cubicBezTo>
                  <a:cubicBezTo>
                    <a:pt x="501" y="639"/>
                    <a:pt x="640" y="490"/>
                    <a:pt x="640" y="320"/>
                  </a:cubicBezTo>
                  <a:cubicBezTo>
                    <a:pt x="640" y="139"/>
                    <a:pt x="501" y="0"/>
                    <a:pt x="3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7"/>
            <p:cNvSpPr/>
            <p:nvPr/>
          </p:nvSpPr>
          <p:spPr>
            <a:xfrm>
              <a:off x="1052750" y="2671525"/>
              <a:ext cx="16000" cy="15750"/>
            </a:xfrm>
            <a:custGeom>
              <a:avLst/>
              <a:gdLst/>
              <a:ahLst/>
              <a:cxnLst/>
              <a:rect l="l" t="t" r="r" b="b"/>
              <a:pathLst>
                <a:path w="640" h="630" extrusionOk="0">
                  <a:moveTo>
                    <a:pt x="320" y="1"/>
                  </a:moveTo>
                  <a:cubicBezTo>
                    <a:pt x="149" y="1"/>
                    <a:pt x="0" y="139"/>
                    <a:pt x="0" y="320"/>
                  </a:cubicBezTo>
                  <a:cubicBezTo>
                    <a:pt x="0" y="491"/>
                    <a:pt x="149" y="629"/>
                    <a:pt x="320" y="629"/>
                  </a:cubicBezTo>
                  <a:cubicBezTo>
                    <a:pt x="490" y="629"/>
                    <a:pt x="639" y="491"/>
                    <a:pt x="639" y="320"/>
                  </a:cubicBezTo>
                  <a:cubicBezTo>
                    <a:pt x="639" y="139"/>
                    <a:pt x="490" y="1"/>
                    <a:pt x="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7"/>
            <p:cNvSpPr/>
            <p:nvPr/>
          </p:nvSpPr>
          <p:spPr>
            <a:xfrm>
              <a:off x="1031725" y="2668075"/>
              <a:ext cx="15725" cy="15725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20" y="0"/>
                  </a:moveTo>
                  <a:cubicBezTo>
                    <a:pt x="139" y="0"/>
                    <a:pt x="0" y="139"/>
                    <a:pt x="0" y="320"/>
                  </a:cubicBezTo>
                  <a:cubicBezTo>
                    <a:pt x="0" y="490"/>
                    <a:pt x="139" y="629"/>
                    <a:pt x="320" y="629"/>
                  </a:cubicBezTo>
                  <a:cubicBezTo>
                    <a:pt x="490" y="629"/>
                    <a:pt x="628" y="490"/>
                    <a:pt x="628" y="320"/>
                  </a:cubicBezTo>
                  <a:cubicBezTo>
                    <a:pt x="628" y="139"/>
                    <a:pt x="490" y="0"/>
                    <a:pt x="3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7"/>
            <p:cNvSpPr/>
            <p:nvPr/>
          </p:nvSpPr>
          <p:spPr>
            <a:xfrm>
              <a:off x="1009625" y="2662475"/>
              <a:ext cx="15725" cy="15750"/>
            </a:xfrm>
            <a:custGeom>
              <a:avLst/>
              <a:gdLst/>
              <a:ahLst/>
              <a:cxnLst/>
              <a:rect l="l" t="t" r="r" b="b"/>
              <a:pathLst>
                <a:path w="629" h="630" extrusionOk="0">
                  <a:moveTo>
                    <a:pt x="309" y="1"/>
                  </a:moveTo>
                  <a:cubicBezTo>
                    <a:pt x="139" y="1"/>
                    <a:pt x="0" y="139"/>
                    <a:pt x="0" y="320"/>
                  </a:cubicBezTo>
                  <a:cubicBezTo>
                    <a:pt x="0" y="491"/>
                    <a:pt x="139" y="629"/>
                    <a:pt x="309" y="629"/>
                  </a:cubicBezTo>
                  <a:cubicBezTo>
                    <a:pt x="490" y="629"/>
                    <a:pt x="629" y="491"/>
                    <a:pt x="629" y="320"/>
                  </a:cubicBezTo>
                  <a:cubicBezTo>
                    <a:pt x="629" y="139"/>
                    <a:pt x="490" y="1"/>
                    <a:pt x="3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7"/>
            <p:cNvSpPr/>
            <p:nvPr/>
          </p:nvSpPr>
          <p:spPr>
            <a:xfrm>
              <a:off x="988575" y="2652625"/>
              <a:ext cx="15750" cy="15750"/>
            </a:xfrm>
            <a:custGeom>
              <a:avLst/>
              <a:gdLst/>
              <a:ahLst/>
              <a:cxnLst/>
              <a:rect l="l" t="t" r="r" b="b"/>
              <a:pathLst>
                <a:path w="630" h="630" extrusionOk="0">
                  <a:moveTo>
                    <a:pt x="310" y="1"/>
                  </a:moveTo>
                  <a:cubicBezTo>
                    <a:pt x="139" y="1"/>
                    <a:pt x="1" y="139"/>
                    <a:pt x="1" y="310"/>
                  </a:cubicBezTo>
                  <a:cubicBezTo>
                    <a:pt x="1" y="491"/>
                    <a:pt x="139" y="629"/>
                    <a:pt x="310" y="629"/>
                  </a:cubicBezTo>
                  <a:cubicBezTo>
                    <a:pt x="491" y="629"/>
                    <a:pt x="629" y="491"/>
                    <a:pt x="629" y="310"/>
                  </a:cubicBezTo>
                  <a:cubicBezTo>
                    <a:pt x="629" y="139"/>
                    <a:pt x="491" y="1"/>
                    <a:pt x="3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7"/>
            <p:cNvSpPr/>
            <p:nvPr/>
          </p:nvSpPr>
          <p:spPr>
            <a:xfrm>
              <a:off x="971825" y="2638250"/>
              <a:ext cx="15725" cy="15750"/>
            </a:xfrm>
            <a:custGeom>
              <a:avLst/>
              <a:gdLst/>
              <a:ahLst/>
              <a:cxnLst/>
              <a:rect l="l" t="t" r="r" b="b"/>
              <a:pathLst>
                <a:path w="629" h="630" extrusionOk="0">
                  <a:moveTo>
                    <a:pt x="320" y="1"/>
                  </a:moveTo>
                  <a:cubicBezTo>
                    <a:pt x="139" y="1"/>
                    <a:pt x="0" y="139"/>
                    <a:pt x="0" y="320"/>
                  </a:cubicBezTo>
                  <a:cubicBezTo>
                    <a:pt x="0" y="491"/>
                    <a:pt x="139" y="629"/>
                    <a:pt x="320" y="629"/>
                  </a:cubicBezTo>
                  <a:cubicBezTo>
                    <a:pt x="490" y="629"/>
                    <a:pt x="628" y="491"/>
                    <a:pt x="628" y="320"/>
                  </a:cubicBezTo>
                  <a:cubicBezTo>
                    <a:pt x="628" y="139"/>
                    <a:pt x="490" y="1"/>
                    <a:pt x="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7"/>
            <p:cNvSpPr/>
            <p:nvPr/>
          </p:nvSpPr>
          <p:spPr>
            <a:xfrm>
              <a:off x="1133675" y="2408925"/>
              <a:ext cx="52475" cy="59875"/>
            </a:xfrm>
            <a:custGeom>
              <a:avLst/>
              <a:gdLst/>
              <a:ahLst/>
              <a:cxnLst/>
              <a:rect l="l" t="t" r="r" b="b"/>
              <a:pathLst>
                <a:path w="2099" h="2395" extrusionOk="0">
                  <a:moveTo>
                    <a:pt x="1078" y="0"/>
                  </a:moveTo>
                  <a:cubicBezTo>
                    <a:pt x="836" y="0"/>
                    <a:pt x="477" y="110"/>
                    <a:pt x="288" y="697"/>
                  </a:cubicBezTo>
                  <a:cubicBezTo>
                    <a:pt x="1" y="1603"/>
                    <a:pt x="277" y="2284"/>
                    <a:pt x="799" y="2369"/>
                  </a:cubicBezTo>
                  <a:cubicBezTo>
                    <a:pt x="858" y="2387"/>
                    <a:pt x="917" y="2395"/>
                    <a:pt x="977" y="2395"/>
                  </a:cubicBezTo>
                  <a:cubicBezTo>
                    <a:pt x="1430" y="2395"/>
                    <a:pt x="1867" y="1899"/>
                    <a:pt x="1971" y="1070"/>
                  </a:cubicBezTo>
                  <a:cubicBezTo>
                    <a:pt x="2098" y="144"/>
                    <a:pt x="1385" y="59"/>
                    <a:pt x="1321" y="37"/>
                  </a:cubicBezTo>
                  <a:cubicBezTo>
                    <a:pt x="1299" y="30"/>
                    <a:pt x="1205" y="0"/>
                    <a:pt x="1078" y="0"/>
                  </a:cubicBezTo>
                  <a:close/>
                </a:path>
              </a:pathLst>
            </a:custGeom>
            <a:solidFill>
              <a:srgbClr val="F9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7"/>
            <p:cNvSpPr/>
            <p:nvPr/>
          </p:nvSpPr>
          <p:spPr>
            <a:xfrm>
              <a:off x="948400" y="2408925"/>
              <a:ext cx="52450" cy="59875"/>
            </a:xfrm>
            <a:custGeom>
              <a:avLst/>
              <a:gdLst/>
              <a:ahLst/>
              <a:cxnLst/>
              <a:rect l="l" t="t" r="r" b="b"/>
              <a:pathLst>
                <a:path w="2098" h="2395" extrusionOk="0">
                  <a:moveTo>
                    <a:pt x="1020" y="0"/>
                  </a:moveTo>
                  <a:cubicBezTo>
                    <a:pt x="894" y="0"/>
                    <a:pt x="799" y="30"/>
                    <a:pt x="777" y="37"/>
                  </a:cubicBezTo>
                  <a:cubicBezTo>
                    <a:pt x="713" y="59"/>
                    <a:pt x="0" y="144"/>
                    <a:pt x="128" y="1070"/>
                  </a:cubicBezTo>
                  <a:cubicBezTo>
                    <a:pt x="231" y="1899"/>
                    <a:pt x="668" y="2395"/>
                    <a:pt x="1122" y="2395"/>
                  </a:cubicBezTo>
                  <a:cubicBezTo>
                    <a:pt x="1181" y="2395"/>
                    <a:pt x="1240" y="2387"/>
                    <a:pt x="1299" y="2369"/>
                  </a:cubicBezTo>
                  <a:cubicBezTo>
                    <a:pt x="1832" y="2284"/>
                    <a:pt x="2098" y="1603"/>
                    <a:pt x="1810" y="697"/>
                  </a:cubicBezTo>
                  <a:cubicBezTo>
                    <a:pt x="1621" y="110"/>
                    <a:pt x="1262" y="0"/>
                    <a:pt x="1020" y="0"/>
                  </a:cubicBezTo>
                  <a:close/>
                </a:path>
              </a:pathLst>
            </a:custGeom>
            <a:solidFill>
              <a:srgbClr val="F9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7"/>
            <p:cNvSpPr/>
            <p:nvPr/>
          </p:nvSpPr>
          <p:spPr>
            <a:xfrm>
              <a:off x="970175" y="2299400"/>
              <a:ext cx="197900" cy="251175"/>
            </a:xfrm>
            <a:custGeom>
              <a:avLst/>
              <a:gdLst/>
              <a:ahLst/>
              <a:cxnLst/>
              <a:rect l="l" t="t" r="r" b="b"/>
              <a:pathLst>
                <a:path w="7916" h="10047" extrusionOk="0">
                  <a:moveTo>
                    <a:pt x="3718" y="1"/>
                  </a:moveTo>
                  <a:cubicBezTo>
                    <a:pt x="2943" y="1"/>
                    <a:pt x="658" y="276"/>
                    <a:pt x="343" y="3673"/>
                  </a:cubicBezTo>
                  <a:cubicBezTo>
                    <a:pt x="1" y="7511"/>
                    <a:pt x="1649" y="10046"/>
                    <a:pt x="3783" y="10046"/>
                  </a:cubicBezTo>
                  <a:cubicBezTo>
                    <a:pt x="3839" y="10046"/>
                    <a:pt x="3896" y="10044"/>
                    <a:pt x="3953" y="10041"/>
                  </a:cubicBezTo>
                  <a:cubicBezTo>
                    <a:pt x="4010" y="10044"/>
                    <a:pt x="4067" y="10046"/>
                    <a:pt x="4123" y="10046"/>
                  </a:cubicBezTo>
                  <a:cubicBezTo>
                    <a:pt x="6257" y="10046"/>
                    <a:pt x="7916" y="7511"/>
                    <a:pt x="7563" y="3673"/>
                  </a:cubicBezTo>
                  <a:cubicBezTo>
                    <a:pt x="7257" y="276"/>
                    <a:pt x="4973" y="1"/>
                    <a:pt x="4192" y="1"/>
                  </a:cubicBezTo>
                  <a:cubicBezTo>
                    <a:pt x="4074" y="1"/>
                    <a:pt x="3991" y="7"/>
                    <a:pt x="3953" y="10"/>
                  </a:cubicBezTo>
                  <a:cubicBezTo>
                    <a:pt x="3917" y="7"/>
                    <a:pt x="3834" y="1"/>
                    <a:pt x="3718" y="1"/>
                  </a:cubicBezTo>
                  <a:close/>
                </a:path>
              </a:pathLst>
            </a:custGeom>
            <a:solidFill>
              <a:srgbClr val="FCE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7"/>
            <p:cNvSpPr/>
            <p:nvPr/>
          </p:nvSpPr>
          <p:spPr>
            <a:xfrm>
              <a:off x="976350" y="2279900"/>
              <a:ext cx="187325" cy="118525"/>
            </a:xfrm>
            <a:custGeom>
              <a:avLst/>
              <a:gdLst/>
              <a:ahLst/>
              <a:cxnLst/>
              <a:rect l="l" t="t" r="r" b="b"/>
              <a:pathLst>
                <a:path w="7493" h="4741" extrusionOk="0">
                  <a:moveTo>
                    <a:pt x="4015" y="1248"/>
                  </a:moveTo>
                  <a:lnTo>
                    <a:pt x="4015" y="1248"/>
                  </a:lnTo>
                  <a:cubicBezTo>
                    <a:pt x="4047" y="1375"/>
                    <a:pt x="4079" y="1503"/>
                    <a:pt x="4100" y="1631"/>
                  </a:cubicBezTo>
                  <a:cubicBezTo>
                    <a:pt x="4047" y="1397"/>
                    <a:pt x="4015" y="1248"/>
                    <a:pt x="4015" y="1248"/>
                  </a:cubicBezTo>
                  <a:close/>
                  <a:moveTo>
                    <a:pt x="3837" y="1"/>
                  </a:moveTo>
                  <a:cubicBezTo>
                    <a:pt x="3729" y="1"/>
                    <a:pt x="3618" y="4"/>
                    <a:pt x="3504" y="12"/>
                  </a:cubicBezTo>
                  <a:cubicBezTo>
                    <a:pt x="3504" y="12"/>
                    <a:pt x="0" y="55"/>
                    <a:pt x="96" y="4442"/>
                  </a:cubicBezTo>
                  <a:cubicBezTo>
                    <a:pt x="96" y="4442"/>
                    <a:pt x="117" y="4485"/>
                    <a:pt x="724" y="4549"/>
                  </a:cubicBezTo>
                  <a:cubicBezTo>
                    <a:pt x="777" y="3782"/>
                    <a:pt x="1310" y="2525"/>
                    <a:pt x="1842" y="1897"/>
                  </a:cubicBezTo>
                  <a:lnTo>
                    <a:pt x="1842" y="1897"/>
                  </a:lnTo>
                  <a:cubicBezTo>
                    <a:pt x="1842" y="1897"/>
                    <a:pt x="1353" y="3452"/>
                    <a:pt x="1289" y="4591"/>
                  </a:cubicBezTo>
                  <a:cubicBezTo>
                    <a:pt x="2183" y="4687"/>
                    <a:pt x="3088" y="4740"/>
                    <a:pt x="3983" y="4740"/>
                  </a:cubicBezTo>
                  <a:cubicBezTo>
                    <a:pt x="4185" y="4048"/>
                    <a:pt x="4249" y="2568"/>
                    <a:pt x="4100" y="1631"/>
                  </a:cubicBezTo>
                  <a:lnTo>
                    <a:pt x="4100" y="1631"/>
                  </a:lnTo>
                  <a:cubicBezTo>
                    <a:pt x="4228" y="2302"/>
                    <a:pt x="4494" y="3676"/>
                    <a:pt x="4462" y="4740"/>
                  </a:cubicBezTo>
                  <a:cubicBezTo>
                    <a:pt x="5207" y="4730"/>
                    <a:pt x="5953" y="4666"/>
                    <a:pt x="6698" y="4549"/>
                  </a:cubicBezTo>
                  <a:cubicBezTo>
                    <a:pt x="6698" y="3963"/>
                    <a:pt x="6634" y="2888"/>
                    <a:pt x="6219" y="1940"/>
                  </a:cubicBezTo>
                  <a:lnTo>
                    <a:pt x="6219" y="1940"/>
                  </a:lnTo>
                  <a:cubicBezTo>
                    <a:pt x="6613" y="2738"/>
                    <a:pt x="6847" y="3612"/>
                    <a:pt x="6911" y="4506"/>
                  </a:cubicBezTo>
                  <a:cubicBezTo>
                    <a:pt x="7018" y="4485"/>
                    <a:pt x="7124" y="4453"/>
                    <a:pt x="7241" y="4432"/>
                  </a:cubicBezTo>
                  <a:cubicBezTo>
                    <a:pt x="7241" y="4432"/>
                    <a:pt x="7493" y="1"/>
                    <a:pt x="3837" y="1"/>
                  </a:cubicBezTo>
                  <a:close/>
                </a:path>
              </a:pathLst>
            </a:custGeom>
            <a:solidFill>
              <a:srgbClr val="1D1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7"/>
            <p:cNvSpPr/>
            <p:nvPr/>
          </p:nvSpPr>
          <p:spPr>
            <a:xfrm>
              <a:off x="960900" y="2343325"/>
              <a:ext cx="26925" cy="139225"/>
            </a:xfrm>
            <a:custGeom>
              <a:avLst/>
              <a:gdLst/>
              <a:ahLst/>
              <a:cxnLst/>
              <a:rect l="l" t="t" r="r" b="b"/>
              <a:pathLst>
                <a:path w="1077" h="5569" extrusionOk="0">
                  <a:moveTo>
                    <a:pt x="221" y="0"/>
                  </a:moveTo>
                  <a:cubicBezTo>
                    <a:pt x="87" y="0"/>
                    <a:pt x="1" y="311"/>
                    <a:pt x="43" y="1245"/>
                  </a:cubicBezTo>
                  <a:cubicBezTo>
                    <a:pt x="182" y="4035"/>
                    <a:pt x="1076" y="5568"/>
                    <a:pt x="1076" y="5568"/>
                  </a:cubicBezTo>
                  <a:cubicBezTo>
                    <a:pt x="778" y="4141"/>
                    <a:pt x="735" y="2683"/>
                    <a:pt x="948" y="1245"/>
                  </a:cubicBezTo>
                  <a:cubicBezTo>
                    <a:pt x="948" y="1245"/>
                    <a:pt x="489" y="0"/>
                    <a:pt x="221" y="0"/>
                  </a:cubicBezTo>
                  <a:close/>
                </a:path>
              </a:pathLst>
            </a:custGeom>
            <a:solidFill>
              <a:srgbClr val="1D1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7"/>
            <p:cNvSpPr/>
            <p:nvPr/>
          </p:nvSpPr>
          <p:spPr>
            <a:xfrm>
              <a:off x="1150450" y="2343325"/>
              <a:ext cx="27000" cy="139225"/>
            </a:xfrm>
            <a:custGeom>
              <a:avLst/>
              <a:gdLst/>
              <a:ahLst/>
              <a:cxnLst/>
              <a:rect l="l" t="t" r="r" b="b"/>
              <a:pathLst>
                <a:path w="1080" h="5569" extrusionOk="0">
                  <a:moveTo>
                    <a:pt x="863" y="0"/>
                  </a:moveTo>
                  <a:cubicBezTo>
                    <a:pt x="598" y="0"/>
                    <a:pt x="139" y="1245"/>
                    <a:pt x="139" y="1245"/>
                  </a:cubicBezTo>
                  <a:cubicBezTo>
                    <a:pt x="352" y="2683"/>
                    <a:pt x="299" y="4141"/>
                    <a:pt x="0" y="5568"/>
                  </a:cubicBezTo>
                  <a:cubicBezTo>
                    <a:pt x="0" y="5568"/>
                    <a:pt x="906" y="4035"/>
                    <a:pt x="1033" y="1245"/>
                  </a:cubicBezTo>
                  <a:cubicBezTo>
                    <a:pt x="1080" y="311"/>
                    <a:pt x="996" y="0"/>
                    <a:pt x="863" y="0"/>
                  </a:cubicBezTo>
                  <a:close/>
                </a:path>
              </a:pathLst>
            </a:custGeom>
            <a:solidFill>
              <a:srgbClr val="1D1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7"/>
            <p:cNvSpPr/>
            <p:nvPr/>
          </p:nvSpPr>
          <p:spPr>
            <a:xfrm>
              <a:off x="998700" y="2306275"/>
              <a:ext cx="39175" cy="87350"/>
            </a:xfrm>
            <a:custGeom>
              <a:avLst/>
              <a:gdLst/>
              <a:ahLst/>
              <a:cxnLst/>
              <a:rect l="l" t="t" r="r" b="b"/>
              <a:pathLst>
                <a:path w="1567" h="3494" fill="none" extrusionOk="0">
                  <a:moveTo>
                    <a:pt x="1" y="3494"/>
                  </a:moveTo>
                  <a:cubicBezTo>
                    <a:pt x="1" y="3494"/>
                    <a:pt x="629" y="768"/>
                    <a:pt x="1566" y="1"/>
                  </a:cubicBezTo>
                </a:path>
              </a:pathLst>
            </a:custGeom>
            <a:noFill/>
            <a:ln w="3450" cap="flat" cmpd="sng">
              <a:solidFill>
                <a:srgbClr val="141111"/>
              </a:solidFill>
              <a:prstDash val="solid"/>
              <a:miter lim="106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7"/>
            <p:cNvSpPr/>
            <p:nvPr/>
          </p:nvSpPr>
          <p:spPr>
            <a:xfrm>
              <a:off x="1078825" y="2320925"/>
              <a:ext cx="8825" cy="77775"/>
            </a:xfrm>
            <a:custGeom>
              <a:avLst/>
              <a:gdLst/>
              <a:ahLst/>
              <a:cxnLst/>
              <a:rect l="l" t="t" r="r" b="b"/>
              <a:pathLst>
                <a:path w="353" h="3111" fill="none" extrusionOk="0">
                  <a:moveTo>
                    <a:pt x="1" y="1"/>
                  </a:moveTo>
                  <a:cubicBezTo>
                    <a:pt x="1" y="1"/>
                    <a:pt x="352" y="2269"/>
                    <a:pt x="150" y="3110"/>
                  </a:cubicBezTo>
                </a:path>
              </a:pathLst>
            </a:custGeom>
            <a:noFill/>
            <a:ln w="3450" cap="flat" cmpd="sng">
              <a:solidFill>
                <a:srgbClr val="141111"/>
              </a:solidFill>
              <a:prstDash val="solid"/>
              <a:miter lim="106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7"/>
            <p:cNvSpPr/>
            <p:nvPr/>
          </p:nvSpPr>
          <p:spPr>
            <a:xfrm>
              <a:off x="1062850" y="2424750"/>
              <a:ext cx="13350" cy="49275"/>
            </a:xfrm>
            <a:custGeom>
              <a:avLst/>
              <a:gdLst/>
              <a:ahLst/>
              <a:cxnLst/>
              <a:rect l="l" t="t" r="r" b="b"/>
              <a:pathLst>
                <a:path w="534" h="1971" extrusionOk="0">
                  <a:moveTo>
                    <a:pt x="235" y="1"/>
                  </a:moveTo>
                  <a:lnTo>
                    <a:pt x="235" y="1"/>
                  </a:lnTo>
                  <a:cubicBezTo>
                    <a:pt x="214" y="256"/>
                    <a:pt x="214" y="522"/>
                    <a:pt x="246" y="789"/>
                  </a:cubicBezTo>
                  <a:cubicBezTo>
                    <a:pt x="257" y="916"/>
                    <a:pt x="278" y="1044"/>
                    <a:pt x="289" y="1172"/>
                  </a:cubicBezTo>
                  <a:cubicBezTo>
                    <a:pt x="308" y="1286"/>
                    <a:pt x="335" y="1400"/>
                    <a:pt x="356" y="1514"/>
                  </a:cubicBezTo>
                  <a:lnTo>
                    <a:pt x="356" y="1514"/>
                  </a:lnTo>
                  <a:cubicBezTo>
                    <a:pt x="228" y="1663"/>
                    <a:pt x="110" y="1812"/>
                    <a:pt x="1" y="1971"/>
                  </a:cubicBezTo>
                  <a:cubicBezTo>
                    <a:pt x="171" y="1864"/>
                    <a:pt x="342" y="1747"/>
                    <a:pt x="501" y="1609"/>
                  </a:cubicBezTo>
                  <a:lnTo>
                    <a:pt x="533" y="1587"/>
                  </a:lnTo>
                  <a:lnTo>
                    <a:pt x="533" y="1534"/>
                  </a:lnTo>
                  <a:cubicBezTo>
                    <a:pt x="523" y="1417"/>
                    <a:pt x="512" y="1278"/>
                    <a:pt x="491" y="1151"/>
                  </a:cubicBezTo>
                  <a:cubicBezTo>
                    <a:pt x="480" y="1012"/>
                    <a:pt x="459" y="895"/>
                    <a:pt x="438" y="757"/>
                  </a:cubicBezTo>
                  <a:cubicBezTo>
                    <a:pt x="384" y="501"/>
                    <a:pt x="320" y="246"/>
                    <a:pt x="235" y="1"/>
                  </a:cubicBezTo>
                  <a:close/>
                </a:path>
              </a:pathLst>
            </a:custGeom>
            <a:solidFill>
              <a:srgbClr val="F9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7"/>
            <p:cNvSpPr/>
            <p:nvPr/>
          </p:nvSpPr>
          <p:spPr>
            <a:xfrm>
              <a:off x="1037300" y="2488900"/>
              <a:ext cx="57275" cy="14000"/>
            </a:xfrm>
            <a:custGeom>
              <a:avLst/>
              <a:gdLst/>
              <a:ahLst/>
              <a:cxnLst/>
              <a:rect l="l" t="t" r="r" b="b"/>
              <a:pathLst>
                <a:path w="2291" h="560" extrusionOk="0">
                  <a:moveTo>
                    <a:pt x="1" y="1"/>
                  </a:moveTo>
                  <a:lnTo>
                    <a:pt x="1" y="1"/>
                  </a:lnTo>
                  <a:cubicBezTo>
                    <a:pt x="128" y="161"/>
                    <a:pt x="299" y="288"/>
                    <a:pt x="491" y="384"/>
                  </a:cubicBezTo>
                  <a:cubicBezTo>
                    <a:pt x="682" y="480"/>
                    <a:pt x="885" y="544"/>
                    <a:pt x="1098" y="555"/>
                  </a:cubicBezTo>
                  <a:cubicBezTo>
                    <a:pt x="1141" y="558"/>
                    <a:pt x="1184" y="559"/>
                    <a:pt x="1227" y="559"/>
                  </a:cubicBezTo>
                  <a:cubicBezTo>
                    <a:pt x="1609" y="559"/>
                    <a:pt x="1984" y="433"/>
                    <a:pt x="2290" y="203"/>
                  </a:cubicBezTo>
                  <a:lnTo>
                    <a:pt x="2290" y="203"/>
                  </a:lnTo>
                  <a:cubicBezTo>
                    <a:pt x="2088" y="256"/>
                    <a:pt x="1896" y="299"/>
                    <a:pt x="1694" y="331"/>
                  </a:cubicBezTo>
                  <a:cubicBezTo>
                    <a:pt x="1572" y="351"/>
                    <a:pt x="1451" y="359"/>
                    <a:pt x="1329" y="359"/>
                  </a:cubicBezTo>
                  <a:cubicBezTo>
                    <a:pt x="1259" y="359"/>
                    <a:pt x="1189" y="356"/>
                    <a:pt x="1119" y="352"/>
                  </a:cubicBezTo>
                  <a:cubicBezTo>
                    <a:pt x="927" y="342"/>
                    <a:pt x="735" y="299"/>
                    <a:pt x="544" y="246"/>
                  </a:cubicBezTo>
                  <a:cubicBezTo>
                    <a:pt x="363" y="171"/>
                    <a:pt x="171" y="97"/>
                    <a:pt x="1" y="1"/>
                  </a:cubicBezTo>
                  <a:close/>
                </a:path>
              </a:pathLst>
            </a:custGeom>
            <a:solidFill>
              <a:srgbClr val="F9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7"/>
            <p:cNvSpPr/>
            <p:nvPr/>
          </p:nvSpPr>
          <p:spPr>
            <a:xfrm>
              <a:off x="1103050" y="2412775"/>
              <a:ext cx="12275" cy="26650"/>
            </a:xfrm>
            <a:custGeom>
              <a:avLst/>
              <a:gdLst/>
              <a:ahLst/>
              <a:cxnLst/>
              <a:rect l="l" t="t" r="r" b="b"/>
              <a:pathLst>
                <a:path w="491" h="1066" extrusionOk="0">
                  <a:moveTo>
                    <a:pt x="246" y="0"/>
                  </a:moveTo>
                  <a:cubicBezTo>
                    <a:pt x="107" y="0"/>
                    <a:pt x="1" y="245"/>
                    <a:pt x="1" y="533"/>
                  </a:cubicBezTo>
                  <a:cubicBezTo>
                    <a:pt x="1" y="831"/>
                    <a:pt x="118" y="1065"/>
                    <a:pt x="246" y="1065"/>
                  </a:cubicBezTo>
                  <a:cubicBezTo>
                    <a:pt x="384" y="1065"/>
                    <a:pt x="491" y="831"/>
                    <a:pt x="491" y="533"/>
                  </a:cubicBezTo>
                  <a:cubicBezTo>
                    <a:pt x="491" y="245"/>
                    <a:pt x="384" y="0"/>
                    <a:pt x="246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7"/>
            <p:cNvSpPr/>
            <p:nvPr/>
          </p:nvSpPr>
          <p:spPr>
            <a:xfrm>
              <a:off x="1019200" y="2412775"/>
              <a:ext cx="12275" cy="26650"/>
            </a:xfrm>
            <a:custGeom>
              <a:avLst/>
              <a:gdLst/>
              <a:ahLst/>
              <a:cxnLst/>
              <a:rect l="l" t="t" r="r" b="b"/>
              <a:pathLst>
                <a:path w="491" h="1066" extrusionOk="0">
                  <a:moveTo>
                    <a:pt x="246" y="0"/>
                  </a:moveTo>
                  <a:cubicBezTo>
                    <a:pt x="107" y="0"/>
                    <a:pt x="1" y="245"/>
                    <a:pt x="1" y="533"/>
                  </a:cubicBezTo>
                  <a:cubicBezTo>
                    <a:pt x="1" y="831"/>
                    <a:pt x="107" y="1065"/>
                    <a:pt x="246" y="1065"/>
                  </a:cubicBezTo>
                  <a:cubicBezTo>
                    <a:pt x="384" y="1065"/>
                    <a:pt x="490" y="831"/>
                    <a:pt x="490" y="533"/>
                  </a:cubicBezTo>
                  <a:cubicBezTo>
                    <a:pt x="490" y="245"/>
                    <a:pt x="384" y="0"/>
                    <a:pt x="246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7"/>
            <p:cNvSpPr/>
            <p:nvPr/>
          </p:nvSpPr>
          <p:spPr>
            <a:xfrm>
              <a:off x="1087875" y="2388700"/>
              <a:ext cx="42375" cy="15575"/>
            </a:xfrm>
            <a:custGeom>
              <a:avLst/>
              <a:gdLst/>
              <a:ahLst/>
              <a:cxnLst/>
              <a:rect l="l" t="t" r="r" b="b"/>
              <a:pathLst>
                <a:path w="1695" h="623" extrusionOk="0">
                  <a:moveTo>
                    <a:pt x="790" y="0"/>
                  </a:moveTo>
                  <a:cubicBezTo>
                    <a:pt x="627" y="0"/>
                    <a:pt x="468" y="53"/>
                    <a:pt x="331" y="143"/>
                  </a:cubicBezTo>
                  <a:cubicBezTo>
                    <a:pt x="257" y="197"/>
                    <a:pt x="182" y="261"/>
                    <a:pt x="129" y="335"/>
                  </a:cubicBezTo>
                  <a:cubicBezTo>
                    <a:pt x="76" y="399"/>
                    <a:pt x="33" y="474"/>
                    <a:pt x="1" y="559"/>
                  </a:cubicBezTo>
                  <a:cubicBezTo>
                    <a:pt x="76" y="516"/>
                    <a:pt x="150" y="474"/>
                    <a:pt x="214" y="442"/>
                  </a:cubicBezTo>
                  <a:cubicBezTo>
                    <a:pt x="289" y="399"/>
                    <a:pt x="363" y="367"/>
                    <a:pt x="427" y="346"/>
                  </a:cubicBezTo>
                  <a:cubicBezTo>
                    <a:pt x="530" y="306"/>
                    <a:pt x="632" y="284"/>
                    <a:pt x="735" y="284"/>
                  </a:cubicBezTo>
                  <a:cubicBezTo>
                    <a:pt x="771" y="284"/>
                    <a:pt x="806" y="287"/>
                    <a:pt x="842" y="293"/>
                  </a:cubicBezTo>
                  <a:cubicBezTo>
                    <a:pt x="991" y="303"/>
                    <a:pt x="1130" y="346"/>
                    <a:pt x="1268" y="410"/>
                  </a:cubicBezTo>
                  <a:cubicBezTo>
                    <a:pt x="1407" y="474"/>
                    <a:pt x="1556" y="548"/>
                    <a:pt x="1694" y="623"/>
                  </a:cubicBezTo>
                  <a:cubicBezTo>
                    <a:pt x="1630" y="463"/>
                    <a:pt x="1524" y="324"/>
                    <a:pt x="1375" y="218"/>
                  </a:cubicBezTo>
                  <a:cubicBezTo>
                    <a:pt x="1236" y="101"/>
                    <a:pt x="1055" y="26"/>
                    <a:pt x="874" y="5"/>
                  </a:cubicBezTo>
                  <a:cubicBezTo>
                    <a:pt x="846" y="2"/>
                    <a:pt x="818" y="0"/>
                    <a:pt x="790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7"/>
            <p:cNvSpPr/>
            <p:nvPr/>
          </p:nvSpPr>
          <p:spPr>
            <a:xfrm>
              <a:off x="1003225" y="2388700"/>
              <a:ext cx="42625" cy="15575"/>
            </a:xfrm>
            <a:custGeom>
              <a:avLst/>
              <a:gdLst/>
              <a:ahLst/>
              <a:cxnLst/>
              <a:rect l="l" t="t" r="r" b="b"/>
              <a:pathLst>
                <a:path w="1705" h="623" extrusionOk="0">
                  <a:moveTo>
                    <a:pt x="790" y="0"/>
                  </a:moveTo>
                  <a:cubicBezTo>
                    <a:pt x="627" y="0"/>
                    <a:pt x="467" y="53"/>
                    <a:pt x="331" y="143"/>
                  </a:cubicBezTo>
                  <a:cubicBezTo>
                    <a:pt x="256" y="197"/>
                    <a:pt x="192" y="261"/>
                    <a:pt x="139" y="335"/>
                  </a:cubicBezTo>
                  <a:cubicBezTo>
                    <a:pt x="86" y="399"/>
                    <a:pt x="43" y="474"/>
                    <a:pt x="1" y="559"/>
                  </a:cubicBezTo>
                  <a:cubicBezTo>
                    <a:pt x="97" y="516"/>
                    <a:pt x="150" y="474"/>
                    <a:pt x="224" y="442"/>
                  </a:cubicBezTo>
                  <a:cubicBezTo>
                    <a:pt x="288" y="399"/>
                    <a:pt x="363" y="367"/>
                    <a:pt x="437" y="346"/>
                  </a:cubicBezTo>
                  <a:cubicBezTo>
                    <a:pt x="532" y="306"/>
                    <a:pt x="639" y="284"/>
                    <a:pt x="744" y="284"/>
                  </a:cubicBezTo>
                  <a:cubicBezTo>
                    <a:pt x="780" y="284"/>
                    <a:pt x="817" y="287"/>
                    <a:pt x="853" y="293"/>
                  </a:cubicBezTo>
                  <a:cubicBezTo>
                    <a:pt x="991" y="303"/>
                    <a:pt x="1140" y="346"/>
                    <a:pt x="1268" y="410"/>
                  </a:cubicBezTo>
                  <a:cubicBezTo>
                    <a:pt x="1417" y="474"/>
                    <a:pt x="1566" y="548"/>
                    <a:pt x="1704" y="623"/>
                  </a:cubicBezTo>
                  <a:cubicBezTo>
                    <a:pt x="1641" y="463"/>
                    <a:pt x="1523" y="324"/>
                    <a:pt x="1385" y="218"/>
                  </a:cubicBezTo>
                  <a:cubicBezTo>
                    <a:pt x="1236" y="101"/>
                    <a:pt x="1066" y="26"/>
                    <a:pt x="874" y="5"/>
                  </a:cubicBezTo>
                  <a:cubicBezTo>
                    <a:pt x="846" y="2"/>
                    <a:pt x="818" y="0"/>
                    <a:pt x="790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7"/>
            <p:cNvSpPr/>
            <p:nvPr/>
          </p:nvSpPr>
          <p:spPr>
            <a:xfrm>
              <a:off x="967300" y="2463875"/>
              <a:ext cx="15975" cy="15750"/>
            </a:xfrm>
            <a:custGeom>
              <a:avLst/>
              <a:gdLst/>
              <a:ahLst/>
              <a:cxnLst/>
              <a:rect l="l" t="t" r="r" b="b"/>
              <a:pathLst>
                <a:path w="639" h="630" extrusionOk="0">
                  <a:moveTo>
                    <a:pt x="320" y="1"/>
                  </a:moveTo>
                  <a:cubicBezTo>
                    <a:pt x="149" y="1"/>
                    <a:pt x="0" y="139"/>
                    <a:pt x="0" y="320"/>
                  </a:cubicBezTo>
                  <a:cubicBezTo>
                    <a:pt x="0" y="491"/>
                    <a:pt x="149" y="629"/>
                    <a:pt x="320" y="629"/>
                  </a:cubicBezTo>
                  <a:cubicBezTo>
                    <a:pt x="501" y="629"/>
                    <a:pt x="639" y="491"/>
                    <a:pt x="639" y="320"/>
                  </a:cubicBezTo>
                  <a:cubicBezTo>
                    <a:pt x="639" y="139"/>
                    <a:pt x="501" y="1"/>
                    <a:pt x="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7"/>
            <p:cNvSpPr/>
            <p:nvPr/>
          </p:nvSpPr>
          <p:spPr>
            <a:xfrm>
              <a:off x="1157900" y="2463875"/>
              <a:ext cx="15725" cy="15750"/>
            </a:xfrm>
            <a:custGeom>
              <a:avLst/>
              <a:gdLst/>
              <a:ahLst/>
              <a:cxnLst/>
              <a:rect l="l" t="t" r="r" b="b"/>
              <a:pathLst>
                <a:path w="629" h="630" extrusionOk="0">
                  <a:moveTo>
                    <a:pt x="320" y="1"/>
                  </a:moveTo>
                  <a:cubicBezTo>
                    <a:pt x="139" y="1"/>
                    <a:pt x="1" y="139"/>
                    <a:pt x="1" y="320"/>
                  </a:cubicBezTo>
                  <a:cubicBezTo>
                    <a:pt x="1" y="491"/>
                    <a:pt x="139" y="629"/>
                    <a:pt x="320" y="629"/>
                  </a:cubicBezTo>
                  <a:cubicBezTo>
                    <a:pt x="490" y="629"/>
                    <a:pt x="629" y="491"/>
                    <a:pt x="629" y="320"/>
                  </a:cubicBezTo>
                  <a:cubicBezTo>
                    <a:pt x="629" y="139"/>
                    <a:pt x="490" y="1"/>
                    <a:pt x="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7" name="Google Shape;277;p27"/>
          <p:cNvGrpSpPr/>
          <p:nvPr/>
        </p:nvGrpSpPr>
        <p:grpSpPr>
          <a:xfrm>
            <a:off x="4209282" y="660311"/>
            <a:ext cx="681720" cy="730437"/>
            <a:chOff x="1952050" y="2261800"/>
            <a:chExt cx="507950" cy="546325"/>
          </a:xfrm>
        </p:grpSpPr>
        <p:sp>
          <p:nvSpPr>
            <p:cNvPr id="278" name="Google Shape;278;p27"/>
            <p:cNvSpPr/>
            <p:nvPr/>
          </p:nvSpPr>
          <p:spPr>
            <a:xfrm>
              <a:off x="1955500" y="2528575"/>
              <a:ext cx="504500" cy="279550"/>
            </a:xfrm>
            <a:custGeom>
              <a:avLst/>
              <a:gdLst/>
              <a:ahLst/>
              <a:cxnLst/>
              <a:rect l="l" t="t" r="r" b="b"/>
              <a:pathLst>
                <a:path w="20180" h="11182" extrusionOk="0">
                  <a:moveTo>
                    <a:pt x="8317" y="1"/>
                  </a:moveTo>
                  <a:cubicBezTo>
                    <a:pt x="8317" y="1"/>
                    <a:pt x="8658" y="2620"/>
                    <a:pt x="7572" y="3419"/>
                  </a:cubicBezTo>
                  <a:cubicBezTo>
                    <a:pt x="6720" y="4026"/>
                    <a:pt x="1885" y="5048"/>
                    <a:pt x="1087" y="7178"/>
                  </a:cubicBezTo>
                  <a:cubicBezTo>
                    <a:pt x="607" y="8477"/>
                    <a:pt x="245" y="9819"/>
                    <a:pt x="0" y="11182"/>
                  </a:cubicBezTo>
                  <a:lnTo>
                    <a:pt x="20180" y="11182"/>
                  </a:lnTo>
                  <a:cubicBezTo>
                    <a:pt x="19946" y="9819"/>
                    <a:pt x="19573" y="8477"/>
                    <a:pt x="19094" y="7178"/>
                  </a:cubicBezTo>
                  <a:cubicBezTo>
                    <a:pt x="18306" y="5048"/>
                    <a:pt x="13461" y="4026"/>
                    <a:pt x="12619" y="3419"/>
                  </a:cubicBezTo>
                  <a:cubicBezTo>
                    <a:pt x="11533" y="2620"/>
                    <a:pt x="11874" y="1"/>
                    <a:pt x="11874" y="1"/>
                  </a:cubicBezTo>
                  <a:lnTo>
                    <a:pt x="11874" y="1"/>
                  </a:lnTo>
                  <a:lnTo>
                    <a:pt x="10096" y="43"/>
                  </a:lnTo>
                  <a:lnTo>
                    <a:pt x="8317" y="1"/>
                  </a:lnTo>
                  <a:close/>
                </a:path>
              </a:pathLst>
            </a:custGeom>
            <a:solidFill>
              <a:srgbClr val="F5A6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7"/>
            <p:cNvSpPr/>
            <p:nvPr/>
          </p:nvSpPr>
          <p:spPr>
            <a:xfrm>
              <a:off x="2163425" y="2528575"/>
              <a:ext cx="97175" cy="73225"/>
            </a:xfrm>
            <a:custGeom>
              <a:avLst/>
              <a:gdLst/>
              <a:ahLst/>
              <a:cxnLst/>
              <a:rect l="l" t="t" r="r" b="b"/>
              <a:pathLst>
                <a:path w="3887" h="2929" extrusionOk="0">
                  <a:moveTo>
                    <a:pt x="0" y="1"/>
                  </a:moveTo>
                  <a:cubicBezTo>
                    <a:pt x="43" y="405"/>
                    <a:pt x="53" y="810"/>
                    <a:pt x="43" y="1225"/>
                  </a:cubicBezTo>
                  <a:cubicBezTo>
                    <a:pt x="490" y="1619"/>
                    <a:pt x="969" y="1971"/>
                    <a:pt x="1491" y="2258"/>
                  </a:cubicBezTo>
                  <a:cubicBezTo>
                    <a:pt x="2215" y="2673"/>
                    <a:pt x="3056" y="2844"/>
                    <a:pt x="3887" y="2929"/>
                  </a:cubicBezTo>
                  <a:cubicBezTo>
                    <a:pt x="3312" y="1864"/>
                    <a:pt x="3557" y="1"/>
                    <a:pt x="3557" y="1"/>
                  </a:cubicBezTo>
                  <a:lnTo>
                    <a:pt x="3557" y="1"/>
                  </a:lnTo>
                  <a:lnTo>
                    <a:pt x="1779" y="4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39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7"/>
            <p:cNvSpPr/>
            <p:nvPr/>
          </p:nvSpPr>
          <p:spPr>
            <a:xfrm>
              <a:off x="1952050" y="2586075"/>
              <a:ext cx="507950" cy="222050"/>
            </a:xfrm>
            <a:custGeom>
              <a:avLst/>
              <a:gdLst/>
              <a:ahLst/>
              <a:cxnLst/>
              <a:rect l="l" t="t" r="r" b="b"/>
              <a:pathLst>
                <a:path w="20318" h="8882" extrusionOk="0">
                  <a:moveTo>
                    <a:pt x="8008" y="1"/>
                  </a:moveTo>
                  <a:cubicBezTo>
                    <a:pt x="8008" y="1"/>
                    <a:pt x="7848" y="895"/>
                    <a:pt x="7231" y="1236"/>
                  </a:cubicBezTo>
                  <a:lnTo>
                    <a:pt x="7252" y="1247"/>
                  </a:lnTo>
                  <a:cubicBezTo>
                    <a:pt x="5846" y="1885"/>
                    <a:pt x="1810" y="2908"/>
                    <a:pt x="1086" y="4846"/>
                  </a:cubicBezTo>
                  <a:cubicBezTo>
                    <a:pt x="607" y="6156"/>
                    <a:pt x="234" y="7497"/>
                    <a:pt x="0" y="8882"/>
                  </a:cubicBezTo>
                  <a:lnTo>
                    <a:pt x="20318" y="8882"/>
                  </a:lnTo>
                  <a:cubicBezTo>
                    <a:pt x="20073" y="7497"/>
                    <a:pt x="19711" y="6156"/>
                    <a:pt x="19232" y="4846"/>
                  </a:cubicBezTo>
                  <a:cubicBezTo>
                    <a:pt x="18540" y="3004"/>
                    <a:pt x="14866" y="1992"/>
                    <a:pt x="13290" y="1353"/>
                  </a:cubicBezTo>
                  <a:lnTo>
                    <a:pt x="13311" y="1332"/>
                  </a:lnTo>
                  <a:cubicBezTo>
                    <a:pt x="13311" y="1332"/>
                    <a:pt x="12640" y="895"/>
                    <a:pt x="12480" y="214"/>
                  </a:cubicBezTo>
                  <a:lnTo>
                    <a:pt x="8008" y="1"/>
                  </a:lnTo>
                  <a:close/>
                </a:path>
              </a:pathLst>
            </a:custGeom>
            <a:solidFill>
              <a:srgbClr val="6788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7"/>
            <p:cNvSpPr/>
            <p:nvPr/>
          </p:nvSpPr>
          <p:spPr>
            <a:xfrm>
              <a:off x="2057200" y="2586075"/>
              <a:ext cx="299250" cy="91075"/>
            </a:xfrm>
            <a:custGeom>
              <a:avLst/>
              <a:gdLst/>
              <a:ahLst/>
              <a:cxnLst/>
              <a:rect l="l" t="t" r="r" b="b"/>
              <a:pathLst>
                <a:path w="11970" h="3643" extrusionOk="0">
                  <a:moveTo>
                    <a:pt x="3802" y="1"/>
                  </a:moveTo>
                  <a:cubicBezTo>
                    <a:pt x="3802" y="1"/>
                    <a:pt x="3642" y="895"/>
                    <a:pt x="3025" y="1236"/>
                  </a:cubicBezTo>
                  <a:lnTo>
                    <a:pt x="3046" y="1247"/>
                  </a:lnTo>
                  <a:cubicBezTo>
                    <a:pt x="2396" y="1545"/>
                    <a:pt x="1182" y="1917"/>
                    <a:pt x="0" y="2429"/>
                  </a:cubicBezTo>
                  <a:cubicBezTo>
                    <a:pt x="1555" y="3185"/>
                    <a:pt x="3674" y="3643"/>
                    <a:pt x="6017" y="3643"/>
                  </a:cubicBezTo>
                  <a:cubicBezTo>
                    <a:pt x="8328" y="3643"/>
                    <a:pt x="10425" y="3195"/>
                    <a:pt x="11970" y="2461"/>
                  </a:cubicBezTo>
                  <a:cubicBezTo>
                    <a:pt x="10894" y="1992"/>
                    <a:pt x="9787" y="1630"/>
                    <a:pt x="9084" y="1353"/>
                  </a:cubicBezTo>
                  <a:lnTo>
                    <a:pt x="9105" y="1342"/>
                  </a:lnTo>
                  <a:cubicBezTo>
                    <a:pt x="9105" y="1342"/>
                    <a:pt x="8434" y="895"/>
                    <a:pt x="8274" y="224"/>
                  </a:cubicBezTo>
                  <a:lnTo>
                    <a:pt x="38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7"/>
            <p:cNvSpPr/>
            <p:nvPr/>
          </p:nvSpPr>
          <p:spPr>
            <a:xfrm>
              <a:off x="1952050" y="2735150"/>
              <a:ext cx="507950" cy="72975"/>
            </a:xfrm>
            <a:custGeom>
              <a:avLst/>
              <a:gdLst/>
              <a:ahLst/>
              <a:cxnLst/>
              <a:rect l="l" t="t" r="r" b="b"/>
              <a:pathLst>
                <a:path w="20318" h="2919" extrusionOk="0">
                  <a:moveTo>
                    <a:pt x="19604" y="1"/>
                  </a:moveTo>
                  <a:cubicBezTo>
                    <a:pt x="17155" y="1247"/>
                    <a:pt x="13567" y="2035"/>
                    <a:pt x="9563" y="2035"/>
                  </a:cubicBezTo>
                  <a:cubicBezTo>
                    <a:pt x="6102" y="2035"/>
                    <a:pt x="2939" y="1449"/>
                    <a:pt x="564" y="480"/>
                  </a:cubicBezTo>
                  <a:cubicBezTo>
                    <a:pt x="330" y="1279"/>
                    <a:pt x="138" y="2099"/>
                    <a:pt x="0" y="2919"/>
                  </a:cubicBezTo>
                  <a:lnTo>
                    <a:pt x="20318" y="2919"/>
                  </a:lnTo>
                  <a:cubicBezTo>
                    <a:pt x="20148" y="1928"/>
                    <a:pt x="19913" y="959"/>
                    <a:pt x="19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7"/>
            <p:cNvSpPr/>
            <p:nvPr/>
          </p:nvSpPr>
          <p:spPr>
            <a:xfrm>
              <a:off x="2281350" y="2404650"/>
              <a:ext cx="52475" cy="59900"/>
            </a:xfrm>
            <a:custGeom>
              <a:avLst/>
              <a:gdLst/>
              <a:ahLst/>
              <a:cxnLst/>
              <a:rect l="l" t="t" r="r" b="b"/>
              <a:pathLst>
                <a:path w="2099" h="2396" extrusionOk="0">
                  <a:moveTo>
                    <a:pt x="1078" y="1"/>
                  </a:moveTo>
                  <a:cubicBezTo>
                    <a:pt x="836" y="1"/>
                    <a:pt x="477" y="110"/>
                    <a:pt x="288" y="698"/>
                  </a:cubicBezTo>
                  <a:cubicBezTo>
                    <a:pt x="1" y="1593"/>
                    <a:pt x="277" y="2285"/>
                    <a:pt x="799" y="2370"/>
                  </a:cubicBezTo>
                  <a:cubicBezTo>
                    <a:pt x="858" y="2387"/>
                    <a:pt x="917" y="2396"/>
                    <a:pt x="977" y="2396"/>
                  </a:cubicBezTo>
                  <a:cubicBezTo>
                    <a:pt x="1430" y="2396"/>
                    <a:pt x="1867" y="1900"/>
                    <a:pt x="1971" y="1071"/>
                  </a:cubicBezTo>
                  <a:cubicBezTo>
                    <a:pt x="2098" y="144"/>
                    <a:pt x="1385" y="59"/>
                    <a:pt x="1321" y="38"/>
                  </a:cubicBezTo>
                  <a:cubicBezTo>
                    <a:pt x="1299" y="31"/>
                    <a:pt x="1205" y="1"/>
                    <a:pt x="1078" y="1"/>
                  </a:cubicBezTo>
                  <a:close/>
                </a:path>
              </a:pathLst>
            </a:custGeom>
            <a:solidFill>
              <a:srgbClr val="F39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7"/>
            <p:cNvSpPr/>
            <p:nvPr/>
          </p:nvSpPr>
          <p:spPr>
            <a:xfrm>
              <a:off x="2090200" y="2408925"/>
              <a:ext cx="52475" cy="59875"/>
            </a:xfrm>
            <a:custGeom>
              <a:avLst/>
              <a:gdLst/>
              <a:ahLst/>
              <a:cxnLst/>
              <a:rect l="l" t="t" r="r" b="b"/>
              <a:pathLst>
                <a:path w="2099" h="2395" extrusionOk="0">
                  <a:moveTo>
                    <a:pt x="1010" y="0"/>
                  </a:moveTo>
                  <a:cubicBezTo>
                    <a:pt x="884" y="0"/>
                    <a:pt x="789" y="30"/>
                    <a:pt x="767" y="37"/>
                  </a:cubicBezTo>
                  <a:cubicBezTo>
                    <a:pt x="704" y="59"/>
                    <a:pt x="1" y="144"/>
                    <a:pt x="118" y="1070"/>
                  </a:cubicBezTo>
                  <a:cubicBezTo>
                    <a:pt x="231" y="1899"/>
                    <a:pt x="669" y="2395"/>
                    <a:pt x="1123" y="2395"/>
                  </a:cubicBezTo>
                  <a:cubicBezTo>
                    <a:pt x="1182" y="2395"/>
                    <a:pt x="1241" y="2387"/>
                    <a:pt x="1300" y="2369"/>
                  </a:cubicBezTo>
                  <a:cubicBezTo>
                    <a:pt x="1822" y="2284"/>
                    <a:pt x="2099" y="1603"/>
                    <a:pt x="1800" y="697"/>
                  </a:cubicBezTo>
                  <a:cubicBezTo>
                    <a:pt x="1611" y="110"/>
                    <a:pt x="1252" y="0"/>
                    <a:pt x="1010" y="0"/>
                  </a:cubicBezTo>
                  <a:close/>
                </a:path>
              </a:pathLst>
            </a:custGeom>
            <a:solidFill>
              <a:srgbClr val="F39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7"/>
            <p:cNvSpPr/>
            <p:nvPr/>
          </p:nvSpPr>
          <p:spPr>
            <a:xfrm>
              <a:off x="2112000" y="2299400"/>
              <a:ext cx="197625" cy="251175"/>
            </a:xfrm>
            <a:custGeom>
              <a:avLst/>
              <a:gdLst/>
              <a:ahLst/>
              <a:cxnLst/>
              <a:rect l="l" t="t" r="r" b="b"/>
              <a:pathLst>
                <a:path w="7905" h="10047" extrusionOk="0">
                  <a:moveTo>
                    <a:pt x="3714" y="1"/>
                  </a:moveTo>
                  <a:cubicBezTo>
                    <a:pt x="2932" y="1"/>
                    <a:pt x="648" y="276"/>
                    <a:pt x="343" y="3673"/>
                  </a:cubicBezTo>
                  <a:cubicBezTo>
                    <a:pt x="0" y="7511"/>
                    <a:pt x="1649" y="10046"/>
                    <a:pt x="3782" y="10046"/>
                  </a:cubicBezTo>
                  <a:cubicBezTo>
                    <a:pt x="3839" y="10046"/>
                    <a:pt x="3896" y="10044"/>
                    <a:pt x="3953" y="10041"/>
                  </a:cubicBezTo>
                  <a:cubicBezTo>
                    <a:pt x="4010" y="10044"/>
                    <a:pt x="4066" y="10046"/>
                    <a:pt x="4123" y="10046"/>
                  </a:cubicBezTo>
                  <a:cubicBezTo>
                    <a:pt x="6256" y="10046"/>
                    <a:pt x="7905" y="7511"/>
                    <a:pt x="7563" y="3673"/>
                  </a:cubicBezTo>
                  <a:cubicBezTo>
                    <a:pt x="7248" y="276"/>
                    <a:pt x="4963" y="1"/>
                    <a:pt x="4188" y="1"/>
                  </a:cubicBezTo>
                  <a:cubicBezTo>
                    <a:pt x="4071" y="1"/>
                    <a:pt x="3989" y="7"/>
                    <a:pt x="3953" y="10"/>
                  </a:cubicBezTo>
                  <a:cubicBezTo>
                    <a:pt x="3915" y="7"/>
                    <a:pt x="3831" y="1"/>
                    <a:pt x="3714" y="1"/>
                  </a:cubicBezTo>
                  <a:close/>
                </a:path>
              </a:pathLst>
            </a:custGeom>
            <a:solidFill>
              <a:srgbClr val="F5A6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7"/>
            <p:cNvSpPr/>
            <p:nvPr/>
          </p:nvSpPr>
          <p:spPr>
            <a:xfrm>
              <a:off x="2155150" y="2261800"/>
              <a:ext cx="196250" cy="174425"/>
            </a:xfrm>
            <a:custGeom>
              <a:avLst/>
              <a:gdLst/>
              <a:ahLst/>
              <a:cxnLst/>
              <a:rect l="l" t="t" r="r" b="b"/>
              <a:pathLst>
                <a:path w="7850" h="6977" extrusionOk="0">
                  <a:moveTo>
                    <a:pt x="3208" y="0"/>
                  </a:moveTo>
                  <a:cubicBezTo>
                    <a:pt x="1553" y="0"/>
                    <a:pt x="0" y="1020"/>
                    <a:pt x="129" y="2568"/>
                  </a:cubicBezTo>
                  <a:cubicBezTo>
                    <a:pt x="129" y="2568"/>
                    <a:pt x="917" y="3878"/>
                    <a:pt x="2163" y="4080"/>
                  </a:cubicBezTo>
                  <a:lnTo>
                    <a:pt x="2163" y="3548"/>
                  </a:lnTo>
                  <a:cubicBezTo>
                    <a:pt x="2163" y="3548"/>
                    <a:pt x="2887" y="4240"/>
                    <a:pt x="5027" y="4463"/>
                  </a:cubicBezTo>
                  <a:lnTo>
                    <a:pt x="4931" y="3750"/>
                  </a:lnTo>
                  <a:lnTo>
                    <a:pt x="4931" y="3750"/>
                  </a:lnTo>
                  <a:cubicBezTo>
                    <a:pt x="4932" y="3750"/>
                    <a:pt x="6113" y="5401"/>
                    <a:pt x="5922" y="6976"/>
                  </a:cubicBezTo>
                  <a:cubicBezTo>
                    <a:pt x="5922" y="6976"/>
                    <a:pt x="7849" y="3218"/>
                    <a:pt x="5869" y="1109"/>
                  </a:cubicBezTo>
                  <a:cubicBezTo>
                    <a:pt x="5149" y="339"/>
                    <a:pt x="4161" y="0"/>
                    <a:pt x="32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7"/>
            <p:cNvSpPr/>
            <p:nvPr/>
          </p:nvSpPr>
          <p:spPr>
            <a:xfrm>
              <a:off x="2068100" y="2286600"/>
              <a:ext cx="100125" cy="151225"/>
            </a:xfrm>
            <a:custGeom>
              <a:avLst/>
              <a:gdLst/>
              <a:ahLst/>
              <a:cxnLst/>
              <a:rect l="l" t="t" r="r" b="b"/>
              <a:pathLst>
                <a:path w="4005" h="6049" extrusionOk="0">
                  <a:moveTo>
                    <a:pt x="2924" y="0"/>
                  </a:moveTo>
                  <a:cubicBezTo>
                    <a:pt x="2586" y="0"/>
                    <a:pt x="2202" y="115"/>
                    <a:pt x="1822" y="468"/>
                  </a:cubicBezTo>
                  <a:cubicBezTo>
                    <a:pt x="1" y="2162"/>
                    <a:pt x="1257" y="5069"/>
                    <a:pt x="1257" y="5069"/>
                  </a:cubicBezTo>
                  <a:lnTo>
                    <a:pt x="1683" y="5111"/>
                  </a:lnTo>
                  <a:cubicBezTo>
                    <a:pt x="1683" y="5111"/>
                    <a:pt x="1619" y="5463"/>
                    <a:pt x="2088" y="6048"/>
                  </a:cubicBezTo>
                  <a:cubicBezTo>
                    <a:pt x="2088" y="6048"/>
                    <a:pt x="2152" y="2694"/>
                    <a:pt x="3600" y="1576"/>
                  </a:cubicBezTo>
                  <a:lnTo>
                    <a:pt x="4005" y="383"/>
                  </a:lnTo>
                  <a:cubicBezTo>
                    <a:pt x="4005" y="383"/>
                    <a:pt x="3542" y="0"/>
                    <a:pt x="2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7"/>
            <p:cNvSpPr/>
            <p:nvPr/>
          </p:nvSpPr>
          <p:spPr>
            <a:xfrm>
              <a:off x="2246750" y="2266075"/>
              <a:ext cx="104650" cy="170150"/>
            </a:xfrm>
            <a:custGeom>
              <a:avLst/>
              <a:gdLst/>
              <a:ahLst/>
              <a:cxnLst/>
              <a:rect l="l" t="t" r="r" b="b"/>
              <a:pathLst>
                <a:path w="4186" h="6806" extrusionOk="0">
                  <a:moveTo>
                    <a:pt x="682" y="1"/>
                  </a:moveTo>
                  <a:lnTo>
                    <a:pt x="682" y="1"/>
                  </a:lnTo>
                  <a:cubicBezTo>
                    <a:pt x="799" y="587"/>
                    <a:pt x="884" y="1194"/>
                    <a:pt x="820" y="1779"/>
                  </a:cubicBezTo>
                  <a:cubicBezTo>
                    <a:pt x="714" y="2589"/>
                    <a:pt x="437" y="3366"/>
                    <a:pt x="0" y="4058"/>
                  </a:cubicBezTo>
                  <a:cubicBezTo>
                    <a:pt x="447" y="4175"/>
                    <a:pt x="905" y="4250"/>
                    <a:pt x="1363" y="4292"/>
                  </a:cubicBezTo>
                  <a:lnTo>
                    <a:pt x="1267" y="3579"/>
                  </a:lnTo>
                  <a:lnTo>
                    <a:pt x="1267" y="3579"/>
                  </a:lnTo>
                  <a:cubicBezTo>
                    <a:pt x="1268" y="3579"/>
                    <a:pt x="2449" y="5230"/>
                    <a:pt x="2258" y="6805"/>
                  </a:cubicBezTo>
                  <a:cubicBezTo>
                    <a:pt x="2258" y="6805"/>
                    <a:pt x="4185" y="3047"/>
                    <a:pt x="2215" y="938"/>
                  </a:cubicBezTo>
                  <a:cubicBezTo>
                    <a:pt x="1789" y="491"/>
                    <a:pt x="1267" y="171"/>
                    <a:pt x="682" y="1"/>
                  </a:cubicBezTo>
                  <a:close/>
                </a:path>
              </a:pathLst>
            </a:custGeom>
            <a:solidFill>
              <a:srgbClr val="C44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7"/>
            <p:cNvSpPr/>
            <p:nvPr/>
          </p:nvSpPr>
          <p:spPr>
            <a:xfrm>
              <a:off x="2071050" y="2305225"/>
              <a:ext cx="63650" cy="132875"/>
            </a:xfrm>
            <a:custGeom>
              <a:avLst/>
              <a:gdLst/>
              <a:ahLst/>
              <a:cxnLst/>
              <a:rect l="l" t="t" r="r" b="b"/>
              <a:pathLst>
                <a:path w="2546" h="5315" extrusionOk="0">
                  <a:moveTo>
                    <a:pt x="1438" y="0"/>
                  </a:moveTo>
                  <a:lnTo>
                    <a:pt x="1438" y="0"/>
                  </a:lnTo>
                  <a:cubicBezTo>
                    <a:pt x="0" y="1704"/>
                    <a:pt x="1139" y="4324"/>
                    <a:pt x="1139" y="4324"/>
                  </a:cubicBezTo>
                  <a:lnTo>
                    <a:pt x="1565" y="4366"/>
                  </a:lnTo>
                  <a:cubicBezTo>
                    <a:pt x="1565" y="4366"/>
                    <a:pt x="1501" y="4718"/>
                    <a:pt x="1959" y="5314"/>
                  </a:cubicBezTo>
                  <a:cubicBezTo>
                    <a:pt x="1959" y="5314"/>
                    <a:pt x="1991" y="3589"/>
                    <a:pt x="2545" y="2194"/>
                  </a:cubicBezTo>
                  <a:cubicBezTo>
                    <a:pt x="1810" y="1715"/>
                    <a:pt x="1384" y="874"/>
                    <a:pt x="1438" y="0"/>
                  </a:cubicBezTo>
                  <a:close/>
                </a:path>
              </a:pathLst>
            </a:custGeom>
            <a:solidFill>
              <a:srgbClr val="C44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7"/>
            <p:cNvSpPr/>
            <p:nvPr/>
          </p:nvSpPr>
          <p:spPr>
            <a:xfrm>
              <a:off x="2217725" y="2423950"/>
              <a:ext cx="16000" cy="49275"/>
            </a:xfrm>
            <a:custGeom>
              <a:avLst/>
              <a:gdLst/>
              <a:ahLst/>
              <a:cxnLst/>
              <a:rect l="l" t="t" r="r" b="b"/>
              <a:pathLst>
                <a:path w="640" h="1971" extrusionOk="0">
                  <a:moveTo>
                    <a:pt x="1" y="1"/>
                  </a:moveTo>
                  <a:lnTo>
                    <a:pt x="1" y="1"/>
                  </a:lnTo>
                  <a:cubicBezTo>
                    <a:pt x="54" y="256"/>
                    <a:pt x="128" y="522"/>
                    <a:pt x="224" y="778"/>
                  </a:cubicBezTo>
                  <a:cubicBezTo>
                    <a:pt x="307" y="1015"/>
                    <a:pt x="399" y="1262"/>
                    <a:pt x="501" y="1500"/>
                  </a:cubicBezTo>
                  <a:lnTo>
                    <a:pt x="501" y="1500"/>
                  </a:lnTo>
                  <a:cubicBezTo>
                    <a:pt x="455" y="1567"/>
                    <a:pt x="410" y="1641"/>
                    <a:pt x="373" y="1715"/>
                  </a:cubicBezTo>
                  <a:cubicBezTo>
                    <a:pt x="320" y="1800"/>
                    <a:pt x="267" y="1885"/>
                    <a:pt x="224" y="1971"/>
                  </a:cubicBezTo>
                  <a:cubicBezTo>
                    <a:pt x="299" y="1907"/>
                    <a:pt x="363" y="1832"/>
                    <a:pt x="426" y="1758"/>
                  </a:cubicBezTo>
                  <a:cubicBezTo>
                    <a:pt x="490" y="1683"/>
                    <a:pt x="554" y="1609"/>
                    <a:pt x="618" y="1534"/>
                  </a:cubicBezTo>
                  <a:lnTo>
                    <a:pt x="639" y="1513"/>
                  </a:lnTo>
                  <a:lnTo>
                    <a:pt x="629" y="1481"/>
                  </a:lnTo>
                  <a:cubicBezTo>
                    <a:pt x="544" y="1225"/>
                    <a:pt x="448" y="970"/>
                    <a:pt x="352" y="725"/>
                  </a:cubicBezTo>
                  <a:cubicBezTo>
                    <a:pt x="245" y="469"/>
                    <a:pt x="128" y="235"/>
                    <a:pt x="1" y="1"/>
                  </a:cubicBezTo>
                  <a:close/>
                </a:path>
              </a:pathLst>
            </a:custGeom>
            <a:solidFill>
              <a:srgbClr val="F39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7"/>
            <p:cNvSpPr/>
            <p:nvPr/>
          </p:nvSpPr>
          <p:spPr>
            <a:xfrm>
              <a:off x="2191100" y="2484925"/>
              <a:ext cx="57000" cy="13525"/>
            </a:xfrm>
            <a:custGeom>
              <a:avLst/>
              <a:gdLst/>
              <a:ahLst/>
              <a:cxnLst/>
              <a:rect l="l" t="t" r="r" b="b"/>
              <a:pathLst>
                <a:path w="2280" h="541" extrusionOk="0">
                  <a:moveTo>
                    <a:pt x="2279" y="0"/>
                  </a:moveTo>
                  <a:cubicBezTo>
                    <a:pt x="1939" y="203"/>
                    <a:pt x="1555" y="330"/>
                    <a:pt x="1161" y="384"/>
                  </a:cubicBezTo>
                  <a:cubicBezTo>
                    <a:pt x="1089" y="389"/>
                    <a:pt x="1017" y="392"/>
                    <a:pt x="944" y="392"/>
                  </a:cubicBezTo>
                  <a:cubicBezTo>
                    <a:pt x="620" y="392"/>
                    <a:pt x="296" y="333"/>
                    <a:pt x="1" y="203"/>
                  </a:cubicBezTo>
                  <a:lnTo>
                    <a:pt x="1" y="203"/>
                  </a:lnTo>
                  <a:cubicBezTo>
                    <a:pt x="160" y="330"/>
                    <a:pt x="352" y="426"/>
                    <a:pt x="554" y="479"/>
                  </a:cubicBezTo>
                  <a:cubicBezTo>
                    <a:pt x="704" y="519"/>
                    <a:pt x="854" y="541"/>
                    <a:pt x="1009" y="541"/>
                  </a:cubicBezTo>
                  <a:cubicBezTo>
                    <a:pt x="1063" y="541"/>
                    <a:pt x="1117" y="538"/>
                    <a:pt x="1172" y="533"/>
                  </a:cubicBezTo>
                  <a:cubicBezTo>
                    <a:pt x="1587" y="490"/>
                    <a:pt x="1981" y="298"/>
                    <a:pt x="2279" y="0"/>
                  </a:cubicBezTo>
                  <a:close/>
                </a:path>
              </a:pathLst>
            </a:custGeom>
            <a:solidFill>
              <a:srgbClr val="F39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7"/>
            <p:cNvSpPr/>
            <p:nvPr/>
          </p:nvSpPr>
          <p:spPr>
            <a:xfrm>
              <a:off x="2244625" y="2412775"/>
              <a:ext cx="12250" cy="26650"/>
            </a:xfrm>
            <a:custGeom>
              <a:avLst/>
              <a:gdLst/>
              <a:ahLst/>
              <a:cxnLst/>
              <a:rect l="l" t="t" r="r" b="b"/>
              <a:pathLst>
                <a:path w="490" h="1066" extrusionOk="0">
                  <a:moveTo>
                    <a:pt x="245" y="0"/>
                  </a:moveTo>
                  <a:cubicBezTo>
                    <a:pt x="117" y="0"/>
                    <a:pt x="0" y="245"/>
                    <a:pt x="0" y="533"/>
                  </a:cubicBezTo>
                  <a:cubicBezTo>
                    <a:pt x="0" y="831"/>
                    <a:pt x="117" y="1065"/>
                    <a:pt x="245" y="1065"/>
                  </a:cubicBezTo>
                  <a:cubicBezTo>
                    <a:pt x="383" y="1065"/>
                    <a:pt x="490" y="831"/>
                    <a:pt x="490" y="533"/>
                  </a:cubicBezTo>
                  <a:cubicBezTo>
                    <a:pt x="490" y="245"/>
                    <a:pt x="383" y="0"/>
                    <a:pt x="245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7"/>
            <p:cNvSpPr/>
            <p:nvPr/>
          </p:nvSpPr>
          <p:spPr>
            <a:xfrm>
              <a:off x="2160750" y="2412775"/>
              <a:ext cx="12275" cy="26650"/>
            </a:xfrm>
            <a:custGeom>
              <a:avLst/>
              <a:gdLst/>
              <a:ahLst/>
              <a:cxnLst/>
              <a:rect l="l" t="t" r="r" b="b"/>
              <a:pathLst>
                <a:path w="491" h="1066" extrusionOk="0">
                  <a:moveTo>
                    <a:pt x="246" y="0"/>
                  </a:moveTo>
                  <a:cubicBezTo>
                    <a:pt x="118" y="0"/>
                    <a:pt x="1" y="245"/>
                    <a:pt x="1" y="533"/>
                  </a:cubicBezTo>
                  <a:cubicBezTo>
                    <a:pt x="1" y="831"/>
                    <a:pt x="118" y="1065"/>
                    <a:pt x="246" y="1065"/>
                  </a:cubicBezTo>
                  <a:cubicBezTo>
                    <a:pt x="384" y="1065"/>
                    <a:pt x="491" y="831"/>
                    <a:pt x="491" y="533"/>
                  </a:cubicBezTo>
                  <a:cubicBezTo>
                    <a:pt x="491" y="245"/>
                    <a:pt x="384" y="0"/>
                    <a:pt x="246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7"/>
            <p:cNvSpPr/>
            <p:nvPr/>
          </p:nvSpPr>
          <p:spPr>
            <a:xfrm>
              <a:off x="2229450" y="2388700"/>
              <a:ext cx="42600" cy="15575"/>
            </a:xfrm>
            <a:custGeom>
              <a:avLst/>
              <a:gdLst/>
              <a:ahLst/>
              <a:cxnLst/>
              <a:rect l="l" t="t" r="r" b="b"/>
              <a:pathLst>
                <a:path w="1704" h="623" extrusionOk="0">
                  <a:moveTo>
                    <a:pt x="796" y="0"/>
                  </a:moveTo>
                  <a:cubicBezTo>
                    <a:pt x="626" y="0"/>
                    <a:pt x="467" y="53"/>
                    <a:pt x="330" y="143"/>
                  </a:cubicBezTo>
                  <a:cubicBezTo>
                    <a:pt x="256" y="197"/>
                    <a:pt x="192" y="261"/>
                    <a:pt x="128" y="335"/>
                  </a:cubicBezTo>
                  <a:cubicBezTo>
                    <a:pt x="75" y="399"/>
                    <a:pt x="32" y="474"/>
                    <a:pt x="0" y="559"/>
                  </a:cubicBezTo>
                  <a:cubicBezTo>
                    <a:pt x="85" y="516"/>
                    <a:pt x="149" y="474"/>
                    <a:pt x="224" y="442"/>
                  </a:cubicBezTo>
                  <a:cubicBezTo>
                    <a:pt x="288" y="399"/>
                    <a:pt x="362" y="367"/>
                    <a:pt x="437" y="346"/>
                  </a:cubicBezTo>
                  <a:cubicBezTo>
                    <a:pt x="531" y="306"/>
                    <a:pt x="632" y="284"/>
                    <a:pt x="739" y="284"/>
                  </a:cubicBezTo>
                  <a:cubicBezTo>
                    <a:pt x="776" y="284"/>
                    <a:pt x="813" y="287"/>
                    <a:pt x="852" y="293"/>
                  </a:cubicBezTo>
                  <a:cubicBezTo>
                    <a:pt x="990" y="303"/>
                    <a:pt x="1129" y="346"/>
                    <a:pt x="1267" y="410"/>
                  </a:cubicBezTo>
                  <a:cubicBezTo>
                    <a:pt x="1416" y="474"/>
                    <a:pt x="1555" y="548"/>
                    <a:pt x="1704" y="623"/>
                  </a:cubicBezTo>
                  <a:cubicBezTo>
                    <a:pt x="1629" y="463"/>
                    <a:pt x="1523" y="324"/>
                    <a:pt x="1384" y="218"/>
                  </a:cubicBezTo>
                  <a:cubicBezTo>
                    <a:pt x="1246" y="101"/>
                    <a:pt x="1065" y="26"/>
                    <a:pt x="884" y="5"/>
                  </a:cubicBezTo>
                  <a:cubicBezTo>
                    <a:pt x="854" y="2"/>
                    <a:pt x="825" y="0"/>
                    <a:pt x="796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7"/>
            <p:cNvSpPr/>
            <p:nvPr/>
          </p:nvSpPr>
          <p:spPr>
            <a:xfrm>
              <a:off x="2145050" y="2388700"/>
              <a:ext cx="42350" cy="15575"/>
            </a:xfrm>
            <a:custGeom>
              <a:avLst/>
              <a:gdLst/>
              <a:ahLst/>
              <a:cxnLst/>
              <a:rect l="l" t="t" r="r" b="b"/>
              <a:pathLst>
                <a:path w="1694" h="623" extrusionOk="0">
                  <a:moveTo>
                    <a:pt x="783" y="0"/>
                  </a:moveTo>
                  <a:cubicBezTo>
                    <a:pt x="627" y="0"/>
                    <a:pt x="467" y="53"/>
                    <a:pt x="330" y="143"/>
                  </a:cubicBezTo>
                  <a:cubicBezTo>
                    <a:pt x="256" y="197"/>
                    <a:pt x="181" y="261"/>
                    <a:pt x="128" y="335"/>
                  </a:cubicBezTo>
                  <a:cubicBezTo>
                    <a:pt x="75" y="399"/>
                    <a:pt x="32" y="474"/>
                    <a:pt x="0" y="559"/>
                  </a:cubicBezTo>
                  <a:cubicBezTo>
                    <a:pt x="86" y="516"/>
                    <a:pt x="149" y="474"/>
                    <a:pt x="213" y="442"/>
                  </a:cubicBezTo>
                  <a:cubicBezTo>
                    <a:pt x="288" y="399"/>
                    <a:pt x="352" y="367"/>
                    <a:pt x="426" y="346"/>
                  </a:cubicBezTo>
                  <a:cubicBezTo>
                    <a:pt x="529" y="306"/>
                    <a:pt x="632" y="284"/>
                    <a:pt x="734" y="284"/>
                  </a:cubicBezTo>
                  <a:cubicBezTo>
                    <a:pt x="770" y="284"/>
                    <a:pt x="806" y="287"/>
                    <a:pt x="842" y="293"/>
                  </a:cubicBezTo>
                  <a:cubicBezTo>
                    <a:pt x="991" y="303"/>
                    <a:pt x="1129" y="346"/>
                    <a:pt x="1257" y="410"/>
                  </a:cubicBezTo>
                  <a:cubicBezTo>
                    <a:pt x="1406" y="474"/>
                    <a:pt x="1555" y="548"/>
                    <a:pt x="1694" y="623"/>
                  </a:cubicBezTo>
                  <a:cubicBezTo>
                    <a:pt x="1630" y="463"/>
                    <a:pt x="1513" y="324"/>
                    <a:pt x="1374" y="218"/>
                  </a:cubicBezTo>
                  <a:cubicBezTo>
                    <a:pt x="1236" y="101"/>
                    <a:pt x="1055" y="26"/>
                    <a:pt x="863" y="5"/>
                  </a:cubicBezTo>
                  <a:cubicBezTo>
                    <a:pt x="837" y="2"/>
                    <a:pt x="810" y="0"/>
                    <a:pt x="783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7"/>
            <p:cNvSpPr/>
            <p:nvPr/>
          </p:nvSpPr>
          <p:spPr>
            <a:xfrm>
              <a:off x="2069450" y="2455900"/>
              <a:ext cx="76425" cy="82825"/>
            </a:xfrm>
            <a:custGeom>
              <a:avLst/>
              <a:gdLst/>
              <a:ahLst/>
              <a:cxnLst/>
              <a:rect l="l" t="t" r="r" b="b"/>
              <a:pathLst>
                <a:path w="3057" h="3313" fill="none" extrusionOk="0">
                  <a:moveTo>
                    <a:pt x="1853" y="0"/>
                  </a:moveTo>
                  <a:cubicBezTo>
                    <a:pt x="724" y="0"/>
                    <a:pt x="0" y="1182"/>
                    <a:pt x="501" y="2183"/>
                  </a:cubicBezTo>
                  <a:cubicBezTo>
                    <a:pt x="1001" y="3184"/>
                    <a:pt x="2385" y="3312"/>
                    <a:pt x="3056" y="2407"/>
                  </a:cubicBezTo>
                </a:path>
              </a:pathLst>
            </a:custGeom>
            <a:noFill/>
            <a:ln w="3450" cap="rnd" cmpd="sng">
              <a:solidFill>
                <a:schemeClr val="accent5"/>
              </a:solidFill>
              <a:prstDash val="solid"/>
              <a:miter lim="106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7"/>
            <p:cNvSpPr/>
            <p:nvPr/>
          </p:nvSpPr>
          <p:spPr>
            <a:xfrm>
              <a:off x="2276025" y="2455900"/>
              <a:ext cx="76425" cy="82825"/>
            </a:xfrm>
            <a:custGeom>
              <a:avLst/>
              <a:gdLst/>
              <a:ahLst/>
              <a:cxnLst/>
              <a:rect l="l" t="t" r="r" b="b"/>
              <a:pathLst>
                <a:path w="3057" h="3313" fill="none" extrusionOk="0">
                  <a:moveTo>
                    <a:pt x="1204" y="0"/>
                  </a:moveTo>
                  <a:cubicBezTo>
                    <a:pt x="2322" y="0"/>
                    <a:pt x="3057" y="1182"/>
                    <a:pt x="2556" y="2183"/>
                  </a:cubicBezTo>
                  <a:cubicBezTo>
                    <a:pt x="2045" y="3184"/>
                    <a:pt x="661" y="3312"/>
                    <a:pt x="1" y="2407"/>
                  </a:cubicBezTo>
                </a:path>
              </a:pathLst>
            </a:custGeom>
            <a:noFill/>
            <a:ln w="3450" cap="rnd" cmpd="sng">
              <a:solidFill>
                <a:schemeClr val="accent5"/>
              </a:solidFill>
              <a:prstDash val="solid"/>
              <a:miter lim="106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8" name="Google Shape;298;p27"/>
          <p:cNvGrpSpPr/>
          <p:nvPr/>
        </p:nvGrpSpPr>
        <p:grpSpPr>
          <a:xfrm>
            <a:off x="4214308" y="1727055"/>
            <a:ext cx="671678" cy="737943"/>
            <a:chOff x="4535700" y="2961725"/>
            <a:chExt cx="527675" cy="579825"/>
          </a:xfrm>
        </p:grpSpPr>
        <p:sp>
          <p:nvSpPr>
            <p:cNvPr id="299" name="Google Shape;299;p27"/>
            <p:cNvSpPr/>
            <p:nvPr/>
          </p:nvSpPr>
          <p:spPr>
            <a:xfrm>
              <a:off x="4537025" y="3256675"/>
              <a:ext cx="524750" cy="284875"/>
            </a:xfrm>
            <a:custGeom>
              <a:avLst/>
              <a:gdLst/>
              <a:ahLst/>
              <a:cxnLst/>
              <a:rect l="l" t="t" r="r" b="b"/>
              <a:pathLst>
                <a:path w="20990" h="11395" extrusionOk="0">
                  <a:moveTo>
                    <a:pt x="10320" y="1"/>
                  </a:moveTo>
                  <a:lnTo>
                    <a:pt x="10320" y="107"/>
                  </a:lnTo>
                  <a:lnTo>
                    <a:pt x="8626" y="1"/>
                  </a:lnTo>
                  <a:lnTo>
                    <a:pt x="8626" y="1"/>
                  </a:lnTo>
                  <a:cubicBezTo>
                    <a:pt x="8626" y="1"/>
                    <a:pt x="8935" y="2972"/>
                    <a:pt x="7806" y="3589"/>
                  </a:cubicBezTo>
                  <a:cubicBezTo>
                    <a:pt x="6678" y="4207"/>
                    <a:pt x="1" y="4516"/>
                    <a:pt x="725" y="11395"/>
                  </a:cubicBezTo>
                  <a:lnTo>
                    <a:pt x="20276" y="11395"/>
                  </a:lnTo>
                  <a:cubicBezTo>
                    <a:pt x="20990" y="4516"/>
                    <a:pt x="14324" y="4207"/>
                    <a:pt x="13195" y="3589"/>
                  </a:cubicBezTo>
                  <a:cubicBezTo>
                    <a:pt x="12066" y="2972"/>
                    <a:pt x="12375" y="1"/>
                    <a:pt x="12375" y="1"/>
                  </a:cubicBezTo>
                  <a:lnTo>
                    <a:pt x="12375" y="1"/>
                  </a:lnTo>
                  <a:lnTo>
                    <a:pt x="10682" y="107"/>
                  </a:lnTo>
                  <a:lnTo>
                    <a:pt x="10682" y="1"/>
                  </a:lnTo>
                  <a:lnTo>
                    <a:pt x="10501" y="54"/>
                  </a:lnTo>
                  <a:lnTo>
                    <a:pt x="10320" y="1"/>
                  </a:lnTo>
                  <a:close/>
                </a:path>
              </a:pathLst>
            </a:custGeom>
            <a:solidFill>
              <a:srgbClr val="FCE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7"/>
            <p:cNvSpPr/>
            <p:nvPr/>
          </p:nvSpPr>
          <p:spPr>
            <a:xfrm>
              <a:off x="4746825" y="3256675"/>
              <a:ext cx="101175" cy="70575"/>
            </a:xfrm>
            <a:custGeom>
              <a:avLst/>
              <a:gdLst/>
              <a:ahLst/>
              <a:cxnLst/>
              <a:rect l="l" t="t" r="r" b="b"/>
              <a:pathLst>
                <a:path w="4047" h="2823" extrusionOk="0">
                  <a:moveTo>
                    <a:pt x="1928" y="1"/>
                  </a:moveTo>
                  <a:lnTo>
                    <a:pt x="1928" y="107"/>
                  </a:lnTo>
                  <a:lnTo>
                    <a:pt x="234" y="1"/>
                  </a:lnTo>
                  <a:lnTo>
                    <a:pt x="234" y="1"/>
                  </a:lnTo>
                  <a:cubicBezTo>
                    <a:pt x="234" y="1"/>
                    <a:pt x="415" y="1726"/>
                    <a:pt x="0" y="2823"/>
                  </a:cubicBezTo>
                  <a:cubicBezTo>
                    <a:pt x="1353" y="2620"/>
                    <a:pt x="2694" y="2418"/>
                    <a:pt x="4047" y="2205"/>
                  </a:cubicBezTo>
                  <a:cubicBezTo>
                    <a:pt x="3930" y="1470"/>
                    <a:pt x="3908" y="735"/>
                    <a:pt x="3983" y="1"/>
                  </a:cubicBezTo>
                  <a:lnTo>
                    <a:pt x="3983" y="1"/>
                  </a:lnTo>
                  <a:lnTo>
                    <a:pt x="2290" y="107"/>
                  </a:lnTo>
                  <a:lnTo>
                    <a:pt x="2290" y="1"/>
                  </a:lnTo>
                  <a:lnTo>
                    <a:pt x="2109" y="54"/>
                  </a:lnTo>
                  <a:lnTo>
                    <a:pt x="1928" y="1"/>
                  </a:lnTo>
                  <a:close/>
                </a:path>
              </a:pathLst>
            </a:custGeom>
            <a:solidFill>
              <a:srgbClr val="FAD4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7"/>
            <p:cNvSpPr/>
            <p:nvPr/>
          </p:nvSpPr>
          <p:spPr>
            <a:xfrm>
              <a:off x="4535700" y="3349600"/>
              <a:ext cx="527675" cy="191950"/>
            </a:xfrm>
            <a:custGeom>
              <a:avLst/>
              <a:gdLst/>
              <a:ahLst/>
              <a:cxnLst/>
              <a:rect l="l" t="t" r="r" b="b"/>
              <a:pathLst>
                <a:path w="21107" h="7678" extrusionOk="0">
                  <a:moveTo>
                    <a:pt x="7135" y="0"/>
                  </a:moveTo>
                  <a:cubicBezTo>
                    <a:pt x="5069" y="575"/>
                    <a:pt x="1" y="1587"/>
                    <a:pt x="629" y="7678"/>
                  </a:cubicBezTo>
                  <a:lnTo>
                    <a:pt x="20468" y="7678"/>
                  </a:lnTo>
                  <a:cubicBezTo>
                    <a:pt x="21107" y="1587"/>
                    <a:pt x="16027" y="575"/>
                    <a:pt x="13961" y="0"/>
                  </a:cubicBezTo>
                  <a:cubicBezTo>
                    <a:pt x="13173" y="809"/>
                    <a:pt x="11938" y="1331"/>
                    <a:pt x="10554" y="1331"/>
                  </a:cubicBezTo>
                  <a:cubicBezTo>
                    <a:pt x="9159" y="1331"/>
                    <a:pt x="7923" y="809"/>
                    <a:pt x="7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7"/>
            <p:cNvSpPr/>
            <p:nvPr/>
          </p:nvSpPr>
          <p:spPr>
            <a:xfrm>
              <a:off x="4818700" y="3487450"/>
              <a:ext cx="28500" cy="26675"/>
            </a:xfrm>
            <a:custGeom>
              <a:avLst/>
              <a:gdLst/>
              <a:ahLst/>
              <a:cxnLst/>
              <a:rect l="l" t="t" r="r" b="b"/>
              <a:pathLst>
                <a:path w="1140" h="1067" extrusionOk="0">
                  <a:moveTo>
                    <a:pt x="543" y="141"/>
                  </a:moveTo>
                  <a:cubicBezTo>
                    <a:pt x="682" y="343"/>
                    <a:pt x="810" y="545"/>
                    <a:pt x="948" y="747"/>
                  </a:cubicBezTo>
                  <a:lnTo>
                    <a:pt x="980" y="801"/>
                  </a:lnTo>
                  <a:lnTo>
                    <a:pt x="181" y="971"/>
                  </a:lnTo>
                  <a:lnTo>
                    <a:pt x="149" y="982"/>
                  </a:lnTo>
                  <a:lnTo>
                    <a:pt x="543" y="162"/>
                  </a:lnTo>
                  <a:lnTo>
                    <a:pt x="543" y="141"/>
                  </a:lnTo>
                  <a:close/>
                  <a:moveTo>
                    <a:pt x="566" y="0"/>
                  </a:moveTo>
                  <a:cubicBezTo>
                    <a:pt x="547" y="0"/>
                    <a:pt x="524" y="7"/>
                    <a:pt x="511" y="13"/>
                  </a:cubicBezTo>
                  <a:cubicBezTo>
                    <a:pt x="501" y="23"/>
                    <a:pt x="501" y="23"/>
                    <a:pt x="501" y="23"/>
                  </a:cubicBezTo>
                  <a:cubicBezTo>
                    <a:pt x="362" y="322"/>
                    <a:pt x="224" y="609"/>
                    <a:pt x="86" y="897"/>
                  </a:cubicBezTo>
                  <a:lnTo>
                    <a:pt x="32" y="1024"/>
                  </a:lnTo>
                  <a:cubicBezTo>
                    <a:pt x="0" y="1067"/>
                    <a:pt x="64" y="1067"/>
                    <a:pt x="86" y="1067"/>
                  </a:cubicBezTo>
                  <a:lnTo>
                    <a:pt x="959" y="886"/>
                  </a:lnTo>
                  <a:lnTo>
                    <a:pt x="1076" y="854"/>
                  </a:lnTo>
                  <a:cubicBezTo>
                    <a:pt x="1108" y="854"/>
                    <a:pt x="1140" y="822"/>
                    <a:pt x="1129" y="801"/>
                  </a:cubicBezTo>
                  <a:lnTo>
                    <a:pt x="661" y="109"/>
                  </a:lnTo>
                  <a:lnTo>
                    <a:pt x="597" y="13"/>
                  </a:lnTo>
                  <a:cubicBezTo>
                    <a:pt x="592" y="4"/>
                    <a:pt x="580" y="0"/>
                    <a:pt x="566" y="0"/>
                  </a:cubicBez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7"/>
            <p:cNvSpPr/>
            <p:nvPr/>
          </p:nvSpPr>
          <p:spPr>
            <a:xfrm>
              <a:off x="4867775" y="3403325"/>
              <a:ext cx="28425" cy="26575"/>
            </a:xfrm>
            <a:custGeom>
              <a:avLst/>
              <a:gdLst/>
              <a:ahLst/>
              <a:cxnLst/>
              <a:rect l="l" t="t" r="r" b="b"/>
              <a:pathLst>
                <a:path w="1137" h="1063" extrusionOk="0">
                  <a:moveTo>
                    <a:pt x="540" y="151"/>
                  </a:moveTo>
                  <a:lnTo>
                    <a:pt x="934" y="758"/>
                  </a:lnTo>
                  <a:lnTo>
                    <a:pt x="976" y="811"/>
                  </a:lnTo>
                  <a:lnTo>
                    <a:pt x="178" y="982"/>
                  </a:lnTo>
                  <a:lnTo>
                    <a:pt x="146" y="992"/>
                  </a:lnTo>
                  <a:lnTo>
                    <a:pt x="146" y="992"/>
                  </a:lnTo>
                  <a:lnTo>
                    <a:pt x="529" y="172"/>
                  </a:lnTo>
                  <a:lnTo>
                    <a:pt x="540" y="151"/>
                  </a:lnTo>
                  <a:close/>
                  <a:moveTo>
                    <a:pt x="551" y="0"/>
                  </a:moveTo>
                  <a:cubicBezTo>
                    <a:pt x="531" y="0"/>
                    <a:pt x="505" y="7"/>
                    <a:pt x="487" y="13"/>
                  </a:cubicBezTo>
                  <a:lnTo>
                    <a:pt x="487" y="23"/>
                  </a:lnTo>
                  <a:cubicBezTo>
                    <a:pt x="487" y="23"/>
                    <a:pt x="487" y="23"/>
                    <a:pt x="487" y="34"/>
                  </a:cubicBezTo>
                  <a:cubicBezTo>
                    <a:pt x="348" y="322"/>
                    <a:pt x="210" y="609"/>
                    <a:pt x="71" y="907"/>
                  </a:cubicBezTo>
                  <a:lnTo>
                    <a:pt x="7" y="1024"/>
                  </a:lnTo>
                  <a:cubicBezTo>
                    <a:pt x="0" y="1053"/>
                    <a:pt x="22" y="1062"/>
                    <a:pt x="43" y="1062"/>
                  </a:cubicBezTo>
                  <a:cubicBezTo>
                    <a:pt x="53" y="1062"/>
                    <a:pt x="64" y="1060"/>
                    <a:pt x="71" y="1056"/>
                  </a:cubicBezTo>
                  <a:lnTo>
                    <a:pt x="944" y="875"/>
                  </a:lnTo>
                  <a:lnTo>
                    <a:pt x="1072" y="854"/>
                  </a:lnTo>
                  <a:cubicBezTo>
                    <a:pt x="1094" y="854"/>
                    <a:pt x="1136" y="822"/>
                    <a:pt x="1115" y="790"/>
                  </a:cubicBezTo>
                  <a:lnTo>
                    <a:pt x="657" y="109"/>
                  </a:lnTo>
                  <a:lnTo>
                    <a:pt x="582" y="13"/>
                  </a:lnTo>
                  <a:cubicBezTo>
                    <a:pt x="578" y="4"/>
                    <a:pt x="566" y="0"/>
                    <a:pt x="551" y="0"/>
                  </a:cubicBez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7"/>
            <p:cNvSpPr/>
            <p:nvPr/>
          </p:nvSpPr>
          <p:spPr>
            <a:xfrm>
              <a:off x="4887850" y="3361625"/>
              <a:ext cx="28300" cy="26375"/>
            </a:xfrm>
            <a:custGeom>
              <a:avLst/>
              <a:gdLst/>
              <a:ahLst/>
              <a:cxnLst/>
              <a:rect l="l" t="t" r="r" b="b"/>
              <a:pathLst>
                <a:path w="1132" h="1055" extrusionOk="0">
                  <a:moveTo>
                    <a:pt x="535" y="147"/>
                  </a:moveTo>
                  <a:lnTo>
                    <a:pt x="940" y="744"/>
                  </a:lnTo>
                  <a:lnTo>
                    <a:pt x="983" y="808"/>
                  </a:lnTo>
                  <a:lnTo>
                    <a:pt x="184" y="978"/>
                  </a:lnTo>
                  <a:lnTo>
                    <a:pt x="141" y="989"/>
                  </a:lnTo>
                  <a:cubicBezTo>
                    <a:pt x="269" y="701"/>
                    <a:pt x="408" y="424"/>
                    <a:pt x="535" y="147"/>
                  </a:cubicBezTo>
                  <a:close/>
                  <a:moveTo>
                    <a:pt x="566" y="0"/>
                  </a:moveTo>
                  <a:cubicBezTo>
                    <a:pt x="536" y="0"/>
                    <a:pt x="490" y="18"/>
                    <a:pt x="482" y="41"/>
                  </a:cubicBezTo>
                  <a:cubicBezTo>
                    <a:pt x="344" y="328"/>
                    <a:pt x="205" y="627"/>
                    <a:pt x="67" y="914"/>
                  </a:cubicBezTo>
                  <a:lnTo>
                    <a:pt x="14" y="1031"/>
                  </a:lnTo>
                  <a:cubicBezTo>
                    <a:pt x="1" y="1050"/>
                    <a:pt x="23" y="1054"/>
                    <a:pt x="44" y="1054"/>
                  </a:cubicBezTo>
                  <a:cubicBezTo>
                    <a:pt x="59" y="1054"/>
                    <a:pt x="73" y="1052"/>
                    <a:pt x="78" y="1052"/>
                  </a:cubicBezTo>
                  <a:lnTo>
                    <a:pt x="940" y="871"/>
                  </a:lnTo>
                  <a:lnTo>
                    <a:pt x="1068" y="840"/>
                  </a:lnTo>
                  <a:cubicBezTo>
                    <a:pt x="1089" y="840"/>
                    <a:pt x="1132" y="818"/>
                    <a:pt x="1121" y="797"/>
                  </a:cubicBezTo>
                  <a:lnTo>
                    <a:pt x="653" y="105"/>
                  </a:lnTo>
                  <a:lnTo>
                    <a:pt x="589" y="9"/>
                  </a:lnTo>
                  <a:cubicBezTo>
                    <a:pt x="586" y="3"/>
                    <a:pt x="577" y="0"/>
                    <a:pt x="566" y="0"/>
                  </a:cubicBez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7"/>
            <p:cNvSpPr/>
            <p:nvPr/>
          </p:nvSpPr>
          <p:spPr>
            <a:xfrm>
              <a:off x="4936375" y="3368500"/>
              <a:ext cx="28500" cy="19575"/>
            </a:xfrm>
            <a:custGeom>
              <a:avLst/>
              <a:gdLst/>
              <a:ahLst/>
              <a:cxnLst/>
              <a:rect l="l" t="t" r="r" b="b"/>
              <a:pathLst>
                <a:path w="1140" h="783" extrusionOk="0">
                  <a:moveTo>
                    <a:pt x="373" y="0"/>
                  </a:moveTo>
                  <a:cubicBezTo>
                    <a:pt x="266" y="213"/>
                    <a:pt x="170" y="426"/>
                    <a:pt x="75" y="639"/>
                  </a:cubicBezTo>
                  <a:cubicBezTo>
                    <a:pt x="53" y="671"/>
                    <a:pt x="32" y="714"/>
                    <a:pt x="11" y="756"/>
                  </a:cubicBezTo>
                  <a:cubicBezTo>
                    <a:pt x="0" y="777"/>
                    <a:pt x="16" y="783"/>
                    <a:pt x="35" y="783"/>
                  </a:cubicBezTo>
                  <a:cubicBezTo>
                    <a:pt x="53" y="783"/>
                    <a:pt x="75" y="777"/>
                    <a:pt x="75" y="777"/>
                  </a:cubicBezTo>
                  <a:lnTo>
                    <a:pt x="958" y="596"/>
                  </a:lnTo>
                  <a:lnTo>
                    <a:pt x="1076" y="575"/>
                  </a:lnTo>
                  <a:cubicBezTo>
                    <a:pt x="1097" y="575"/>
                    <a:pt x="1140" y="543"/>
                    <a:pt x="1129" y="522"/>
                  </a:cubicBezTo>
                  <a:lnTo>
                    <a:pt x="958" y="266"/>
                  </a:lnTo>
                  <a:lnTo>
                    <a:pt x="756" y="171"/>
                  </a:lnTo>
                  <a:lnTo>
                    <a:pt x="958" y="469"/>
                  </a:lnTo>
                  <a:lnTo>
                    <a:pt x="1001" y="533"/>
                  </a:lnTo>
                  <a:lnTo>
                    <a:pt x="202" y="703"/>
                  </a:lnTo>
                  <a:lnTo>
                    <a:pt x="160" y="703"/>
                  </a:lnTo>
                  <a:lnTo>
                    <a:pt x="469" y="43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7"/>
            <p:cNvSpPr/>
            <p:nvPr/>
          </p:nvSpPr>
          <p:spPr>
            <a:xfrm>
              <a:off x="4790325" y="3381525"/>
              <a:ext cx="28125" cy="6775"/>
            </a:xfrm>
            <a:custGeom>
              <a:avLst/>
              <a:gdLst/>
              <a:ahLst/>
              <a:cxnLst/>
              <a:rect l="l" t="t" r="r" b="b"/>
              <a:pathLst>
                <a:path w="1125" h="271" extrusionOk="0">
                  <a:moveTo>
                    <a:pt x="1125" y="1"/>
                  </a:moveTo>
                  <a:cubicBezTo>
                    <a:pt x="986" y="22"/>
                    <a:pt x="858" y="33"/>
                    <a:pt x="720" y="44"/>
                  </a:cubicBezTo>
                  <a:lnTo>
                    <a:pt x="177" y="161"/>
                  </a:lnTo>
                  <a:lnTo>
                    <a:pt x="156" y="161"/>
                  </a:lnTo>
                  <a:lnTo>
                    <a:pt x="209" y="54"/>
                  </a:lnTo>
                  <a:lnTo>
                    <a:pt x="92" y="54"/>
                  </a:lnTo>
                  <a:cubicBezTo>
                    <a:pt x="92" y="65"/>
                    <a:pt x="81" y="86"/>
                    <a:pt x="70" y="97"/>
                  </a:cubicBezTo>
                  <a:lnTo>
                    <a:pt x="17" y="225"/>
                  </a:lnTo>
                  <a:cubicBezTo>
                    <a:pt x="1" y="257"/>
                    <a:pt x="28" y="271"/>
                    <a:pt x="56" y="271"/>
                  </a:cubicBezTo>
                  <a:cubicBezTo>
                    <a:pt x="65" y="271"/>
                    <a:pt x="74" y="270"/>
                    <a:pt x="81" y="267"/>
                  </a:cubicBezTo>
                  <a:lnTo>
                    <a:pt x="954" y="86"/>
                  </a:lnTo>
                  <a:lnTo>
                    <a:pt x="1082" y="65"/>
                  </a:lnTo>
                  <a:cubicBezTo>
                    <a:pt x="1103" y="65"/>
                    <a:pt x="1125" y="33"/>
                    <a:pt x="1125" y="1"/>
                  </a:cubicBez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7"/>
            <p:cNvSpPr/>
            <p:nvPr/>
          </p:nvSpPr>
          <p:spPr>
            <a:xfrm>
              <a:off x="4741625" y="3372750"/>
              <a:ext cx="28650" cy="15550"/>
            </a:xfrm>
            <a:custGeom>
              <a:avLst/>
              <a:gdLst/>
              <a:ahLst/>
              <a:cxnLst/>
              <a:rect l="l" t="t" r="r" b="b"/>
              <a:pathLst>
                <a:path w="1146" h="622" extrusionOk="0">
                  <a:moveTo>
                    <a:pt x="283" y="1"/>
                  </a:moveTo>
                  <a:lnTo>
                    <a:pt x="70" y="448"/>
                  </a:lnTo>
                  <a:cubicBezTo>
                    <a:pt x="59" y="490"/>
                    <a:pt x="38" y="533"/>
                    <a:pt x="16" y="576"/>
                  </a:cubicBezTo>
                  <a:cubicBezTo>
                    <a:pt x="0" y="608"/>
                    <a:pt x="27" y="622"/>
                    <a:pt x="55" y="622"/>
                  </a:cubicBezTo>
                  <a:cubicBezTo>
                    <a:pt x="64" y="622"/>
                    <a:pt x="73" y="621"/>
                    <a:pt x="80" y="618"/>
                  </a:cubicBezTo>
                  <a:lnTo>
                    <a:pt x="954" y="437"/>
                  </a:lnTo>
                  <a:lnTo>
                    <a:pt x="1081" y="416"/>
                  </a:lnTo>
                  <a:cubicBezTo>
                    <a:pt x="1103" y="416"/>
                    <a:pt x="1145" y="373"/>
                    <a:pt x="1124" y="341"/>
                  </a:cubicBezTo>
                  <a:lnTo>
                    <a:pt x="1071" y="267"/>
                  </a:lnTo>
                  <a:cubicBezTo>
                    <a:pt x="1007" y="256"/>
                    <a:pt x="954" y="235"/>
                    <a:pt x="900" y="224"/>
                  </a:cubicBezTo>
                  <a:lnTo>
                    <a:pt x="900" y="224"/>
                  </a:lnTo>
                  <a:lnTo>
                    <a:pt x="954" y="299"/>
                  </a:lnTo>
                  <a:lnTo>
                    <a:pt x="986" y="341"/>
                  </a:lnTo>
                  <a:lnTo>
                    <a:pt x="187" y="512"/>
                  </a:lnTo>
                  <a:lnTo>
                    <a:pt x="155" y="512"/>
                  </a:lnTo>
                  <a:cubicBezTo>
                    <a:pt x="229" y="352"/>
                    <a:pt x="304" y="203"/>
                    <a:pt x="379" y="43"/>
                  </a:cubicBezTo>
                  <a:lnTo>
                    <a:pt x="283" y="1"/>
                  </a:ln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7"/>
            <p:cNvSpPr/>
            <p:nvPr/>
          </p:nvSpPr>
          <p:spPr>
            <a:xfrm>
              <a:off x="4839100" y="3368750"/>
              <a:ext cx="28350" cy="19350"/>
            </a:xfrm>
            <a:custGeom>
              <a:avLst/>
              <a:gdLst/>
              <a:ahLst/>
              <a:cxnLst/>
              <a:rect l="l" t="t" r="r" b="b"/>
              <a:pathLst>
                <a:path w="1134" h="774" extrusionOk="0">
                  <a:moveTo>
                    <a:pt x="782" y="1"/>
                  </a:moveTo>
                  <a:lnTo>
                    <a:pt x="675" y="54"/>
                  </a:lnTo>
                  <a:lnTo>
                    <a:pt x="941" y="459"/>
                  </a:lnTo>
                  <a:lnTo>
                    <a:pt x="984" y="512"/>
                  </a:lnTo>
                  <a:lnTo>
                    <a:pt x="185" y="682"/>
                  </a:lnTo>
                  <a:lnTo>
                    <a:pt x="153" y="693"/>
                  </a:lnTo>
                  <a:lnTo>
                    <a:pt x="388" y="192"/>
                  </a:lnTo>
                  <a:lnTo>
                    <a:pt x="249" y="246"/>
                  </a:lnTo>
                  <a:lnTo>
                    <a:pt x="68" y="618"/>
                  </a:lnTo>
                  <a:lnTo>
                    <a:pt x="15" y="736"/>
                  </a:lnTo>
                  <a:cubicBezTo>
                    <a:pt x="1" y="764"/>
                    <a:pt x="24" y="773"/>
                    <a:pt x="48" y="773"/>
                  </a:cubicBezTo>
                  <a:cubicBezTo>
                    <a:pt x="60" y="773"/>
                    <a:pt x="72" y="771"/>
                    <a:pt x="79" y="767"/>
                  </a:cubicBezTo>
                  <a:lnTo>
                    <a:pt x="952" y="586"/>
                  </a:lnTo>
                  <a:lnTo>
                    <a:pt x="1069" y="565"/>
                  </a:lnTo>
                  <a:cubicBezTo>
                    <a:pt x="1090" y="565"/>
                    <a:pt x="1133" y="533"/>
                    <a:pt x="1122" y="501"/>
                  </a:cubicBezTo>
                  <a:lnTo>
                    <a:pt x="782" y="1"/>
                  </a:ln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7"/>
            <p:cNvSpPr/>
            <p:nvPr/>
          </p:nvSpPr>
          <p:spPr>
            <a:xfrm>
              <a:off x="4964850" y="3487450"/>
              <a:ext cx="28500" cy="26675"/>
            </a:xfrm>
            <a:custGeom>
              <a:avLst/>
              <a:gdLst/>
              <a:ahLst/>
              <a:cxnLst/>
              <a:rect l="l" t="t" r="r" b="b"/>
              <a:pathLst>
                <a:path w="1140" h="1067" extrusionOk="0">
                  <a:moveTo>
                    <a:pt x="544" y="141"/>
                  </a:moveTo>
                  <a:lnTo>
                    <a:pt x="948" y="747"/>
                  </a:lnTo>
                  <a:lnTo>
                    <a:pt x="980" y="801"/>
                  </a:lnTo>
                  <a:lnTo>
                    <a:pt x="182" y="971"/>
                  </a:lnTo>
                  <a:lnTo>
                    <a:pt x="150" y="971"/>
                  </a:lnTo>
                  <a:cubicBezTo>
                    <a:pt x="288" y="705"/>
                    <a:pt x="416" y="428"/>
                    <a:pt x="544" y="162"/>
                  </a:cubicBezTo>
                  <a:lnTo>
                    <a:pt x="544" y="141"/>
                  </a:lnTo>
                  <a:close/>
                  <a:moveTo>
                    <a:pt x="561" y="0"/>
                  </a:moveTo>
                  <a:cubicBezTo>
                    <a:pt x="541" y="0"/>
                    <a:pt x="519" y="7"/>
                    <a:pt x="501" y="13"/>
                  </a:cubicBezTo>
                  <a:cubicBezTo>
                    <a:pt x="501" y="23"/>
                    <a:pt x="501" y="23"/>
                    <a:pt x="490" y="34"/>
                  </a:cubicBezTo>
                  <a:lnTo>
                    <a:pt x="86" y="897"/>
                  </a:lnTo>
                  <a:lnTo>
                    <a:pt x="22" y="1024"/>
                  </a:lnTo>
                  <a:cubicBezTo>
                    <a:pt x="1" y="1067"/>
                    <a:pt x="54" y="1067"/>
                    <a:pt x="86" y="1067"/>
                  </a:cubicBezTo>
                  <a:lnTo>
                    <a:pt x="959" y="886"/>
                  </a:lnTo>
                  <a:lnTo>
                    <a:pt x="1076" y="854"/>
                  </a:lnTo>
                  <a:cubicBezTo>
                    <a:pt x="1097" y="854"/>
                    <a:pt x="1140" y="822"/>
                    <a:pt x="1119" y="801"/>
                  </a:cubicBezTo>
                  <a:cubicBezTo>
                    <a:pt x="970" y="566"/>
                    <a:pt x="820" y="332"/>
                    <a:pt x="661" y="109"/>
                  </a:cubicBezTo>
                  <a:lnTo>
                    <a:pt x="597" y="13"/>
                  </a:lnTo>
                  <a:cubicBezTo>
                    <a:pt x="588" y="4"/>
                    <a:pt x="575" y="0"/>
                    <a:pt x="561" y="0"/>
                  </a:cubicBez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7"/>
            <p:cNvSpPr/>
            <p:nvPr/>
          </p:nvSpPr>
          <p:spPr>
            <a:xfrm>
              <a:off x="4867775" y="3487550"/>
              <a:ext cx="28425" cy="26625"/>
            </a:xfrm>
            <a:custGeom>
              <a:avLst/>
              <a:gdLst/>
              <a:ahLst/>
              <a:cxnLst/>
              <a:rect l="l" t="t" r="r" b="b"/>
              <a:pathLst>
                <a:path w="1137" h="1065" extrusionOk="0">
                  <a:moveTo>
                    <a:pt x="540" y="137"/>
                  </a:moveTo>
                  <a:lnTo>
                    <a:pt x="934" y="743"/>
                  </a:lnTo>
                  <a:lnTo>
                    <a:pt x="976" y="807"/>
                  </a:lnTo>
                  <a:lnTo>
                    <a:pt x="178" y="967"/>
                  </a:lnTo>
                  <a:lnTo>
                    <a:pt x="135" y="978"/>
                  </a:lnTo>
                  <a:lnTo>
                    <a:pt x="540" y="147"/>
                  </a:lnTo>
                  <a:lnTo>
                    <a:pt x="540" y="137"/>
                  </a:lnTo>
                  <a:close/>
                  <a:moveTo>
                    <a:pt x="563" y="0"/>
                  </a:moveTo>
                  <a:cubicBezTo>
                    <a:pt x="530" y="0"/>
                    <a:pt x="484" y="18"/>
                    <a:pt x="476" y="41"/>
                  </a:cubicBezTo>
                  <a:cubicBezTo>
                    <a:pt x="348" y="328"/>
                    <a:pt x="199" y="626"/>
                    <a:pt x="61" y="914"/>
                  </a:cubicBezTo>
                  <a:lnTo>
                    <a:pt x="7" y="1042"/>
                  </a:lnTo>
                  <a:cubicBezTo>
                    <a:pt x="1" y="1061"/>
                    <a:pt x="21" y="1065"/>
                    <a:pt x="41" y="1065"/>
                  </a:cubicBezTo>
                  <a:cubicBezTo>
                    <a:pt x="54" y="1065"/>
                    <a:pt x="67" y="1063"/>
                    <a:pt x="71" y="1063"/>
                  </a:cubicBezTo>
                  <a:lnTo>
                    <a:pt x="944" y="871"/>
                  </a:lnTo>
                  <a:lnTo>
                    <a:pt x="1072" y="850"/>
                  </a:lnTo>
                  <a:cubicBezTo>
                    <a:pt x="1094" y="850"/>
                    <a:pt x="1136" y="829"/>
                    <a:pt x="1115" y="797"/>
                  </a:cubicBezTo>
                  <a:lnTo>
                    <a:pt x="657" y="105"/>
                  </a:lnTo>
                  <a:lnTo>
                    <a:pt x="593" y="9"/>
                  </a:lnTo>
                  <a:cubicBezTo>
                    <a:pt x="587" y="3"/>
                    <a:pt x="576" y="0"/>
                    <a:pt x="563" y="0"/>
                  </a:cubicBez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7"/>
            <p:cNvSpPr/>
            <p:nvPr/>
          </p:nvSpPr>
          <p:spPr>
            <a:xfrm>
              <a:off x="4644425" y="3365300"/>
              <a:ext cx="28400" cy="22700"/>
            </a:xfrm>
            <a:custGeom>
              <a:avLst/>
              <a:gdLst/>
              <a:ahLst/>
              <a:cxnLst/>
              <a:rect l="l" t="t" r="r" b="b"/>
              <a:pathLst>
                <a:path w="1136" h="908" extrusionOk="0">
                  <a:moveTo>
                    <a:pt x="689" y="0"/>
                  </a:moveTo>
                  <a:lnTo>
                    <a:pt x="571" y="43"/>
                  </a:lnTo>
                  <a:lnTo>
                    <a:pt x="944" y="597"/>
                  </a:lnTo>
                  <a:lnTo>
                    <a:pt x="987" y="661"/>
                  </a:lnTo>
                  <a:lnTo>
                    <a:pt x="188" y="831"/>
                  </a:lnTo>
                  <a:lnTo>
                    <a:pt x="145" y="831"/>
                  </a:lnTo>
                  <a:lnTo>
                    <a:pt x="508" y="75"/>
                  </a:lnTo>
                  <a:lnTo>
                    <a:pt x="508" y="75"/>
                  </a:lnTo>
                  <a:lnTo>
                    <a:pt x="369" y="128"/>
                  </a:lnTo>
                  <a:lnTo>
                    <a:pt x="60" y="767"/>
                  </a:lnTo>
                  <a:lnTo>
                    <a:pt x="7" y="884"/>
                  </a:lnTo>
                  <a:cubicBezTo>
                    <a:pt x="1" y="903"/>
                    <a:pt x="21" y="907"/>
                    <a:pt x="41" y="907"/>
                  </a:cubicBezTo>
                  <a:cubicBezTo>
                    <a:pt x="54" y="907"/>
                    <a:pt x="67" y="905"/>
                    <a:pt x="71" y="905"/>
                  </a:cubicBezTo>
                  <a:lnTo>
                    <a:pt x="944" y="724"/>
                  </a:lnTo>
                  <a:lnTo>
                    <a:pt x="1072" y="693"/>
                  </a:lnTo>
                  <a:cubicBezTo>
                    <a:pt x="1083" y="693"/>
                    <a:pt x="1136" y="671"/>
                    <a:pt x="1114" y="650"/>
                  </a:cubicBezTo>
                  <a:lnTo>
                    <a:pt x="689" y="0"/>
                  </a:ln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7"/>
            <p:cNvSpPr/>
            <p:nvPr/>
          </p:nvSpPr>
          <p:spPr>
            <a:xfrm>
              <a:off x="4575500" y="3406825"/>
              <a:ext cx="28125" cy="22975"/>
            </a:xfrm>
            <a:custGeom>
              <a:avLst/>
              <a:gdLst/>
              <a:ahLst/>
              <a:cxnLst/>
              <a:rect l="l" t="t" r="r" b="b"/>
              <a:pathLst>
                <a:path w="1125" h="919" extrusionOk="0">
                  <a:moveTo>
                    <a:pt x="677" y="1"/>
                  </a:moveTo>
                  <a:lnTo>
                    <a:pt x="592" y="86"/>
                  </a:lnTo>
                  <a:lnTo>
                    <a:pt x="943" y="608"/>
                  </a:lnTo>
                  <a:lnTo>
                    <a:pt x="996" y="682"/>
                  </a:lnTo>
                  <a:lnTo>
                    <a:pt x="198" y="852"/>
                  </a:lnTo>
                  <a:lnTo>
                    <a:pt x="134" y="863"/>
                  </a:lnTo>
                  <a:cubicBezTo>
                    <a:pt x="219" y="671"/>
                    <a:pt x="315" y="480"/>
                    <a:pt x="411" y="288"/>
                  </a:cubicBezTo>
                  <a:lnTo>
                    <a:pt x="411" y="288"/>
                  </a:lnTo>
                  <a:cubicBezTo>
                    <a:pt x="325" y="373"/>
                    <a:pt x="240" y="469"/>
                    <a:pt x="166" y="576"/>
                  </a:cubicBezTo>
                  <a:lnTo>
                    <a:pt x="70" y="778"/>
                  </a:lnTo>
                  <a:lnTo>
                    <a:pt x="6" y="906"/>
                  </a:lnTo>
                  <a:cubicBezTo>
                    <a:pt x="1" y="916"/>
                    <a:pt x="11" y="919"/>
                    <a:pt x="23" y="919"/>
                  </a:cubicBezTo>
                  <a:cubicBezTo>
                    <a:pt x="35" y="919"/>
                    <a:pt x="49" y="916"/>
                    <a:pt x="49" y="916"/>
                  </a:cubicBezTo>
                  <a:lnTo>
                    <a:pt x="922" y="735"/>
                  </a:lnTo>
                  <a:lnTo>
                    <a:pt x="1050" y="703"/>
                  </a:lnTo>
                  <a:cubicBezTo>
                    <a:pt x="1050" y="703"/>
                    <a:pt x="1124" y="682"/>
                    <a:pt x="1124" y="671"/>
                  </a:cubicBezTo>
                  <a:lnTo>
                    <a:pt x="677" y="1"/>
                  </a:ln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7"/>
            <p:cNvSpPr/>
            <p:nvPr/>
          </p:nvSpPr>
          <p:spPr>
            <a:xfrm>
              <a:off x="4916125" y="3403350"/>
              <a:ext cx="28525" cy="26925"/>
            </a:xfrm>
            <a:custGeom>
              <a:avLst/>
              <a:gdLst/>
              <a:ahLst/>
              <a:cxnLst/>
              <a:rect l="l" t="t" r="r" b="b"/>
              <a:pathLst>
                <a:path w="1141" h="1077" extrusionOk="0">
                  <a:moveTo>
                    <a:pt x="555" y="150"/>
                  </a:moveTo>
                  <a:cubicBezTo>
                    <a:pt x="682" y="353"/>
                    <a:pt x="821" y="555"/>
                    <a:pt x="949" y="757"/>
                  </a:cubicBezTo>
                  <a:lnTo>
                    <a:pt x="980" y="800"/>
                  </a:lnTo>
                  <a:lnTo>
                    <a:pt x="182" y="970"/>
                  </a:lnTo>
                  <a:lnTo>
                    <a:pt x="150" y="981"/>
                  </a:lnTo>
                  <a:lnTo>
                    <a:pt x="544" y="171"/>
                  </a:lnTo>
                  <a:lnTo>
                    <a:pt x="555" y="150"/>
                  </a:lnTo>
                  <a:close/>
                  <a:moveTo>
                    <a:pt x="561" y="1"/>
                  </a:moveTo>
                  <a:cubicBezTo>
                    <a:pt x="538" y="1"/>
                    <a:pt x="515" y="12"/>
                    <a:pt x="501" y="33"/>
                  </a:cubicBezTo>
                  <a:cubicBezTo>
                    <a:pt x="363" y="321"/>
                    <a:pt x="224" y="619"/>
                    <a:pt x="86" y="906"/>
                  </a:cubicBezTo>
                  <a:lnTo>
                    <a:pt x="22" y="1034"/>
                  </a:lnTo>
                  <a:cubicBezTo>
                    <a:pt x="1" y="1077"/>
                    <a:pt x="65" y="1077"/>
                    <a:pt x="86" y="1077"/>
                  </a:cubicBezTo>
                  <a:lnTo>
                    <a:pt x="959" y="885"/>
                  </a:lnTo>
                  <a:lnTo>
                    <a:pt x="1076" y="864"/>
                  </a:lnTo>
                  <a:cubicBezTo>
                    <a:pt x="1108" y="864"/>
                    <a:pt x="1140" y="832"/>
                    <a:pt x="1119" y="800"/>
                  </a:cubicBezTo>
                  <a:lnTo>
                    <a:pt x="661" y="108"/>
                  </a:lnTo>
                  <a:lnTo>
                    <a:pt x="597" y="12"/>
                  </a:lnTo>
                  <a:cubicBezTo>
                    <a:pt x="586" y="4"/>
                    <a:pt x="573" y="1"/>
                    <a:pt x="561" y="1"/>
                  </a:cubicBez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7"/>
            <p:cNvSpPr/>
            <p:nvPr/>
          </p:nvSpPr>
          <p:spPr>
            <a:xfrm>
              <a:off x="4936500" y="3445400"/>
              <a:ext cx="28375" cy="26775"/>
            </a:xfrm>
            <a:custGeom>
              <a:avLst/>
              <a:gdLst/>
              <a:ahLst/>
              <a:cxnLst/>
              <a:rect l="l" t="t" r="r" b="b"/>
              <a:pathLst>
                <a:path w="1135" h="1071" extrusionOk="0">
                  <a:moveTo>
                    <a:pt x="549" y="151"/>
                  </a:moveTo>
                  <a:lnTo>
                    <a:pt x="943" y="758"/>
                  </a:lnTo>
                  <a:lnTo>
                    <a:pt x="975" y="800"/>
                  </a:lnTo>
                  <a:lnTo>
                    <a:pt x="176" y="971"/>
                  </a:lnTo>
                  <a:lnTo>
                    <a:pt x="155" y="981"/>
                  </a:lnTo>
                  <a:cubicBezTo>
                    <a:pt x="283" y="715"/>
                    <a:pt x="410" y="438"/>
                    <a:pt x="538" y="161"/>
                  </a:cubicBezTo>
                  <a:lnTo>
                    <a:pt x="549" y="151"/>
                  </a:lnTo>
                  <a:close/>
                  <a:moveTo>
                    <a:pt x="555" y="1"/>
                  </a:moveTo>
                  <a:cubicBezTo>
                    <a:pt x="535" y="1"/>
                    <a:pt x="515" y="10"/>
                    <a:pt x="496" y="23"/>
                  </a:cubicBezTo>
                  <a:cubicBezTo>
                    <a:pt x="496" y="23"/>
                    <a:pt x="496" y="23"/>
                    <a:pt x="485" y="34"/>
                  </a:cubicBezTo>
                  <a:lnTo>
                    <a:pt x="80" y="907"/>
                  </a:lnTo>
                  <a:lnTo>
                    <a:pt x="16" y="1024"/>
                  </a:lnTo>
                  <a:cubicBezTo>
                    <a:pt x="0" y="1056"/>
                    <a:pt x="34" y="1070"/>
                    <a:pt x="60" y="1070"/>
                  </a:cubicBezTo>
                  <a:cubicBezTo>
                    <a:pt x="68" y="1070"/>
                    <a:pt x="75" y="1069"/>
                    <a:pt x="80" y="1066"/>
                  </a:cubicBezTo>
                  <a:lnTo>
                    <a:pt x="953" y="885"/>
                  </a:lnTo>
                  <a:lnTo>
                    <a:pt x="1071" y="853"/>
                  </a:lnTo>
                  <a:cubicBezTo>
                    <a:pt x="1092" y="853"/>
                    <a:pt x="1135" y="832"/>
                    <a:pt x="1113" y="800"/>
                  </a:cubicBezTo>
                  <a:lnTo>
                    <a:pt x="655" y="108"/>
                  </a:lnTo>
                  <a:lnTo>
                    <a:pt x="591" y="12"/>
                  </a:lnTo>
                  <a:cubicBezTo>
                    <a:pt x="579" y="4"/>
                    <a:pt x="567" y="1"/>
                    <a:pt x="555" y="1"/>
                  </a:cubicBez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7"/>
            <p:cNvSpPr/>
            <p:nvPr/>
          </p:nvSpPr>
          <p:spPr>
            <a:xfrm>
              <a:off x="4887925" y="3445550"/>
              <a:ext cx="28225" cy="26250"/>
            </a:xfrm>
            <a:custGeom>
              <a:avLst/>
              <a:gdLst/>
              <a:ahLst/>
              <a:cxnLst/>
              <a:rect l="l" t="t" r="r" b="b"/>
              <a:pathLst>
                <a:path w="1129" h="1050" extrusionOk="0">
                  <a:moveTo>
                    <a:pt x="532" y="134"/>
                  </a:moveTo>
                  <a:lnTo>
                    <a:pt x="926" y="741"/>
                  </a:lnTo>
                  <a:lnTo>
                    <a:pt x="980" y="816"/>
                  </a:lnTo>
                  <a:lnTo>
                    <a:pt x="192" y="975"/>
                  </a:lnTo>
                  <a:lnTo>
                    <a:pt x="128" y="997"/>
                  </a:lnTo>
                  <a:cubicBezTo>
                    <a:pt x="266" y="709"/>
                    <a:pt x="394" y="432"/>
                    <a:pt x="532" y="145"/>
                  </a:cubicBezTo>
                  <a:lnTo>
                    <a:pt x="532" y="134"/>
                  </a:lnTo>
                  <a:close/>
                  <a:moveTo>
                    <a:pt x="563" y="0"/>
                  </a:moveTo>
                  <a:cubicBezTo>
                    <a:pt x="543" y="0"/>
                    <a:pt x="520" y="10"/>
                    <a:pt x="501" y="17"/>
                  </a:cubicBezTo>
                  <a:cubicBezTo>
                    <a:pt x="490" y="17"/>
                    <a:pt x="490" y="28"/>
                    <a:pt x="479" y="28"/>
                  </a:cubicBezTo>
                  <a:lnTo>
                    <a:pt x="479" y="38"/>
                  </a:lnTo>
                  <a:cubicBezTo>
                    <a:pt x="351" y="326"/>
                    <a:pt x="202" y="624"/>
                    <a:pt x="64" y="911"/>
                  </a:cubicBezTo>
                  <a:lnTo>
                    <a:pt x="11" y="1039"/>
                  </a:lnTo>
                  <a:cubicBezTo>
                    <a:pt x="0" y="1050"/>
                    <a:pt x="53" y="1050"/>
                    <a:pt x="53" y="1050"/>
                  </a:cubicBezTo>
                  <a:lnTo>
                    <a:pt x="926" y="869"/>
                  </a:lnTo>
                  <a:lnTo>
                    <a:pt x="1044" y="847"/>
                  </a:lnTo>
                  <a:cubicBezTo>
                    <a:pt x="1044" y="847"/>
                    <a:pt x="1129" y="826"/>
                    <a:pt x="1118" y="805"/>
                  </a:cubicBezTo>
                  <a:lnTo>
                    <a:pt x="660" y="113"/>
                  </a:lnTo>
                  <a:cubicBezTo>
                    <a:pt x="639" y="81"/>
                    <a:pt x="618" y="49"/>
                    <a:pt x="596" y="17"/>
                  </a:cubicBezTo>
                  <a:cubicBezTo>
                    <a:pt x="588" y="4"/>
                    <a:pt x="576" y="0"/>
                    <a:pt x="563" y="0"/>
                  </a:cubicBez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7"/>
            <p:cNvSpPr/>
            <p:nvPr/>
          </p:nvSpPr>
          <p:spPr>
            <a:xfrm>
              <a:off x="4916575" y="3487825"/>
              <a:ext cx="28075" cy="25900"/>
            </a:xfrm>
            <a:custGeom>
              <a:avLst/>
              <a:gdLst/>
              <a:ahLst/>
              <a:cxnLst/>
              <a:rect l="l" t="t" r="r" b="b"/>
              <a:pathLst>
                <a:path w="1123" h="1036" extrusionOk="0">
                  <a:moveTo>
                    <a:pt x="526" y="126"/>
                  </a:moveTo>
                  <a:lnTo>
                    <a:pt x="931" y="722"/>
                  </a:lnTo>
                  <a:lnTo>
                    <a:pt x="984" y="807"/>
                  </a:lnTo>
                  <a:lnTo>
                    <a:pt x="185" y="967"/>
                  </a:lnTo>
                  <a:lnTo>
                    <a:pt x="111" y="988"/>
                  </a:lnTo>
                  <a:cubicBezTo>
                    <a:pt x="249" y="701"/>
                    <a:pt x="387" y="413"/>
                    <a:pt x="526" y="126"/>
                  </a:cubicBezTo>
                  <a:close/>
                  <a:moveTo>
                    <a:pt x="559" y="0"/>
                  </a:moveTo>
                  <a:cubicBezTo>
                    <a:pt x="550" y="0"/>
                    <a:pt x="542" y="3"/>
                    <a:pt x="537" y="8"/>
                  </a:cubicBezTo>
                  <a:cubicBezTo>
                    <a:pt x="515" y="8"/>
                    <a:pt x="483" y="8"/>
                    <a:pt x="473" y="30"/>
                  </a:cubicBezTo>
                  <a:lnTo>
                    <a:pt x="68" y="903"/>
                  </a:lnTo>
                  <a:lnTo>
                    <a:pt x="4" y="1031"/>
                  </a:lnTo>
                  <a:cubicBezTo>
                    <a:pt x="1" y="1034"/>
                    <a:pt x="3" y="1035"/>
                    <a:pt x="8" y="1035"/>
                  </a:cubicBezTo>
                  <a:cubicBezTo>
                    <a:pt x="18" y="1035"/>
                    <a:pt x="40" y="1031"/>
                    <a:pt x="47" y="1031"/>
                  </a:cubicBezTo>
                  <a:lnTo>
                    <a:pt x="920" y="850"/>
                  </a:lnTo>
                  <a:lnTo>
                    <a:pt x="1037" y="828"/>
                  </a:lnTo>
                  <a:cubicBezTo>
                    <a:pt x="1037" y="828"/>
                    <a:pt x="1122" y="807"/>
                    <a:pt x="1112" y="786"/>
                  </a:cubicBezTo>
                  <a:lnTo>
                    <a:pt x="654" y="104"/>
                  </a:lnTo>
                  <a:cubicBezTo>
                    <a:pt x="632" y="72"/>
                    <a:pt x="611" y="40"/>
                    <a:pt x="590" y="8"/>
                  </a:cubicBezTo>
                  <a:cubicBezTo>
                    <a:pt x="579" y="3"/>
                    <a:pt x="568" y="0"/>
                    <a:pt x="559" y="0"/>
                  </a:cubicBez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7"/>
            <p:cNvSpPr/>
            <p:nvPr/>
          </p:nvSpPr>
          <p:spPr>
            <a:xfrm>
              <a:off x="4985525" y="3445000"/>
              <a:ext cx="28075" cy="26700"/>
            </a:xfrm>
            <a:custGeom>
              <a:avLst/>
              <a:gdLst/>
              <a:ahLst/>
              <a:cxnLst/>
              <a:rect l="l" t="t" r="r" b="b"/>
              <a:pathLst>
                <a:path w="1123" h="1068" extrusionOk="0">
                  <a:moveTo>
                    <a:pt x="526" y="156"/>
                  </a:moveTo>
                  <a:lnTo>
                    <a:pt x="920" y="763"/>
                  </a:lnTo>
                  <a:lnTo>
                    <a:pt x="963" y="816"/>
                  </a:lnTo>
                  <a:lnTo>
                    <a:pt x="164" y="987"/>
                  </a:lnTo>
                  <a:lnTo>
                    <a:pt x="132" y="997"/>
                  </a:lnTo>
                  <a:cubicBezTo>
                    <a:pt x="260" y="720"/>
                    <a:pt x="398" y="454"/>
                    <a:pt x="515" y="177"/>
                  </a:cubicBezTo>
                  <a:lnTo>
                    <a:pt x="526" y="156"/>
                  </a:lnTo>
                  <a:close/>
                  <a:moveTo>
                    <a:pt x="546" y="1"/>
                  </a:moveTo>
                  <a:cubicBezTo>
                    <a:pt x="526" y="1"/>
                    <a:pt x="503" y="11"/>
                    <a:pt x="483" y="18"/>
                  </a:cubicBezTo>
                  <a:lnTo>
                    <a:pt x="483" y="28"/>
                  </a:lnTo>
                  <a:lnTo>
                    <a:pt x="68" y="901"/>
                  </a:lnTo>
                  <a:lnTo>
                    <a:pt x="15" y="1029"/>
                  </a:lnTo>
                  <a:cubicBezTo>
                    <a:pt x="1" y="1058"/>
                    <a:pt x="20" y="1067"/>
                    <a:pt x="43" y="1067"/>
                  </a:cubicBezTo>
                  <a:cubicBezTo>
                    <a:pt x="55" y="1067"/>
                    <a:pt x="68" y="1065"/>
                    <a:pt x="79" y="1061"/>
                  </a:cubicBezTo>
                  <a:lnTo>
                    <a:pt x="941" y="880"/>
                  </a:lnTo>
                  <a:lnTo>
                    <a:pt x="1058" y="869"/>
                  </a:lnTo>
                  <a:cubicBezTo>
                    <a:pt x="1080" y="869"/>
                    <a:pt x="1122" y="838"/>
                    <a:pt x="1101" y="806"/>
                  </a:cubicBezTo>
                  <a:lnTo>
                    <a:pt x="643" y="124"/>
                  </a:lnTo>
                  <a:cubicBezTo>
                    <a:pt x="622" y="92"/>
                    <a:pt x="600" y="50"/>
                    <a:pt x="579" y="18"/>
                  </a:cubicBezTo>
                  <a:cubicBezTo>
                    <a:pt x="571" y="5"/>
                    <a:pt x="559" y="1"/>
                    <a:pt x="546" y="1"/>
                  </a:cubicBez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7"/>
            <p:cNvSpPr/>
            <p:nvPr/>
          </p:nvSpPr>
          <p:spPr>
            <a:xfrm>
              <a:off x="4965025" y="3403325"/>
              <a:ext cx="28325" cy="26825"/>
            </a:xfrm>
            <a:custGeom>
              <a:avLst/>
              <a:gdLst/>
              <a:ahLst/>
              <a:cxnLst/>
              <a:rect l="l" t="t" r="r" b="b"/>
              <a:pathLst>
                <a:path w="1133" h="1073" extrusionOk="0">
                  <a:moveTo>
                    <a:pt x="537" y="151"/>
                  </a:moveTo>
                  <a:lnTo>
                    <a:pt x="941" y="748"/>
                  </a:lnTo>
                  <a:lnTo>
                    <a:pt x="973" y="811"/>
                  </a:lnTo>
                  <a:lnTo>
                    <a:pt x="175" y="971"/>
                  </a:lnTo>
                  <a:lnTo>
                    <a:pt x="143" y="982"/>
                  </a:lnTo>
                  <a:cubicBezTo>
                    <a:pt x="270" y="716"/>
                    <a:pt x="409" y="439"/>
                    <a:pt x="537" y="162"/>
                  </a:cubicBezTo>
                  <a:lnTo>
                    <a:pt x="537" y="151"/>
                  </a:lnTo>
                  <a:close/>
                  <a:moveTo>
                    <a:pt x="558" y="0"/>
                  </a:moveTo>
                  <a:cubicBezTo>
                    <a:pt x="538" y="0"/>
                    <a:pt x="512" y="7"/>
                    <a:pt x="494" y="13"/>
                  </a:cubicBezTo>
                  <a:lnTo>
                    <a:pt x="494" y="23"/>
                  </a:lnTo>
                  <a:lnTo>
                    <a:pt x="79" y="897"/>
                  </a:lnTo>
                  <a:lnTo>
                    <a:pt x="15" y="1024"/>
                  </a:lnTo>
                  <a:cubicBezTo>
                    <a:pt x="0" y="1061"/>
                    <a:pt x="21" y="1073"/>
                    <a:pt x="46" y="1073"/>
                  </a:cubicBezTo>
                  <a:cubicBezTo>
                    <a:pt x="57" y="1073"/>
                    <a:pt x="69" y="1070"/>
                    <a:pt x="79" y="1067"/>
                  </a:cubicBezTo>
                  <a:lnTo>
                    <a:pt x="941" y="886"/>
                  </a:lnTo>
                  <a:lnTo>
                    <a:pt x="1069" y="854"/>
                  </a:lnTo>
                  <a:cubicBezTo>
                    <a:pt x="1090" y="854"/>
                    <a:pt x="1133" y="833"/>
                    <a:pt x="1112" y="801"/>
                  </a:cubicBezTo>
                  <a:lnTo>
                    <a:pt x="654" y="109"/>
                  </a:lnTo>
                  <a:lnTo>
                    <a:pt x="590" y="13"/>
                  </a:lnTo>
                  <a:cubicBezTo>
                    <a:pt x="585" y="4"/>
                    <a:pt x="573" y="0"/>
                    <a:pt x="558" y="0"/>
                  </a:cubicBez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7"/>
            <p:cNvSpPr/>
            <p:nvPr/>
          </p:nvSpPr>
          <p:spPr>
            <a:xfrm>
              <a:off x="4575625" y="3487825"/>
              <a:ext cx="28250" cy="26050"/>
            </a:xfrm>
            <a:custGeom>
              <a:avLst/>
              <a:gdLst/>
              <a:ahLst/>
              <a:cxnLst/>
              <a:rect l="l" t="t" r="r" b="b"/>
              <a:pathLst>
                <a:path w="1130" h="1042" extrusionOk="0">
                  <a:moveTo>
                    <a:pt x="523" y="126"/>
                  </a:moveTo>
                  <a:lnTo>
                    <a:pt x="927" y="722"/>
                  </a:lnTo>
                  <a:lnTo>
                    <a:pt x="991" y="807"/>
                  </a:lnTo>
                  <a:lnTo>
                    <a:pt x="193" y="967"/>
                  </a:lnTo>
                  <a:lnTo>
                    <a:pt x="129" y="988"/>
                  </a:lnTo>
                  <a:cubicBezTo>
                    <a:pt x="267" y="701"/>
                    <a:pt x="395" y="413"/>
                    <a:pt x="523" y="126"/>
                  </a:cubicBezTo>
                  <a:close/>
                  <a:moveTo>
                    <a:pt x="565" y="0"/>
                  </a:moveTo>
                  <a:cubicBezTo>
                    <a:pt x="557" y="0"/>
                    <a:pt x="549" y="3"/>
                    <a:pt x="544" y="8"/>
                  </a:cubicBezTo>
                  <a:cubicBezTo>
                    <a:pt x="523" y="8"/>
                    <a:pt x="491" y="8"/>
                    <a:pt x="480" y="30"/>
                  </a:cubicBezTo>
                  <a:lnTo>
                    <a:pt x="65" y="903"/>
                  </a:lnTo>
                  <a:lnTo>
                    <a:pt x="12" y="1031"/>
                  </a:lnTo>
                  <a:cubicBezTo>
                    <a:pt x="1" y="1041"/>
                    <a:pt x="54" y="1041"/>
                    <a:pt x="54" y="1041"/>
                  </a:cubicBezTo>
                  <a:lnTo>
                    <a:pt x="927" y="850"/>
                  </a:lnTo>
                  <a:lnTo>
                    <a:pt x="1055" y="828"/>
                  </a:lnTo>
                  <a:cubicBezTo>
                    <a:pt x="1055" y="828"/>
                    <a:pt x="1130" y="807"/>
                    <a:pt x="1119" y="796"/>
                  </a:cubicBezTo>
                  <a:lnTo>
                    <a:pt x="661" y="104"/>
                  </a:lnTo>
                  <a:lnTo>
                    <a:pt x="587" y="8"/>
                  </a:lnTo>
                  <a:cubicBezTo>
                    <a:pt x="581" y="3"/>
                    <a:pt x="573" y="0"/>
                    <a:pt x="565" y="0"/>
                  </a:cubicBez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7"/>
            <p:cNvSpPr/>
            <p:nvPr/>
          </p:nvSpPr>
          <p:spPr>
            <a:xfrm>
              <a:off x="4555675" y="3448350"/>
              <a:ext cx="19725" cy="22400"/>
            </a:xfrm>
            <a:custGeom>
              <a:avLst/>
              <a:gdLst/>
              <a:ahLst/>
              <a:cxnLst/>
              <a:rect l="l" t="t" r="r" b="b"/>
              <a:pathLst>
                <a:path w="789" h="896" extrusionOk="0">
                  <a:moveTo>
                    <a:pt x="309" y="1"/>
                  </a:moveTo>
                  <a:cubicBezTo>
                    <a:pt x="288" y="43"/>
                    <a:pt x="277" y="86"/>
                    <a:pt x="256" y="129"/>
                  </a:cubicBezTo>
                  <a:lnTo>
                    <a:pt x="597" y="629"/>
                  </a:lnTo>
                  <a:lnTo>
                    <a:pt x="629" y="682"/>
                  </a:lnTo>
                  <a:lnTo>
                    <a:pt x="22" y="810"/>
                  </a:lnTo>
                  <a:lnTo>
                    <a:pt x="0" y="895"/>
                  </a:lnTo>
                  <a:lnTo>
                    <a:pt x="597" y="778"/>
                  </a:lnTo>
                  <a:lnTo>
                    <a:pt x="724" y="746"/>
                  </a:lnTo>
                  <a:cubicBezTo>
                    <a:pt x="756" y="746"/>
                    <a:pt x="788" y="714"/>
                    <a:pt x="767" y="682"/>
                  </a:cubicBezTo>
                  <a:lnTo>
                    <a:pt x="309" y="1"/>
                  </a:ln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7"/>
            <p:cNvSpPr/>
            <p:nvPr/>
          </p:nvSpPr>
          <p:spPr>
            <a:xfrm>
              <a:off x="5013700" y="3487725"/>
              <a:ext cx="28125" cy="25950"/>
            </a:xfrm>
            <a:custGeom>
              <a:avLst/>
              <a:gdLst/>
              <a:ahLst/>
              <a:cxnLst/>
              <a:rect l="l" t="t" r="r" b="b"/>
              <a:pathLst>
                <a:path w="1125" h="1038" extrusionOk="0">
                  <a:moveTo>
                    <a:pt x="528" y="130"/>
                  </a:moveTo>
                  <a:lnTo>
                    <a:pt x="922" y="726"/>
                  </a:lnTo>
                  <a:lnTo>
                    <a:pt x="975" y="811"/>
                  </a:lnTo>
                  <a:lnTo>
                    <a:pt x="198" y="971"/>
                  </a:lnTo>
                  <a:lnTo>
                    <a:pt x="123" y="992"/>
                  </a:lnTo>
                  <a:lnTo>
                    <a:pt x="528" y="140"/>
                  </a:lnTo>
                  <a:lnTo>
                    <a:pt x="528" y="130"/>
                  </a:lnTo>
                  <a:close/>
                  <a:moveTo>
                    <a:pt x="565" y="0"/>
                  </a:moveTo>
                  <a:cubicBezTo>
                    <a:pt x="549" y="0"/>
                    <a:pt x="529" y="6"/>
                    <a:pt x="517" y="12"/>
                  </a:cubicBezTo>
                  <a:cubicBezTo>
                    <a:pt x="496" y="12"/>
                    <a:pt x="485" y="12"/>
                    <a:pt x="474" y="23"/>
                  </a:cubicBezTo>
                  <a:cubicBezTo>
                    <a:pt x="336" y="321"/>
                    <a:pt x="198" y="609"/>
                    <a:pt x="59" y="896"/>
                  </a:cubicBezTo>
                  <a:lnTo>
                    <a:pt x="6" y="1024"/>
                  </a:lnTo>
                  <a:cubicBezTo>
                    <a:pt x="1" y="1035"/>
                    <a:pt x="11" y="1037"/>
                    <a:pt x="23" y="1037"/>
                  </a:cubicBezTo>
                  <a:cubicBezTo>
                    <a:pt x="35" y="1037"/>
                    <a:pt x="48" y="1035"/>
                    <a:pt x="48" y="1035"/>
                  </a:cubicBezTo>
                  <a:lnTo>
                    <a:pt x="922" y="854"/>
                  </a:lnTo>
                  <a:lnTo>
                    <a:pt x="1049" y="822"/>
                  </a:lnTo>
                  <a:cubicBezTo>
                    <a:pt x="1049" y="822"/>
                    <a:pt x="1124" y="800"/>
                    <a:pt x="1113" y="790"/>
                  </a:cubicBezTo>
                  <a:lnTo>
                    <a:pt x="655" y="108"/>
                  </a:lnTo>
                  <a:lnTo>
                    <a:pt x="592" y="12"/>
                  </a:lnTo>
                  <a:cubicBezTo>
                    <a:pt x="587" y="3"/>
                    <a:pt x="577" y="0"/>
                    <a:pt x="565" y="0"/>
                  </a:cubicBez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7"/>
            <p:cNvSpPr/>
            <p:nvPr/>
          </p:nvSpPr>
          <p:spPr>
            <a:xfrm>
              <a:off x="4818700" y="3403350"/>
              <a:ext cx="28500" cy="26925"/>
            </a:xfrm>
            <a:custGeom>
              <a:avLst/>
              <a:gdLst/>
              <a:ahLst/>
              <a:cxnLst/>
              <a:rect l="l" t="t" r="r" b="b"/>
              <a:pathLst>
                <a:path w="1140" h="1077" extrusionOk="0">
                  <a:moveTo>
                    <a:pt x="554" y="150"/>
                  </a:moveTo>
                  <a:cubicBezTo>
                    <a:pt x="682" y="353"/>
                    <a:pt x="820" y="555"/>
                    <a:pt x="948" y="757"/>
                  </a:cubicBezTo>
                  <a:lnTo>
                    <a:pt x="980" y="800"/>
                  </a:lnTo>
                  <a:lnTo>
                    <a:pt x="181" y="970"/>
                  </a:lnTo>
                  <a:lnTo>
                    <a:pt x="160" y="981"/>
                  </a:lnTo>
                  <a:lnTo>
                    <a:pt x="543" y="171"/>
                  </a:lnTo>
                  <a:lnTo>
                    <a:pt x="554" y="150"/>
                  </a:lnTo>
                  <a:close/>
                  <a:moveTo>
                    <a:pt x="560" y="1"/>
                  </a:moveTo>
                  <a:cubicBezTo>
                    <a:pt x="537" y="1"/>
                    <a:pt x="515" y="12"/>
                    <a:pt x="501" y="33"/>
                  </a:cubicBezTo>
                  <a:lnTo>
                    <a:pt x="86" y="906"/>
                  </a:lnTo>
                  <a:lnTo>
                    <a:pt x="22" y="1034"/>
                  </a:lnTo>
                  <a:cubicBezTo>
                    <a:pt x="0" y="1066"/>
                    <a:pt x="54" y="1077"/>
                    <a:pt x="86" y="1077"/>
                  </a:cubicBezTo>
                  <a:lnTo>
                    <a:pt x="959" y="885"/>
                  </a:lnTo>
                  <a:lnTo>
                    <a:pt x="1087" y="864"/>
                  </a:lnTo>
                  <a:cubicBezTo>
                    <a:pt x="1108" y="864"/>
                    <a:pt x="1140" y="832"/>
                    <a:pt x="1129" y="800"/>
                  </a:cubicBezTo>
                  <a:lnTo>
                    <a:pt x="661" y="108"/>
                  </a:lnTo>
                  <a:lnTo>
                    <a:pt x="597" y="12"/>
                  </a:lnTo>
                  <a:cubicBezTo>
                    <a:pt x="585" y="4"/>
                    <a:pt x="573" y="1"/>
                    <a:pt x="560" y="1"/>
                  </a:cubicBez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7"/>
            <p:cNvSpPr/>
            <p:nvPr/>
          </p:nvSpPr>
          <p:spPr>
            <a:xfrm>
              <a:off x="5013675" y="3420125"/>
              <a:ext cx="10575" cy="9925"/>
            </a:xfrm>
            <a:custGeom>
              <a:avLst/>
              <a:gdLst/>
              <a:ahLst/>
              <a:cxnLst/>
              <a:rect l="l" t="t" r="r" b="b"/>
              <a:pathLst>
                <a:path w="423" h="397" extrusionOk="0">
                  <a:moveTo>
                    <a:pt x="188" y="1"/>
                  </a:moveTo>
                  <a:lnTo>
                    <a:pt x="71" y="246"/>
                  </a:lnTo>
                  <a:lnTo>
                    <a:pt x="7" y="374"/>
                  </a:lnTo>
                  <a:cubicBezTo>
                    <a:pt x="1" y="393"/>
                    <a:pt x="25" y="397"/>
                    <a:pt x="45" y="397"/>
                  </a:cubicBezTo>
                  <a:cubicBezTo>
                    <a:pt x="59" y="397"/>
                    <a:pt x="71" y="395"/>
                    <a:pt x="71" y="395"/>
                  </a:cubicBezTo>
                  <a:lnTo>
                    <a:pt x="422" y="320"/>
                  </a:lnTo>
                  <a:lnTo>
                    <a:pt x="390" y="267"/>
                  </a:lnTo>
                  <a:lnTo>
                    <a:pt x="188" y="310"/>
                  </a:lnTo>
                  <a:lnTo>
                    <a:pt x="145" y="320"/>
                  </a:lnTo>
                  <a:lnTo>
                    <a:pt x="145" y="320"/>
                  </a:lnTo>
                  <a:lnTo>
                    <a:pt x="252" y="86"/>
                  </a:lnTo>
                  <a:cubicBezTo>
                    <a:pt x="231" y="54"/>
                    <a:pt x="209" y="22"/>
                    <a:pt x="188" y="1"/>
                  </a:cubicBez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7"/>
            <p:cNvSpPr/>
            <p:nvPr/>
          </p:nvSpPr>
          <p:spPr>
            <a:xfrm>
              <a:off x="4595700" y="3445475"/>
              <a:ext cx="28425" cy="26650"/>
            </a:xfrm>
            <a:custGeom>
              <a:avLst/>
              <a:gdLst/>
              <a:ahLst/>
              <a:cxnLst/>
              <a:rect l="l" t="t" r="r" b="b"/>
              <a:pathLst>
                <a:path w="1137" h="1066" extrusionOk="0">
                  <a:moveTo>
                    <a:pt x="540" y="137"/>
                  </a:moveTo>
                  <a:lnTo>
                    <a:pt x="934" y="744"/>
                  </a:lnTo>
                  <a:lnTo>
                    <a:pt x="976" y="797"/>
                  </a:lnTo>
                  <a:lnTo>
                    <a:pt x="178" y="968"/>
                  </a:lnTo>
                  <a:lnTo>
                    <a:pt x="135" y="978"/>
                  </a:lnTo>
                  <a:lnTo>
                    <a:pt x="540" y="148"/>
                  </a:lnTo>
                  <a:lnTo>
                    <a:pt x="540" y="137"/>
                  </a:lnTo>
                  <a:close/>
                  <a:moveTo>
                    <a:pt x="565" y="1"/>
                  </a:moveTo>
                  <a:cubicBezTo>
                    <a:pt x="535" y="1"/>
                    <a:pt x="494" y="18"/>
                    <a:pt x="486" y="41"/>
                  </a:cubicBezTo>
                  <a:lnTo>
                    <a:pt x="71" y="914"/>
                  </a:lnTo>
                  <a:lnTo>
                    <a:pt x="7" y="1042"/>
                  </a:lnTo>
                  <a:cubicBezTo>
                    <a:pt x="1" y="1061"/>
                    <a:pt x="25" y="1065"/>
                    <a:pt x="48" y="1065"/>
                  </a:cubicBezTo>
                  <a:cubicBezTo>
                    <a:pt x="63" y="1065"/>
                    <a:pt x="78" y="1063"/>
                    <a:pt x="82" y="1063"/>
                  </a:cubicBezTo>
                  <a:lnTo>
                    <a:pt x="955" y="872"/>
                  </a:lnTo>
                  <a:lnTo>
                    <a:pt x="1072" y="850"/>
                  </a:lnTo>
                  <a:cubicBezTo>
                    <a:pt x="1083" y="850"/>
                    <a:pt x="1136" y="819"/>
                    <a:pt x="1115" y="797"/>
                  </a:cubicBezTo>
                  <a:lnTo>
                    <a:pt x="657" y="105"/>
                  </a:lnTo>
                  <a:lnTo>
                    <a:pt x="593" y="9"/>
                  </a:lnTo>
                  <a:cubicBezTo>
                    <a:pt x="587" y="3"/>
                    <a:pt x="577" y="1"/>
                    <a:pt x="565" y="1"/>
                  </a:cubicBez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7"/>
            <p:cNvSpPr/>
            <p:nvPr/>
          </p:nvSpPr>
          <p:spPr>
            <a:xfrm>
              <a:off x="4721575" y="3487550"/>
              <a:ext cx="28450" cy="26600"/>
            </a:xfrm>
            <a:custGeom>
              <a:avLst/>
              <a:gdLst/>
              <a:ahLst/>
              <a:cxnLst/>
              <a:rect l="l" t="t" r="r" b="b"/>
              <a:pathLst>
                <a:path w="1138" h="1064" extrusionOk="0">
                  <a:moveTo>
                    <a:pt x="542" y="137"/>
                  </a:moveTo>
                  <a:lnTo>
                    <a:pt x="936" y="743"/>
                  </a:lnTo>
                  <a:lnTo>
                    <a:pt x="978" y="807"/>
                  </a:lnTo>
                  <a:lnTo>
                    <a:pt x="180" y="978"/>
                  </a:lnTo>
                  <a:lnTo>
                    <a:pt x="137" y="978"/>
                  </a:lnTo>
                  <a:cubicBezTo>
                    <a:pt x="275" y="701"/>
                    <a:pt x="403" y="424"/>
                    <a:pt x="542" y="147"/>
                  </a:cubicBezTo>
                  <a:lnTo>
                    <a:pt x="542" y="137"/>
                  </a:lnTo>
                  <a:close/>
                  <a:moveTo>
                    <a:pt x="565" y="0"/>
                  </a:moveTo>
                  <a:cubicBezTo>
                    <a:pt x="532" y="0"/>
                    <a:pt x="485" y="18"/>
                    <a:pt x="478" y="41"/>
                  </a:cubicBezTo>
                  <a:cubicBezTo>
                    <a:pt x="350" y="328"/>
                    <a:pt x="211" y="626"/>
                    <a:pt x="73" y="914"/>
                  </a:cubicBezTo>
                  <a:cubicBezTo>
                    <a:pt x="52" y="956"/>
                    <a:pt x="30" y="999"/>
                    <a:pt x="9" y="1042"/>
                  </a:cubicBezTo>
                  <a:cubicBezTo>
                    <a:pt x="1" y="1059"/>
                    <a:pt x="7" y="1064"/>
                    <a:pt x="19" y="1064"/>
                  </a:cubicBezTo>
                  <a:cubicBezTo>
                    <a:pt x="37" y="1064"/>
                    <a:pt x="67" y="1052"/>
                    <a:pt x="73" y="1052"/>
                  </a:cubicBezTo>
                  <a:lnTo>
                    <a:pt x="946" y="871"/>
                  </a:lnTo>
                  <a:lnTo>
                    <a:pt x="1074" y="850"/>
                  </a:lnTo>
                  <a:cubicBezTo>
                    <a:pt x="1085" y="850"/>
                    <a:pt x="1138" y="818"/>
                    <a:pt x="1117" y="797"/>
                  </a:cubicBezTo>
                  <a:lnTo>
                    <a:pt x="659" y="105"/>
                  </a:lnTo>
                  <a:lnTo>
                    <a:pt x="595" y="9"/>
                  </a:lnTo>
                  <a:cubicBezTo>
                    <a:pt x="589" y="3"/>
                    <a:pt x="578" y="0"/>
                    <a:pt x="565" y="0"/>
                  </a:cubicBez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7"/>
            <p:cNvSpPr/>
            <p:nvPr/>
          </p:nvSpPr>
          <p:spPr>
            <a:xfrm>
              <a:off x="4790200" y="3445400"/>
              <a:ext cx="28525" cy="26950"/>
            </a:xfrm>
            <a:custGeom>
              <a:avLst/>
              <a:gdLst/>
              <a:ahLst/>
              <a:cxnLst/>
              <a:rect l="l" t="t" r="r" b="b"/>
              <a:pathLst>
                <a:path w="1141" h="1078" extrusionOk="0">
                  <a:moveTo>
                    <a:pt x="544" y="151"/>
                  </a:moveTo>
                  <a:lnTo>
                    <a:pt x="949" y="747"/>
                  </a:lnTo>
                  <a:lnTo>
                    <a:pt x="981" y="800"/>
                  </a:lnTo>
                  <a:lnTo>
                    <a:pt x="182" y="971"/>
                  </a:lnTo>
                  <a:lnTo>
                    <a:pt x="150" y="981"/>
                  </a:lnTo>
                  <a:cubicBezTo>
                    <a:pt x="288" y="715"/>
                    <a:pt x="406" y="438"/>
                    <a:pt x="544" y="161"/>
                  </a:cubicBezTo>
                  <a:lnTo>
                    <a:pt x="544" y="151"/>
                  </a:lnTo>
                  <a:close/>
                  <a:moveTo>
                    <a:pt x="561" y="1"/>
                  </a:moveTo>
                  <a:cubicBezTo>
                    <a:pt x="541" y="1"/>
                    <a:pt x="521" y="10"/>
                    <a:pt x="501" y="23"/>
                  </a:cubicBezTo>
                  <a:cubicBezTo>
                    <a:pt x="501" y="23"/>
                    <a:pt x="491" y="34"/>
                    <a:pt x="491" y="34"/>
                  </a:cubicBezTo>
                  <a:lnTo>
                    <a:pt x="75" y="907"/>
                  </a:lnTo>
                  <a:lnTo>
                    <a:pt x="22" y="1035"/>
                  </a:lnTo>
                  <a:cubicBezTo>
                    <a:pt x="1" y="1077"/>
                    <a:pt x="54" y="1077"/>
                    <a:pt x="86" y="1077"/>
                  </a:cubicBezTo>
                  <a:lnTo>
                    <a:pt x="959" y="885"/>
                  </a:lnTo>
                  <a:lnTo>
                    <a:pt x="1076" y="864"/>
                  </a:lnTo>
                  <a:cubicBezTo>
                    <a:pt x="1098" y="864"/>
                    <a:pt x="1140" y="832"/>
                    <a:pt x="1119" y="800"/>
                  </a:cubicBezTo>
                  <a:lnTo>
                    <a:pt x="661" y="108"/>
                  </a:lnTo>
                  <a:cubicBezTo>
                    <a:pt x="640" y="76"/>
                    <a:pt x="619" y="44"/>
                    <a:pt x="597" y="12"/>
                  </a:cubicBezTo>
                  <a:cubicBezTo>
                    <a:pt x="585" y="4"/>
                    <a:pt x="573" y="1"/>
                    <a:pt x="561" y="1"/>
                  </a:cubicBez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7"/>
            <p:cNvSpPr/>
            <p:nvPr/>
          </p:nvSpPr>
          <p:spPr>
            <a:xfrm>
              <a:off x="4721525" y="3403825"/>
              <a:ext cx="28500" cy="26175"/>
            </a:xfrm>
            <a:custGeom>
              <a:avLst/>
              <a:gdLst/>
              <a:ahLst/>
              <a:cxnLst/>
              <a:rect l="l" t="t" r="r" b="b"/>
              <a:pathLst>
                <a:path w="1140" h="1047" extrusionOk="0">
                  <a:moveTo>
                    <a:pt x="533" y="131"/>
                  </a:moveTo>
                  <a:cubicBezTo>
                    <a:pt x="671" y="334"/>
                    <a:pt x="799" y="525"/>
                    <a:pt x="938" y="728"/>
                  </a:cubicBezTo>
                  <a:lnTo>
                    <a:pt x="991" y="802"/>
                  </a:lnTo>
                  <a:lnTo>
                    <a:pt x="203" y="972"/>
                  </a:lnTo>
                  <a:lnTo>
                    <a:pt x="139" y="983"/>
                  </a:lnTo>
                  <a:lnTo>
                    <a:pt x="533" y="142"/>
                  </a:lnTo>
                  <a:lnTo>
                    <a:pt x="533" y="131"/>
                  </a:lnTo>
                  <a:close/>
                  <a:moveTo>
                    <a:pt x="564" y="1"/>
                  </a:moveTo>
                  <a:cubicBezTo>
                    <a:pt x="531" y="1"/>
                    <a:pt x="487" y="21"/>
                    <a:pt x="480" y="35"/>
                  </a:cubicBezTo>
                  <a:cubicBezTo>
                    <a:pt x="352" y="323"/>
                    <a:pt x="203" y="621"/>
                    <a:pt x="64" y="909"/>
                  </a:cubicBezTo>
                  <a:lnTo>
                    <a:pt x="11" y="1026"/>
                  </a:lnTo>
                  <a:cubicBezTo>
                    <a:pt x="1" y="1047"/>
                    <a:pt x="54" y="1047"/>
                    <a:pt x="54" y="1047"/>
                  </a:cubicBezTo>
                  <a:lnTo>
                    <a:pt x="927" y="866"/>
                  </a:lnTo>
                  <a:lnTo>
                    <a:pt x="1055" y="834"/>
                  </a:lnTo>
                  <a:cubicBezTo>
                    <a:pt x="1055" y="834"/>
                    <a:pt x="1140" y="813"/>
                    <a:pt x="1119" y="791"/>
                  </a:cubicBezTo>
                  <a:lnTo>
                    <a:pt x="661" y="110"/>
                  </a:lnTo>
                  <a:lnTo>
                    <a:pt x="597" y="14"/>
                  </a:lnTo>
                  <a:cubicBezTo>
                    <a:pt x="590" y="4"/>
                    <a:pt x="578" y="1"/>
                    <a:pt x="564" y="1"/>
                  </a:cubicBez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7"/>
            <p:cNvSpPr/>
            <p:nvPr/>
          </p:nvSpPr>
          <p:spPr>
            <a:xfrm>
              <a:off x="4770375" y="3403900"/>
              <a:ext cx="28125" cy="25900"/>
            </a:xfrm>
            <a:custGeom>
              <a:avLst/>
              <a:gdLst/>
              <a:ahLst/>
              <a:cxnLst/>
              <a:rect l="l" t="t" r="r" b="b"/>
              <a:pathLst>
                <a:path w="1125" h="1036" extrusionOk="0">
                  <a:moveTo>
                    <a:pt x="528" y="118"/>
                  </a:moveTo>
                  <a:lnTo>
                    <a:pt x="932" y="725"/>
                  </a:lnTo>
                  <a:lnTo>
                    <a:pt x="986" y="799"/>
                  </a:lnTo>
                  <a:lnTo>
                    <a:pt x="187" y="969"/>
                  </a:lnTo>
                  <a:lnTo>
                    <a:pt x="123" y="980"/>
                  </a:lnTo>
                  <a:cubicBezTo>
                    <a:pt x="261" y="703"/>
                    <a:pt x="400" y="416"/>
                    <a:pt x="528" y="128"/>
                  </a:cubicBezTo>
                  <a:lnTo>
                    <a:pt x="528" y="118"/>
                  </a:lnTo>
                  <a:close/>
                  <a:moveTo>
                    <a:pt x="538" y="0"/>
                  </a:moveTo>
                  <a:cubicBezTo>
                    <a:pt x="528" y="0"/>
                    <a:pt x="496" y="11"/>
                    <a:pt x="485" y="32"/>
                  </a:cubicBezTo>
                  <a:cubicBezTo>
                    <a:pt x="347" y="320"/>
                    <a:pt x="208" y="607"/>
                    <a:pt x="70" y="906"/>
                  </a:cubicBezTo>
                  <a:cubicBezTo>
                    <a:pt x="48" y="948"/>
                    <a:pt x="27" y="991"/>
                    <a:pt x="6" y="1023"/>
                  </a:cubicBezTo>
                  <a:cubicBezTo>
                    <a:pt x="1" y="1033"/>
                    <a:pt x="11" y="1036"/>
                    <a:pt x="23" y="1036"/>
                  </a:cubicBezTo>
                  <a:cubicBezTo>
                    <a:pt x="35" y="1036"/>
                    <a:pt x="48" y="1033"/>
                    <a:pt x="48" y="1033"/>
                  </a:cubicBezTo>
                  <a:lnTo>
                    <a:pt x="922" y="852"/>
                  </a:lnTo>
                  <a:lnTo>
                    <a:pt x="1049" y="820"/>
                  </a:lnTo>
                  <a:cubicBezTo>
                    <a:pt x="1049" y="820"/>
                    <a:pt x="1124" y="799"/>
                    <a:pt x="1113" y="788"/>
                  </a:cubicBezTo>
                  <a:lnTo>
                    <a:pt x="655" y="96"/>
                  </a:lnTo>
                  <a:lnTo>
                    <a:pt x="592" y="0"/>
                  </a:ln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7"/>
            <p:cNvSpPr/>
            <p:nvPr/>
          </p:nvSpPr>
          <p:spPr>
            <a:xfrm>
              <a:off x="4742300" y="3445575"/>
              <a:ext cx="27975" cy="25975"/>
            </a:xfrm>
            <a:custGeom>
              <a:avLst/>
              <a:gdLst/>
              <a:ahLst/>
              <a:cxnLst/>
              <a:rect l="l" t="t" r="r" b="b"/>
              <a:pathLst>
                <a:path w="1119" h="1039" extrusionOk="0">
                  <a:moveTo>
                    <a:pt x="511" y="133"/>
                  </a:moveTo>
                  <a:lnTo>
                    <a:pt x="916" y="740"/>
                  </a:lnTo>
                  <a:lnTo>
                    <a:pt x="959" y="804"/>
                  </a:lnTo>
                  <a:lnTo>
                    <a:pt x="170" y="974"/>
                  </a:lnTo>
                  <a:lnTo>
                    <a:pt x="117" y="985"/>
                  </a:lnTo>
                  <a:lnTo>
                    <a:pt x="511" y="144"/>
                  </a:lnTo>
                  <a:lnTo>
                    <a:pt x="511" y="133"/>
                  </a:lnTo>
                  <a:close/>
                  <a:moveTo>
                    <a:pt x="555" y="1"/>
                  </a:moveTo>
                  <a:cubicBezTo>
                    <a:pt x="537" y="1"/>
                    <a:pt x="511" y="5"/>
                    <a:pt x="490" y="5"/>
                  </a:cubicBezTo>
                  <a:lnTo>
                    <a:pt x="479" y="16"/>
                  </a:lnTo>
                  <a:lnTo>
                    <a:pt x="479" y="27"/>
                  </a:lnTo>
                  <a:lnTo>
                    <a:pt x="64" y="900"/>
                  </a:lnTo>
                  <a:lnTo>
                    <a:pt x="11" y="1017"/>
                  </a:lnTo>
                  <a:cubicBezTo>
                    <a:pt x="0" y="1038"/>
                    <a:pt x="53" y="1038"/>
                    <a:pt x="53" y="1038"/>
                  </a:cubicBezTo>
                  <a:lnTo>
                    <a:pt x="927" y="857"/>
                  </a:lnTo>
                  <a:lnTo>
                    <a:pt x="1033" y="846"/>
                  </a:lnTo>
                  <a:cubicBezTo>
                    <a:pt x="1044" y="846"/>
                    <a:pt x="1118" y="825"/>
                    <a:pt x="1097" y="793"/>
                  </a:cubicBezTo>
                  <a:lnTo>
                    <a:pt x="639" y="101"/>
                  </a:lnTo>
                  <a:lnTo>
                    <a:pt x="575" y="5"/>
                  </a:lnTo>
                  <a:cubicBezTo>
                    <a:pt x="572" y="2"/>
                    <a:pt x="565" y="1"/>
                    <a:pt x="555" y="1"/>
                  </a:cubicBez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7"/>
            <p:cNvSpPr/>
            <p:nvPr/>
          </p:nvSpPr>
          <p:spPr>
            <a:xfrm>
              <a:off x="4839075" y="3445625"/>
              <a:ext cx="28375" cy="26350"/>
            </a:xfrm>
            <a:custGeom>
              <a:avLst/>
              <a:gdLst/>
              <a:ahLst/>
              <a:cxnLst/>
              <a:rect l="l" t="t" r="r" b="b"/>
              <a:pathLst>
                <a:path w="1135" h="1054" extrusionOk="0">
                  <a:moveTo>
                    <a:pt x="538" y="131"/>
                  </a:moveTo>
                  <a:lnTo>
                    <a:pt x="942" y="727"/>
                  </a:lnTo>
                  <a:lnTo>
                    <a:pt x="985" y="802"/>
                  </a:lnTo>
                  <a:lnTo>
                    <a:pt x="197" y="972"/>
                  </a:lnTo>
                  <a:lnTo>
                    <a:pt x="144" y="983"/>
                  </a:lnTo>
                  <a:lnTo>
                    <a:pt x="144" y="983"/>
                  </a:lnTo>
                  <a:lnTo>
                    <a:pt x="538" y="142"/>
                  </a:lnTo>
                  <a:lnTo>
                    <a:pt x="538" y="131"/>
                  </a:lnTo>
                  <a:close/>
                  <a:moveTo>
                    <a:pt x="566" y="0"/>
                  </a:moveTo>
                  <a:cubicBezTo>
                    <a:pt x="531" y="0"/>
                    <a:pt x="484" y="20"/>
                    <a:pt x="484" y="35"/>
                  </a:cubicBezTo>
                  <a:lnTo>
                    <a:pt x="69" y="908"/>
                  </a:lnTo>
                  <a:cubicBezTo>
                    <a:pt x="48" y="951"/>
                    <a:pt x="27" y="994"/>
                    <a:pt x="5" y="1036"/>
                  </a:cubicBezTo>
                  <a:cubicBezTo>
                    <a:pt x="1" y="1050"/>
                    <a:pt x="8" y="1054"/>
                    <a:pt x="18" y="1054"/>
                  </a:cubicBezTo>
                  <a:cubicBezTo>
                    <a:pt x="32" y="1054"/>
                    <a:pt x="52" y="1047"/>
                    <a:pt x="59" y="1047"/>
                  </a:cubicBezTo>
                  <a:lnTo>
                    <a:pt x="932" y="866"/>
                  </a:lnTo>
                  <a:lnTo>
                    <a:pt x="1060" y="844"/>
                  </a:lnTo>
                  <a:cubicBezTo>
                    <a:pt x="1060" y="844"/>
                    <a:pt x="1134" y="823"/>
                    <a:pt x="1123" y="802"/>
                  </a:cubicBezTo>
                  <a:cubicBezTo>
                    <a:pt x="974" y="568"/>
                    <a:pt x="815" y="344"/>
                    <a:pt x="666" y="110"/>
                  </a:cubicBezTo>
                  <a:lnTo>
                    <a:pt x="602" y="14"/>
                  </a:lnTo>
                  <a:cubicBezTo>
                    <a:pt x="595" y="4"/>
                    <a:pt x="582" y="0"/>
                    <a:pt x="566" y="0"/>
                  </a:cubicBez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7"/>
            <p:cNvSpPr/>
            <p:nvPr/>
          </p:nvSpPr>
          <p:spPr>
            <a:xfrm>
              <a:off x="4770325" y="3487650"/>
              <a:ext cx="28175" cy="26250"/>
            </a:xfrm>
            <a:custGeom>
              <a:avLst/>
              <a:gdLst/>
              <a:ahLst/>
              <a:cxnLst/>
              <a:rect l="l" t="t" r="r" b="b"/>
              <a:pathLst>
                <a:path w="1127" h="1050" extrusionOk="0">
                  <a:moveTo>
                    <a:pt x="530" y="133"/>
                  </a:moveTo>
                  <a:lnTo>
                    <a:pt x="934" y="739"/>
                  </a:lnTo>
                  <a:lnTo>
                    <a:pt x="977" y="803"/>
                  </a:lnTo>
                  <a:lnTo>
                    <a:pt x="178" y="974"/>
                  </a:lnTo>
                  <a:lnTo>
                    <a:pt x="136" y="984"/>
                  </a:lnTo>
                  <a:lnTo>
                    <a:pt x="530" y="143"/>
                  </a:lnTo>
                  <a:lnTo>
                    <a:pt x="530" y="133"/>
                  </a:lnTo>
                  <a:close/>
                  <a:moveTo>
                    <a:pt x="574" y="0"/>
                  </a:moveTo>
                  <a:cubicBezTo>
                    <a:pt x="556" y="0"/>
                    <a:pt x="530" y="5"/>
                    <a:pt x="508" y="5"/>
                  </a:cubicBezTo>
                  <a:lnTo>
                    <a:pt x="498" y="15"/>
                  </a:lnTo>
                  <a:lnTo>
                    <a:pt x="498" y="26"/>
                  </a:lnTo>
                  <a:lnTo>
                    <a:pt x="82" y="899"/>
                  </a:lnTo>
                  <a:lnTo>
                    <a:pt x="29" y="1016"/>
                  </a:lnTo>
                  <a:cubicBezTo>
                    <a:pt x="1" y="1045"/>
                    <a:pt x="24" y="1049"/>
                    <a:pt x="47" y="1049"/>
                  </a:cubicBezTo>
                  <a:cubicBezTo>
                    <a:pt x="58" y="1049"/>
                    <a:pt x="68" y="1048"/>
                    <a:pt x="72" y="1048"/>
                  </a:cubicBezTo>
                  <a:lnTo>
                    <a:pt x="945" y="867"/>
                  </a:lnTo>
                  <a:lnTo>
                    <a:pt x="1062" y="835"/>
                  </a:lnTo>
                  <a:cubicBezTo>
                    <a:pt x="1083" y="835"/>
                    <a:pt x="1126" y="814"/>
                    <a:pt x="1115" y="793"/>
                  </a:cubicBezTo>
                  <a:lnTo>
                    <a:pt x="657" y="101"/>
                  </a:lnTo>
                  <a:lnTo>
                    <a:pt x="594" y="5"/>
                  </a:lnTo>
                  <a:cubicBezTo>
                    <a:pt x="590" y="1"/>
                    <a:pt x="583" y="0"/>
                    <a:pt x="574" y="0"/>
                  </a:cubicBez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7"/>
            <p:cNvSpPr/>
            <p:nvPr/>
          </p:nvSpPr>
          <p:spPr>
            <a:xfrm>
              <a:off x="4672800" y="3487600"/>
              <a:ext cx="28525" cy="26275"/>
            </a:xfrm>
            <a:custGeom>
              <a:avLst/>
              <a:gdLst/>
              <a:ahLst/>
              <a:cxnLst/>
              <a:rect l="l" t="t" r="r" b="b"/>
              <a:pathLst>
                <a:path w="1141" h="1051" extrusionOk="0">
                  <a:moveTo>
                    <a:pt x="533" y="135"/>
                  </a:moveTo>
                  <a:lnTo>
                    <a:pt x="938" y="731"/>
                  </a:lnTo>
                  <a:lnTo>
                    <a:pt x="991" y="805"/>
                  </a:lnTo>
                  <a:lnTo>
                    <a:pt x="203" y="976"/>
                  </a:lnTo>
                  <a:lnTo>
                    <a:pt x="139" y="986"/>
                  </a:lnTo>
                  <a:cubicBezTo>
                    <a:pt x="267" y="710"/>
                    <a:pt x="405" y="422"/>
                    <a:pt x="533" y="145"/>
                  </a:cubicBezTo>
                  <a:lnTo>
                    <a:pt x="533" y="135"/>
                  </a:lnTo>
                  <a:close/>
                  <a:moveTo>
                    <a:pt x="564" y="1"/>
                  </a:moveTo>
                  <a:cubicBezTo>
                    <a:pt x="544" y="1"/>
                    <a:pt x="521" y="11"/>
                    <a:pt x="501" y="17"/>
                  </a:cubicBezTo>
                  <a:cubicBezTo>
                    <a:pt x="501" y="17"/>
                    <a:pt x="491" y="28"/>
                    <a:pt x="491" y="28"/>
                  </a:cubicBezTo>
                  <a:lnTo>
                    <a:pt x="480" y="39"/>
                  </a:lnTo>
                  <a:lnTo>
                    <a:pt x="65" y="912"/>
                  </a:lnTo>
                  <a:lnTo>
                    <a:pt x="11" y="1040"/>
                  </a:lnTo>
                  <a:cubicBezTo>
                    <a:pt x="1" y="1050"/>
                    <a:pt x="54" y="1050"/>
                    <a:pt x="54" y="1050"/>
                  </a:cubicBezTo>
                  <a:lnTo>
                    <a:pt x="927" y="869"/>
                  </a:lnTo>
                  <a:lnTo>
                    <a:pt x="1055" y="837"/>
                  </a:lnTo>
                  <a:cubicBezTo>
                    <a:pt x="1055" y="837"/>
                    <a:pt x="1140" y="816"/>
                    <a:pt x="1119" y="795"/>
                  </a:cubicBezTo>
                  <a:lnTo>
                    <a:pt x="661" y="113"/>
                  </a:lnTo>
                  <a:cubicBezTo>
                    <a:pt x="640" y="81"/>
                    <a:pt x="618" y="49"/>
                    <a:pt x="597" y="17"/>
                  </a:cubicBezTo>
                  <a:cubicBezTo>
                    <a:pt x="589" y="5"/>
                    <a:pt x="577" y="1"/>
                    <a:pt x="564" y="1"/>
                  </a:cubicBez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7"/>
            <p:cNvSpPr/>
            <p:nvPr/>
          </p:nvSpPr>
          <p:spPr>
            <a:xfrm>
              <a:off x="4644050" y="3445150"/>
              <a:ext cx="28775" cy="27200"/>
            </a:xfrm>
            <a:custGeom>
              <a:avLst/>
              <a:gdLst/>
              <a:ahLst/>
              <a:cxnLst/>
              <a:rect l="l" t="t" r="r" b="b"/>
              <a:pathLst>
                <a:path w="1151" h="1088" extrusionOk="0">
                  <a:moveTo>
                    <a:pt x="554" y="161"/>
                  </a:moveTo>
                  <a:lnTo>
                    <a:pt x="959" y="768"/>
                  </a:lnTo>
                  <a:lnTo>
                    <a:pt x="991" y="810"/>
                  </a:lnTo>
                  <a:lnTo>
                    <a:pt x="192" y="981"/>
                  </a:lnTo>
                  <a:lnTo>
                    <a:pt x="171" y="981"/>
                  </a:lnTo>
                  <a:lnTo>
                    <a:pt x="544" y="182"/>
                  </a:lnTo>
                  <a:lnTo>
                    <a:pt x="554" y="161"/>
                  </a:lnTo>
                  <a:close/>
                  <a:moveTo>
                    <a:pt x="560" y="1"/>
                  </a:moveTo>
                  <a:cubicBezTo>
                    <a:pt x="533" y="1"/>
                    <a:pt x="505" y="15"/>
                    <a:pt x="491" y="44"/>
                  </a:cubicBezTo>
                  <a:lnTo>
                    <a:pt x="86" y="917"/>
                  </a:lnTo>
                  <a:lnTo>
                    <a:pt x="22" y="1034"/>
                  </a:lnTo>
                  <a:cubicBezTo>
                    <a:pt x="1" y="1076"/>
                    <a:pt x="65" y="1087"/>
                    <a:pt x="86" y="1087"/>
                  </a:cubicBezTo>
                  <a:lnTo>
                    <a:pt x="959" y="906"/>
                  </a:lnTo>
                  <a:lnTo>
                    <a:pt x="1087" y="874"/>
                  </a:lnTo>
                  <a:cubicBezTo>
                    <a:pt x="1119" y="874"/>
                    <a:pt x="1151" y="842"/>
                    <a:pt x="1129" y="810"/>
                  </a:cubicBezTo>
                  <a:lnTo>
                    <a:pt x="672" y="118"/>
                  </a:lnTo>
                  <a:lnTo>
                    <a:pt x="608" y="22"/>
                  </a:lnTo>
                  <a:cubicBezTo>
                    <a:pt x="608" y="22"/>
                    <a:pt x="597" y="12"/>
                    <a:pt x="597" y="12"/>
                  </a:cubicBezTo>
                  <a:cubicBezTo>
                    <a:pt x="586" y="4"/>
                    <a:pt x="573" y="1"/>
                    <a:pt x="560" y="1"/>
                  </a:cubicBez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7"/>
            <p:cNvSpPr/>
            <p:nvPr/>
          </p:nvSpPr>
          <p:spPr>
            <a:xfrm>
              <a:off x="4623825" y="3403225"/>
              <a:ext cx="28775" cy="27050"/>
            </a:xfrm>
            <a:custGeom>
              <a:avLst/>
              <a:gdLst/>
              <a:ahLst/>
              <a:cxnLst/>
              <a:rect l="l" t="t" r="r" b="b"/>
              <a:pathLst>
                <a:path w="1151" h="1082" extrusionOk="0">
                  <a:moveTo>
                    <a:pt x="554" y="155"/>
                  </a:moveTo>
                  <a:cubicBezTo>
                    <a:pt x="693" y="358"/>
                    <a:pt x="820" y="560"/>
                    <a:pt x="959" y="762"/>
                  </a:cubicBezTo>
                  <a:lnTo>
                    <a:pt x="991" y="805"/>
                  </a:lnTo>
                  <a:lnTo>
                    <a:pt x="192" y="975"/>
                  </a:lnTo>
                  <a:lnTo>
                    <a:pt x="160" y="975"/>
                  </a:lnTo>
                  <a:lnTo>
                    <a:pt x="543" y="176"/>
                  </a:lnTo>
                  <a:lnTo>
                    <a:pt x="554" y="155"/>
                  </a:lnTo>
                  <a:close/>
                  <a:moveTo>
                    <a:pt x="558" y="1"/>
                  </a:moveTo>
                  <a:cubicBezTo>
                    <a:pt x="532" y="1"/>
                    <a:pt x="504" y="17"/>
                    <a:pt x="490" y="38"/>
                  </a:cubicBezTo>
                  <a:cubicBezTo>
                    <a:pt x="362" y="326"/>
                    <a:pt x="224" y="624"/>
                    <a:pt x="86" y="911"/>
                  </a:cubicBezTo>
                  <a:lnTo>
                    <a:pt x="22" y="1028"/>
                  </a:lnTo>
                  <a:cubicBezTo>
                    <a:pt x="0" y="1082"/>
                    <a:pt x="64" y="1082"/>
                    <a:pt x="86" y="1082"/>
                  </a:cubicBezTo>
                  <a:lnTo>
                    <a:pt x="959" y="901"/>
                  </a:lnTo>
                  <a:lnTo>
                    <a:pt x="1087" y="869"/>
                  </a:lnTo>
                  <a:cubicBezTo>
                    <a:pt x="1119" y="869"/>
                    <a:pt x="1150" y="837"/>
                    <a:pt x="1129" y="805"/>
                  </a:cubicBezTo>
                  <a:lnTo>
                    <a:pt x="671" y="113"/>
                  </a:lnTo>
                  <a:cubicBezTo>
                    <a:pt x="650" y="81"/>
                    <a:pt x="629" y="49"/>
                    <a:pt x="607" y="17"/>
                  </a:cubicBezTo>
                  <a:lnTo>
                    <a:pt x="597" y="17"/>
                  </a:lnTo>
                  <a:cubicBezTo>
                    <a:pt x="586" y="6"/>
                    <a:pt x="572" y="1"/>
                    <a:pt x="558" y="1"/>
                  </a:cubicBez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7"/>
            <p:cNvSpPr/>
            <p:nvPr/>
          </p:nvSpPr>
          <p:spPr>
            <a:xfrm>
              <a:off x="4693225" y="3361325"/>
              <a:ext cx="28325" cy="26500"/>
            </a:xfrm>
            <a:custGeom>
              <a:avLst/>
              <a:gdLst/>
              <a:ahLst/>
              <a:cxnLst/>
              <a:rect l="l" t="t" r="r" b="b"/>
              <a:pathLst>
                <a:path w="1133" h="1060" extrusionOk="0">
                  <a:moveTo>
                    <a:pt x="536" y="149"/>
                  </a:moveTo>
                  <a:lnTo>
                    <a:pt x="941" y="756"/>
                  </a:lnTo>
                  <a:cubicBezTo>
                    <a:pt x="951" y="766"/>
                    <a:pt x="962" y="788"/>
                    <a:pt x="973" y="809"/>
                  </a:cubicBezTo>
                  <a:lnTo>
                    <a:pt x="973" y="820"/>
                  </a:lnTo>
                  <a:lnTo>
                    <a:pt x="174" y="979"/>
                  </a:lnTo>
                  <a:lnTo>
                    <a:pt x="142" y="990"/>
                  </a:lnTo>
                  <a:lnTo>
                    <a:pt x="142" y="990"/>
                  </a:lnTo>
                  <a:lnTo>
                    <a:pt x="526" y="170"/>
                  </a:lnTo>
                  <a:lnTo>
                    <a:pt x="536" y="149"/>
                  </a:lnTo>
                  <a:close/>
                  <a:moveTo>
                    <a:pt x="547" y="1"/>
                  </a:moveTo>
                  <a:cubicBezTo>
                    <a:pt x="527" y="1"/>
                    <a:pt x="505" y="9"/>
                    <a:pt x="494" y="21"/>
                  </a:cubicBezTo>
                  <a:lnTo>
                    <a:pt x="483" y="21"/>
                  </a:lnTo>
                  <a:cubicBezTo>
                    <a:pt x="355" y="319"/>
                    <a:pt x="206" y="607"/>
                    <a:pt x="68" y="894"/>
                  </a:cubicBezTo>
                  <a:lnTo>
                    <a:pt x="14" y="1022"/>
                  </a:lnTo>
                  <a:cubicBezTo>
                    <a:pt x="0" y="1050"/>
                    <a:pt x="19" y="1060"/>
                    <a:pt x="43" y="1060"/>
                  </a:cubicBezTo>
                  <a:cubicBezTo>
                    <a:pt x="55" y="1060"/>
                    <a:pt x="68" y="1057"/>
                    <a:pt x="78" y="1054"/>
                  </a:cubicBezTo>
                  <a:lnTo>
                    <a:pt x="951" y="873"/>
                  </a:lnTo>
                  <a:lnTo>
                    <a:pt x="1069" y="841"/>
                  </a:lnTo>
                  <a:cubicBezTo>
                    <a:pt x="1090" y="841"/>
                    <a:pt x="1133" y="820"/>
                    <a:pt x="1122" y="788"/>
                  </a:cubicBezTo>
                  <a:lnTo>
                    <a:pt x="653" y="95"/>
                  </a:lnTo>
                  <a:cubicBezTo>
                    <a:pt x="632" y="85"/>
                    <a:pt x="611" y="53"/>
                    <a:pt x="589" y="21"/>
                  </a:cubicBezTo>
                  <a:cubicBezTo>
                    <a:pt x="580" y="6"/>
                    <a:pt x="564" y="1"/>
                    <a:pt x="547" y="1"/>
                  </a:cubicBez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7"/>
            <p:cNvSpPr/>
            <p:nvPr/>
          </p:nvSpPr>
          <p:spPr>
            <a:xfrm>
              <a:off x="4624350" y="3487550"/>
              <a:ext cx="28250" cy="26350"/>
            </a:xfrm>
            <a:custGeom>
              <a:avLst/>
              <a:gdLst/>
              <a:ahLst/>
              <a:cxnLst/>
              <a:rect l="l" t="t" r="r" b="b"/>
              <a:pathLst>
                <a:path w="1130" h="1054" extrusionOk="0">
                  <a:moveTo>
                    <a:pt x="533" y="137"/>
                  </a:moveTo>
                  <a:lnTo>
                    <a:pt x="927" y="743"/>
                  </a:lnTo>
                  <a:lnTo>
                    <a:pt x="970" y="807"/>
                  </a:lnTo>
                  <a:lnTo>
                    <a:pt x="171" y="978"/>
                  </a:lnTo>
                  <a:lnTo>
                    <a:pt x="128" y="988"/>
                  </a:lnTo>
                  <a:lnTo>
                    <a:pt x="533" y="147"/>
                  </a:lnTo>
                  <a:lnTo>
                    <a:pt x="533" y="137"/>
                  </a:lnTo>
                  <a:close/>
                  <a:moveTo>
                    <a:pt x="553" y="1"/>
                  </a:moveTo>
                  <a:cubicBezTo>
                    <a:pt x="538" y="1"/>
                    <a:pt x="522" y="3"/>
                    <a:pt x="512" y="9"/>
                  </a:cubicBezTo>
                  <a:lnTo>
                    <a:pt x="491" y="19"/>
                  </a:lnTo>
                  <a:lnTo>
                    <a:pt x="491" y="30"/>
                  </a:lnTo>
                  <a:cubicBezTo>
                    <a:pt x="363" y="318"/>
                    <a:pt x="224" y="605"/>
                    <a:pt x="86" y="903"/>
                  </a:cubicBezTo>
                  <a:lnTo>
                    <a:pt x="22" y="1020"/>
                  </a:lnTo>
                  <a:cubicBezTo>
                    <a:pt x="1" y="1049"/>
                    <a:pt x="22" y="1053"/>
                    <a:pt x="42" y="1053"/>
                  </a:cubicBezTo>
                  <a:cubicBezTo>
                    <a:pt x="52" y="1053"/>
                    <a:pt x="61" y="1052"/>
                    <a:pt x="65" y="1052"/>
                  </a:cubicBezTo>
                  <a:lnTo>
                    <a:pt x="938" y="871"/>
                  </a:lnTo>
                  <a:lnTo>
                    <a:pt x="1066" y="839"/>
                  </a:lnTo>
                  <a:cubicBezTo>
                    <a:pt x="1076" y="839"/>
                    <a:pt x="1129" y="818"/>
                    <a:pt x="1108" y="797"/>
                  </a:cubicBezTo>
                  <a:lnTo>
                    <a:pt x="650" y="105"/>
                  </a:lnTo>
                  <a:cubicBezTo>
                    <a:pt x="629" y="73"/>
                    <a:pt x="608" y="41"/>
                    <a:pt x="586" y="9"/>
                  </a:cubicBezTo>
                  <a:cubicBezTo>
                    <a:pt x="581" y="3"/>
                    <a:pt x="568" y="1"/>
                    <a:pt x="553" y="1"/>
                  </a:cubicBez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7"/>
            <p:cNvSpPr/>
            <p:nvPr/>
          </p:nvSpPr>
          <p:spPr>
            <a:xfrm>
              <a:off x="4672625" y="3403100"/>
              <a:ext cx="28700" cy="27250"/>
            </a:xfrm>
            <a:custGeom>
              <a:avLst/>
              <a:gdLst/>
              <a:ahLst/>
              <a:cxnLst/>
              <a:rect l="l" t="t" r="r" b="b"/>
              <a:pathLst>
                <a:path w="1148" h="1090" extrusionOk="0">
                  <a:moveTo>
                    <a:pt x="551" y="160"/>
                  </a:moveTo>
                  <a:lnTo>
                    <a:pt x="956" y="767"/>
                  </a:lnTo>
                  <a:lnTo>
                    <a:pt x="987" y="810"/>
                  </a:lnTo>
                  <a:lnTo>
                    <a:pt x="189" y="980"/>
                  </a:lnTo>
                  <a:lnTo>
                    <a:pt x="157" y="980"/>
                  </a:lnTo>
                  <a:cubicBezTo>
                    <a:pt x="295" y="714"/>
                    <a:pt x="423" y="448"/>
                    <a:pt x="540" y="181"/>
                  </a:cubicBezTo>
                  <a:lnTo>
                    <a:pt x="551" y="160"/>
                  </a:lnTo>
                  <a:close/>
                  <a:moveTo>
                    <a:pt x="552" y="0"/>
                  </a:moveTo>
                  <a:cubicBezTo>
                    <a:pt x="525" y="0"/>
                    <a:pt x="501" y="15"/>
                    <a:pt x="487" y="43"/>
                  </a:cubicBezTo>
                  <a:cubicBezTo>
                    <a:pt x="359" y="331"/>
                    <a:pt x="210" y="618"/>
                    <a:pt x="82" y="916"/>
                  </a:cubicBezTo>
                  <a:lnTo>
                    <a:pt x="18" y="1033"/>
                  </a:lnTo>
                  <a:cubicBezTo>
                    <a:pt x="1" y="1069"/>
                    <a:pt x="42" y="1089"/>
                    <a:pt x="68" y="1089"/>
                  </a:cubicBezTo>
                  <a:cubicBezTo>
                    <a:pt x="74" y="1089"/>
                    <a:pt x="79" y="1088"/>
                    <a:pt x="82" y="1087"/>
                  </a:cubicBezTo>
                  <a:lnTo>
                    <a:pt x="956" y="906"/>
                  </a:lnTo>
                  <a:lnTo>
                    <a:pt x="1083" y="874"/>
                  </a:lnTo>
                  <a:cubicBezTo>
                    <a:pt x="1115" y="874"/>
                    <a:pt x="1147" y="842"/>
                    <a:pt x="1126" y="810"/>
                  </a:cubicBezTo>
                  <a:lnTo>
                    <a:pt x="668" y="118"/>
                  </a:lnTo>
                  <a:lnTo>
                    <a:pt x="604" y="32"/>
                  </a:lnTo>
                  <a:cubicBezTo>
                    <a:pt x="604" y="22"/>
                    <a:pt x="593" y="22"/>
                    <a:pt x="593" y="11"/>
                  </a:cubicBezTo>
                  <a:cubicBezTo>
                    <a:pt x="579" y="4"/>
                    <a:pt x="565" y="0"/>
                    <a:pt x="552" y="0"/>
                  </a:cubicBez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7"/>
            <p:cNvSpPr/>
            <p:nvPr/>
          </p:nvSpPr>
          <p:spPr>
            <a:xfrm>
              <a:off x="4692900" y="3445150"/>
              <a:ext cx="28650" cy="27025"/>
            </a:xfrm>
            <a:custGeom>
              <a:avLst/>
              <a:gdLst/>
              <a:ahLst/>
              <a:cxnLst/>
              <a:rect l="l" t="t" r="r" b="b"/>
              <a:pathLst>
                <a:path w="1146" h="1081" extrusionOk="0">
                  <a:moveTo>
                    <a:pt x="549" y="161"/>
                  </a:moveTo>
                  <a:lnTo>
                    <a:pt x="954" y="757"/>
                  </a:lnTo>
                  <a:lnTo>
                    <a:pt x="986" y="810"/>
                  </a:lnTo>
                  <a:lnTo>
                    <a:pt x="187" y="981"/>
                  </a:lnTo>
                  <a:lnTo>
                    <a:pt x="155" y="981"/>
                  </a:lnTo>
                  <a:lnTo>
                    <a:pt x="539" y="171"/>
                  </a:lnTo>
                  <a:lnTo>
                    <a:pt x="549" y="161"/>
                  </a:lnTo>
                  <a:close/>
                  <a:moveTo>
                    <a:pt x="555" y="1"/>
                  </a:moveTo>
                  <a:cubicBezTo>
                    <a:pt x="528" y="1"/>
                    <a:pt x="499" y="15"/>
                    <a:pt x="485" y="44"/>
                  </a:cubicBezTo>
                  <a:cubicBezTo>
                    <a:pt x="358" y="331"/>
                    <a:pt x="208" y="619"/>
                    <a:pt x="70" y="917"/>
                  </a:cubicBezTo>
                  <a:lnTo>
                    <a:pt x="17" y="1034"/>
                  </a:lnTo>
                  <a:cubicBezTo>
                    <a:pt x="0" y="1066"/>
                    <a:pt x="34" y="1080"/>
                    <a:pt x="60" y="1080"/>
                  </a:cubicBezTo>
                  <a:cubicBezTo>
                    <a:pt x="68" y="1080"/>
                    <a:pt x="76" y="1079"/>
                    <a:pt x="81" y="1076"/>
                  </a:cubicBezTo>
                  <a:lnTo>
                    <a:pt x="954" y="895"/>
                  </a:lnTo>
                  <a:lnTo>
                    <a:pt x="1082" y="874"/>
                  </a:lnTo>
                  <a:cubicBezTo>
                    <a:pt x="1103" y="874"/>
                    <a:pt x="1146" y="842"/>
                    <a:pt x="1124" y="810"/>
                  </a:cubicBezTo>
                  <a:lnTo>
                    <a:pt x="666" y="118"/>
                  </a:lnTo>
                  <a:lnTo>
                    <a:pt x="602" y="22"/>
                  </a:lnTo>
                  <a:cubicBezTo>
                    <a:pt x="592" y="22"/>
                    <a:pt x="592" y="22"/>
                    <a:pt x="592" y="12"/>
                  </a:cubicBezTo>
                  <a:cubicBezTo>
                    <a:pt x="581" y="4"/>
                    <a:pt x="568" y="1"/>
                    <a:pt x="555" y="1"/>
                  </a:cubicBez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7"/>
            <p:cNvSpPr/>
            <p:nvPr/>
          </p:nvSpPr>
          <p:spPr>
            <a:xfrm>
              <a:off x="4642375" y="3112400"/>
              <a:ext cx="116450" cy="140825"/>
            </a:xfrm>
            <a:custGeom>
              <a:avLst/>
              <a:gdLst/>
              <a:ahLst/>
              <a:cxnLst/>
              <a:rect l="l" t="t" r="r" b="b"/>
              <a:pathLst>
                <a:path w="4658" h="5633" extrusionOk="0">
                  <a:moveTo>
                    <a:pt x="3167" y="0"/>
                  </a:moveTo>
                  <a:cubicBezTo>
                    <a:pt x="3167" y="0"/>
                    <a:pt x="419" y="1672"/>
                    <a:pt x="302" y="1821"/>
                  </a:cubicBezTo>
                  <a:cubicBezTo>
                    <a:pt x="193" y="1960"/>
                    <a:pt x="1" y="5633"/>
                    <a:pt x="1178" y="5633"/>
                  </a:cubicBezTo>
                  <a:cubicBezTo>
                    <a:pt x="1265" y="5633"/>
                    <a:pt x="1360" y="5613"/>
                    <a:pt x="1463" y="5569"/>
                  </a:cubicBezTo>
                  <a:cubicBezTo>
                    <a:pt x="2096" y="5303"/>
                    <a:pt x="2767" y="5226"/>
                    <a:pt x="3330" y="5226"/>
                  </a:cubicBezTo>
                  <a:cubicBezTo>
                    <a:pt x="4093" y="5226"/>
                    <a:pt x="4657" y="5367"/>
                    <a:pt x="4657" y="5367"/>
                  </a:cubicBezTo>
                  <a:lnTo>
                    <a:pt x="3167" y="0"/>
                  </a:ln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7"/>
            <p:cNvSpPr/>
            <p:nvPr/>
          </p:nvSpPr>
          <p:spPr>
            <a:xfrm>
              <a:off x="4832550" y="3113450"/>
              <a:ext cx="116400" cy="143675"/>
            </a:xfrm>
            <a:custGeom>
              <a:avLst/>
              <a:gdLst/>
              <a:ahLst/>
              <a:cxnLst/>
              <a:rect l="l" t="t" r="r" b="b"/>
              <a:pathLst>
                <a:path w="4656" h="5747" extrusionOk="0">
                  <a:moveTo>
                    <a:pt x="1810" y="1"/>
                  </a:moveTo>
                  <a:lnTo>
                    <a:pt x="0" y="5261"/>
                  </a:lnTo>
                  <a:cubicBezTo>
                    <a:pt x="0" y="5261"/>
                    <a:pt x="381" y="5191"/>
                    <a:pt x="935" y="5191"/>
                  </a:cubicBezTo>
                  <a:cubicBezTo>
                    <a:pt x="1562" y="5191"/>
                    <a:pt x="2410" y="5281"/>
                    <a:pt x="3173" y="5666"/>
                  </a:cubicBezTo>
                  <a:cubicBezTo>
                    <a:pt x="3286" y="5721"/>
                    <a:pt x="3390" y="5747"/>
                    <a:pt x="3485" y="5747"/>
                  </a:cubicBezTo>
                  <a:cubicBezTo>
                    <a:pt x="4627" y="5747"/>
                    <a:pt x="4656" y="2130"/>
                    <a:pt x="4558" y="1992"/>
                  </a:cubicBezTo>
                  <a:cubicBezTo>
                    <a:pt x="4451" y="1832"/>
                    <a:pt x="1810" y="1"/>
                    <a:pt x="1810" y="1"/>
                  </a:cubicBez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7"/>
            <p:cNvSpPr/>
            <p:nvPr/>
          </p:nvSpPr>
          <p:spPr>
            <a:xfrm>
              <a:off x="4664550" y="3127425"/>
              <a:ext cx="60725" cy="69300"/>
            </a:xfrm>
            <a:custGeom>
              <a:avLst/>
              <a:gdLst/>
              <a:ahLst/>
              <a:cxnLst/>
              <a:rect l="l" t="t" r="r" b="b"/>
              <a:pathLst>
                <a:path w="2429" h="2772" extrusionOk="0">
                  <a:moveTo>
                    <a:pt x="1161" y="1"/>
                  </a:moveTo>
                  <a:cubicBezTo>
                    <a:pt x="1023" y="1"/>
                    <a:pt x="920" y="31"/>
                    <a:pt x="895" y="38"/>
                  </a:cubicBezTo>
                  <a:cubicBezTo>
                    <a:pt x="821" y="70"/>
                    <a:pt x="1" y="176"/>
                    <a:pt x="139" y="1252"/>
                  </a:cubicBezTo>
                  <a:cubicBezTo>
                    <a:pt x="271" y="2196"/>
                    <a:pt x="772" y="2772"/>
                    <a:pt x="1299" y="2772"/>
                  </a:cubicBezTo>
                  <a:cubicBezTo>
                    <a:pt x="1366" y="2772"/>
                    <a:pt x="1434" y="2762"/>
                    <a:pt x="1502" y="2743"/>
                  </a:cubicBezTo>
                  <a:cubicBezTo>
                    <a:pt x="2109" y="2658"/>
                    <a:pt x="2429" y="1859"/>
                    <a:pt x="2088" y="815"/>
                  </a:cubicBezTo>
                  <a:cubicBezTo>
                    <a:pt x="1867" y="125"/>
                    <a:pt x="1441" y="1"/>
                    <a:pt x="1161" y="1"/>
                  </a:cubicBezTo>
                  <a:close/>
                </a:path>
              </a:pathLst>
            </a:custGeom>
            <a:solidFill>
              <a:srgbClr val="D89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7"/>
            <p:cNvSpPr/>
            <p:nvPr/>
          </p:nvSpPr>
          <p:spPr>
            <a:xfrm>
              <a:off x="4874600" y="3127425"/>
              <a:ext cx="60450" cy="69300"/>
            </a:xfrm>
            <a:custGeom>
              <a:avLst/>
              <a:gdLst/>
              <a:ahLst/>
              <a:cxnLst/>
              <a:rect l="l" t="t" r="r" b="b"/>
              <a:pathLst>
                <a:path w="2418" h="2772" extrusionOk="0">
                  <a:moveTo>
                    <a:pt x="1260" y="1"/>
                  </a:moveTo>
                  <a:cubicBezTo>
                    <a:pt x="977" y="1"/>
                    <a:pt x="551" y="125"/>
                    <a:pt x="331" y="815"/>
                  </a:cubicBezTo>
                  <a:cubicBezTo>
                    <a:pt x="1" y="1859"/>
                    <a:pt x="309" y="2658"/>
                    <a:pt x="927" y="2743"/>
                  </a:cubicBezTo>
                  <a:cubicBezTo>
                    <a:pt x="994" y="2762"/>
                    <a:pt x="1061" y="2772"/>
                    <a:pt x="1128" y="2772"/>
                  </a:cubicBezTo>
                  <a:cubicBezTo>
                    <a:pt x="1649" y="2772"/>
                    <a:pt x="2157" y="2196"/>
                    <a:pt x="2279" y="1252"/>
                  </a:cubicBezTo>
                  <a:cubicBezTo>
                    <a:pt x="2418" y="176"/>
                    <a:pt x="1609" y="70"/>
                    <a:pt x="1534" y="38"/>
                  </a:cubicBezTo>
                  <a:cubicBezTo>
                    <a:pt x="1506" y="31"/>
                    <a:pt x="1400" y="1"/>
                    <a:pt x="1260" y="1"/>
                  </a:cubicBezTo>
                  <a:close/>
                </a:path>
              </a:pathLst>
            </a:custGeom>
            <a:solidFill>
              <a:srgbClr val="D89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7"/>
            <p:cNvSpPr/>
            <p:nvPr/>
          </p:nvSpPr>
          <p:spPr>
            <a:xfrm>
              <a:off x="4686650" y="3002400"/>
              <a:ext cx="228975" cy="290400"/>
            </a:xfrm>
            <a:custGeom>
              <a:avLst/>
              <a:gdLst/>
              <a:ahLst/>
              <a:cxnLst/>
              <a:rect l="l" t="t" r="r" b="b"/>
              <a:pathLst>
                <a:path w="9159" h="11616" extrusionOk="0">
                  <a:moveTo>
                    <a:pt x="4287" y="0"/>
                  </a:moveTo>
                  <a:cubicBezTo>
                    <a:pt x="3369" y="0"/>
                    <a:pt x="755" y="342"/>
                    <a:pt x="405" y="4251"/>
                  </a:cubicBezTo>
                  <a:cubicBezTo>
                    <a:pt x="1" y="8681"/>
                    <a:pt x="1911" y="11615"/>
                    <a:pt x="4383" y="11615"/>
                  </a:cubicBezTo>
                  <a:cubicBezTo>
                    <a:pt x="4448" y="11615"/>
                    <a:pt x="4514" y="11613"/>
                    <a:pt x="4580" y="11609"/>
                  </a:cubicBezTo>
                  <a:cubicBezTo>
                    <a:pt x="4645" y="11613"/>
                    <a:pt x="4711" y="11615"/>
                    <a:pt x="4776" y="11615"/>
                  </a:cubicBezTo>
                  <a:cubicBezTo>
                    <a:pt x="7248" y="11615"/>
                    <a:pt x="9158" y="8681"/>
                    <a:pt x="8754" y="4251"/>
                  </a:cubicBezTo>
                  <a:cubicBezTo>
                    <a:pt x="8395" y="342"/>
                    <a:pt x="5780" y="0"/>
                    <a:pt x="4868" y="0"/>
                  </a:cubicBezTo>
                  <a:cubicBezTo>
                    <a:pt x="4724" y="0"/>
                    <a:pt x="4623" y="9"/>
                    <a:pt x="4580" y="13"/>
                  </a:cubicBezTo>
                  <a:cubicBezTo>
                    <a:pt x="4535" y="9"/>
                    <a:pt x="4432" y="0"/>
                    <a:pt x="4287" y="0"/>
                  </a:cubicBezTo>
                  <a:close/>
                </a:path>
              </a:pathLst>
            </a:custGeom>
            <a:solidFill>
              <a:srgbClr val="FCE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7"/>
            <p:cNvSpPr/>
            <p:nvPr/>
          </p:nvSpPr>
          <p:spPr>
            <a:xfrm>
              <a:off x="4684525" y="3135275"/>
              <a:ext cx="233500" cy="25850"/>
            </a:xfrm>
            <a:custGeom>
              <a:avLst/>
              <a:gdLst/>
              <a:ahLst/>
              <a:cxnLst/>
              <a:rect l="l" t="t" r="r" b="b"/>
              <a:pathLst>
                <a:path w="9340" h="1034" fill="none" extrusionOk="0">
                  <a:moveTo>
                    <a:pt x="0" y="1"/>
                  </a:moveTo>
                  <a:lnTo>
                    <a:pt x="1161" y="895"/>
                  </a:lnTo>
                  <a:lnTo>
                    <a:pt x="3951" y="1034"/>
                  </a:lnTo>
                  <a:cubicBezTo>
                    <a:pt x="3951" y="1034"/>
                    <a:pt x="4771" y="118"/>
                    <a:pt x="5665" y="981"/>
                  </a:cubicBezTo>
                  <a:lnTo>
                    <a:pt x="8232" y="1034"/>
                  </a:lnTo>
                  <a:lnTo>
                    <a:pt x="9339" y="139"/>
                  </a:lnTo>
                </a:path>
              </a:pathLst>
            </a:custGeom>
            <a:noFill/>
            <a:ln w="4800" cap="flat" cmpd="sng">
              <a:solidFill>
                <a:srgbClr val="BF5758"/>
              </a:solidFill>
              <a:prstDash val="solid"/>
              <a:miter lim="106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7"/>
            <p:cNvSpPr/>
            <p:nvPr/>
          </p:nvSpPr>
          <p:spPr>
            <a:xfrm>
              <a:off x="4710875" y="3122650"/>
              <a:ext cx="76425" cy="70025"/>
            </a:xfrm>
            <a:custGeom>
              <a:avLst/>
              <a:gdLst/>
              <a:ahLst/>
              <a:cxnLst/>
              <a:rect l="l" t="t" r="r" b="b"/>
              <a:pathLst>
                <a:path w="3057" h="2801" extrusionOk="0">
                  <a:moveTo>
                    <a:pt x="1529" y="0"/>
                  </a:moveTo>
                  <a:cubicBezTo>
                    <a:pt x="1439" y="0"/>
                    <a:pt x="1348" y="9"/>
                    <a:pt x="1257" y="27"/>
                  </a:cubicBezTo>
                  <a:cubicBezTo>
                    <a:pt x="501" y="186"/>
                    <a:pt x="1" y="921"/>
                    <a:pt x="160" y="1677"/>
                  </a:cubicBezTo>
                  <a:cubicBezTo>
                    <a:pt x="291" y="2342"/>
                    <a:pt x="875" y="2801"/>
                    <a:pt x="1528" y="2801"/>
                  </a:cubicBezTo>
                  <a:cubicBezTo>
                    <a:pt x="1618" y="2801"/>
                    <a:pt x="1709" y="2792"/>
                    <a:pt x="1800" y="2774"/>
                  </a:cubicBezTo>
                  <a:cubicBezTo>
                    <a:pt x="2556" y="2625"/>
                    <a:pt x="3057" y="1890"/>
                    <a:pt x="2897" y="1134"/>
                  </a:cubicBezTo>
                  <a:cubicBezTo>
                    <a:pt x="2766" y="460"/>
                    <a:pt x="2182" y="0"/>
                    <a:pt x="1529" y="0"/>
                  </a:cubicBezTo>
                  <a:close/>
                </a:path>
              </a:pathLst>
            </a:custGeom>
            <a:solidFill>
              <a:schemeClr val="accent1"/>
            </a:solidFill>
            <a:ln w="4525" cap="flat" cmpd="sng">
              <a:solidFill>
                <a:srgbClr val="BF5758"/>
              </a:solidFill>
              <a:prstDash val="solid"/>
              <a:miter lim="106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7"/>
            <p:cNvSpPr/>
            <p:nvPr/>
          </p:nvSpPr>
          <p:spPr>
            <a:xfrm>
              <a:off x="4817900" y="3123150"/>
              <a:ext cx="79100" cy="69975"/>
            </a:xfrm>
            <a:custGeom>
              <a:avLst/>
              <a:gdLst/>
              <a:ahLst/>
              <a:cxnLst/>
              <a:rect l="l" t="t" r="r" b="b"/>
              <a:pathLst>
                <a:path w="3164" h="2799" extrusionOk="0">
                  <a:moveTo>
                    <a:pt x="1574" y="0"/>
                  </a:moveTo>
                  <a:cubicBezTo>
                    <a:pt x="1010" y="0"/>
                    <a:pt x="481" y="350"/>
                    <a:pt x="267" y="912"/>
                  </a:cubicBezTo>
                  <a:cubicBezTo>
                    <a:pt x="0" y="1636"/>
                    <a:pt x="362" y="2435"/>
                    <a:pt x="1087" y="2711"/>
                  </a:cubicBezTo>
                  <a:cubicBezTo>
                    <a:pt x="1248" y="2771"/>
                    <a:pt x="1413" y="2799"/>
                    <a:pt x="1575" y="2799"/>
                  </a:cubicBezTo>
                  <a:cubicBezTo>
                    <a:pt x="2144" y="2799"/>
                    <a:pt x="2679" y="2455"/>
                    <a:pt x="2886" y="1892"/>
                  </a:cubicBezTo>
                  <a:cubicBezTo>
                    <a:pt x="3163" y="1167"/>
                    <a:pt x="2790" y="358"/>
                    <a:pt x="2066" y="92"/>
                  </a:cubicBezTo>
                  <a:cubicBezTo>
                    <a:pt x="1904" y="30"/>
                    <a:pt x="1737" y="0"/>
                    <a:pt x="1574" y="0"/>
                  </a:cubicBezTo>
                  <a:close/>
                </a:path>
              </a:pathLst>
            </a:custGeom>
            <a:solidFill>
              <a:schemeClr val="accent1"/>
            </a:solidFill>
            <a:ln w="4525" cap="flat" cmpd="sng">
              <a:solidFill>
                <a:srgbClr val="BF5758"/>
              </a:solidFill>
              <a:prstDash val="solid"/>
              <a:miter lim="106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7"/>
            <p:cNvSpPr/>
            <p:nvPr/>
          </p:nvSpPr>
          <p:spPr>
            <a:xfrm>
              <a:off x="4809650" y="3164575"/>
              <a:ext cx="15450" cy="46875"/>
            </a:xfrm>
            <a:custGeom>
              <a:avLst/>
              <a:gdLst/>
              <a:ahLst/>
              <a:cxnLst/>
              <a:rect l="l" t="t" r="r" b="b"/>
              <a:pathLst>
                <a:path w="618" h="1875" extrusionOk="0">
                  <a:moveTo>
                    <a:pt x="256" y="0"/>
                  </a:moveTo>
                  <a:lnTo>
                    <a:pt x="256" y="0"/>
                  </a:lnTo>
                  <a:cubicBezTo>
                    <a:pt x="235" y="235"/>
                    <a:pt x="245" y="458"/>
                    <a:pt x="288" y="692"/>
                  </a:cubicBezTo>
                  <a:cubicBezTo>
                    <a:pt x="298" y="799"/>
                    <a:pt x="320" y="916"/>
                    <a:pt x="352" y="1023"/>
                  </a:cubicBezTo>
                  <a:cubicBezTo>
                    <a:pt x="371" y="1127"/>
                    <a:pt x="398" y="1223"/>
                    <a:pt x="427" y="1318"/>
                  </a:cubicBezTo>
                  <a:lnTo>
                    <a:pt x="427" y="1318"/>
                  </a:lnTo>
                  <a:cubicBezTo>
                    <a:pt x="360" y="1401"/>
                    <a:pt x="288" y="1483"/>
                    <a:pt x="224" y="1566"/>
                  </a:cubicBezTo>
                  <a:cubicBezTo>
                    <a:pt x="149" y="1672"/>
                    <a:pt x="75" y="1768"/>
                    <a:pt x="0" y="1874"/>
                  </a:cubicBezTo>
                  <a:cubicBezTo>
                    <a:pt x="107" y="1811"/>
                    <a:pt x="203" y="1725"/>
                    <a:pt x="309" y="1651"/>
                  </a:cubicBezTo>
                  <a:cubicBezTo>
                    <a:pt x="405" y="1566"/>
                    <a:pt x="501" y="1480"/>
                    <a:pt x="586" y="1395"/>
                  </a:cubicBezTo>
                  <a:lnTo>
                    <a:pt x="618" y="1374"/>
                  </a:lnTo>
                  <a:lnTo>
                    <a:pt x="618" y="1321"/>
                  </a:lnTo>
                  <a:cubicBezTo>
                    <a:pt x="607" y="1204"/>
                    <a:pt x="586" y="1097"/>
                    <a:pt x="565" y="980"/>
                  </a:cubicBezTo>
                  <a:cubicBezTo>
                    <a:pt x="543" y="873"/>
                    <a:pt x="522" y="756"/>
                    <a:pt x="490" y="650"/>
                  </a:cubicBezTo>
                  <a:cubicBezTo>
                    <a:pt x="437" y="426"/>
                    <a:pt x="352" y="203"/>
                    <a:pt x="256" y="0"/>
                  </a:cubicBezTo>
                  <a:close/>
                </a:path>
              </a:pathLst>
            </a:custGeom>
            <a:solidFill>
              <a:srgbClr val="F5A6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7"/>
            <p:cNvSpPr/>
            <p:nvPr/>
          </p:nvSpPr>
          <p:spPr>
            <a:xfrm>
              <a:off x="4763600" y="3231925"/>
              <a:ext cx="81200" cy="14625"/>
            </a:xfrm>
            <a:custGeom>
              <a:avLst/>
              <a:gdLst/>
              <a:ahLst/>
              <a:cxnLst/>
              <a:rect l="l" t="t" r="r" b="b"/>
              <a:pathLst>
                <a:path w="3248" h="585" extrusionOk="0">
                  <a:moveTo>
                    <a:pt x="3248" y="0"/>
                  </a:moveTo>
                  <a:lnTo>
                    <a:pt x="0" y="43"/>
                  </a:lnTo>
                  <a:cubicBezTo>
                    <a:pt x="524" y="396"/>
                    <a:pt x="1133" y="585"/>
                    <a:pt x="1714" y="585"/>
                  </a:cubicBezTo>
                  <a:cubicBezTo>
                    <a:pt x="2291" y="585"/>
                    <a:pt x="2839" y="398"/>
                    <a:pt x="32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7"/>
            <p:cNvSpPr/>
            <p:nvPr/>
          </p:nvSpPr>
          <p:spPr>
            <a:xfrm>
              <a:off x="4828275" y="3106425"/>
              <a:ext cx="53800" cy="19825"/>
            </a:xfrm>
            <a:custGeom>
              <a:avLst/>
              <a:gdLst/>
              <a:ahLst/>
              <a:cxnLst/>
              <a:rect l="l" t="t" r="r" b="b"/>
              <a:pathLst>
                <a:path w="2152" h="793" extrusionOk="0">
                  <a:moveTo>
                    <a:pt x="1014" y="1"/>
                  </a:moveTo>
                  <a:cubicBezTo>
                    <a:pt x="922" y="1"/>
                    <a:pt x="834" y="13"/>
                    <a:pt x="746" y="37"/>
                  </a:cubicBezTo>
                  <a:cubicBezTo>
                    <a:pt x="682" y="58"/>
                    <a:pt x="629" y="79"/>
                    <a:pt x="576" y="101"/>
                  </a:cubicBezTo>
                  <a:cubicBezTo>
                    <a:pt x="522" y="122"/>
                    <a:pt x="469" y="154"/>
                    <a:pt x="416" y="186"/>
                  </a:cubicBezTo>
                  <a:cubicBezTo>
                    <a:pt x="320" y="250"/>
                    <a:pt x="235" y="324"/>
                    <a:pt x="171" y="420"/>
                  </a:cubicBezTo>
                  <a:cubicBezTo>
                    <a:pt x="97" y="505"/>
                    <a:pt x="43" y="601"/>
                    <a:pt x="1" y="708"/>
                  </a:cubicBezTo>
                  <a:cubicBezTo>
                    <a:pt x="107" y="654"/>
                    <a:pt x="192" y="601"/>
                    <a:pt x="278" y="548"/>
                  </a:cubicBezTo>
                  <a:cubicBezTo>
                    <a:pt x="363" y="505"/>
                    <a:pt x="459" y="473"/>
                    <a:pt x="544" y="441"/>
                  </a:cubicBezTo>
                  <a:cubicBezTo>
                    <a:pt x="673" y="385"/>
                    <a:pt x="808" y="359"/>
                    <a:pt x="945" y="359"/>
                  </a:cubicBezTo>
                  <a:cubicBezTo>
                    <a:pt x="988" y="359"/>
                    <a:pt x="1032" y="362"/>
                    <a:pt x="1076" y="367"/>
                  </a:cubicBezTo>
                  <a:cubicBezTo>
                    <a:pt x="1257" y="388"/>
                    <a:pt x="1438" y="431"/>
                    <a:pt x="1609" y="505"/>
                  </a:cubicBezTo>
                  <a:cubicBezTo>
                    <a:pt x="1790" y="591"/>
                    <a:pt x="1981" y="686"/>
                    <a:pt x="2152" y="793"/>
                  </a:cubicBezTo>
                  <a:cubicBezTo>
                    <a:pt x="2067" y="591"/>
                    <a:pt x="1928" y="409"/>
                    <a:pt x="1747" y="271"/>
                  </a:cubicBezTo>
                  <a:cubicBezTo>
                    <a:pt x="1566" y="122"/>
                    <a:pt x="1342" y="37"/>
                    <a:pt x="1108" y="5"/>
                  </a:cubicBezTo>
                  <a:cubicBezTo>
                    <a:pt x="1076" y="2"/>
                    <a:pt x="1045" y="1"/>
                    <a:pt x="1014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7"/>
            <p:cNvSpPr/>
            <p:nvPr/>
          </p:nvSpPr>
          <p:spPr>
            <a:xfrm>
              <a:off x="4721250" y="3106425"/>
              <a:ext cx="53800" cy="19825"/>
            </a:xfrm>
            <a:custGeom>
              <a:avLst/>
              <a:gdLst/>
              <a:ahLst/>
              <a:cxnLst/>
              <a:rect l="l" t="t" r="r" b="b"/>
              <a:pathLst>
                <a:path w="2152" h="793" extrusionOk="0">
                  <a:moveTo>
                    <a:pt x="1014" y="1"/>
                  </a:moveTo>
                  <a:cubicBezTo>
                    <a:pt x="922" y="1"/>
                    <a:pt x="834" y="13"/>
                    <a:pt x="746" y="37"/>
                  </a:cubicBezTo>
                  <a:cubicBezTo>
                    <a:pt x="682" y="58"/>
                    <a:pt x="629" y="79"/>
                    <a:pt x="576" y="101"/>
                  </a:cubicBezTo>
                  <a:cubicBezTo>
                    <a:pt x="512" y="122"/>
                    <a:pt x="469" y="154"/>
                    <a:pt x="416" y="186"/>
                  </a:cubicBezTo>
                  <a:cubicBezTo>
                    <a:pt x="320" y="250"/>
                    <a:pt x="235" y="324"/>
                    <a:pt x="161" y="420"/>
                  </a:cubicBezTo>
                  <a:cubicBezTo>
                    <a:pt x="97" y="505"/>
                    <a:pt x="43" y="601"/>
                    <a:pt x="1" y="708"/>
                  </a:cubicBezTo>
                  <a:cubicBezTo>
                    <a:pt x="97" y="654"/>
                    <a:pt x="182" y="601"/>
                    <a:pt x="278" y="548"/>
                  </a:cubicBezTo>
                  <a:cubicBezTo>
                    <a:pt x="363" y="505"/>
                    <a:pt x="448" y="473"/>
                    <a:pt x="544" y="441"/>
                  </a:cubicBezTo>
                  <a:cubicBezTo>
                    <a:pt x="673" y="385"/>
                    <a:pt x="808" y="359"/>
                    <a:pt x="940" y="359"/>
                  </a:cubicBezTo>
                  <a:cubicBezTo>
                    <a:pt x="982" y="359"/>
                    <a:pt x="1024" y="362"/>
                    <a:pt x="1066" y="367"/>
                  </a:cubicBezTo>
                  <a:cubicBezTo>
                    <a:pt x="1257" y="388"/>
                    <a:pt x="1428" y="431"/>
                    <a:pt x="1598" y="505"/>
                  </a:cubicBezTo>
                  <a:cubicBezTo>
                    <a:pt x="1790" y="591"/>
                    <a:pt x="1971" y="686"/>
                    <a:pt x="2152" y="793"/>
                  </a:cubicBezTo>
                  <a:cubicBezTo>
                    <a:pt x="2067" y="591"/>
                    <a:pt x="1928" y="409"/>
                    <a:pt x="1747" y="271"/>
                  </a:cubicBezTo>
                  <a:cubicBezTo>
                    <a:pt x="1566" y="122"/>
                    <a:pt x="1343" y="37"/>
                    <a:pt x="1108" y="5"/>
                  </a:cubicBezTo>
                  <a:cubicBezTo>
                    <a:pt x="1076" y="2"/>
                    <a:pt x="1045" y="1"/>
                    <a:pt x="1014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7"/>
            <p:cNvSpPr/>
            <p:nvPr/>
          </p:nvSpPr>
          <p:spPr>
            <a:xfrm>
              <a:off x="4736175" y="3144875"/>
              <a:ext cx="35700" cy="22375"/>
            </a:xfrm>
            <a:custGeom>
              <a:avLst/>
              <a:gdLst/>
              <a:ahLst/>
              <a:cxnLst/>
              <a:rect l="l" t="t" r="r" b="b"/>
              <a:pathLst>
                <a:path w="1428" h="895" extrusionOk="0">
                  <a:moveTo>
                    <a:pt x="692" y="0"/>
                  </a:moveTo>
                  <a:cubicBezTo>
                    <a:pt x="586" y="0"/>
                    <a:pt x="479" y="11"/>
                    <a:pt x="373" y="64"/>
                  </a:cubicBezTo>
                  <a:cubicBezTo>
                    <a:pt x="277" y="107"/>
                    <a:pt x="192" y="181"/>
                    <a:pt x="128" y="288"/>
                  </a:cubicBezTo>
                  <a:cubicBezTo>
                    <a:pt x="32" y="469"/>
                    <a:pt x="0" y="682"/>
                    <a:pt x="43" y="884"/>
                  </a:cubicBezTo>
                  <a:cubicBezTo>
                    <a:pt x="64" y="692"/>
                    <a:pt x="128" y="511"/>
                    <a:pt x="234" y="352"/>
                  </a:cubicBezTo>
                  <a:cubicBezTo>
                    <a:pt x="288" y="288"/>
                    <a:pt x="352" y="235"/>
                    <a:pt x="437" y="203"/>
                  </a:cubicBezTo>
                  <a:cubicBezTo>
                    <a:pt x="522" y="171"/>
                    <a:pt x="607" y="160"/>
                    <a:pt x="703" y="160"/>
                  </a:cubicBezTo>
                  <a:cubicBezTo>
                    <a:pt x="884" y="160"/>
                    <a:pt x="1054" y="235"/>
                    <a:pt x="1161" y="373"/>
                  </a:cubicBezTo>
                  <a:cubicBezTo>
                    <a:pt x="1289" y="522"/>
                    <a:pt x="1374" y="703"/>
                    <a:pt x="1416" y="895"/>
                  </a:cubicBezTo>
                  <a:cubicBezTo>
                    <a:pt x="1427" y="682"/>
                    <a:pt x="1374" y="469"/>
                    <a:pt x="1257" y="298"/>
                  </a:cubicBezTo>
                  <a:cubicBezTo>
                    <a:pt x="1129" y="107"/>
                    <a:pt x="927" y="0"/>
                    <a:pt x="692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7"/>
            <p:cNvSpPr/>
            <p:nvPr/>
          </p:nvSpPr>
          <p:spPr>
            <a:xfrm>
              <a:off x="4832550" y="3143475"/>
              <a:ext cx="35675" cy="22175"/>
            </a:xfrm>
            <a:custGeom>
              <a:avLst/>
              <a:gdLst/>
              <a:ahLst/>
              <a:cxnLst/>
              <a:rect l="l" t="t" r="r" b="b"/>
              <a:pathLst>
                <a:path w="1427" h="887" extrusionOk="0">
                  <a:moveTo>
                    <a:pt x="643" y="0"/>
                  </a:moveTo>
                  <a:cubicBezTo>
                    <a:pt x="549" y="0"/>
                    <a:pt x="461" y="21"/>
                    <a:pt x="373" y="56"/>
                  </a:cubicBezTo>
                  <a:cubicBezTo>
                    <a:pt x="277" y="109"/>
                    <a:pt x="192" y="184"/>
                    <a:pt x="128" y="280"/>
                  </a:cubicBezTo>
                  <a:cubicBezTo>
                    <a:pt x="32" y="461"/>
                    <a:pt x="0" y="685"/>
                    <a:pt x="43" y="887"/>
                  </a:cubicBezTo>
                  <a:cubicBezTo>
                    <a:pt x="64" y="695"/>
                    <a:pt x="128" y="514"/>
                    <a:pt x="234" y="354"/>
                  </a:cubicBezTo>
                  <a:cubicBezTo>
                    <a:pt x="288" y="280"/>
                    <a:pt x="351" y="227"/>
                    <a:pt x="437" y="195"/>
                  </a:cubicBezTo>
                  <a:cubicBezTo>
                    <a:pt x="501" y="171"/>
                    <a:pt x="564" y="159"/>
                    <a:pt x="628" y="159"/>
                  </a:cubicBezTo>
                  <a:cubicBezTo>
                    <a:pt x="650" y="159"/>
                    <a:pt x="671" y="160"/>
                    <a:pt x="692" y="163"/>
                  </a:cubicBezTo>
                  <a:cubicBezTo>
                    <a:pt x="702" y="162"/>
                    <a:pt x="713" y="162"/>
                    <a:pt x="723" y="162"/>
                  </a:cubicBezTo>
                  <a:cubicBezTo>
                    <a:pt x="892" y="162"/>
                    <a:pt x="1050" y="245"/>
                    <a:pt x="1161" y="376"/>
                  </a:cubicBezTo>
                  <a:cubicBezTo>
                    <a:pt x="1278" y="525"/>
                    <a:pt x="1363" y="695"/>
                    <a:pt x="1416" y="887"/>
                  </a:cubicBezTo>
                  <a:cubicBezTo>
                    <a:pt x="1427" y="674"/>
                    <a:pt x="1374" y="472"/>
                    <a:pt x="1257" y="301"/>
                  </a:cubicBezTo>
                  <a:cubicBezTo>
                    <a:pt x="1144" y="118"/>
                    <a:pt x="944" y="2"/>
                    <a:pt x="731" y="2"/>
                  </a:cubicBezTo>
                  <a:cubicBezTo>
                    <a:pt x="722" y="2"/>
                    <a:pt x="712" y="3"/>
                    <a:pt x="703" y="3"/>
                  </a:cubicBezTo>
                  <a:cubicBezTo>
                    <a:pt x="683" y="1"/>
                    <a:pt x="663" y="0"/>
                    <a:pt x="643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7"/>
            <p:cNvSpPr/>
            <p:nvPr/>
          </p:nvSpPr>
          <p:spPr>
            <a:xfrm>
              <a:off x="4700750" y="2961725"/>
              <a:ext cx="187725" cy="64175"/>
            </a:xfrm>
            <a:custGeom>
              <a:avLst/>
              <a:gdLst/>
              <a:ahLst/>
              <a:cxnLst/>
              <a:rect l="l" t="t" r="r" b="b"/>
              <a:pathLst>
                <a:path w="7509" h="2567" extrusionOk="0">
                  <a:moveTo>
                    <a:pt x="5465" y="0"/>
                  </a:moveTo>
                  <a:cubicBezTo>
                    <a:pt x="4974" y="0"/>
                    <a:pt x="4447" y="153"/>
                    <a:pt x="3866" y="522"/>
                  </a:cubicBezTo>
                  <a:cubicBezTo>
                    <a:pt x="3235" y="261"/>
                    <a:pt x="2681" y="162"/>
                    <a:pt x="2204" y="162"/>
                  </a:cubicBezTo>
                  <a:cubicBezTo>
                    <a:pt x="735" y="162"/>
                    <a:pt x="1" y="1097"/>
                    <a:pt x="1" y="1097"/>
                  </a:cubicBezTo>
                  <a:lnTo>
                    <a:pt x="4090" y="2566"/>
                  </a:lnTo>
                  <a:lnTo>
                    <a:pt x="7508" y="831"/>
                  </a:lnTo>
                  <a:cubicBezTo>
                    <a:pt x="6867" y="350"/>
                    <a:pt x="6207" y="0"/>
                    <a:pt x="5465" y="0"/>
                  </a:cubicBez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7"/>
            <p:cNvSpPr/>
            <p:nvPr/>
          </p:nvSpPr>
          <p:spPr>
            <a:xfrm>
              <a:off x="4576975" y="2983800"/>
              <a:ext cx="137650" cy="244425"/>
            </a:xfrm>
            <a:custGeom>
              <a:avLst/>
              <a:gdLst/>
              <a:ahLst/>
              <a:cxnLst/>
              <a:rect l="l" t="t" r="r" b="b"/>
              <a:pathLst>
                <a:path w="5506" h="9777" extrusionOk="0">
                  <a:moveTo>
                    <a:pt x="5506" y="1"/>
                  </a:moveTo>
                  <a:lnTo>
                    <a:pt x="5506" y="1"/>
                  </a:lnTo>
                  <a:cubicBezTo>
                    <a:pt x="5048" y="214"/>
                    <a:pt x="4664" y="555"/>
                    <a:pt x="4398" y="991"/>
                  </a:cubicBezTo>
                  <a:cubicBezTo>
                    <a:pt x="4153" y="1428"/>
                    <a:pt x="3972" y="1907"/>
                    <a:pt x="3866" y="2397"/>
                  </a:cubicBezTo>
                  <a:cubicBezTo>
                    <a:pt x="3738" y="2876"/>
                    <a:pt x="3642" y="3366"/>
                    <a:pt x="3482" y="3824"/>
                  </a:cubicBezTo>
                  <a:cubicBezTo>
                    <a:pt x="3344" y="4282"/>
                    <a:pt x="3088" y="4686"/>
                    <a:pt x="2748" y="5016"/>
                  </a:cubicBezTo>
                  <a:cubicBezTo>
                    <a:pt x="2567" y="5176"/>
                    <a:pt x="2375" y="5314"/>
                    <a:pt x="2162" y="5421"/>
                  </a:cubicBezTo>
                  <a:cubicBezTo>
                    <a:pt x="1938" y="5527"/>
                    <a:pt x="1715" y="5655"/>
                    <a:pt x="1502" y="5783"/>
                  </a:cubicBezTo>
                  <a:cubicBezTo>
                    <a:pt x="1065" y="6060"/>
                    <a:pt x="692" y="6422"/>
                    <a:pt x="416" y="6848"/>
                  </a:cubicBezTo>
                  <a:cubicBezTo>
                    <a:pt x="277" y="7072"/>
                    <a:pt x="171" y="7306"/>
                    <a:pt x="96" y="7551"/>
                  </a:cubicBezTo>
                  <a:cubicBezTo>
                    <a:pt x="32" y="7796"/>
                    <a:pt x="0" y="8051"/>
                    <a:pt x="0" y="8307"/>
                  </a:cubicBezTo>
                  <a:cubicBezTo>
                    <a:pt x="0" y="8807"/>
                    <a:pt x="96" y="9308"/>
                    <a:pt x="277" y="9776"/>
                  </a:cubicBezTo>
                  <a:cubicBezTo>
                    <a:pt x="149" y="9297"/>
                    <a:pt x="96" y="8807"/>
                    <a:pt x="128" y="8317"/>
                  </a:cubicBezTo>
                  <a:cubicBezTo>
                    <a:pt x="149" y="8072"/>
                    <a:pt x="192" y="7838"/>
                    <a:pt x="266" y="7615"/>
                  </a:cubicBezTo>
                  <a:cubicBezTo>
                    <a:pt x="341" y="7380"/>
                    <a:pt x="447" y="7167"/>
                    <a:pt x="586" y="6965"/>
                  </a:cubicBezTo>
                  <a:cubicBezTo>
                    <a:pt x="863" y="6571"/>
                    <a:pt x="1214" y="6241"/>
                    <a:pt x="1629" y="5996"/>
                  </a:cubicBezTo>
                  <a:cubicBezTo>
                    <a:pt x="1832" y="5868"/>
                    <a:pt x="2055" y="5762"/>
                    <a:pt x="2268" y="5655"/>
                  </a:cubicBezTo>
                  <a:cubicBezTo>
                    <a:pt x="2503" y="5538"/>
                    <a:pt x="2726" y="5400"/>
                    <a:pt x="2918" y="5219"/>
                  </a:cubicBezTo>
                  <a:cubicBezTo>
                    <a:pt x="3291" y="4857"/>
                    <a:pt x="3568" y="4409"/>
                    <a:pt x="3717" y="3909"/>
                  </a:cubicBezTo>
                  <a:cubicBezTo>
                    <a:pt x="3855" y="3430"/>
                    <a:pt x="3972" y="2940"/>
                    <a:pt x="4068" y="2450"/>
                  </a:cubicBezTo>
                  <a:cubicBezTo>
                    <a:pt x="4153" y="1960"/>
                    <a:pt x="4302" y="1492"/>
                    <a:pt x="4515" y="1055"/>
                  </a:cubicBezTo>
                  <a:cubicBezTo>
                    <a:pt x="4622" y="842"/>
                    <a:pt x="4760" y="640"/>
                    <a:pt x="4931" y="459"/>
                  </a:cubicBezTo>
                  <a:cubicBezTo>
                    <a:pt x="5101" y="288"/>
                    <a:pt x="5293" y="129"/>
                    <a:pt x="5506" y="1"/>
                  </a:cubicBez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7"/>
            <p:cNvSpPr/>
            <p:nvPr/>
          </p:nvSpPr>
          <p:spPr>
            <a:xfrm>
              <a:off x="4684525" y="3032350"/>
              <a:ext cx="120075" cy="231800"/>
            </a:xfrm>
            <a:custGeom>
              <a:avLst/>
              <a:gdLst/>
              <a:ahLst/>
              <a:cxnLst/>
              <a:rect l="l" t="t" r="r" b="b"/>
              <a:pathLst>
                <a:path w="4803" h="9272" extrusionOk="0">
                  <a:moveTo>
                    <a:pt x="3834" y="0"/>
                  </a:moveTo>
                  <a:cubicBezTo>
                    <a:pt x="3668" y="0"/>
                    <a:pt x="3502" y="31"/>
                    <a:pt x="3344" y="93"/>
                  </a:cubicBezTo>
                  <a:cubicBezTo>
                    <a:pt x="3099" y="199"/>
                    <a:pt x="2897" y="391"/>
                    <a:pt x="2758" y="625"/>
                  </a:cubicBezTo>
                  <a:cubicBezTo>
                    <a:pt x="2694" y="742"/>
                    <a:pt x="2641" y="859"/>
                    <a:pt x="2599" y="987"/>
                  </a:cubicBezTo>
                  <a:cubicBezTo>
                    <a:pt x="2556" y="1104"/>
                    <a:pt x="2513" y="1221"/>
                    <a:pt x="2481" y="1349"/>
                  </a:cubicBezTo>
                  <a:cubicBezTo>
                    <a:pt x="2354" y="1839"/>
                    <a:pt x="2322" y="2340"/>
                    <a:pt x="2194" y="2787"/>
                  </a:cubicBezTo>
                  <a:cubicBezTo>
                    <a:pt x="2077" y="3245"/>
                    <a:pt x="1843" y="3649"/>
                    <a:pt x="1523" y="3990"/>
                  </a:cubicBezTo>
                  <a:cubicBezTo>
                    <a:pt x="1449" y="4075"/>
                    <a:pt x="1363" y="4160"/>
                    <a:pt x="1278" y="4235"/>
                  </a:cubicBezTo>
                  <a:cubicBezTo>
                    <a:pt x="1193" y="4320"/>
                    <a:pt x="1097" y="4384"/>
                    <a:pt x="1001" y="4469"/>
                  </a:cubicBezTo>
                  <a:cubicBezTo>
                    <a:pt x="916" y="4544"/>
                    <a:pt x="810" y="4608"/>
                    <a:pt x="714" y="4672"/>
                  </a:cubicBezTo>
                  <a:lnTo>
                    <a:pt x="565" y="4778"/>
                  </a:lnTo>
                  <a:cubicBezTo>
                    <a:pt x="501" y="4821"/>
                    <a:pt x="448" y="4863"/>
                    <a:pt x="394" y="4917"/>
                  </a:cubicBezTo>
                  <a:cubicBezTo>
                    <a:pt x="288" y="5012"/>
                    <a:pt x="203" y="5130"/>
                    <a:pt x="139" y="5257"/>
                  </a:cubicBezTo>
                  <a:cubicBezTo>
                    <a:pt x="75" y="5396"/>
                    <a:pt x="43" y="5534"/>
                    <a:pt x="22" y="5673"/>
                  </a:cubicBezTo>
                  <a:cubicBezTo>
                    <a:pt x="0" y="5939"/>
                    <a:pt x="22" y="6205"/>
                    <a:pt x="96" y="6461"/>
                  </a:cubicBezTo>
                  <a:cubicBezTo>
                    <a:pt x="224" y="6961"/>
                    <a:pt x="426" y="7408"/>
                    <a:pt x="597" y="7866"/>
                  </a:cubicBezTo>
                  <a:cubicBezTo>
                    <a:pt x="682" y="8090"/>
                    <a:pt x="735" y="8324"/>
                    <a:pt x="778" y="8569"/>
                  </a:cubicBezTo>
                  <a:cubicBezTo>
                    <a:pt x="788" y="8686"/>
                    <a:pt x="788" y="8803"/>
                    <a:pt x="778" y="8931"/>
                  </a:cubicBezTo>
                  <a:cubicBezTo>
                    <a:pt x="756" y="9048"/>
                    <a:pt x="724" y="9165"/>
                    <a:pt x="671" y="9272"/>
                  </a:cubicBezTo>
                  <a:cubicBezTo>
                    <a:pt x="746" y="9176"/>
                    <a:pt x="799" y="9059"/>
                    <a:pt x="831" y="8942"/>
                  </a:cubicBezTo>
                  <a:cubicBezTo>
                    <a:pt x="863" y="8814"/>
                    <a:pt x="874" y="8686"/>
                    <a:pt x="874" y="8558"/>
                  </a:cubicBezTo>
                  <a:cubicBezTo>
                    <a:pt x="863" y="8303"/>
                    <a:pt x="831" y="8058"/>
                    <a:pt x="767" y="7813"/>
                  </a:cubicBezTo>
                  <a:cubicBezTo>
                    <a:pt x="650" y="7323"/>
                    <a:pt x="480" y="6865"/>
                    <a:pt x="384" y="6397"/>
                  </a:cubicBezTo>
                  <a:cubicBezTo>
                    <a:pt x="341" y="6173"/>
                    <a:pt x="330" y="5939"/>
                    <a:pt x="352" y="5715"/>
                  </a:cubicBezTo>
                  <a:cubicBezTo>
                    <a:pt x="362" y="5609"/>
                    <a:pt x="394" y="5513"/>
                    <a:pt x="448" y="5417"/>
                  </a:cubicBezTo>
                  <a:cubicBezTo>
                    <a:pt x="501" y="5332"/>
                    <a:pt x="565" y="5247"/>
                    <a:pt x="639" y="5183"/>
                  </a:cubicBezTo>
                  <a:cubicBezTo>
                    <a:pt x="682" y="5151"/>
                    <a:pt x="714" y="5119"/>
                    <a:pt x="767" y="5087"/>
                  </a:cubicBezTo>
                  <a:cubicBezTo>
                    <a:pt x="810" y="5055"/>
                    <a:pt x="863" y="5023"/>
                    <a:pt x="916" y="4980"/>
                  </a:cubicBezTo>
                  <a:cubicBezTo>
                    <a:pt x="1023" y="4906"/>
                    <a:pt x="1129" y="4842"/>
                    <a:pt x="1225" y="4767"/>
                  </a:cubicBezTo>
                  <a:cubicBezTo>
                    <a:pt x="1321" y="4682"/>
                    <a:pt x="1438" y="4608"/>
                    <a:pt x="1523" y="4523"/>
                  </a:cubicBezTo>
                  <a:cubicBezTo>
                    <a:pt x="1619" y="4437"/>
                    <a:pt x="1715" y="4352"/>
                    <a:pt x="1800" y="4256"/>
                  </a:cubicBezTo>
                  <a:cubicBezTo>
                    <a:pt x="2162" y="3873"/>
                    <a:pt x="2418" y="3404"/>
                    <a:pt x="2545" y="2893"/>
                  </a:cubicBezTo>
                  <a:cubicBezTo>
                    <a:pt x="2663" y="2382"/>
                    <a:pt x="2684" y="1892"/>
                    <a:pt x="2780" y="1424"/>
                  </a:cubicBezTo>
                  <a:cubicBezTo>
                    <a:pt x="2822" y="1190"/>
                    <a:pt x="2886" y="966"/>
                    <a:pt x="2982" y="753"/>
                  </a:cubicBezTo>
                  <a:cubicBezTo>
                    <a:pt x="3067" y="551"/>
                    <a:pt x="3227" y="380"/>
                    <a:pt x="3419" y="263"/>
                  </a:cubicBezTo>
                  <a:cubicBezTo>
                    <a:pt x="3585" y="180"/>
                    <a:pt x="3765" y="136"/>
                    <a:pt x="3947" y="136"/>
                  </a:cubicBezTo>
                  <a:cubicBezTo>
                    <a:pt x="3998" y="136"/>
                    <a:pt x="4049" y="139"/>
                    <a:pt x="4100" y="146"/>
                  </a:cubicBezTo>
                  <a:cubicBezTo>
                    <a:pt x="4345" y="167"/>
                    <a:pt x="4579" y="220"/>
                    <a:pt x="4803" y="316"/>
                  </a:cubicBezTo>
                  <a:cubicBezTo>
                    <a:pt x="4590" y="178"/>
                    <a:pt x="4356" y="82"/>
                    <a:pt x="4111" y="29"/>
                  </a:cubicBezTo>
                  <a:cubicBezTo>
                    <a:pt x="4019" y="10"/>
                    <a:pt x="3927" y="0"/>
                    <a:pt x="3834" y="0"/>
                  </a:cubicBez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7"/>
            <p:cNvSpPr/>
            <p:nvPr/>
          </p:nvSpPr>
          <p:spPr>
            <a:xfrm>
              <a:off x="4578025" y="2967875"/>
              <a:ext cx="226575" cy="292025"/>
            </a:xfrm>
            <a:custGeom>
              <a:avLst/>
              <a:gdLst/>
              <a:ahLst/>
              <a:cxnLst/>
              <a:rect l="l" t="t" r="r" b="b"/>
              <a:pathLst>
                <a:path w="9063" h="11681" extrusionOk="0">
                  <a:moveTo>
                    <a:pt x="6991" y="0"/>
                  </a:moveTo>
                  <a:cubicBezTo>
                    <a:pt x="6472" y="0"/>
                    <a:pt x="5874" y="187"/>
                    <a:pt x="5229" y="585"/>
                  </a:cubicBezTo>
                  <a:cubicBezTo>
                    <a:pt x="3014" y="1958"/>
                    <a:pt x="4612" y="5068"/>
                    <a:pt x="2301" y="6356"/>
                  </a:cubicBezTo>
                  <a:cubicBezTo>
                    <a:pt x="1" y="7645"/>
                    <a:pt x="224" y="9412"/>
                    <a:pt x="704" y="10701"/>
                  </a:cubicBezTo>
                  <a:cubicBezTo>
                    <a:pt x="885" y="11159"/>
                    <a:pt x="1364" y="11414"/>
                    <a:pt x="1907" y="11542"/>
                  </a:cubicBezTo>
                  <a:cubicBezTo>
                    <a:pt x="1737" y="10882"/>
                    <a:pt x="1598" y="9923"/>
                    <a:pt x="1843" y="9018"/>
                  </a:cubicBezTo>
                  <a:lnTo>
                    <a:pt x="1843" y="9018"/>
                  </a:lnTo>
                  <a:cubicBezTo>
                    <a:pt x="1843" y="9019"/>
                    <a:pt x="1673" y="10563"/>
                    <a:pt x="2194" y="11595"/>
                  </a:cubicBezTo>
                  <a:cubicBezTo>
                    <a:pt x="2471" y="11638"/>
                    <a:pt x="2759" y="11670"/>
                    <a:pt x="3036" y="11670"/>
                  </a:cubicBezTo>
                  <a:cubicBezTo>
                    <a:pt x="2951" y="11361"/>
                    <a:pt x="2929" y="11031"/>
                    <a:pt x="2961" y="10701"/>
                  </a:cubicBezTo>
                  <a:lnTo>
                    <a:pt x="2961" y="10701"/>
                  </a:lnTo>
                  <a:cubicBezTo>
                    <a:pt x="3025" y="11031"/>
                    <a:pt x="3132" y="11361"/>
                    <a:pt x="3249" y="11680"/>
                  </a:cubicBezTo>
                  <a:cubicBezTo>
                    <a:pt x="3547" y="11680"/>
                    <a:pt x="3834" y="11659"/>
                    <a:pt x="4122" y="11627"/>
                  </a:cubicBezTo>
                  <a:cubicBezTo>
                    <a:pt x="5006" y="10562"/>
                    <a:pt x="2833" y="8124"/>
                    <a:pt x="4473" y="7283"/>
                  </a:cubicBezTo>
                  <a:cubicBezTo>
                    <a:pt x="6901" y="6037"/>
                    <a:pt x="6337" y="4801"/>
                    <a:pt x="7008" y="3428"/>
                  </a:cubicBezTo>
                  <a:cubicBezTo>
                    <a:pt x="7288" y="2840"/>
                    <a:pt x="7672" y="2671"/>
                    <a:pt x="8022" y="2671"/>
                  </a:cubicBezTo>
                  <a:cubicBezTo>
                    <a:pt x="8495" y="2671"/>
                    <a:pt x="8903" y="2981"/>
                    <a:pt x="8903" y="2981"/>
                  </a:cubicBezTo>
                  <a:cubicBezTo>
                    <a:pt x="9062" y="1120"/>
                    <a:pt x="8265" y="0"/>
                    <a:pt x="6991" y="0"/>
                  </a:cubicBez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7"/>
            <p:cNvSpPr/>
            <p:nvPr/>
          </p:nvSpPr>
          <p:spPr>
            <a:xfrm>
              <a:off x="4882850" y="2983550"/>
              <a:ext cx="137675" cy="244675"/>
            </a:xfrm>
            <a:custGeom>
              <a:avLst/>
              <a:gdLst/>
              <a:ahLst/>
              <a:cxnLst/>
              <a:rect l="l" t="t" r="r" b="b"/>
              <a:pathLst>
                <a:path w="5507" h="9787" extrusionOk="0">
                  <a:moveTo>
                    <a:pt x="1" y="0"/>
                  </a:moveTo>
                  <a:lnTo>
                    <a:pt x="1" y="0"/>
                  </a:lnTo>
                  <a:cubicBezTo>
                    <a:pt x="203" y="128"/>
                    <a:pt x="395" y="288"/>
                    <a:pt x="576" y="458"/>
                  </a:cubicBezTo>
                  <a:cubicBezTo>
                    <a:pt x="735" y="639"/>
                    <a:pt x="885" y="841"/>
                    <a:pt x="991" y="1054"/>
                  </a:cubicBezTo>
                  <a:cubicBezTo>
                    <a:pt x="1204" y="1502"/>
                    <a:pt x="1353" y="1960"/>
                    <a:pt x="1438" y="2449"/>
                  </a:cubicBezTo>
                  <a:cubicBezTo>
                    <a:pt x="1523" y="2939"/>
                    <a:pt x="1641" y="3429"/>
                    <a:pt x="1790" y="3908"/>
                  </a:cubicBezTo>
                  <a:cubicBezTo>
                    <a:pt x="1928" y="4409"/>
                    <a:pt x="2205" y="4856"/>
                    <a:pt x="2588" y="5218"/>
                  </a:cubicBezTo>
                  <a:cubicBezTo>
                    <a:pt x="2780" y="5399"/>
                    <a:pt x="2993" y="5537"/>
                    <a:pt x="3227" y="5655"/>
                  </a:cubicBezTo>
                  <a:cubicBezTo>
                    <a:pt x="3451" y="5761"/>
                    <a:pt x="3664" y="5878"/>
                    <a:pt x="3866" y="6006"/>
                  </a:cubicBezTo>
                  <a:cubicBezTo>
                    <a:pt x="4282" y="6251"/>
                    <a:pt x="4644" y="6581"/>
                    <a:pt x="4920" y="6975"/>
                  </a:cubicBezTo>
                  <a:cubicBezTo>
                    <a:pt x="5048" y="7167"/>
                    <a:pt x="5155" y="7380"/>
                    <a:pt x="5240" y="7614"/>
                  </a:cubicBezTo>
                  <a:cubicBezTo>
                    <a:pt x="5304" y="7838"/>
                    <a:pt x="5357" y="8082"/>
                    <a:pt x="5368" y="8317"/>
                  </a:cubicBezTo>
                  <a:cubicBezTo>
                    <a:pt x="5400" y="8807"/>
                    <a:pt x="5346" y="9307"/>
                    <a:pt x="5229" y="9786"/>
                  </a:cubicBezTo>
                  <a:cubicBezTo>
                    <a:pt x="5400" y="9307"/>
                    <a:pt x="5495" y="8817"/>
                    <a:pt x="5506" y="8306"/>
                  </a:cubicBezTo>
                  <a:cubicBezTo>
                    <a:pt x="5495" y="8051"/>
                    <a:pt x="5464" y="7806"/>
                    <a:pt x="5400" y="7550"/>
                  </a:cubicBezTo>
                  <a:cubicBezTo>
                    <a:pt x="5325" y="7305"/>
                    <a:pt x="5219" y="7071"/>
                    <a:pt x="5091" y="6858"/>
                  </a:cubicBezTo>
                  <a:cubicBezTo>
                    <a:pt x="4814" y="6421"/>
                    <a:pt x="4441" y="6059"/>
                    <a:pt x="4005" y="5793"/>
                  </a:cubicBezTo>
                  <a:cubicBezTo>
                    <a:pt x="3792" y="5655"/>
                    <a:pt x="3568" y="5527"/>
                    <a:pt x="3334" y="5420"/>
                  </a:cubicBezTo>
                  <a:cubicBezTo>
                    <a:pt x="3121" y="5314"/>
                    <a:pt x="2929" y="5186"/>
                    <a:pt x="2759" y="5016"/>
                  </a:cubicBezTo>
                  <a:cubicBezTo>
                    <a:pt x="2407" y="4686"/>
                    <a:pt x="2162" y="4281"/>
                    <a:pt x="2024" y="3823"/>
                  </a:cubicBezTo>
                  <a:cubicBezTo>
                    <a:pt x="1854" y="3365"/>
                    <a:pt x="1758" y="2875"/>
                    <a:pt x="1641" y="2396"/>
                  </a:cubicBezTo>
                  <a:cubicBezTo>
                    <a:pt x="1523" y="1906"/>
                    <a:pt x="1353" y="1427"/>
                    <a:pt x="1108" y="990"/>
                  </a:cubicBezTo>
                  <a:cubicBezTo>
                    <a:pt x="842" y="565"/>
                    <a:pt x="459" y="213"/>
                    <a:pt x="1" y="0"/>
                  </a:cubicBez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7"/>
            <p:cNvSpPr/>
            <p:nvPr/>
          </p:nvSpPr>
          <p:spPr>
            <a:xfrm>
              <a:off x="4792350" y="3032400"/>
              <a:ext cx="120350" cy="232025"/>
            </a:xfrm>
            <a:custGeom>
              <a:avLst/>
              <a:gdLst/>
              <a:ahLst/>
              <a:cxnLst/>
              <a:rect l="l" t="t" r="r" b="b"/>
              <a:pathLst>
                <a:path w="4814" h="9281" extrusionOk="0">
                  <a:moveTo>
                    <a:pt x="1000" y="1"/>
                  </a:moveTo>
                  <a:cubicBezTo>
                    <a:pt x="901" y="1"/>
                    <a:pt x="801" y="13"/>
                    <a:pt x="703" y="37"/>
                  </a:cubicBezTo>
                  <a:cubicBezTo>
                    <a:pt x="458" y="91"/>
                    <a:pt x="213" y="176"/>
                    <a:pt x="0" y="314"/>
                  </a:cubicBezTo>
                  <a:cubicBezTo>
                    <a:pt x="224" y="218"/>
                    <a:pt x="458" y="165"/>
                    <a:pt x="703" y="144"/>
                  </a:cubicBezTo>
                  <a:cubicBezTo>
                    <a:pt x="742" y="140"/>
                    <a:pt x="781" y="139"/>
                    <a:pt x="820" y="139"/>
                  </a:cubicBezTo>
                  <a:cubicBezTo>
                    <a:pt x="1015" y="139"/>
                    <a:pt x="1207" y="183"/>
                    <a:pt x="1384" y="272"/>
                  </a:cubicBezTo>
                  <a:cubicBezTo>
                    <a:pt x="1576" y="378"/>
                    <a:pt x="1736" y="549"/>
                    <a:pt x="1821" y="751"/>
                  </a:cubicBezTo>
                  <a:cubicBezTo>
                    <a:pt x="1917" y="964"/>
                    <a:pt x="1981" y="1198"/>
                    <a:pt x="2023" y="1422"/>
                  </a:cubicBezTo>
                  <a:cubicBezTo>
                    <a:pt x="2119" y="1890"/>
                    <a:pt x="2141" y="2380"/>
                    <a:pt x="2258" y="2891"/>
                  </a:cubicBezTo>
                  <a:cubicBezTo>
                    <a:pt x="2385" y="3402"/>
                    <a:pt x="2641" y="3871"/>
                    <a:pt x="3003" y="4254"/>
                  </a:cubicBezTo>
                  <a:cubicBezTo>
                    <a:pt x="3088" y="4350"/>
                    <a:pt x="3184" y="4435"/>
                    <a:pt x="3280" y="4521"/>
                  </a:cubicBezTo>
                  <a:cubicBezTo>
                    <a:pt x="3376" y="4606"/>
                    <a:pt x="3472" y="4680"/>
                    <a:pt x="3578" y="4765"/>
                  </a:cubicBezTo>
                  <a:cubicBezTo>
                    <a:pt x="3674" y="4851"/>
                    <a:pt x="3780" y="4915"/>
                    <a:pt x="3887" y="4978"/>
                  </a:cubicBezTo>
                  <a:cubicBezTo>
                    <a:pt x="3940" y="5021"/>
                    <a:pt x="3993" y="5064"/>
                    <a:pt x="4036" y="5085"/>
                  </a:cubicBezTo>
                  <a:cubicBezTo>
                    <a:pt x="4079" y="5117"/>
                    <a:pt x="4121" y="5149"/>
                    <a:pt x="4164" y="5191"/>
                  </a:cubicBezTo>
                  <a:cubicBezTo>
                    <a:pt x="4238" y="5255"/>
                    <a:pt x="4302" y="5330"/>
                    <a:pt x="4355" y="5426"/>
                  </a:cubicBezTo>
                  <a:cubicBezTo>
                    <a:pt x="4398" y="5511"/>
                    <a:pt x="4430" y="5617"/>
                    <a:pt x="4451" y="5724"/>
                  </a:cubicBezTo>
                  <a:cubicBezTo>
                    <a:pt x="4473" y="5947"/>
                    <a:pt x="4462" y="6171"/>
                    <a:pt x="4419" y="6395"/>
                  </a:cubicBezTo>
                  <a:cubicBezTo>
                    <a:pt x="4324" y="6863"/>
                    <a:pt x="4153" y="7332"/>
                    <a:pt x="4036" y="7811"/>
                  </a:cubicBezTo>
                  <a:cubicBezTo>
                    <a:pt x="3972" y="8056"/>
                    <a:pt x="3930" y="8311"/>
                    <a:pt x="3930" y="8567"/>
                  </a:cubicBezTo>
                  <a:cubicBezTo>
                    <a:pt x="3919" y="8684"/>
                    <a:pt x="3940" y="8812"/>
                    <a:pt x="3972" y="8940"/>
                  </a:cubicBezTo>
                  <a:cubicBezTo>
                    <a:pt x="4004" y="9057"/>
                    <a:pt x="4057" y="9174"/>
                    <a:pt x="4132" y="9280"/>
                  </a:cubicBezTo>
                  <a:cubicBezTo>
                    <a:pt x="4079" y="9163"/>
                    <a:pt x="4036" y="9046"/>
                    <a:pt x="4025" y="8929"/>
                  </a:cubicBezTo>
                  <a:cubicBezTo>
                    <a:pt x="4015" y="8812"/>
                    <a:pt x="4015" y="8684"/>
                    <a:pt x="4036" y="8567"/>
                  </a:cubicBezTo>
                  <a:cubicBezTo>
                    <a:pt x="4068" y="8333"/>
                    <a:pt x="4132" y="8098"/>
                    <a:pt x="4217" y="7875"/>
                  </a:cubicBezTo>
                  <a:cubicBezTo>
                    <a:pt x="4377" y="7406"/>
                    <a:pt x="4579" y="6959"/>
                    <a:pt x="4707" y="6459"/>
                  </a:cubicBezTo>
                  <a:cubicBezTo>
                    <a:pt x="4781" y="6203"/>
                    <a:pt x="4813" y="5937"/>
                    <a:pt x="4781" y="5671"/>
                  </a:cubicBezTo>
                  <a:cubicBezTo>
                    <a:pt x="4771" y="5532"/>
                    <a:pt x="4728" y="5394"/>
                    <a:pt x="4664" y="5266"/>
                  </a:cubicBezTo>
                  <a:cubicBezTo>
                    <a:pt x="4600" y="5138"/>
                    <a:pt x="4515" y="5021"/>
                    <a:pt x="4409" y="4915"/>
                  </a:cubicBezTo>
                  <a:cubicBezTo>
                    <a:pt x="4355" y="4872"/>
                    <a:pt x="4302" y="4819"/>
                    <a:pt x="4249" y="4787"/>
                  </a:cubicBezTo>
                  <a:lnTo>
                    <a:pt x="4100" y="4680"/>
                  </a:lnTo>
                  <a:cubicBezTo>
                    <a:pt x="4004" y="4595"/>
                    <a:pt x="3887" y="4542"/>
                    <a:pt x="3802" y="4467"/>
                  </a:cubicBezTo>
                  <a:cubicBezTo>
                    <a:pt x="3717" y="4393"/>
                    <a:pt x="3621" y="4318"/>
                    <a:pt x="3535" y="4244"/>
                  </a:cubicBezTo>
                  <a:cubicBezTo>
                    <a:pt x="3450" y="4158"/>
                    <a:pt x="3365" y="4073"/>
                    <a:pt x="3291" y="3988"/>
                  </a:cubicBezTo>
                  <a:cubicBezTo>
                    <a:pt x="2971" y="3658"/>
                    <a:pt x="2737" y="3243"/>
                    <a:pt x="2620" y="2795"/>
                  </a:cubicBezTo>
                  <a:cubicBezTo>
                    <a:pt x="2492" y="2348"/>
                    <a:pt x="2460" y="1848"/>
                    <a:pt x="2332" y="1347"/>
                  </a:cubicBezTo>
                  <a:cubicBezTo>
                    <a:pt x="2290" y="1230"/>
                    <a:pt x="2258" y="1102"/>
                    <a:pt x="2215" y="985"/>
                  </a:cubicBezTo>
                  <a:cubicBezTo>
                    <a:pt x="2172" y="857"/>
                    <a:pt x="2119" y="740"/>
                    <a:pt x="2055" y="623"/>
                  </a:cubicBezTo>
                  <a:cubicBezTo>
                    <a:pt x="1917" y="389"/>
                    <a:pt x="1715" y="208"/>
                    <a:pt x="1470" y="91"/>
                  </a:cubicBezTo>
                  <a:cubicBezTo>
                    <a:pt x="1319" y="32"/>
                    <a:pt x="1160" y="1"/>
                    <a:pt x="1000" y="1"/>
                  </a:cubicBez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7"/>
            <p:cNvSpPr/>
            <p:nvPr/>
          </p:nvSpPr>
          <p:spPr>
            <a:xfrm>
              <a:off x="4796800" y="2967875"/>
              <a:ext cx="222375" cy="292025"/>
            </a:xfrm>
            <a:custGeom>
              <a:avLst/>
              <a:gdLst/>
              <a:ahLst/>
              <a:cxnLst/>
              <a:rect l="l" t="t" r="r" b="b"/>
              <a:pathLst>
                <a:path w="8895" h="11681" extrusionOk="0">
                  <a:moveTo>
                    <a:pt x="1939" y="0"/>
                  </a:moveTo>
                  <a:cubicBezTo>
                    <a:pt x="715" y="0"/>
                    <a:pt x="1" y="1120"/>
                    <a:pt x="152" y="2981"/>
                  </a:cubicBezTo>
                  <a:cubicBezTo>
                    <a:pt x="152" y="2981"/>
                    <a:pt x="503" y="2675"/>
                    <a:pt x="929" y="2675"/>
                  </a:cubicBezTo>
                  <a:cubicBezTo>
                    <a:pt x="1245" y="2675"/>
                    <a:pt x="1602" y="2843"/>
                    <a:pt x="1888" y="3428"/>
                  </a:cubicBezTo>
                  <a:cubicBezTo>
                    <a:pt x="2548" y="4801"/>
                    <a:pt x="1994" y="6047"/>
                    <a:pt x="4412" y="7283"/>
                  </a:cubicBezTo>
                  <a:cubicBezTo>
                    <a:pt x="6062" y="8134"/>
                    <a:pt x="3879" y="10573"/>
                    <a:pt x="4774" y="11638"/>
                  </a:cubicBezTo>
                  <a:cubicBezTo>
                    <a:pt x="5050" y="11668"/>
                    <a:pt x="5326" y="11681"/>
                    <a:pt x="5604" y="11681"/>
                  </a:cubicBezTo>
                  <a:cubicBezTo>
                    <a:pt x="5819" y="11681"/>
                    <a:pt x="6036" y="11673"/>
                    <a:pt x="6254" y="11659"/>
                  </a:cubicBezTo>
                  <a:cubicBezTo>
                    <a:pt x="6446" y="11137"/>
                    <a:pt x="6573" y="10594"/>
                    <a:pt x="6637" y="10041"/>
                  </a:cubicBezTo>
                  <a:lnTo>
                    <a:pt x="6637" y="10041"/>
                  </a:lnTo>
                  <a:cubicBezTo>
                    <a:pt x="6701" y="10573"/>
                    <a:pt x="6669" y="11105"/>
                    <a:pt x="6531" y="11627"/>
                  </a:cubicBezTo>
                  <a:cubicBezTo>
                    <a:pt x="6733" y="11595"/>
                    <a:pt x="6925" y="11563"/>
                    <a:pt x="7127" y="11510"/>
                  </a:cubicBezTo>
                  <a:cubicBezTo>
                    <a:pt x="7202" y="11286"/>
                    <a:pt x="7266" y="11063"/>
                    <a:pt x="7298" y="10839"/>
                  </a:cubicBezTo>
                  <a:lnTo>
                    <a:pt x="7298" y="10839"/>
                  </a:lnTo>
                  <a:cubicBezTo>
                    <a:pt x="7308" y="11042"/>
                    <a:pt x="7298" y="11255"/>
                    <a:pt x="7276" y="11457"/>
                  </a:cubicBezTo>
                  <a:cubicBezTo>
                    <a:pt x="7702" y="11318"/>
                    <a:pt x="8043" y="11073"/>
                    <a:pt x="8192" y="10711"/>
                  </a:cubicBezTo>
                  <a:cubicBezTo>
                    <a:pt x="8671" y="9412"/>
                    <a:pt x="8895" y="7645"/>
                    <a:pt x="6595" y="6356"/>
                  </a:cubicBezTo>
                  <a:cubicBezTo>
                    <a:pt x="4284" y="5068"/>
                    <a:pt x="5881" y="1958"/>
                    <a:pt x="3666" y="585"/>
                  </a:cubicBezTo>
                  <a:cubicBezTo>
                    <a:pt x="3022" y="187"/>
                    <a:pt x="2438" y="0"/>
                    <a:pt x="1939" y="0"/>
                  </a:cubicBez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0" name="Google Shape;360;p27"/>
          <p:cNvGrpSpPr/>
          <p:nvPr/>
        </p:nvGrpSpPr>
        <p:grpSpPr>
          <a:xfrm>
            <a:off x="7438507" y="1734861"/>
            <a:ext cx="675629" cy="730257"/>
            <a:chOff x="2833225" y="2204425"/>
            <a:chExt cx="538050" cy="581600"/>
          </a:xfrm>
        </p:grpSpPr>
        <p:sp>
          <p:nvSpPr>
            <p:cNvPr id="361" name="Google Shape;361;p27"/>
            <p:cNvSpPr/>
            <p:nvPr/>
          </p:nvSpPr>
          <p:spPr>
            <a:xfrm>
              <a:off x="3004950" y="2492775"/>
              <a:ext cx="212525" cy="150450"/>
            </a:xfrm>
            <a:custGeom>
              <a:avLst/>
              <a:gdLst/>
              <a:ahLst/>
              <a:cxnLst/>
              <a:rect l="l" t="t" r="r" b="b"/>
              <a:pathLst>
                <a:path w="8501" h="6018" extrusionOk="0">
                  <a:moveTo>
                    <a:pt x="3481" y="1"/>
                  </a:moveTo>
                  <a:cubicBezTo>
                    <a:pt x="2323" y="1"/>
                    <a:pt x="2034" y="1709"/>
                    <a:pt x="2034" y="1709"/>
                  </a:cubicBezTo>
                  <a:cubicBezTo>
                    <a:pt x="2034" y="1709"/>
                    <a:pt x="0" y="2998"/>
                    <a:pt x="1107" y="4947"/>
                  </a:cubicBezTo>
                  <a:cubicBezTo>
                    <a:pt x="1498" y="5637"/>
                    <a:pt x="2703" y="6018"/>
                    <a:pt x="3929" y="6018"/>
                  </a:cubicBezTo>
                  <a:cubicBezTo>
                    <a:pt x="6182" y="6018"/>
                    <a:pt x="8501" y="4730"/>
                    <a:pt x="5942" y="1709"/>
                  </a:cubicBezTo>
                  <a:cubicBezTo>
                    <a:pt x="4856" y="428"/>
                    <a:pt x="4060" y="1"/>
                    <a:pt x="3481" y="1"/>
                  </a:cubicBezTo>
                  <a:close/>
                </a:path>
              </a:pathLst>
            </a:custGeom>
            <a:solidFill>
              <a:srgbClr val="BA2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7"/>
            <p:cNvSpPr/>
            <p:nvPr/>
          </p:nvSpPr>
          <p:spPr>
            <a:xfrm>
              <a:off x="3052850" y="2407975"/>
              <a:ext cx="189850" cy="131925"/>
            </a:xfrm>
            <a:custGeom>
              <a:avLst/>
              <a:gdLst/>
              <a:ahLst/>
              <a:cxnLst/>
              <a:rect l="l" t="t" r="r" b="b"/>
              <a:pathLst>
                <a:path w="7594" h="5277" extrusionOk="0">
                  <a:moveTo>
                    <a:pt x="2578" y="1"/>
                  </a:moveTo>
                  <a:cubicBezTo>
                    <a:pt x="2578" y="1"/>
                    <a:pt x="1" y="4484"/>
                    <a:pt x="2397" y="5144"/>
                  </a:cubicBezTo>
                  <a:cubicBezTo>
                    <a:pt x="2721" y="5235"/>
                    <a:pt x="3044" y="5276"/>
                    <a:pt x="3360" y="5276"/>
                  </a:cubicBezTo>
                  <a:cubicBezTo>
                    <a:pt x="5379" y="5276"/>
                    <a:pt x="7101" y="3584"/>
                    <a:pt x="6880" y="2258"/>
                  </a:cubicBezTo>
                  <a:cubicBezTo>
                    <a:pt x="6699" y="1193"/>
                    <a:pt x="7593" y="129"/>
                    <a:pt x="7593" y="129"/>
                  </a:cubicBezTo>
                  <a:lnTo>
                    <a:pt x="2578" y="1"/>
                  </a:lnTo>
                  <a:close/>
                </a:path>
              </a:pathLst>
            </a:custGeom>
            <a:solidFill>
              <a:srgbClr val="BA2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7"/>
            <p:cNvSpPr/>
            <p:nvPr/>
          </p:nvSpPr>
          <p:spPr>
            <a:xfrm>
              <a:off x="2962600" y="2407975"/>
              <a:ext cx="189850" cy="131925"/>
            </a:xfrm>
            <a:custGeom>
              <a:avLst/>
              <a:gdLst/>
              <a:ahLst/>
              <a:cxnLst/>
              <a:rect l="l" t="t" r="r" b="b"/>
              <a:pathLst>
                <a:path w="7594" h="5277" extrusionOk="0">
                  <a:moveTo>
                    <a:pt x="5016" y="1"/>
                  </a:moveTo>
                  <a:lnTo>
                    <a:pt x="1" y="129"/>
                  </a:lnTo>
                  <a:cubicBezTo>
                    <a:pt x="1" y="129"/>
                    <a:pt x="895" y="1193"/>
                    <a:pt x="714" y="2258"/>
                  </a:cubicBezTo>
                  <a:cubicBezTo>
                    <a:pt x="493" y="3584"/>
                    <a:pt x="2215" y="5276"/>
                    <a:pt x="4234" y="5276"/>
                  </a:cubicBezTo>
                  <a:cubicBezTo>
                    <a:pt x="4550" y="5276"/>
                    <a:pt x="4873" y="5235"/>
                    <a:pt x="5197" y="5144"/>
                  </a:cubicBezTo>
                  <a:cubicBezTo>
                    <a:pt x="7593" y="4484"/>
                    <a:pt x="5016" y="1"/>
                    <a:pt x="5016" y="1"/>
                  </a:cubicBezTo>
                  <a:close/>
                </a:path>
              </a:pathLst>
            </a:custGeom>
            <a:solidFill>
              <a:srgbClr val="BA2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7"/>
            <p:cNvSpPr/>
            <p:nvPr/>
          </p:nvSpPr>
          <p:spPr>
            <a:xfrm>
              <a:off x="3087475" y="2407975"/>
              <a:ext cx="155225" cy="87150"/>
            </a:xfrm>
            <a:custGeom>
              <a:avLst/>
              <a:gdLst/>
              <a:ahLst/>
              <a:cxnLst/>
              <a:rect l="l" t="t" r="r" b="b"/>
              <a:pathLst>
                <a:path w="6209" h="3486" extrusionOk="0">
                  <a:moveTo>
                    <a:pt x="1193" y="1"/>
                  </a:moveTo>
                  <a:cubicBezTo>
                    <a:pt x="1193" y="1"/>
                    <a:pt x="107" y="1907"/>
                    <a:pt x="0" y="3408"/>
                  </a:cubicBezTo>
                  <a:cubicBezTo>
                    <a:pt x="362" y="3451"/>
                    <a:pt x="735" y="3483"/>
                    <a:pt x="1097" y="3483"/>
                  </a:cubicBezTo>
                  <a:cubicBezTo>
                    <a:pt x="1164" y="3485"/>
                    <a:pt x="1230" y="3486"/>
                    <a:pt x="1296" y="3486"/>
                  </a:cubicBezTo>
                  <a:cubicBezTo>
                    <a:pt x="2336" y="3486"/>
                    <a:pt x="3361" y="3251"/>
                    <a:pt x="4292" y="2791"/>
                  </a:cubicBezTo>
                  <a:cubicBezTo>
                    <a:pt x="4771" y="2546"/>
                    <a:pt x="5175" y="2184"/>
                    <a:pt x="5495" y="1747"/>
                  </a:cubicBezTo>
                  <a:cubicBezTo>
                    <a:pt x="5591" y="874"/>
                    <a:pt x="6208" y="129"/>
                    <a:pt x="6208" y="129"/>
                  </a:cubicBezTo>
                  <a:lnTo>
                    <a:pt x="1193" y="1"/>
                  </a:lnTo>
                  <a:close/>
                </a:path>
              </a:pathLst>
            </a:custGeom>
            <a:solidFill>
              <a:srgbClr val="C44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7"/>
            <p:cNvSpPr/>
            <p:nvPr/>
          </p:nvSpPr>
          <p:spPr>
            <a:xfrm>
              <a:off x="2962600" y="2407975"/>
              <a:ext cx="155250" cy="87075"/>
            </a:xfrm>
            <a:custGeom>
              <a:avLst/>
              <a:gdLst/>
              <a:ahLst/>
              <a:cxnLst/>
              <a:rect l="l" t="t" r="r" b="b"/>
              <a:pathLst>
                <a:path w="6210" h="3483" extrusionOk="0">
                  <a:moveTo>
                    <a:pt x="5016" y="1"/>
                  </a:moveTo>
                  <a:lnTo>
                    <a:pt x="1" y="139"/>
                  </a:lnTo>
                  <a:cubicBezTo>
                    <a:pt x="1" y="139"/>
                    <a:pt x="789" y="1087"/>
                    <a:pt x="736" y="2077"/>
                  </a:cubicBezTo>
                  <a:cubicBezTo>
                    <a:pt x="2386" y="2961"/>
                    <a:pt x="4218" y="3440"/>
                    <a:pt x="6092" y="3483"/>
                  </a:cubicBezTo>
                  <a:lnTo>
                    <a:pt x="6209" y="3483"/>
                  </a:lnTo>
                  <a:cubicBezTo>
                    <a:pt x="6145" y="1960"/>
                    <a:pt x="5016" y="1"/>
                    <a:pt x="5016" y="1"/>
                  </a:cubicBezTo>
                  <a:close/>
                </a:path>
              </a:pathLst>
            </a:custGeom>
            <a:solidFill>
              <a:srgbClr val="C44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7"/>
            <p:cNvSpPr/>
            <p:nvPr/>
          </p:nvSpPr>
          <p:spPr>
            <a:xfrm>
              <a:off x="2833225" y="2501150"/>
              <a:ext cx="538050" cy="284875"/>
            </a:xfrm>
            <a:custGeom>
              <a:avLst/>
              <a:gdLst/>
              <a:ahLst/>
              <a:cxnLst/>
              <a:rect l="l" t="t" r="r" b="b"/>
              <a:pathLst>
                <a:path w="21522" h="11395" extrusionOk="0">
                  <a:moveTo>
                    <a:pt x="10585" y="1"/>
                  </a:moveTo>
                  <a:lnTo>
                    <a:pt x="10585" y="107"/>
                  </a:lnTo>
                  <a:lnTo>
                    <a:pt x="8892" y="1"/>
                  </a:lnTo>
                  <a:lnTo>
                    <a:pt x="8892" y="1"/>
                  </a:lnTo>
                  <a:cubicBezTo>
                    <a:pt x="8892" y="1"/>
                    <a:pt x="9201" y="2982"/>
                    <a:pt x="8072" y="3600"/>
                  </a:cubicBezTo>
                  <a:cubicBezTo>
                    <a:pt x="6944" y="4218"/>
                    <a:pt x="1" y="4516"/>
                    <a:pt x="725" y="11395"/>
                  </a:cubicBezTo>
                  <a:lnTo>
                    <a:pt x="20808" y="11395"/>
                  </a:lnTo>
                  <a:cubicBezTo>
                    <a:pt x="21522" y="4516"/>
                    <a:pt x="14589" y="4207"/>
                    <a:pt x="13461" y="3600"/>
                  </a:cubicBezTo>
                  <a:cubicBezTo>
                    <a:pt x="12332" y="2982"/>
                    <a:pt x="12641" y="1"/>
                    <a:pt x="12641" y="1"/>
                  </a:cubicBezTo>
                  <a:lnTo>
                    <a:pt x="12641" y="1"/>
                  </a:lnTo>
                  <a:lnTo>
                    <a:pt x="10948" y="107"/>
                  </a:lnTo>
                  <a:lnTo>
                    <a:pt x="10948" y="1"/>
                  </a:lnTo>
                  <a:lnTo>
                    <a:pt x="10766" y="54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F7B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7"/>
            <p:cNvSpPr/>
            <p:nvPr/>
          </p:nvSpPr>
          <p:spPr>
            <a:xfrm>
              <a:off x="3049675" y="2501150"/>
              <a:ext cx="101175" cy="70850"/>
            </a:xfrm>
            <a:custGeom>
              <a:avLst/>
              <a:gdLst/>
              <a:ahLst/>
              <a:cxnLst/>
              <a:rect l="l" t="t" r="r" b="b"/>
              <a:pathLst>
                <a:path w="4047" h="2834" extrusionOk="0">
                  <a:moveTo>
                    <a:pt x="1927" y="1"/>
                  </a:moveTo>
                  <a:lnTo>
                    <a:pt x="1927" y="107"/>
                  </a:lnTo>
                  <a:lnTo>
                    <a:pt x="234" y="1"/>
                  </a:lnTo>
                  <a:lnTo>
                    <a:pt x="234" y="1"/>
                  </a:lnTo>
                  <a:cubicBezTo>
                    <a:pt x="234" y="1"/>
                    <a:pt x="415" y="1737"/>
                    <a:pt x="0" y="2833"/>
                  </a:cubicBezTo>
                  <a:cubicBezTo>
                    <a:pt x="1352" y="2631"/>
                    <a:pt x="2694" y="2418"/>
                    <a:pt x="4047" y="2205"/>
                  </a:cubicBezTo>
                  <a:cubicBezTo>
                    <a:pt x="3929" y="1481"/>
                    <a:pt x="3908" y="736"/>
                    <a:pt x="3983" y="1"/>
                  </a:cubicBezTo>
                  <a:lnTo>
                    <a:pt x="3983" y="1"/>
                  </a:lnTo>
                  <a:lnTo>
                    <a:pt x="2290" y="107"/>
                  </a:lnTo>
                  <a:lnTo>
                    <a:pt x="2290" y="1"/>
                  </a:lnTo>
                  <a:lnTo>
                    <a:pt x="2108" y="54"/>
                  </a:lnTo>
                  <a:lnTo>
                    <a:pt x="1927" y="1"/>
                  </a:lnTo>
                  <a:close/>
                </a:path>
              </a:pathLst>
            </a:custGeom>
            <a:solidFill>
              <a:srgbClr val="F39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7"/>
            <p:cNvSpPr/>
            <p:nvPr/>
          </p:nvSpPr>
          <p:spPr>
            <a:xfrm>
              <a:off x="2834550" y="2604175"/>
              <a:ext cx="536725" cy="181850"/>
            </a:xfrm>
            <a:custGeom>
              <a:avLst/>
              <a:gdLst/>
              <a:ahLst/>
              <a:cxnLst/>
              <a:rect l="l" t="t" r="r" b="b"/>
              <a:pathLst>
                <a:path w="21469" h="7274" extrusionOk="0">
                  <a:moveTo>
                    <a:pt x="5772" y="1"/>
                  </a:moveTo>
                  <a:cubicBezTo>
                    <a:pt x="3430" y="757"/>
                    <a:pt x="1" y="2386"/>
                    <a:pt x="512" y="7274"/>
                  </a:cubicBezTo>
                  <a:lnTo>
                    <a:pt x="20958" y="7274"/>
                  </a:lnTo>
                  <a:cubicBezTo>
                    <a:pt x="21469" y="2386"/>
                    <a:pt x="18051" y="757"/>
                    <a:pt x="15697" y="1"/>
                  </a:cubicBezTo>
                  <a:cubicBezTo>
                    <a:pt x="14717" y="895"/>
                    <a:pt x="13259" y="1524"/>
                    <a:pt x="11587" y="1683"/>
                  </a:cubicBezTo>
                  <a:lnTo>
                    <a:pt x="10692" y="4910"/>
                  </a:lnTo>
                  <a:lnTo>
                    <a:pt x="10224" y="1705"/>
                  </a:lnTo>
                  <a:cubicBezTo>
                    <a:pt x="8413" y="1598"/>
                    <a:pt x="6827" y="959"/>
                    <a:pt x="57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7"/>
            <p:cNvSpPr/>
            <p:nvPr/>
          </p:nvSpPr>
          <p:spPr>
            <a:xfrm>
              <a:off x="2947700" y="2604175"/>
              <a:ext cx="145375" cy="63125"/>
            </a:xfrm>
            <a:custGeom>
              <a:avLst/>
              <a:gdLst/>
              <a:ahLst/>
              <a:cxnLst/>
              <a:rect l="l" t="t" r="r" b="b"/>
              <a:pathLst>
                <a:path w="5815" h="2525" extrusionOk="0">
                  <a:moveTo>
                    <a:pt x="1246" y="1"/>
                  </a:moveTo>
                  <a:cubicBezTo>
                    <a:pt x="820" y="139"/>
                    <a:pt x="405" y="299"/>
                    <a:pt x="1" y="480"/>
                  </a:cubicBezTo>
                  <a:cubicBezTo>
                    <a:pt x="831" y="1609"/>
                    <a:pt x="3099" y="2439"/>
                    <a:pt x="5815" y="2525"/>
                  </a:cubicBezTo>
                  <a:lnTo>
                    <a:pt x="5687" y="1705"/>
                  </a:lnTo>
                  <a:cubicBezTo>
                    <a:pt x="3887" y="1598"/>
                    <a:pt x="2301" y="959"/>
                    <a:pt x="12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7"/>
            <p:cNvSpPr/>
            <p:nvPr/>
          </p:nvSpPr>
          <p:spPr>
            <a:xfrm>
              <a:off x="3118350" y="2604450"/>
              <a:ext cx="143250" cy="62850"/>
            </a:xfrm>
            <a:custGeom>
              <a:avLst/>
              <a:gdLst/>
              <a:ahLst/>
              <a:cxnLst/>
              <a:rect l="l" t="t" r="r" b="b"/>
              <a:pathLst>
                <a:path w="5730" h="2514" extrusionOk="0">
                  <a:moveTo>
                    <a:pt x="4345" y="0"/>
                  </a:moveTo>
                  <a:cubicBezTo>
                    <a:pt x="3365" y="895"/>
                    <a:pt x="1907" y="1513"/>
                    <a:pt x="235" y="1672"/>
                  </a:cubicBezTo>
                  <a:lnTo>
                    <a:pt x="0" y="2514"/>
                  </a:lnTo>
                  <a:cubicBezTo>
                    <a:pt x="2652" y="2418"/>
                    <a:pt x="4867" y="1619"/>
                    <a:pt x="5729" y="533"/>
                  </a:cubicBezTo>
                  <a:cubicBezTo>
                    <a:pt x="5282" y="320"/>
                    <a:pt x="4824" y="139"/>
                    <a:pt x="43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7"/>
            <p:cNvSpPr/>
            <p:nvPr/>
          </p:nvSpPr>
          <p:spPr>
            <a:xfrm>
              <a:off x="3096775" y="2737025"/>
              <a:ext cx="21600" cy="18725"/>
            </a:xfrm>
            <a:custGeom>
              <a:avLst/>
              <a:gdLst/>
              <a:ahLst/>
              <a:cxnLst/>
              <a:rect l="l" t="t" r="r" b="b"/>
              <a:pathLst>
                <a:path w="864" h="749" extrusionOk="0">
                  <a:moveTo>
                    <a:pt x="374" y="0"/>
                  </a:moveTo>
                  <a:cubicBezTo>
                    <a:pt x="161" y="0"/>
                    <a:pt x="1" y="171"/>
                    <a:pt x="1" y="373"/>
                  </a:cubicBezTo>
                  <a:cubicBezTo>
                    <a:pt x="1" y="597"/>
                    <a:pt x="183" y="748"/>
                    <a:pt x="373" y="748"/>
                  </a:cubicBezTo>
                  <a:cubicBezTo>
                    <a:pt x="463" y="748"/>
                    <a:pt x="554" y="715"/>
                    <a:pt x="629" y="639"/>
                  </a:cubicBezTo>
                  <a:cubicBezTo>
                    <a:pt x="863" y="405"/>
                    <a:pt x="704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7"/>
            <p:cNvSpPr/>
            <p:nvPr/>
          </p:nvSpPr>
          <p:spPr>
            <a:xfrm>
              <a:off x="2967400" y="2371975"/>
              <a:ext cx="60725" cy="69475"/>
            </a:xfrm>
            <a:custGeom>
              <a:avLst/>
              <a:gdLst/>
              <a:ahLst/>
              <a:cxnLst/>
              <a:rect l="l" t="t" r="r" b="b"/>
              <a:pathLst>
                <a:path w="2429" h="2779" extrusionOk="0">
                  <a:moveTo>
                    <a:pt x="1172" y="1"/>
                  </a:moveTo>
                  <a:cubicBezTo>
                    <a:pt x="1028" y="1"/>
                    <a:pt x="920" y="35"/>
                    <a:pt x="895" y="46"/>
                  </a:cubicBezTo>
                  <a:cubicBezTo>
                    <a:pt x="820" y="78"/>
                    <a:pt x="1" y="174"/>
                    <a:pt x="139" y="1238"/>
                  </a:cubicBezTo>
                  <a:cubicBezTo>
                    <a:pt x="272" y="2185"/>
                    <a:pt x="783" y="2779"/>
                    <a:pt x="1307" y="2779"/>
                  </a:cubicBezTo>
                  <a:cubicBezTo>
                    <a:pt x="1372" y="2779"/>
                    <a:pt x="1437" y="2769"/>
                    <a:pt x="1502" y="2751"/>
                  </a:cubicBezTo>
                  <a:cubicBezTo>
                    <a:pt x="2109" y="2655"/>
                    <a:pt x="2428" y="1856"/>
                    <a:pt x="2088" y="812"/>
                  </a:cubicBezTo>
                  <a:cubicBezTo>
                    <a:pt x="1870" y="130"/>
                    <a:pt x="1452" y="1"/>
                    <a:pt x="1172" y="1"/>
                  </a:cubicBezTo>
                  <a:close/>
                </a:path>
              </a:pathLst>
            </a:custGeom>
            <a:solidFill>
              <a:srgbClr val="F39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7"/>
            <p:cNvSpPr/>
            <p:nvPr/>
          </p:nvSpPr>
          <p:spPr>
            <a:xfrm>
              <a:off x="3177450" y="2371975"/>
              <a:ext cx="60450" cy="69475"/>
            </a:xfrm>
            <a:custGeom>
              <a:avLst/>
              <a:gdLst/>
              <a:ahLst/>
              <a:cxnLst/>
              <a:rect l="l" t="t" r="r" b="b"/>
              <a:pathLst>
                <a:path w="2418" h="2779" extrusionOk="0">
                  <a:moveTo>
                    <a:pt x="1250" y="1"/>
                  </a:moveTo>
                  <a:cubicBezTo>
                    <a:pt x="967" y="1"/>
                    <a:pt x="549" y="130"/>
                    <a:pt x="331" y="812"/>
                  </a:cubicBezTo>
                  <a:cubicBezTo>
                    <a:pt x="0" y="1856"/>
                    <a:pt x="309" y="2655"/>
                    <a:pt x="916" y="2751"/>
                  </a:cubicBezTo>
                  <a:cubicBezTo>
                    <a:pt x="982" y="2769"/>
                    <a:pt x="1049" y="2779"/>
                    <a:pt x="1115" y="2779"/>
                  </a:cubicBezTo>
                  <a:cubicBezTo>
                    <a:pt x="1646" y="2779"/>
                    <a:pt x="2156" y="2185"/>
                    <a:pt x="2279" y="1238"/>
                  </a:cubicBezTo>
                  <a:cubicBezTo>
                    <a:pt x="2418" y="174"/>
                    <a:pt x="1608" y="78"/>
                    <a:pt x="1534" y="46"/>
                  </a:cubicBezTo>
                  <a:cubicBezTo>
                    <a:pt x="1505" y="35"/>
                    <a:pt x="1395" y="1"/>
                    <a:pt x="1250" y="1"/>
                  </a:cubicBezTo>
                  <a:close/>
                </a:path>
              </a:pathLst>
            </a:custGeom>
            <a:solidFill>
              <a:srgbClr val="F39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7"/>
            <p:cNvSpPr/>
            <p:nvPr/>
          </p:nvSpPr>
          <p:spPr>
            <a:xfrm>
              <a:off x="2989525" y="2246875"/>
              <a:ext cx="228925" cy="290425"/>
            </a:xfrm>
            <a:custGeom>
              <a:avLst/>
              <a:gdLst/>
              <a:ahLst/>
              <a:cxnLst/>
              <a:rect l="l" t="t" r="r" b="b"/>
              <a:pathLst>
                <a:path w="9157" h="11617" extrusionOk="0">
                  <a:moveTo>
                    <a:pt x="4286" y="0"/>
                  </a:moveTo>
                  <a:cubicBezTo>
                    <a:pt x="3368" y="0"/>
                    <a:pt x="754" y="342"/>
                    <a:pt x="404" y="4251"/>
                  </a:cubicBezTo>
                  <a:cubicBezTo>
                    <a:pt x="0" y="8684"/>
                    <a:pt x="1903" y="11616"/>
                    <a:pt x="4369" y="11616"/>
                  </a:cubicBezTo>
                  <a:cubicBezTo>
                    <a:pt x="4439" y="11616"/>
                    <a:pt x="4508" y="11614"/>
                    <a:pt x="4578" y="11609"/>
                  </a:cubicBezTo>
                  <a:cubicBezTo>
                    <a:pt x="4648" y="11614"/>
                    <a:pt x="4718" y="11616"/>
                    <a:pt x="4787" y="11616"/>
                  </a:cubicBezTo>
                  <a:cubicBezTo>
                    <a:pt x="7253" y="11616"/>
                    <a:pt x="9157" y="8684"/>
                    <a:pt x="8753" y="4251"/>
                  </a:cubicBezTo>
                  <a:cubicBezTo>
                    <a:pt x="8394" y="342"/>
                    <a:pt x="5779" y="0"/>
                    <a:pt x="4867" y="0"/>
                  </a:cubicBezTo>
                  <a:cubicBezTo>
                    <a:pt x="4723" y="0"/>
                    <a:pt x="4622" y="9"/>
                    <a:pt x="4578" y="13"/>
                  </a:cubicBezTo>
                  <a:cubicBezTo>
                    <a:pt x="4533" y="9"/>
                    <a:pt x="4431" y="0"/>
                    <a:pt x="4286" y="0"/>
                  </a:cubicBezTo>
                  <a:close/>
                </a:path>
              </a:pathLst>
            </a:custGeom>
            <a:solidFill>
              <a:srgbClr val="F7B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7"/>
            <p:cNvSpPr/>
            <p:nvPr/>
          </p:nvSpPr>
          <p:spPr>
            <a:xfrm>
              <a:off x="2990300" y="2339050"/>
              <a:ext cx="229050" cy="203325"/>
            </a:xfrm>
            <a:custGeom>
              <a:avLst/>
              <a:gdLst/>
              <a:ahLst/>
              <a:cxnLst/>
              <a:rect l="l" t="t" r="r" b="b"/>
              <a:pathLst>
                <a:path w="9162" h="8133" extrusionOk="0">
                  <a:moveTo>
                    <a:pt x="447" y="0"/>
                  </a:moveTo>
                  <a:cubicBezTo>
                    <a:pt x="325" y="0"/>
                    <a:pt x="224" y="1427"/>
                    <a:pt x="224" y="1427"/>
                  </a:cubicBezTo>
                  <a:cubicBezTo>
                    <a:pt x="224" y="1427"/>
                    <a:pt x="0" y="7369"/>
                    <a:pt x="3514" y="8039"/>
                  </a:cubicBezTo>
                  <a:cubicBezTo>
                    <a:pt x="3845" y="8102"/>
                    <a:pt x="4163" y="8132"/>
                    <a:pt x="4469" y="8132"/>
                  </a:cubicBezTo>
                  <a:cubicBezTo>
                    <a:pt x="7406" y="8132"/>
                    <a:pt x="9161" y="5332"/>
                    <a:pt x="8881" y="1118"/>
                  </a:cubicBezTo>
                  <a:lnTo>
                    <a:pt x="8434" y="1075"/>
                  </a:lnTo>
                  <a:cubicBezTo>
                    <a:pt x="8434" y="1075"/>
                    <a:pt x="8147" y="5771"/>
                    <a:pt x="7082" y="5814"/>
                  </a:cubicBezTo>
                  <a:cubicBezTo>
                    <a:pt x="7067" y="5814"/>
                    <a:pt x="7053" y="5815"/>
                    <a:pt x="7039" y="5815"/>
                  </a:cubicBezTo>
                  <a:cubicBezTo>
                    <a:pt x="6060" y="5815"/>
                    <a:pt x="7564" y="4354"/>
                    <a:pt x="5548" y="4270"/>
                  </a:cubicBezTo>
                  <a:cubicBezTo>
                    <a:pt x="4611" y="4226"/>
                    <a:pt x="3891" y="4057"/>
                    <a:pt x="3370" y="4057"/>
                  </a:cubicBezTo>
                  <a:cubicBezTo>
                    <a:pt x="2761" y="4057"/>
                    <a:pt x="2424" y="4288"/>
                    <a:pt x="2332" y="5218"/>
                  </a:cubicBezTo>
                  <a:cubicBezTo>
                    <a:pt x="2311" y="5447"/>
                    <a:pt x="2239" y="5554"/>
                    <a:pt x="2135" y="5554"/>
                  </a:cubicBezTo>
                  <a:cubicBezTo>
                    <a:pt x="1711" y="5554"/>
                    <a:pt x="765" y="3794"/>
                    <a:pt x="629" y="1341"/>
                  </a:cubicBezTo>
                  <a:cubicBezTo>
                    <a:pt x="569" y="338"/>
                    <a:pt x="506" y="0"/>
                    <a:pt x="447" y="0"/>
                  </a:cubicBezTo>
                  <a:close/>
                </a:path>
              </a:pathLst>
            </a:custGeom>
            <a:solidFill>
              <a:srgbClr val="C44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7"/>
            <p:cNvSpPr/>
            <p:nvPr/>
          </p:nvSpPr>
          <p:spPr>
            <a:xfrm>
              <a:off x="2995625" y="2339050"/>
              <a:ext cx="14650" cy="74025"/>
            </a:xfrm>
            <a:custGeom>
              <a:avLst/>
              <a:gdLst/>
              <a:ahLst/>
              <a:cxnLst/>
              <a:rect l="l" t="t" r="r" b="b"/>
              <a:pathLst>
                <a:path w="586" h="2961" extrusionOk="0">
                  <a:moveTo>
                    <a:pt x="234" y="0"/>
                  </a:moveTo>
                  <a:cubicBezTo>
                    <a:pt x="112" y="0"/>
                    <a:pt x="11" y="1427"/>
                    <a:pt x="11" y="1427"/>
                  </a:cubicBezTo>
                  <a:cubicBezTo>
                    <a:pt x="0" y="1938"/>
                    <a:pt x="32" y="2449"/>
                    <a:pt x="86" y="2960"/>
                  </a:cubicBezTo>
                  <a:cubicBezTo>
                    <a:pt x="245" y="2875"/>
                    <a:pt x="416" y="2790"/>
                    <a:pt x="586" y="2704"/>
                  </a:cubicBezTo>
                  <a:cubicBezTo>
                    <a:pt x="501" y="2257"/>
                    <a:pt x="437" y="1799"/>
                    <a:pt x="416" y="1341"/>
                  </a:cubicBezTo>
                  <a:cubicBezTo>
                    <a:pt x="356" y="338"/>
                    <a:pt x="293" y="0"/>
                    <a:pt x="234" y="0"/>
                  </a:cubicBezTo>
                  <a:close/>
                </a:path>
              </a:pathLst>
            </a:custGeom>
            <a:solidFill>
              <a:srgbClr val="B6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7"/>
            <p:cNvSpPr/>
            <p:nvPr/>
          </p:nvSpPr>
          <p:spPr>
            <a:xfrm>
              <a:off x="3197675" y="2365925"/>
              <a:ext cx="15475" cy="41825"/>
            </a:xfrm>
            <a:custGeom>
              <a:avLst/>
              <a:gdLst/>
              <a:ahLst/>
              <a:cxnLst/>
              <a:rect l="l" t="t" r="r" b="b"/>
              <a:pathLst>
                <a:path w="619" h="1673" extrusionOk="0">
                  <a:moveTo>
                    <a:pt x="139" y="0"/>
                  </a:moveTo>
                  <a:cubicBezTo>
                    <a:pt x="139" y="0"/>
                    <a:pt x="107" y="639"/>
                    <a:pt x="1" y="1459"/>
                  </a:cubicBezTo>
                  <a:cubicBezTo>
                    <a:pt x="192" y="1523"/>
                    <a:pt x="395" y="1598"/>
                    <a:pt x="586" y="1672"/>
                  </a:cubicBezTo>
                  <a:cubicBezTo>
                    <a:pt x="618" y="1129"/>
                    <a:pt x="618" y="586"/>
                    <a:pt x="586" y="43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B6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7"/>
            <p:cNvSpPr/>
            <p:nvPr/>
          </p:nvSpPr>
          <p:spPr>
            <a:xfrm>
              <a:off x="3106100" y="2366450"/>
              <a:ext cx="21850" cy="76950"/>
            </a:xfrm>
            <a:custGeom>
              <a:avLst/>
              <a:gdLst/>
              <a:ahLst/>
              <a:cxnLst/>
              <a:rect l="l" t="t" r="r" b="b"/>
              <a:pathLst>
                <a:path w="874" h="3078" extrusionOk="0">
                  <a:moveTo>
                    <a:pt x="512" y="1"/>
                  </a:moveTo>
                  <a:lnTo>
                    <a:pt x="512" y="1"/>
                  </a:lnTo>
                  <a:cubicBezTo>
                    <a:pt x="490" y="426"/>
                    <a:pt x="501" y="852"/>
                    <a:pt x="544" y="1278"/>
                  </a:cubicBezTo>
                  <a:cubicBezTo>
                    <a:pt x="554" y="1491"/>
                    <a:pt x="586" y="1704"/>
                    <a:pt x="608" y="1917"/>
                  </a:cubicBezTo>
                  <a:cubicBezTo>
                    <a:pt x="627" y="2114"/>
                    <a:pt x="656" y="2302"/>
                    <a:pt x="686" y="2498"/>
                  </a:cubicBezTo>
                  <a:lnTo>
                    <a:pt x="686" y="2498"/>
                  </a:lnTo>
                  <a:cubicBezTo>
                    <a:pt x="575" y="2581"/>
                    <a:pt x="465" y="2666"/>
                    <a:pt x="363" y="2759"/>
                  </a:cubicBezTo>
                  <a:cubicBezTo>
                    <a:pt x="235" y="2865"/>
                    <a:pt x="118" y="2961"/>
                    <a:pt x="1" y="3078"/>
                  </a:cubicBezTo>
                  <a:cubicBezTo>
                    <a:pt x="139" y="3003"/>
                    <a:pt x="288" y="2929"/>
                    <a:pt x="427" y="2854"/>
                  </a:cubicBezTo>
                  <a:cubicBezTo>
                    <a:pt x="565" y="2769"/>
                    <a:pt x="693" y="2695"/>
                    <a:pt x="831" y="2609"/>
                  </a:cubicBezTo>
                  <a:lnTo>
                    <a:pt x="874" y="2588"/>
                  </a:lnTo>
                  <a:lnTo>
                    <a:pt x="874" y="2524"/>
                  </a:lnTo>
                  <a:cubicBezTo>
                    <a:pt x="863" y="2311"/>
                    <a:pt x="842" y="2098"/>
                    <a:pt x="821" y="1896"/>
                  </a:cubicBezTo>
                  <a:cubicBezTo>
                    <a:pt x="810" y="1683"/>
                    <a:pt x="778" y="1470"/>
                    <a:pt x="746" y="1257"/>
                  </a:cubicBezTo>
                  <a:cubicBezTo>
                    <a:pt x="693" y="831"/>
                    <a:pt x="608" y="416"/>
                    <a:pt x="512" y="1"/>
                  </a:cubicBezTo>
                  <a:close/>
                </a:path>
              </a:pathLst>
            </a:custGeom>
            <a:solidFill>
              <a:srgbClr val="F39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7"/>
            <p:cNvSpPr/>
            <p:nvPr/>
          </p:nvSpPr>
          <p:spPr>
            <a:xfrm>
              <a:off x="3131125" y="2338400"/>
              <a:ext cx="53800" cy="19825"/>
            </a:xfrm>
            <a:custGeom>
              <a:avLst/>
              <a:gdLst/>
              <a:ahLst/>
              <a:cxnLst/>
              <a:rect l="l" t="t" r="r" b="b"/>
              <a:pathLst>
                <a:path w="2152" h="793" extrusionOk="0">
                  <a:moveTo>
                    <a:pt x="1007" y="0"/>
                  </a:moveTo>
                  <a:cubicBezTo>
                    <a:pt x="917" y="0"/>
                    <a:pt x="832" y="10"/>
                    <a:pt x="746" y="26"/>
                  </a:cubicBezTo>
                  <a:cubicBezTo>
                    <a:pt x="682" y="47"/>
                    <a:pt x="629" y="68"/>
                    <a:pt x="576" y="90"/>
                  </a:cubicBezTo>
                  <a:cubicBezTo>
                    <a:pt x="522" y="122"/>
                    <a:pt x="469" y="143"/>
                    <a:pt x="416" y="185"/>
                  </a:cubicBezTo>
                  <a:cubicBezTo>
                    <a:pt x="320" y="249"/>
                    <a:pt x="235" y="324"/>
                    <a:pt x="171" y="409"/>
                  </a:cubicBezTo>
                  <a:cubicBezTo>
                    <a:pt x="96" y="494"/>
                    <a:pt x="43" y="601"/>
                    <a:pt x="1" y="697"/>
                  </a:cubicBezTo>
                  <a:cubicBezTo>
                    <a:pt x="107" y="654"/>
                    <a:pt x="192" y="590"/>
                    <a:pt x="277" y="548"/>
                  </a:cubicBezTo>
                  <a:cubicBezTo>
                    <a:pt x="363" y="505"/>
                    <a:pt x="458" y="462"/>
                    <a:pt x="544" y="430"/>
                  </a:cubicBezTo>
                  <a:cubicBezTo>
                    <a:pt x="686" y="377"/>
                    <a:pt x="837" y="353"/>
                    <a:pt x="988" y="353"/>
                  </a:cubicBezTo>
                  <a:cubicBezTo>
                    <a:pt x="1017" y="353"/>
                    <a:pt x="1047" y="354"/>
                    <a:pt x="1076" y="356"/>
                  </a:cubicBezTo>
                  <a:cubicBezTo>
                    <a:pt x="1257" y="377"/>
                    <a:pt x="1438" y="430"/>
                    <a:pt x="1609" y="505"/>
                  </a:cubicBezTo>
                  <a:cubicBezTo>
                    <a:pt x="1790" y="590"/>
                    <a:pt x="1981" y="686"/>
                    <a:pt x="2152" y="792"/>
                  </a:cubicBezTo>
                  <a:cubicBezTo>
                    <a:pt x="2066" y="579"/>
                    <a:pt x="1928" y="398"/>
                    <a:pt x="1747" y="271"/>
                  </a:cubicBezTo>
                  <a:cubicBezTo>
                    <a:pt x="1566" y="122"/>
                    <a:pt x="1342" y="26"/>
                    <a:pt x="1108" y="4"/>
                  </a:cubicBezTo>
                  <a:cubicBezTo>
                    <a:pt x="1074" y="2"/>
                    <a:pt x="1040" y="0"/>
                    <a:pt x="1007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7"/>
            <p:cNvSpPr/>
            <p:nvPr/>
          </p:nvSpPr>
          <p:spPr>
            <a:xfrm>
              <a:off x="3024100" y="2338400"/>
              <a:ext cx="53800" cy="19825"/>
            </a:xfrm>
            <a:custGeom>
              <a:avLst/>
              <a:gdLst/>
              <a:ahLst/>
              <a:cxnLst/>
              <a:rect l="l" t="t" r="r" b="b"/>
              <a:pathLst>
                <a:path w="2152" h="793" extrusionOk="0">
                  <a:moveTo>
                    <a:pt x="1003" y="0"/>
                  </a:moveTo>
                  <a:cubicBezTo>
                    <a:pt x="917" y="0"/>
                    <a:pt x="829" y="10"/>
                    <a:pt x="736" y="26"/>
                  </a:cubicBezTo>
                  <a:cubicBezTo>
                    <a:pt x="682" y="47"/>
                    <a:pt x="629" y="68"/>
                    <a:pt x="565" y="90"/>
                  </a:cubicBezTo>
                  <a:cubicBezTo>
                    <a:pt x="512" y="122"/>
                    <a:pt x="469" y="143"/>
                    <a:pt x="416" y="185"/>
                  </a:cubicBezTo>
                  <a:cubicBezTo>
                    <a:pt x="320" y="249"/>
                    <a:pt x="235" y="324"/>
                    <a:pt x="160" y="409"/>
                  </a:cubicBezTo>
                  <a:cubicBezTo>
                    <a:pt x="97" y="494"/>
                    <a:pt x="43" y="601"/>
                    <a:pt x="1" y="697"/>
                  </a:cubicBezTo>
                  <a:cubicBezTo>
                    <a:pt x="97" y="654"/>
                    <a:pt x="182" y="590"/>
                    <a:pt x="278" y="548"/>
                  </a:cubicBezTo>
                  <a:cubicBezTo>
                    <a:pt x="363" y="505"/>
                    <a:pt x="448" y="462"/>
                    <a:pt x="544" y="430"/>
                  </a:cubicBezTo>
                  <a:cubicBezTo>
                    <a:pt x="687" y="377"/>
                    <a:pt x="837" y="353"/>
                    <a:pt x="982" y="353"/>
                  </a:cubicBezTo>
                  <a:cubicBezTo>
                    <a:pt x="1010" y="353"/>
                    <a:pt x="1038" y="354"/>
                    <a:pt x="1066" y="356"/>
                  </a:cubicBezTo>
                  <a:cubicBezTo>
                    <a:pt x="1257" y="377"/>
                    <a:pt x="1428" y="430"/>
                    <a:pt x="1598" y="505"/>
                  </a:cubicBezTo>
                  <a:cubicBezTo>
                    <a:pt x="1779" y="579"/>
                    <a:pt x="1960" y="675"/>
                    <a:pt x="2152" y="792"/>
                  </a:cubicBezTo>
                  <a:cubicBezTo>
                    <a:pt x="2067" y="579"/>
                    <a:pt x="1928" y="398"/>
                    <a:pt x="1747" y="271"/>
                  </a:cubicBezTo>
                  <a:cubicBezTo>
                    <a:pt x="1566" y="122"/>
                    <a:pt x="1342" y="26"/>
                    <a:pt x="1098" y="4"/>
                  </a:cubicBezTo>
                  <a:cubicBezTo>
                    <a:pt x="1066" y="2"/>
                    <a:pt x="1035" y="0"/>
                    <a:pt x="1003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7"/>
            <p:cNvSpPr/>
            <p:nvPr/>
          </p:nvSpPr>
          <p:spPr>
            <a:xfrm>
              <a:off x="3039025" y="2376825"/>
              <a:ext cx="35700" cy="22400"/>
            </a:xfrm>
            <a:custGeom>
              <a:avLst/>
              <a:gdLst/>
              <a:ahLst/>
              <a:cxnLst/>
              <a:rect l="l" t="t" r="r" b="b"/>
              <a:pathLst>
                <a:path w="1428" h="896" extrusionOk="0">
                  <a:moveTo>
                    <a:pt x="703" y="1"/>
                  </a:moveTo>
                  <a:cubicBezTo>
                    <a:pt x="596" y="1"/>
                    <a:pt x="479" y="22"/>
                    <a:pt x="383" y="65"/>
                  </a:cubicBezTo>
                  <a:cubicBezTo>
                    <a:pt x="277" y="107"/>
                    <a:pt x="192" y="182"/>
                    <a:pt x="128" y="278"/>
                  </a:cubicBezTo>
                  <a:cubicBezTo>
                    <a:pt x="32" y="469"/>
                    <a:pt x="0" y="682"/>
                    <a:pt x="43" y="885"/>
                  </a:cubicBezTo>
                  <a:cubicBezTo>
                    <a:pt x="64" y="693"/>
                    <a:pt x="128" y="512"/>
                    <a:pt x="234" y="352"/>
                  </a:cubicBezTo>
                  <a:cubicBezTo>
                    <a:pt x="288" y="288"/>
                    <a:pt x="351" y="235"/>
                    <a:pt x="437" y="203"/>
                  </a:cubicBezTo>
                  <a:cubicBezTo>
                    <a:pt x="522" y="171"/>
                    <a:pt x="607" y="161"/>
                    <a:pt x="703" y="161"/>
                  </a:cubicBezTo>
                  <a:cubicBezTo>
                    <a:pt x="884" y="161"/>
                    <a:pt x="1054" y="235"/>
                    <a:pt x="1171" y="374"/>
                  </a:cubicBezTo>
                  <a:cubicBezTo>
                    <a:pt x="1289" y="523"/>
                    <a:pt x="1374" y="704"/>
                    <a:pt x="1416" y="895"/>
                  </a:cubicBezTo>
                  <a:cubicBezTo>
                    <a:pt x="1427" y="682"/>
                    <a:pt x="1374" y="480"/>
                    <a:pt x="1267" y="299"/>
                  </a:cubicBezTo>
                  <a:cubicBezTo>
                    <a:pt x="1139" y="118"/>
                    <a:pt x="927" y="1"/>
                    <a:pt x="703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7"/>
            <p:cNvSpPr/>
            <p:nvPr/>
          </p:nvSpPr>
          <p:spPr>
            <a:xfrm>
              <a:off x="3135125" y="2375225"/>
              <a:ext cx="35950" cy="22400"/>
            </a:xfrm>
            <a:custGeom>
              <a:avLst/>
              <a:gdLst/>
              <a:ahLst/>
              <a:cxnLst/>
              <a:rect l="l" t="t" r="r" b="b"/>
              <a:pathLst>
                <a:path w="1438" h="896" extrusionOk="0">
                  <a:moveTo>
                    <a:pt x="703" y="1"/>
                  </a:moveTo>
                  <a:cubicBezTo>
                    <a:pt x="597" y="1"/>
                    <a:pt x="479" y="22"/>
                    <a:pt x="384" y="65"/>
                  </a:cubicBezTo>
                  <a:cubicBezTo>
                    <a:pt x="277" y="107"/>
                    <a:pt x="192" y="193"/>
                    <a:pt x="139" y="288"/>
                  </a:cubicBezTo>
                  <a:cubicBezTo>
                    <a:pt x="32" y="469"/>
                    <a:pt x="0" y="682"/>
                    <a:pt x="54" y="885"/>
                  </a:cubicBezTo>
                  <a:cubicBezTo>
                    <a:pt x="64" y="693"/>
                    <a:pt x="128" y="512"/>
                    <a:pt x="235" y="352"/>
                  </a:cubicBezTo>
                  <a:cubicBezTo>
                    <a:pt x="288" y="288"/>
                    <a:pt x="362" y="235"/>
                    <a:pt x="437" y="203"/>
                  </a:cubicBezTo>
                  <a:cubicBezTo>
                    <a:pt x="522" y="171"/>
                    <a:pt x="618" y="161"/>
                    <a:pt x="703" y="161"/>
                  </a:cubicBezTo>
                  <a:cubicBezTo>
                    <a:pt x="884" y="161"/>
                    <a:pt x="1055" y="235"/>
                    <a:pt x="1172" y="374"/>
                  </a:cubicBezTo>
                  <a:cubicBezTo>
                    <a:pt x="1289" y="533"/>
                    <a:pt x="1374" y="704"/>
                    <a:pt x="1427" y="895"/>
                  </a:cubicBezTo>
                  <a:cubicBezTo>
                    <a:pt x="1438" y="682"/>
                    <a:pt x="1385" y="469"/>
                    <a:pt x="1267" y="299"/>
                  </a:cubicBezTo>
                  <a:cubicBezTo>
                    <a:pt x="1140" y="107"/>
                    <a:pt x="927" y="1"/>
                    <a:pt x="703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7"/>
            <p:cNvSpPr/>
            <p:nvPr/>
          </p:nvSpPr>
          <p:spPr>
            <a:xfrm>
              <a:off x="3066425" y="2463625"/>
              <a:ext cx="81225" cy="14725"/>
            </a:xfrm>
            <a:custGeom>
              <a:avLst/>
              <a:gdLst/>
              <a:ahLst/>
              <a:cxnLst/>
              <a:rect l="l" t="t" r="r" b="b"/>
              <a:pathLst>
                <a:path w="3249" h="589" extrusionOk="0">
                  <a:moveTo>
                    <a:pt x="3249" y="0"/>
                  </a:moveTo>
                  <a:lnTo>
                    <a:pt x="1" y="43"/>
                  </a:lnTo>
                  <a:cubicBezTo>
                    <a:pt x="523" y="400"/>
                    <a:pt x="1132" y="589"/>
                    <a:pt x="1713" y="589"/>
                  </a:cubicBezTo>
                  <a:cubicBezTo>
                    <a:pt x="2293" y="589"/>
                    <a:pt x="2844" y="400"/>
                    <a:pt x="32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7"/>
            <p:cNvSpPr/>
            <p:nvPr/>
          </p:nvSpPr>
          <p:spPr>
            <a:xfrm>
              <a:off x="2918150" y="2204425"/>
              <a:ext cx="198275" cy="229125"/>
            </a:xfrm>
            <a:custGeom>
              <a:avLst/>
              <a:gdLst/>
              <a:ahLst/>
              <a:cxnLst/>
              <a:rect l="l" t="t" r="r" b="b"/>
              <a:pathLst>
                <a:path w="7931" h="9165" extrusionOk="0">
                  <a:moveTo>
                    <a:pt x="5868" y="1"/>
                  </a:moveTo>
                  <a:cubicBezTo>
                    <a:pt x="5644" y="1"/>
                    <a:pt x="5389" y="23"/>
                    <a:pt x="5101" y="71"/>
                  </a:cubicBezTo>
                  <a:cubicBezTo>
                    <a:pt x="2173" y="550"/>
                    <a:pt x="2663" y="3628"/>
                    <a:pt x="1459" y="5033"/>
                  </a:cubicBezTo>
                  <a:cubicBezTo>
                    <a:pt x="1" y="6769"/>
                    <a:pt x="2492" y="9165"/>
                    <a:pt x="2492" y="9165"/>
                  </a:cubicBezTo>
                  <a:cubicBezTo>
                    <a:pt x="1651" y="7078"/>
                    <a:pt x="2972" y="6812"/>
                    <a:pt x="2972" y="6812"/>
                  </a:cubicBezTo>
                  <a:cubicBezTo>
                    <a:pt x="3094" y="6832"/>
                    <a:pt x="3205" y="6842"/>
                    <a:pt x="3307" y="6842"/>
                  </a:cubicBezTo>
                  <a:cubicBezTo>
                    <a:pt x="4720" y="6842"/>
                    <a:pt x="4244" y="4929"/>
                    <a:pt x="4611" y="3479"/>
                  </a:cubicBezTo>
                  <a:cubicBezTo>
                    <a:pt x="4870" y="2492"/>
                    <a:pt x="5976" y="2314"/>
                    <a:pt x="6741" y="2314"/>
                  </a:cubicBezTo>
                  <a:cubicBezTo>
                    <a:pt x="7174" y="2314"/>
                    <a:pt x="7497" y="2371"/>
                    <a:pt x="7497" y="2371"/>
                  </a:cubicBezTo>
                  <a:cubicBezTo>
                    <a:pt x="7497" y="1853"/>
                    <a:pt x="7930" y="1"/>
                    <a:pt x="5868" y="1"/>
                  </a:cubicBezTo>
                  <a:close/>
                </a:path>
              </a:pathLst>
            </a:custGeom>
            <a:solidFill>
              <a:srgbClr val="B6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7"/>
            <p:cNvSpPr/>
            <p:nvPr/>
          </p:nvSpPr>
          <p:spPr>
            <a:xfrm>
              <a:off x="2918150" y="2204425"/>
              <a:ext cx="198275" cy="229125"/>
            </a:xfrm>
            <a:custGeom>
              <a:avLst/>
              <a:gdLst/>
              <a:ahLst/>
              <a:cxnLst/>
              <a:rect l="l" t="t" r="r" b="b"/>
              <a:pathLst>
                <a:path w="7931" h="9165" extrusionOk="0">
                  <a:moveTo>
                    <a:pt x="5868" y="1"/>
                  </a:moveTo>
                  <a:cubicBezTo>
                    <a:pt x="5644" y="1"/>
                    <a:pt x="5389" y="23"/>
                    <a:pt x="5101" y="71"/>
                  </a:cubicBezTo>
                  <a:cubicBezTo>
                    <a:pt x="2173" y="550"/>
                    <a:pt x="2663" y="3628"/>
                    <a:pt x="1459" y="5033"/>
                  </a:cubicBezTo>
                  <a:cubicBezTo>
                    <a:pt x="1" y="6769"/>
                    <a:pt x="2492" y="9165"/>
                    <a:pt x="2492" y="9165"/>
                  </a:cubicBezTo>
                  <a:cubicBezTo>
                    <a:pt x="1651" y="7078"/>
                    <a:pt x="2972" y="6812"/>
                    <a:pt x="2972" y="6812"/>
                  </a:cubicBezTo>
                  <a:cubicBezTo>
                    <a:pt x="3094" y="6832"/>
                    <a:pt x="3205" y="6842"/>
                    <a:pt x="3307" y="6842"/>
                  </a:cubicBezTo>
                  <a:cubicBezTo>
                    <a:pt x="4720" y="6842"/>
                    <a:pt x="4244" y="4929"/>
                    <a:pt x="4611" y="3479"/>
                  </a:cubicBezTo>
                  <a:cubicBezTo>
                    <a:pt x="4870" y="2492"/>
                    <a:pt x="5976" y="2314"/>
                    <a:pt x="6741" y="2314"/>
                  </a:cubicBezTo>
                  <a:cubicBezTo>
                    <a:pt x="7174" y="2314"/>
                    <a:pt x="7497" y="2371"/>
                    <a:pt x="7497" y="2371"/>
                  </a:cubicBezTo>
                  <a:cubicBezTo>
                    <a:pt x="7497" y="1853"/>
                    <a:pt x="7930" y="1"/>
                    <a:pt x="5868" y="1"/>
                  </a:cubicBezTo>
                  <a:close/>
                </a:path>
              </a:pathLst>
            </a:custGeom>
            <a:solidFill>
              <a:srgbClr val="C44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7"/>
            <p:cNvSpPr/>
            <p:nvPr/>
          </p:nvSpPr>
          <p:spPr>
            <a:xfrm>
              <a:off x="3088900" y="2204425"/>
              <a:ext cx="198250" cy="229125"/>
            </a:xfrm>
            <a:custGeom>
              <a:avLst/>
              <a:gdLst/>
              <a:ahLst/>
              <a:cxnLst/>
              <a:rect l="l" t="t" r="r" b="b"/>
              <a:pathLst>
                <a:path w="7930" h="9165" extrusionOk="0">
                  <a:moveTo>
                    <a:pt x="2062" y="1"/>
                  </a:moveTo>
                  <a:cubicBezTo>
                    <a:pt x="0" y="1"/>
                    <a:pt x="433" y="1853"/>
                    <a:pt x="433" y="2371"/>
                  </a:cubicBezTo>
                  <a:cubicBezTo>
                    <a:pt x="433" y="2371"/>
                    <a:pt x="758" y="2314"/>
                    <a:pt x="1192" y="2314"/>
                  </a:cubicBezTo>
                  <a:cubicBezTo>
                    <a:pt x="1960" y="2314"/>
                    <a:pt x="3067" y="2492"/>
                    <a:pt x="3319" y="3479"/>
                  </a:cubicBezTo>
                  <a:cubicBezTo>
                    <a:pt x="3696" y="4929"/>
                    <a:pt x="3212" y="6842"/>
                    <a:pt x="4623" y="6842"/>
                  </a:cubicBezTo>
                  <a:cubicBezTo>
                    <a:pt x="4725" y="6842"/>
                    <a:pt x="4836" y="6832"/>
                    <a:pt x="4959" y="6812"/>
                  </a:cubicBezTo>
                  <a:cubicBezTo>
                    <a:pt x="4959" y="6812"/>
                    <a:pt x="6279" y="7078"/>
                    <a:pt x="5438" y="9165"/>
                  </a:cubicBezTo>
                  <a:cubicBezTo>
                    <a:pt x="5438" y="9165"/>
                    <a:pt x="7930" y="6769"/>
                    <a:pt x="6471" y="5033"/>
                  </a:cubicBezTo>
                  <a:cubicBezTo>
                    <a:pt x="5268" y="3628"/>
                    <a:pt x="5757" y="550"/>
                    <a:pt x="2829" y="71"/>
                  </a:cubicBezTo>
                  <a:cubicBezTo>
                    <a:pt x="2541" y="23"/>
                    <a:pt x="2287" y="1"/>
                    <a:pt x="2062" y="1"/>
                  </a:cubicBezTo>
                  <a:close/>
                </a:path>
              </a:pathLst>
            </a:custGeom>
            <a:solidFill>
              <a:srgbClr val="C44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7"/>
            <p:cNvSpPr/>
            <p:nvPr/>
          </p:nvSpPr>
          <p:spPr>
            <a:xfrm>
              <a:off x="3098650" y="2254600"/>
              <a:ext cx="124875" cy="145425"/>
            </a:xfrm>
            <a:custGeom>
              <a:avLst/>
              <a:gdLst/>
              <a:ahLst/>
              <a:cxnLst/>
              <a:rect l="l" t="t" r="r" b="b"/>
              <a:pathLst>
                <a:path w="4995" h="5817" extrusionOk="0">
                  <a:moveTo>
                    <a:pt x="132" y="0"/>
                  </a:moveTo>
                  <a:cubicBezTo>
                    <a:pt x="88" y="0"/>
                    <a:pt x="44" y="1"/>
                    <a:pt x="0" y="2"/>
                  </a:cubicBezTo>
                  <a:lnTo>
                    <a:pt x="22" y="353"/>
                  </a:lnTo>
                  <a:cubicBezTo>
                    <a:pt x="331" y="353"/>
                    <a:pt x="639" y="375"/>
                    <a:pt x="948" y="428"/>
                  </a:cubicBezTo>
                  <a:cubicBezTo>
                    <a:pt x="1257" y="471"/>
                    <a:pt x="1555" y="566"/>
                    <a:pt x="1843" y="684"/>
                  </a:cubicBezTo>
                  <a:cubicBezTo>
                    <a:pt x="2109" y="801"/>
                    <a:pt x="2343" y="982"/>
                    <a:pt x="2524" y="1216"/>
                  </a:cubicBezTo>
                  <a:cubicBezTo>
                    <a:pt x="2599" y="1344"/>
                    <a:pt x="2663" y="1472"/>
                    <a:pt x="2695" y="1621"/>
                  </a:cubicBezTo>
                  <a:cubicBezTo>
                    <a:pt x="2726" y="1770"/>
                    <a:pt x="2748" y="1919"/>
                    <a:pt x="2758" y="2079"/>
                  </a:cubicBezTo>
                  <a:cubicBezTo>
                    <a:pt x="2822" y="2707"/>
                    <a:pt x="2769" y="3356"/>
                    <a:pt x="2833" y="4027"/>
                  </a:cubicBezTo>
                  <a:cubicBezTo>
                    <a:pt x="2854" y="4187"/>
                    <a:pt x="2886" y="4357"/>
                    <a:pt x="2939" y="4517"/>
                  </a:cubicBezTo>
                  <a:cubicBezTo>
                    <a:pt x="3003" y="4688"/>
                    <a:pt x="3099" y="4837"/>
                    <a:pt x="3227" y="4954"/>
                  </a:cubicBezTo>
                  <a:cubicBezTo>
                    <a:pt x="3365" y="5071"/>
                    <a:pt x="3515" y="5145"/>
                    <a:pt x="3685" y="5167"/>
                  </a:cubicBezTo>
                  <a:cubicBezTo>
                    <a:pt x="3770" y="5177"/>
                    <a:pt x="3855" y="5183"/>
                    <a:pt x="3939" y="5183"/>
                  </a:cubicBezTo>
                  <a:cubicBezTo>
                    <a:pt x="4023" y="5183"/>
                    <a:pt x="4106" y="5177"/>
                    <a:pt x="4185" y="5167"/>
                  </a:cubicBezTo>
                  <a:cubicBezTo>
                    <a:pt x="4377" y="5177"/>
                    <a:pt x="4558" y="5241"/>
                    <a:pt x="4718" y="5337"/>
                  </a:cubicBezTo>
                  <a:cubicBezTo>
                    <a:pt x="4888" y="5444"/>
                    <a:pt x="4984" y="5625"/>
                    <a:pt x="4984" y="5816"/>
                  </a:cubicBezTo>
                  <a:cubicBezTo>
                    <a:pt x="4995" y="5720"/>
                    <a:pt x="4973" y="5625"/>
                    <a:pt x="4931" y="5529"/>
                  </a:cubicBezTo>
                  <a:cubicBezTo>
                    <a:pt x="4888" y="5444"/>
                    <a:pt x="4835" y="5358"/>
                    <a:pt x="4750" y="5305"/>
                  </a:cubicBezTo>
                  <a:cubicBezTo>
                    <a:pt x="4675" y="5241"/>
                    <a:pt x="4590" y="5188"/>
                    <a:pt x="4494" y="5156"/>
                  </a:cubicBezTo>
                  <a:cubicBezTo>
                    <a:pt x="4398" y="5124"/>
                    <a:pt x="4303" y="5092"/>
                    <a:pt x="4207" y="5082"/>
                  </a:cubicBezTo>
                  <a:lnTo>
                    <a:pt x="4196" y="5082"/>
                  </a:lnTo>
                  <a:cubicBezTo>
                    <a:pt x="4168" y="5082"/>
                    <a:pt x="4140" y="5083"/>
                    <a:pt x="4111" y="5083"/>
                  </a:cubicBezTo>
                  <a:cubicBezTo>
                    <a:pt x="3826" y="5083"/>
                    <a:pt x="3527" y="5030"/>
                    <a:pt x="3333" y="4837"/>
                  </a:cubicBezTo>
                  <a:cubicBezTo>
                    <a:pt x="3120" y="4634"/>
                    <a:pt x="3057" y="4315"/>
                    <a:pt x="3035" y="4006"/>
                  </a:cubicBezTo>
                  <a:cubicBezTo>
                    <a:pt x="2993" y="3367"/>
                    <a:pt x="3089" y="2718"/>
                    <a:pt x="3046" y="2057"/>
                  </a:cubicBezTo>
                  <a:cubicBezTo>
                    <a:pt x="3046" y="1887"/>
                    <a:pt x="3025" y="1717"/>
                    <a:pt x="2993" y="1546"/>
                  </a:cubicBezTo>
                  <a:cubicBezTo>
                    <a:pt x="2950" y="1376"/>
                    <a:pt x="2886" y="1205"/>
                    <a:pt x="2790" y="1046"/>
                  </a:cubicBezTo>
                  <a:cubicBezTo>
                    <a:pt x="2588" y="747"/>
                    <a:pt x="2311" y="524"/>
                    <a:pt x="1981" y="375"/>
                  </a:cubicBezTo>
                  <a:cubicBezTo>
                    <a:pt x="1672" y="236"/>
                    <a:pt x="1342" y="130"/>
                    <a:pt x="1012" y="77"/>
                  </a:cubicBezTo>
                  <a:cubicBezTo>
                    <a:pt x="725" y="30"/>
                    <a:pt x="429" y="0"/>
                    <a:pt x="132" y="0"/>
                  </a:cubicBezTo>
                  <a:close/>
                </a:path>
              </a:pathLst>
            </a:custGeom>
            <a:solidFill>
              <a:srgbClr val="C15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" name="Google Shape;388;p27"/>
          <p:cNvGrpSpPr/>
          <p:nvPr/>
        </p:nvGrpSpPr>
        <p:grpSpPr>
          <a:xfrm>
            <a:off x="5328269" y="3789416"/>
            <a:ext cx="619628" cy="822965"/>
            <a:chOff x="5723850" y="2801025"/>
            <a:chExt cx="508225" cy="666800"/>
          </a:xfrm>
        </p:grpSpPr>
        <p:sp>
          <p:nvSpPr>
            <p:cNvPr id="389" name="Google Shape;389;p27"/>
            <p:cNvSpPr/>
            <p:nvPr/>
          </p:nvSpPr>
          <p:spPr>
            <a:xfrm>
              <a:off x="5723850" y="3188000"/>
              <a:ext cx="504500" cy="279550"/>
            </a:xfrm>
            <a:custGeom>
              <a:avLst/>
              <a:gdLst/>
              <a:ahLst/>
              <a:cxnLst/>
              <a:rect l="l" t="t" r="r" b="b"/>
              <a:pathLst>
                <a:path w="20180" h="11182" extrusionOk="0">
                  <a:moveTo>
                    <a:pt x="8306" y="0"/>
                  </a:moveTo>
                  <a:cubicBezTo>
                    <a:pt x="8306" y="0"/>
                    <a:pt x="8658" y="2620"/>
                    <a:pt x="7572" y="3419"/>
                  </a:cubicBezTo>
                  <a:cubicBezTo>
                    <a:pt x="6720" y="4026"/>
                    <a:pt x="1885" y="5048"/>
                    <a:pt x="1086" y="7178"/>
                  </a:cubicBezTo>
                  <a:cubicBezTo>
                    <a:pt x="607" y="8477"/>
                    <a:pt x="245" y="9818"/>
                    <a:pt x="0" y="11181"/>
                  </a:cubicBezTo>
                  <a:lnTo>
                    <a:pt x="20180" y="11181"/>
                  </a:lnTo>
                  <a:cubicBezTo>
                    <a:pt x="19935" y="9818"/>
                    <a:pt x="19573" y="8477"/>
                    <a:pt x="19094" y="7178"/>
                  </a:cubicBezTo>
                  <a:cubicBezTo>
                    <a:pt x="18306" y="5048"/>
                    <a:pt x="13460" y="4026"/>
                    <a:pt x="12619" y="3419"/>
                  </a:cubicBezTo>
                  <a:cubicBezTo>
                    <a:pt x="11522" y="2620"/>
                    <a:pt x="11874" y="0"/>
                    <a:pt x="11874" y="0"/>
                  </a:cubicBezTo>
                  <a:lnTo>
                    <a:pt x="11874" y="0"/>
                  </a:lnTo>
                  <a:lnTo>
                    <a:pt x="10095" y="43"/>
                  </a:lnTo>
                  <a:lnTo>
                    <a:pt x="8306" y="0"/>
                  </a:lnTo>
                  <a:close/>
                </a:path>
              </a:pathLst>
            </a:custGeom>
            <a:solidFill>
              <a:srgbClr val="C44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7"/>
            <p:cNvSpPr/>
            <p:nvPr/>
          </p:nvSpPr>
          <p:spPr>
            <a:xfrm>
              <a:off x="5923250" y="3188000"/>
              <a:ext cx="97450" cy="73225"/>
            </a:xfrm>
            <a:custGeom>
              <a:avLst/>
              <a:gdLst/>
              <a:ahLst/>
              <a:cxnLst/>
              <a:rect l="l" t="t" r="r" b="b"/>
              <a:pathLst>
                <a:path w="3898" h="2929" extrusionOk="0">
                  <a:moveTo>
                    <a:pt x="330" y="0"/>
                  </a:moveTo>
                  <a:lnTo>
                    <a:pt x="330" y="0"/>
                  </a:lnTo>
                  <a:cubicBezTo>
                    <a:pt x="330" y="0"/>
                    <a:pt x="586" y="1864"/>
                    <a:pt x="0" y="2929"/>
                  </a:cubicBezTo>
                  <a:cubicBezTo>
                    <a:pt x="841" y="2844"/>
                    <a:pt x="1672" y="2673"/>
                    <a:pt x="2396" y="2258"/>
                  </a:cubicBezTo>
                  <a:cubicBezTo>
                    <a:pt x="2918" y="1970"/>
                    <a:pt x="3408" y="1619"/>
                    <a:pt x="3844" y="1225"/>
                  </a:cubicBezTo>
                  <a:cubicBezTo>
                    <a:pt x="3834" y="810"/>
                    <a:pt x="3844" y="405"/>
                    <a:pt x="3898" y="0"/>
                  </a:cubicBezTo>
                  <a:lnTo>
                    <a:pt x="3898" y="0"/>
                  </a:lnTo>
                  <a:lnTo>
                    <a:pt x="2119" y="43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BA2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7"/>
            <p:cNvSpPr/>
            <p:nvPr/>
          </p:nvSpPr>
          <p:spPr>
            <a:xfrm>
              <a:off x="5723850" y="3318700"/>
              <a:ext cx="508225" cy="149125"/>
            </a:xfrm>
            <a:custGeom>
              <a:avLst/>
              <a:gdLst/>
              <a:ahLst/>
              <a:cxnLst/>
              <a:rect l="l" t="t" r="r" b="b"/>
              <a:pathLst>
                <a:path w="20329" h="5965" extrusionOk="0">
                  <a:moveTo>
                    <a:pt x="3195" y="1"/>
                  </a:moveTo>
                  <a:cubicBezTo>
                    <a:pt x="2215" y="512"/>
                    <a:pt x="1385" y="1140"/>
                    <a:pt x="1097" y="1928"/>
                  </a:cubicBezTo>
                  <a:cubicBezTo>
                    <a:pt x="618" y="3238"/>
                    <a:pt x="245" y="4580"/>
                    <a:pt x="0" y="5964"/>
                  </a:cubicBezTo>
                  <a:lnTo>
                    <a:pt x="20329" y="5964"/>
                  </a:lnTo>
                  <a:cubicBezTo>
                    <a:pt x="20084" y="4580"/>
                    <a:pt x="19722" y="3238"/>
                    <a:pt x="19243" y="1928"/>
                  </a:cubicBezTo>
                  <a:cubicBezTo>
                    <a:pt x="18944" y="1140"/>
                    <a:pt x="18125" y="512"/>
                    <a:pt x="17145" y="1"/>
                  </a:cubicBezTo>
                  <a:cubicBezTo>
                    <a:pt x="15398" y="1193"/>
                    <a:pt x="12917" y="1939"/>
                    <a:pt x="10170" y="1939"/>
                  </a:cubicBezTo>
                  <a:cubicBezTo>
                    <a:pt x="7422" y="1939"/>
                    <a:pt x="4941" y="1183"/>
                    <a:pt x="31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7"/>
            <p:cNvSpPr/>
            <p:nvPr/>
          </p:nvSpPr>
          <p:spPr>
            <a:xfrm>
              <a:off x="5730500" y="3448625"/>
              <a:ext cx="498650" cy="2950"/>
            </a:xfrm>
            <a:custGeom>
              <a:avLst/>
              <a:gdLst/>
              <a:ahLst/>
              <a:cxnLst/>
              <a:rect l="l" t="t" r="r" b="b"/>
              <a:pathLst>
                <a:path w="19946" h="118" extrusionOk="0">
                  <a:moveTo>
                    <a:pt x="0" y="0"/>
                  </a:moveTo>
                  <a:lnTo>
                    <a:pt x="0" y="118"/>
                  </a:lnTo>
                  <a:lnTo>
                    <a:pt x="19946" y="118"/>
                  </a:lnTo>
                  <a:cubicBezTo>
                    <a:pt x="19935" y="75"/>
                    <a:pt x="19924" y="43"/>
                    <a:pt x="199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7"/>
            <p:cNvSpPr/>
            <p:nvPr/>
          </p:nvSpPr>
          <p:spPr>
            <a:xfrm>
              <a:off x="5739550" y="3399100"/>
              <a:ext cx="477100" cy="2950"/>
            </a:xfrm>
            <a:custGeom>
              <a:avLst/>
              <a:gdLst/>
              <a:ahLst/>
              <a:cxnLst/>
              <a:rect l="l" t="t" r="r" b="b"/>
              <a:pathLst>
                <a:path w="19084" h="118" extrusionOk="0">
                  <a:moveTo>
                    <a:pt x="32" y="1"/>
                  </a:moveTo>
                  <a:cubicBezTo>
                    <a:pt x="22" y="43"/>
                    <a:pt x="11" y="75"/>
                    <a:pt x="1" y="118"/>
                  </a:cubicBezTo>
                  <a:lnTo>
                    <a:pt x="19083" y="118"/>
                  </a:lnTo>
                  <a:cubicBezTo>
                    <a:pt x="19073" y="75"/>
                    <a:pt x="19062" y="43"/>
                    <a:pt x="190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7"/>
            <p:cNvSpPr/>
            <p:nvPr/>
          </p:nvSpPr>
          <p:spPr>
            <a:xfrm>
              <a:off x="5761650" y="3346650"/>
              <a:ext cx="105975" cy="2975"/>
            </a:xfrm>
            <a:custGeom>
              <a:avLst/>
              <a:gdLst/>
              <a:ahLst/>
              <a:cxnLst/>
              <a:rect l="l" t="t" r="r" b="b"/>
              <a:pathLst>
                <a:path w="4239" h="119" extrusionOk="0">
                  <a:moveTo>
                    <a:pt x="107" y="1"/>
                  </a:moveTo>
                  <a:cubicBezTo>
                    <a:pt x="64" y="33"/>
                    <a:pt x="32" y="75"/>
                    <a:pt x="0" y="118"/>
                  </a:cubicBezTo>
                  <a:lnTo>
                    <a:pt x="4239" y="118"/>
                  </a:lnTo>
                  <a:cubicBezTo>
                    <a:pt x="4121" y="75"/>
                    <a:pt x="4004" y="33"/>
                    <a:pt x="38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7"/>
            <p:cNvSpPr/>
            <p:nvPr/>
          </p:nvSpPr>
          <p:spPr>
            <a:xfrm>
              <a:off x="6088300" y="3346650"/>
              <a:ext cx="105975" cy="2975"/>
            </a:xfrm>
            <a:custGeom>
              <a:avLst/>
              <a:gdLst/>
              <a:ahLst/>
              <a:cxnLst/>
              <a:rect l="l" t="t" r="r" b="b"/>
              <a:pathLst>
                <a:path w="4239" h="119" extrusionOk="0">
                  <a:moveTo>
                    <a:pt x="341" y="1"/>
                  </a:moveTo>
                  <a:cubicBezTo>
                    <a:pt x="235" y="33"/>
                    <a:pt x="118" y="75"/>
                    <a:pt x="0" y="118"/>
                  </a:cubicBezTo>
                  <a:lnTo>
                    <a:pt x="4239" y="118"/>
                  </a:lnTo>
                  <a:cubicBezTo>
                    <a:pt x="4207" y="75"/>
                    <a:pt x="4175" y="33"/>
                    <a:pt x="41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7"/>
            <p:cNvSpPr/>
            <p:nvPr/>
          </p:nvSpPr>
          <p:spPr>
            <a:xfrm>
              <a:off x="5856425" y="3068325"/>
              <a:ext cx="52200" cy="59900"/>
            </a:xfrm>
            <a:custGeom>
              <a:avLst/>
              <a:gdLst/>
              <a:ahLst/>
              <a:cxnLst/>
              <a:rect l="l" t="t" r="r" b="b"/>
              <a:pathLst>
                <a:path w="2088" h="2396" extrusionOk="0">
                  <a:moveTo>
                    <a:pt x="1010" y="1"/>
                  </a:moveTo>
                  <a:cubicBezTo>
                    <a:pt x="884" y="1"/>
                    <a:pt x="789" y="31"/>
                    <a:pt x="767" y="38"/>
                  </a:cubicBezTo>
                  <a:cubicBezTo>
                    <a:pt x="703" y="59"/>
                    <a:pt x="0" y="145"/>
                    <a:pt x="117" y="1071"/>
                  </a:cubicBezTo>
                  <a:cubicBezTo>
                    <a:pt x="221" y="1900"/>
                    <a:pt x="658" y="2396"/>
                    <a:pt x="1112" y="2396"/>
                  </a:cubicBezTo>
                  <a:cubicBezTo>
                    <a:pt x="1171" y="2396"/>
                    <a:pt x="1230" y="2387"/>
                    <a:pt x="1289" y="2370"/>
                  </a:cubicBezTo>
                  <a:cubicBezTo>
                    <a:pt x="1811" y="2285"/>
                    <a:pt x="2088" y="1603"/>
                    <a:pt x="1800" y="698"/>
                  </a:cubicBezTo>
                  <a:cubicBezTo>
                    <a:pt x="1611" y="110"/>
                    <a:pt x="1252" y="1"/>
                    <a:pt x="1010" y="1"/>
                  </a:cubicBezTo>
                  <a:close/>
                </a:path>
              </a:pathLst>
            </a:custGeom>
            <a:solidFill>
              <a:srgbClr val="BA2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7"/>
            <p:cNvSpPr/>
            <p:nvPr/>
          </p:nvSpPr>
          <p:spPr>
            <a:xfrm>
              <a:off x="6041450" y="3068325"/>
              <a:ext cx="52200" cy="59900"/>
            </a:xfrm>
            <a:custGeom>
              <a:avLst/>
              <a:gdLst/>
              <a:ahLst/>
              <a:cxnLst/>
              <a:rect l="l" t="t" r="r" b="b"/>
              <a:pathLst>
                <a:path w="2088" h="2396" extrusionOk="0">
                  <a:moveTo>
                    <a:pt x="1078" y="1"/>
                  </a:moveTo>
                  <a:cubicBezTo>
                    <a:pt x="836" y="1"/>
                    <a:pt x="477" y="110"/>
                    <a:pt x="288" y="698"/>
                  </a:cubicBezTo>
                  <a:cubicBezTo>
                    <a:pt x="0" y="1603"/>
                    <a:pt x="277" y="2285"/>
                    <a:pt x="799" y="2370"/>
                  </a:cubicBezTo>
                  <a:cubicBezTo>
                    <a:pt x="857" y="2387"/>
                    <a:pt x="915" y="2396"/>
                    <a:pt x="973" y="2396"/>
                  </a:cubicBezTo>
                  <a:cubicBezTo>
                    <a:pt x="1419" y="2396"/>
                    <a:pt x="1857" y="1900"/>
                    <a:pt x="1970" y="1071"/>
                  </a:cubicBezTo>
                  <a:cubicBezTo>
                    <a:pt x="2087" y="145"/>
                    <a:pt x="1385" y="59"/>
                    <a:pt x="1321" y="38"/>
                  </a:cubicBezTo>
                  <a:cubicBezTo>
                    <a:pt x="1299" y="31"/>
                    <a:pt x="1204" y="1"/>
                    <a:pt x="1078" y="1"/>
                  </a:cubicBezTo>
                  <a:close/>
                </a:path>
              </a:pathLst>
            </a:custGeom>
            <a:solidFill>
              <a:srgbClr val="BA2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7"/>
            <p:cNvSpPr/>
            <p:nvPr/>
          </p:nvSpPr>
          <p:spPr>
            <a:xfrm>
              <a:off x="5874225" y="2958750"/>
              <a:ext cx="198150" cy="251225"/>
            </a:xfrm>
            <a:custGeom>
              <a:avLst/>
              <a:gdLst/>
              <a:ahLst/>
              <a:cxnLst/>
              <a:rect l="l" t="t" r="r" b="b"/>
              <a:pathLst>
                <a:path w="7926" h="10049" extrusionOk="0">
                  <a:moveTo>
                    <a:pt x="3705" y="0"/>
                  </a:moveTo>
                  <a:cubicBezTo>
                    <a:pt x="2906" y="0"/>
                    <a:pt x="656" y="307"/>
                    <a:pt x="353" y="3676"/>
                  </a:cubicBezTo>
                  <a:cubicBezTo>
                    <a:pt x="1" y="7514"/>
                    <a:pt x="1659" y="10049"/>
                    <a:pt x="3793" y="10049"/>
                  </a:cubicBezTo>
                  <a:cubicBezTo>
                    <a:pt x="3849" y="10049"/>
                    <a:pt x="3906" y="10047"/>
                    <a:pt x="3963" y="10044"/>
                  </a:cubicBezTo>
                  <a:cubicBezTo>
                    <a:pt x="4020" y="10047"/>
                    <a:pt x="4077" y="10049"/>
                    <a:pt x="4133" y="10049"/>
                  </a:cubicBezTo>
                  <a:cubicBezTo>
                    <a:pt x="6267" y="10049"/>
                    <a:pt x="7926" y="7514"/>
                    <a:pt x="7573" y="3676"/>
                  </a:cubicBezTo>
                  <a:cubicBezTo>
                    <a:pt x="7261" y="307"/>
                    <a:pt x="5010" y="0"/>
                    <a:pt x="4218" y="0"/>
                  </a:cubicBezTo>
                  <a:cubicBezTo>
                    <a:pt x="4091" y="0"/>
                    <a:pt x="4001" y="8"/>
                    <a:pt x="3963" y="12"/>
                  </a:cubicBezTo>
                  <a:cubicBezTo>
                    <a:pt x="3924" y="8"/>
                    <a:pt x="3833" y="0"/>
                    <a:pt x="3705" y="0"/>
                  </a:cubicBezTo>
                  <a:close/>
                </a:path>
              </a:pathLst>
            </a:custGeom>
            <a:solidFill>
              <a:srgbClr val="C44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7"/>
            <p:cNvSpPr/>
            <p:nvPr/>
          </p:nvSpPr>
          <p:spPr>
            <a:xfrm>
              <a:off x="5978075" y="3084175"/>
              <a:ext cx="12800" cy="49275"/>
            </a:xfrm>
            <a:custGeom>
              <a:avLst/>
              <a:gdLst/>
              <a:ahLst/>
              <a:cxnLst/>
              <a:rect l="l" t="t" r="r" b="b"/>
              <a:pathLst>
                <a:path w="512" h="1971" extrusionOk="0">
                  <a:moveTo>
                    <a:pt x="235" y="0"/>
                  </a:moveTo>
                  <a:cubicBezTo>
                    <a:pt x="224" y="256"/>
                    <a:pt x="235" y="522"/>
                    <a:pt x="267" y="778"/>
                  </a:cubicBezTo>
                  <a:cubicBezTo>
                    <a:pt x="298" y="1035"/>
                    <a:pt x="339" y="1281"/>
                    <a:pt x="380" y="1528"/>
                  </a:cubicBezTo>
                  <a:lnTo>
                    <a:pt x="380" y="1528"/>
                  </a:lnTo>
                  <a:cubicBezTo>
                    <a:pt x="316" y="1594"/>
                    <a:pt x="258" y="1661"/>
                    <a:pt x="193" y="1736"/>
                  </a:cubicBezTo>
                  <a:cubicBezTo>
                    <a:pt x="129" y="1811"/>
                    <a:pt x="65" y="1885"/>
                    <a:pt x="1" y="1970"/>
                  </a:cubicBezTo>
                  <a:cubicBezTo>
                    <a:pt x="86" y="1917"/>
                    <a:pt x="171" y="1853"/>
                    <a:pt x="246" y="1789"/>
                  </a:cubicBezTo>
                  <a:cubicBezTo>
                    <a:pt x="331" y="1725"/>
                    <a:pt x="406" y="1662"/>
                    <a:pt x="491" y="1587"/>
                  </a:cubicBezTo>
                  <a:lnTo>
                    <a:pt x="512" y="1576"/>
                  </a:lnTo>
                  <a:lnTo>
                    <a:pt x="512" y="1544"/>
                  </a:lnTo>
                  <a:cubicBezTo>
                    <a:pt x="491" y="1278"/>
                    <a:pt x="459" y="1023"/>
                    <a:pt x="406" y="767"/>
                  </a:cubicBezTo>
                  <a:cubicBezTo>
                    <a:pt x="363" y="501"/>
                    <a:pt x="310" y="245"/>
                    <a:pt x="235" y="0"/>
                  </a:cubicBezTo>
                  <a:close/>
                </a:path>
              </a:pathLst>
            </a:custGeom>
            <a:solidFill>
              <a:srgbClr val="BA2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7"/>
            <p:cNvSpPr/>
            <p:nvPr/>
          </p:nvSpPr>
          <p:spPr>
            <a:xfrm>
              <a:off x="5930175" y="3147275"/>
              <a:ext cx="88400" cy="15425"/>
            </a:xfrm>
            <a:custGeom>
              <a:avLst/>
              <a:gdLst/>
              <a:ahLst/>
              <a:cxnLst/>
              <a:rect l="l" t="t" r="r" b="b"/>
              <a:pathLst>
                <a:path w="3536" h="617" extrusionOk="0">
                  <a:moveTo>
                    <a:pt x="3535" y="0"/>
                  </a:moveTo>
                  <a:lnTo>
                    <a:pt x="0" y="21"/>
                  </a:lnTo>
                  <a:cubicBezTo>
                    <a:pt x="699" y="467"/>
                    <a:pt x="1322" y="617"/>
                    <a:pt x="1842" y="617"/>
                  </a:cubicBezTo>
                  <a:cubicBezTo>
                    <a:pt x="2899" y="617"/>
                    <a:pt x="3535" y="0"/>
                    <a:pt x="35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7"/>
            <p:cNvSpPr/>
            <p:nvPr/>
          </p:nvSpPr>
          <p:spPr>
            <a:xfrm>
              <a:off x="5952800" y="3159250"/>
              <a:ext cx="57000" cy="14100"/>
            </a:xfrm>
            <a:custGeom>
              <a:avLst/>
              <a:gdLst/>
              <a:ahLst/>
              <a:cxnLst/>
              <a:rect l="l" t="t" r="r" b="b"/>
              <a:pathLst>
                <a:path w="2280" h="564" extrusionOk="0">
                  <a:moveTo>
                    <a:pt x="2279" y="0"/>
                  </a:moveTo>
                  <a:lnTo>
                    <a:pt x="2279" y="0"/>
                  </a:lnTo>
                  <a:cubicBezTo>
                    <a:pt x="1949" y="224"/>
                    <a:pt x="1576" y="362"/>
                    <a:pt x="1182" y="405"/>
                  </a:cubicBezTo>
                  <a:cubicBezTo>
                    <a:pt x="1105" y="411"/>
                    <a:pt x="1029" y="414"/>
                    <a:pt x="953" y="414"/>
                  </a:cubicBezTo>
                  <a:cubicBezTo>
                    <a:pt x="628" y="414"/>
                    <a:pt x="311" y="359"/>
                    <a:pt x="0" y="256"/>
                  </a:cubicBezTo>
                  <a:lnTo>
                    <a:pt x="0" y="256"/>
                  </a:lnTo>
                  <a:cubicBezTo>
                    <a:pt x="301" y="456"/>
                    <a:pt x="648" y="563"/>
                    <a:pt x="1009" y="563"/>
                  </a:cubicBezTo>
                  <a:cubicBezTo>
                    <a:pt x="1070" y="563"/>
                    <a:pt x="1131" y="560"/>
                    <a:pt x="1193" y="554"/>
                  </a:cubicBezTo>
                  <a:cubicBezTo>
                    <a:pt x="1406" y="533"/>
                    <a:pt x="1608" y="469"/>
                    <a:pt x="1789" y="373"/>
                  </a:cubicBezTo>
                  <a:cubicBezTo>
                    <a:pt x="1981" y="288"/>
                    <a:pt x="2141" y="149"/>
                    <a:pt x="2279" y="0"/>
                  </a:cubicBezTo>
                  <a:close/>
                </a:path>
              </a:pathLst>
            </a:custGeom>
            <a:solidFill>
              <a:srgbClr val="BA2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7"/>
            <p:cNvSpPr/>
            <p:nvPr/>
          </p:nvSpPr>
          <p:spPr>
            <a:xfrm>
              <a:off x="5926975" y="3072200"/>
              <a:ext cx="12275" cy="26650"/>
            </a:xfrm>
            <a:custGeom>
              <a:avLst/>
              <a:gdLst/>
              <a:ahLst/>
              <a:cxnLst/>
              <a:rect l="l" t="t" r="r" b="b"/>
              <a:pathLst>
                <a:path w="491" h="1066" extrusionOk="0">
                  <a:moveTo>
                    <a:pt x="245" y="0"/>
                  </a:moveTo>
                  <a:cubicBezTo>
                    <a:pt x="107" y="0"/>
                    <a:pt x="0" y="245"/>
                    <a:pt x="0" y="533"/>
                  </a:cubicBezTo>
                  <a:cubicBezTo>
                    <a:pt x="0" y="831"/>
                    <a:pt x="107" y="1065"/>
                    <a:pt x="245" y="1065"/>
                  </a:cubicBezTo>
                  <a:cubicBezTo>
                    <a:pt x="384" y="1065"/>
                    <a:pt x="490" y="831"/>
                    <a:pt x="490" y="533"/>
                  </a:cubicBezTo>
                  <a:cubicBezTo>
                    <a:pt x="490" y="245"/>
                    <a:pt x="384" y="0"/>
                    <a:pt x="245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7"/>
            <p:cNvSpPr/>
            <p:nvPr/>
          </p:nvSpPr>
          <p:spPr>
            <a:xfrm>
              <a:off x="6010825" y="3072200"/>
              <a:ext cx="12275" cy="26650"/>
            </a:xfrm>
            <a:custGeom>
              <a:avLst/>
              <a:gdLst/>
              <a:ahLst/>
              <a:cxnLst/>
              <a:rect l="l" t="t" r="r" b="b"/>
              <a:pathLst>
                <a:path w="491" h="1066" extrusionOk="0">
                  <a:moveTo>
                    <a:pt x="246" y="0"/>
                  </a:moveTo>
                  <a:cubicBezTo>
                    <a:pt x="118" y="0"/>
                    <a:pt x="1" y="245"/>
                    <a:pt x="1" y="533"/>
                  </a:cubicBezTo>
                  <a:cubicBezTo>
                    <a:pt x="1" y="831"/>
                    <a:pt x="107" y="1065"/>
                    <a:pt x="246" y="1065"/>
                  </a:cubicBezTo>
                  <a:cubicBezTo>
                    <a:pt x="384" y="1065"/>
                    <a:pt x="491" y="831"/>
                    <a:pt x="491" y="533"/>
                  </a:cubicBezTo>
                  <a:cubicBezTo>
                    <a:pt x="491" y="245"/>
                    <a:pt x="384" y="0"/>
                    <a:pt x="246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7"/>
            <p:cNvSpPr/>
            <p:nvPr/>
          </p:nvSpPr>
          <p:spPr>
            <a:xfrm>
              <a:off x="5912050" y="3048375"/>
              <a:ext cx="42375" cy="15600"/>
            </a:xfrm>
            <a:custGeom>
              <a:avLst/>
              <a:gdLst/>
              <a:ahLst/>
              <a:cxnLst/>
              <a:rect l="l" t="t" r="r" b="b"/>
              <a:pathLst>
                <a:path w="1695" h="624" extrusionOk="0">
                  <a:moveTo>
                    <a:pt x="905" y="1"/>
                  </a:moveTo>
                  <a:cubicBezTo>
                    <a:pt x="877" y="1"/>
                    <a:pt x="849" y="2"/>
                    <a:pt x="821" y="5"/>
                  </a:cubicBezTo>
                  <a:cubicBezTo>
                    <a:pt x="640" y="27"/>
                    <a:pt x="459" y="91"/>
                    <a:pt x="320" y="208"/>
                  </a:cubicBezTo>
                  <a:cubicBezTo>
                    <a:pt x="171" y="314"/>
                    <a:pt x="65" y="463"/>
                    <a:pt x="1" y="623"/>
                  </a:cubicBezTo>
                  <a:cubicBezTo>
                    <a:pt x="139" y="538"/>
                    <a:pt x="278" y="463"/>
                    <a:pt x="427" y="399"/>
                  </a:cubicBezTo>
                  <a:cubicBezTo>
                    <a:pt x="565" y="336"/>
                    <a:pt x="704" y="304"/>
                    <a:pt x="853" y="282"/>
                  </a:cubicBezTo>
                  <a:cubicBezTo>
                    <a:pt x="876" y="281"/>
                    <a:pt x="899" y="280"/>
                    <a:pt x="922" y="280"/>
                  </a:cubicBezTo>
                  <a:cubicBezTo>
                    <a:pt x="1037" y="280"/>
                    <a:pt x="1153" y="302"/>
                    <a:pt x="1268" y="346"/>
                  </a:cubicBezTo>
                  <a:cubicBezTo>
                    <a:pt x="1332" y="367"/>
                    <a:pt x="1407" y="399"/>
                    <a:pt x="1481" y="431"/>
                  </a:cubicBezTo>
                  <a:cubicBezTo>
                    <a:pt x="1545" y="463"/>
                    <a:pt x="1620" y="517"/>
                    <a:pt x="1694" y="549"/>
                  </a:cubicBezTo>
                  <a:cubicBezTo>
                    <a:pt x="1662" y="474"/>
                    <a:pt x="1620" y="399"/>
                    <a:pt x="1566" y="325"/>
                  </a:cubicBezTo>
                  <a:cubicBezTo>
                    <a:pt x="1502" y="261"/>
                    <a:pt x="1439" y="197"/>
                    <a:pt x="1364" y="144"/>
                  </a:cubicBezTo>
                  <a:cubicBezTo>
                    <a:pt x="1228" y="53"/>
                    <a:pt x="1068" y="1"/>
                    <a:pt x="905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7"/>
            <p:cNvSpPr/>
            <p:nvPr/>
          </p:nvSpPr>
          <p:spPr>
            <a:xfrm>
              <a:off x="5996450" y="3048375"/>
              <a:ext cx="42625" cy="15600"/>
            </a:xfrm>
            <a:custGeom>
              <a:avLst/>
              <a:gdLst/>
              <a:ahLst/>
              <a:cxnLst/>
              <a:rect l="l" t="t" r="r" b="b"/>
              <a:pathLst>
                <a:path w="1705" h="624" extrusionOk="0">
                  <a:moveTo>
                    <a:pt x="915" y="1"/>
                  </a:moveTo>
                  <a:cubicBezTo>
                    <a:pt x="887" y="1"/>
                    <a:pt x="859" y="2"/>
                    <a:pt x="831" y="5"/>
                  </a:cubicBezTo>
                  <a:cubicBezTo>
                    <a:pt x="640" y="27"/>
                    <a:pt x="469" y="91"/>
                    <a:pt x="320" y="208"/>
                  </a:cubicBezTo>
                  <a:cubicBezTo>
                    <a:pt x="182" y="314"/>
                    <a:pt x="65" y="463"/>
                    <a:pt x="1" y="623"/>
                  </a:cubicBezTo>
                  <a:cubicBezTo>
                    <a:pt x="150" y="527"/>
                    <a:pt x="299" y="453"/>
                    <a:pt x="437" y="399"/>
                  </a:cubicBezTo>
                  <a:cubicBezTo>
                    <a:pt x="565" y="336"/>
                    <a:pt x="714" y="304"/>
                    <a:pt x="853" y="282"/>
                  </a:cubicBezTo>
                  <a:cubicBezTo>
                    <a:pt x="876" y="281"/>
                    <a:pt x="899" y="280"/>
                    <a:pt x="922" y="280"/>
                  </a:cubicBezTo>
                  <a:cubicBezTo>
                    <a:pt x="1040" y="280"/>
                    <a:pt x="1161" y="302"/>
                    <a:pt x="1268" y="346"/>
                  </a:cubicBezTo>
                  <a:cubicBezTo>
                    <a:pt x="1342" y="367"/>
                    <a:pt x="1417" y="399"/>
                    <a:pt x="1481" y="431"/>
                  </a:cubicBezTo>
                  <a:cubicBezTo>
                    <a:pt x="1555" y="463"/>
                    <a:pt x="1619" y="517"/>
                    <a:pt x="1704" y="549"/>
                  </a:cubicBezTo>
                  <a:cubicBezTo>
                    <a:pt x="1662" y="474"/>
                    <a:pt x="1619" y="399"/>
                    <a:pt x="1566" y="325"/>
                  </a:cubicBezTo>
                  <a:cubicBezTo>
                    <a:pt x="1513" y="261"/>
                    <a:pt x="1449" y="197"/>
                    <a:pt x="1374" y="144"/>
                  </a:cubicBezTo>
                  <a:cubicBezTo>
                    <a:pt x="1238" y="53"/>
                    <a:pt x="1078" y="1"/>
                    <a:pt x="915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7"/>
            <p:cNvSpPr/>
            <p:nvPr/>
          </p:nvSpPr>
          <p:spPr>
            <a:xfrm>
              <a:off x="5866550" y="2801025"/>
              <a:ext cx="216150" cy="161950"/>
            </a:xfrm>
            <a:custGeom>
              <a:avLst/>
              <a:gdLst/>
              <a:ahLst/>
              <a:cxnLst/>
              <a:rect l="l" t="t" r="r" b="b"/>
              <a:pathLst>
                <a:path w="8646" h="6478" extrusionOk="0">
                  <a:moveTo>
                    <a:pt x="4330" y="1"/>
                  </a:moveTo>
                  <a:cubicBezTo>
                    <a:pt x="4239" y="1"/>
                    <a:pt x="4142" y="10"/>
                    <a:pt x="4036" y="28"/>
                  </a:cubicBezTo>
                  <a:cubicBezTo>
                    <a:pt x="2799" y="246"/>
                    <a:pt x="2856" y="1189"/>
                    <a:pt x="3225" y="2080"/>
                  </a:cubicBezTo>
                  <a:lnTo>
                    <a:pt x="3225" y="2080"/>
                  </a:lnTo>
                  <a:cubicBezTo>
                    <a:pt x="2790" y="1526"/>
                    <a:pt x="2267" y="1055"/>
                    <a:pt x="1746" y="1055"/>
                  </a:cubicBezTo>
                  <a:cubicBezTo>
                    <a:pt x="1618" y="1055"/>
                    <a:pt x="1490" y="1083"/>
                    <a:pt x="1363" y="1146"/>
                  </a:cubicBezTo>
                  <a:cubicBezTo>
                    <a:pt x="0" y="1828"/>
                    <a:pt x="2790" y="4245"/>
                    <a:pt x="2790" y="4245"/>
                  </a:cubicBezTo>
                  <a:cubicBezTo>
                    <a:pt x="2790" y="4245"/>
                    <a:pt x="1890" y="3512"/>
                    <a:pt x="1264" y="3512"/>
                  </a:cubicBezTo>
                  <a:cubicBezTo>
                    <a:pt x="1036" y="3512"/>
                    <a:pt x="845" y="3608"/>
                    <a:pt x="745" y="3872"/>
                  </a:cubicBezTo>
                  <a:cubicBezTo>
                    <a:pt x="373" y="4873"/>
                    <a:pt x="2545" y="5619"/>
                    <a:pt x="2545" y="5619"/>
                  </a:cubicBezTo>
                  <a:cubicBezTo>
                    <a:pt x="3579" y="6184"/>
                    <a:pt x="4090" y="6477"/>
                    <a:pt x="4561" y="6477"/>
                  </a:cubicBezTo>
                  <a:cubicBezTo>
                    <a:pt x="5020" y="6477"/>
                    <a:pt x="5441" y="6198"/>
                    <a:pt x="6272" y="5619"/>
                  </a:cubicBezTo>
                  <a:cubicBezTo>
                    <a:pt x="7401" y="4820"/>
                    <a:pt x="8445" y="3872"/>
                    <a:pt x="8008" y="3500"/>
                  </a:cubicBezTo>
                  <a:cubicBezTo>
                    <a:pt x="7967" y="3465"/>
                    <a:pt x="7911" y="3449"/>
                    <a:pt x="7844" y="3449"/>
                  </a:cubicBezTo>
                  <a:cubicBezTo>
                    <a:pt x="7323" y="3449"/>
                    <a:pt x="6105" y="4400"/>
                    <a:pt x="5644" y="4776"/>
                  </a:cubicBezTo>
                  <a:lnTo>
                    <a:pt x="5644" y="4776"/>
                  </a:lnTo>
                  <a:cubicBezTo>
                    <a:pt x="6330" y="4193"/>
                    <a:pt x="8646" y="2086"/>
                    <a:pt x="7018" y="1519"/>
                  </a:cubicBezTo>
                  <a:cubicBezTo>
                    <a:pt x="6922" y="1485"/>
                    <a:pt x="6829" y="1470"/>
                    <a:pt x="6738" y="1470"/>
                  </a:cubicBezTo>
                  <a:cubicBezTo>
                    <a:pt x="5921" y="1470"/>
                    <a:pt x="5315" y="2742"/>
                    <a:pt x="4989" y="3638"/>
                  </a:cubicBezTo>
                  <a:lnTo>
                    <a:pt x="4989" y="3638"/>
                  </a:lnTo>
                  <a:cubicBezTo>
                    <a:pt x="5353" y="2331"/>
                    <a:pt x="5796" y="1"/>
                    <a:pt x="4330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7"/>
            <p:cNvSpPr/>
            <p:nvPr/>
          </p:nvSpPr>
          <p:spPr>
            <a:xfrm>
              <a:off x="5930175" y="2921525"/>
              <a:ext cx="86525" cy="56450"/>
            </a:xfrm>
            <a:custGeom>
              <a:avLst/>
              <a:gdLst/>
              <a:ahLst/>
              <a:cxnLst/>
              <a:rect l="l" t="t" r="r" b="b"/>
              <a:pathLst>
                <a:path w="3461" h="2258" extrusionOk="0">
                  <a:moveTo>
                    <a:pt x="1725" y="0"/>
                  </a:moveTo>
                  <a:cubicBezTo>
                    <a:pt x="777" y="0"/>
                    <a:pt x="0" y="511"/>
                    <a:pt x="0" y="1129"/>
                  </a:cubicBezTo>
                  <a:cubicBezTo>
                    <a:pt x="0" y="1757"/>
                    <a:pt x="777" y="2258"/>
                    <a:pt x="1725" y="2258"/>
                  </a:cubicBezTo>
                  <a:cubicBezTo>
                    <a:pt x="2684" y="2258"/>
                    <a:pt x="3461" y="1757"/>
                    <a:pt x="3461" y="1129"/>
                  </a:cubicBezTo>
                  <a:cubicBezTo>
                    <a:pt x="3461" y="511"/>
                    <a:pt x="2684" y="0"/>
                    <a:pt x="1725" y="0"/>
                  </a:cubicBezTo>
                  <a:close/>
                </a:path>
              </a:pathLst>
            </a:custGeom>
            <a:solidFill>
              <a:srgbClr val="F1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7"/>
            <p:cNvSpPr/>
            <p:nvPr/>
          </p:nvSpPr>
          <p:spPr>
            <a:xfrm>
              <a:off x="5821075" y="2939225"/>
              <a:ext cx="151450" cy="172250"/>
            </a:xfrm>
            <a:custGeom>
              <a:avLst/>
              <a:gdLst/>
              <a:ahLst/>
              <a:cxnLst/>
              <a:rect l="l" t="t" r="r" b="b"/>
              <a:pathLst>
                <a:path w="6058" h="6890" extrusionOk="0">
                  <a:moveTo>
                    <a:pt x="5773" y="0"/>
                  </a:moveTo>
                  <a:cubicBezTo>
                    <a:pt x="0" y="0"/>
                    <a:pt x="2039" y="6748"/>
                    <a:pt x="2501" y="6885"/>
                  </a:cubicBezTo>
                  <a:cubicBezTo>
                    <a:pt x="2512" y="6888"/>
                    <a:pt x="2524" y="6889"/>
                    <a:pt x="2535" y="6889"/>
                  </a:cubicBezTo>
                  <a:cubicBezTo>
                    <a:pt x="2959" y="6889"/>
                    <a:pt x="2767" y="4552"/>
                    <a:pt x="2767" y="4552"/>
                  </a:cubicBezTo>
                  <a:cubicBezTo>
                    <a:pt x="6025" y="3615"/>
                    <a:pt x="6015" y="2007"/>
                    <a:pt x="6015" y="2007"/>
                  </a:cubicBezTo>
                  <a:lnTo>
                    <a:pt x="6057" y="5"/>
                  </a:lnTo>
                  <a:cubicBezTo>
                    <a:pt x="5961" y="2"/>
                    <a:pt x="5866" y="0"/>
                    <a:pt x="5773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7"/>
            <p:cNvSpPr/>
            <p:nvPr/>
          </p:nvSpPr>
          <p:spPr>
            <a:xfrm>
              <a:off x="5971425" y="2939325"/>
              <a:ext cx="151250" cy="172150"/>
            </a:xfrm>
            <a:custGeom>
              <a:avLst/>
              <a:gdLst/>
              <a:ahLst/>
              <a:cxnLst/>
              <a:rect l="l" t="t" r="r" b="b"/>
              <a:pathLst>
                <a:path w="6050" h="6886" extrusionOk="0">
                  <a:moveTo>
                    <a:pt x="182" y="0"/>
                  </a:moveTo>
                  <a:cubicBezTo>
                    <a:pt x="136" y="0"/>
                    <a:pt x="90" y="1"/>
                    <a:pt x="43" y="1"/>
                  </a:cubicBezTo>
                  <a:lnTo>
                    <a:pt x="1" y="2003"/>
                  </a:lnTo>
                  <a:cubicBezTo>
                    <a:pt x="1" y="2003"/>
                    <a:pt x="54" y="3611"/>
                    <a:pt x="3312" y="4548"/>
                  </a:cubicBezTo>
                  <a:cubicBezTo>
                    <a:pt x="3312" y="4548"/>
                    <a:pt x="3120" y="6885"/>
                    <a:pt x="3544" y="6885"/>
                  </a:cubicBezTo>
                  <a:cubicBezTo>
                    <a:pt x="3555" y="6885"/>
                    <a:pt x="3567" y="6884"/>
                    <a:pt x="3579" y="6881"/>
                  </a:cubicBezTo>
                  <a:cubicBezTo>
                    <a:pt x="4044" y="6743"/>
                    <a:pt x="6050" y="0"/>
                    <a:pt x="182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7"/>
            <p:cNvSpPr/>
            <p:nvPr/>
          </p:nvSpPr>
          <p:spPr>
            <a:xfrm>
              <a:off x="5954650" y="2941225"/>
              <a:ext cx="58700" cy="107675"/>
            </a:xfrm>
            <a:custGeom>
              <a:avLst/>
              <a:gdLst/>
              <a:ahLst/>
              <a:cxnLst/>
              <a:rect l="l" t="t" r="r" b="b"/>
              <a:pathLst>
                <a:path w="2348" h="4307" extrusionOk="0">
                  <a:moveTo>
                    <a:pt x="810" y="0"/>
                  </a:moveTo>
                  <a:lnTo>
                    <a:pt x="810" y="0"/>
                  </a:lnTo>
                  <a:cubicBezTo>
                    <a:pt x="363" y="1118"/>
                    <a:pt x="1" y="2982"/>
                    <a:pt x="1918" y="4132"/>
                  </a:cubicBezTo>
                  <a:cubicBezTo>
                    <a:pt x="1918" y="4132"/>
                    <a:pt x="2157" y="4306"/>
                    <a:pt x="2251" y="4306"/>
                  </a:cubicBezTo>
                  <a:cubicBezTo>
                    <a:pt x="2347" y="4306"/>
                    <a:pt x="2292" y="4124"/>
                    <a:pt x="1673" y="3386"/>
                  </a:cubicBezTo>
                  <a:cubicBezTo>
                    <a:pt x="661" y="2183"/>
                    <a:pt x="523" y="1363"/>
                    <a:pt x="938" y="32"/>
                  </a:cubicBezTo>
                  <a:cubicBezTo>
                    <a:pt x="895" y="21"/>
                    <a:pt x="853" y="11"/>
                    <a:pt x="810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7"/>
            <p:cNvSpPr/>
            <p:nvPr/>
          </p:nvSpPr>
          <p:spPr>
            <a:xfrm>
              <a:off x="5945075" y="2951850"/>
              <a:ext cx="37400" cy="92850"/>
            </a:xfrm>
            <a:custGeom>
              <a:avLst/>
              <a:gdLst/>
              <a:ahLst/>
              <a:cxnLst/>
              <a:rect l="l" t="t" r="r" b="b"/>
              <a:pathLst>
                <a:path w="1496" h="3714" extrusionOk="0">
                  <a:moveTo>
                    <a:pt x="1385" y="1"/>
                  </a:moveTo>
                  <a:cubicBezTo>
                    <a:pt x="756" y="746"/>
                    <a:pt x="0" y="2109"/>
                    <a:pt x="1193" y="3494"/>
                  </a:cubicBezTo>
                  <a:cubicBezTo>
                    <a:pt x="1199" y="3494"/>
                    <a:pt x="1362" y="3713"/>
                    <a:pt x="1432" y="3713"/>
                  </a:cubicBezTo>
                  <a:cubicBezTo>
                    <a:pt x="1496" y="3713"/>
                    <a:pt x="1482" y="3533"/>
                    <a:pt x="1204" y="2844"/>
                  </a:cubicBezTo>
                  <a:cubicBezTo>
                    <a:pt x="725" y="1652"/>
                    <a:pt x="820" y="981"/>
                    <a:pt x="1470" y="54"/>
                  </a:cubicBezTo>
                  <a:cubicBezTo>
                    <a:pt x="1438" y="33"/>
                    <a:pt x="1406" y="22"/>
                    <a:pt x="1385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2" name="Google Shape;412;p27"/>
          <p:cNvGrpSpPr/>
          <p:nvPr/>
        </p:nvGrpSpPr>
        <p:grpSpPr>
          <a:xfrm>
            <a:off x="6350457" y="3825975"/>
            <a:ext cx="688086" cy="786406"/>
            <a:chOff x="6296225" y="2180550"/>
            <a:chExt cx="508225" cy="589775"/>
          </a:xfrm>
        </p:grpSpPr>
        <p:sp>
          <p:nvSpPr>
            <p:cNvPr id="413" name="Google Shape;413;p27"/>
            <p:cNvSpPr/>
            <p:nvPr/>
          </p:nvSpPr>
          <p:spPr>
            <a:xfrm>
              <a:off x="6296225" y="2490775"/>
              <a:ext cx="504500" cy="279550"/>
            </a:xfrm>
            <a:custGeom>
              <a:avLst/>
              <a:gdLst/>
              <a:ahLst/>
              <a:cxnLst/>
              <a:rect l="l" t="t" r="r" b="b"/>
              <a:pathLst>
                <a:path w="20180" h="11182" extrusionOk="0">
                  <a:moveTo>
                    <a:pt x="8306" y="0"/>
                  </a:moveTo>
                  <a:lnTo>
                    <a:pt x="8306" y="0"/>
                  </a:lnTo>
                  <a:cubicBezTo>
                    <a:pt x="8306" y="1"/>
                    <a:pt x="8658" y="2631"/>
                    <a:pt x="7571" y="3419"/>
                  </a:cubicBezTo>
                  <a:cubicBezTo>
                    <a:pt x="6720" y="4036"/>
                    <a:pt x="1874" y="5048"/>
                    <a:pt x="1086" y="7178"/>
                  </a:cubicBezTo>
                  <a:cubicBezTo>
                    <a:pt x="607" y="8477"/>
                    <a:pt x="245" y="9819"/>
                    <a:pt x="0" y="11182"/>
                  </a:cubicBezTo>
                  <a:lnTo>
                    <a:pt x="20180" y="11182"/>
                  </a:lnTo>
                  <a:cubicBezTo>
                    <a:pt x="19935" y="9819"/>
                    <a:pt x="19573" y="8477"/>
                    <a:pt x="19093" y="7178"/>
                  </a:cubicBezTo>
                  <a:cubicBezTo>
                    <a:pt x="18305" y="5048"/>
                    <a:pt x="13460" y="4036"/>
                    <a:pt x="12608" y="3419"/>
                  </a:cubicBezTo>
                  <a:cubicBezTo>
                    <a:pt x="11522" y="2631"/>
                    <a:pt x="11874" y="1"/>
                    <a:pt x="11874" y="0"/>
                  </a:cubicBezTo>
                  <a:lnTo>
                    <a:pt x="11874" y="0"/>
                  </a:lnTo>
                  <a:lnTo>
                    <a:pt x="10095" y="54"/>
                  </a:lnTo>
                  <a:lnTo>
                    <a:pt x="8306" y="0"/>
                  </a:lnTo>
                  <a:close/>
                </a:path>
              </a:pathLst>
            </a:custGeom>
            <a:solidFill>
              <a:srgbClr val="C44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7"/>
            <p:cNvSpPr/>
            <p:nvPr/>
          </p:nvSpPr>
          <p:spPr>
            <a:xfrm>
              <a:off x="6495625" y="2490775"/>
              <a:ext cx="97450" cy="73225"/>
            </a:xfrm>
            <a:custGeom>
              <a:avLst/>
              <a:gdLst/>
              <a:ahLst/>
              <a:cxnLst/>
              <a:rect l="l" t="t" r="r" b="b"/>
              <a:pathLst>
                <a:path w="3898" h="2929" extrusionOk="0">
                  <a:moveTo>
                    <a:pt x="330" y="0"/>
                  </a:moveTo>
                  <a:cubicBezTo>
                    <a:pt x="330" y="1"/>
                    <a:pt x="575" y="1875"/>
                    <a:pt x="0" y="2929"/>
                  </a:cubicBezTo>
                  <a:cubicBezTo>
                    <a:pt x="841" y="2844"/>
                    <a:pt x="1672" y="2673"/>
                    <a:pt x="2396" y="2269"/>
                  </a:cubicBezTo>
                  <a:cubicBezTo>
                    <a:pt x="2918" y="1970"/>
                    <a:pt x="3408" y="1619"/>
                    <a:pt x="3844" y="1225"/>
                  </a:cubicBezTo>
                  <a:cubicBezTo>
                    <a:pt x="3834" y="820"/>
                    <a:pt x="3844" y="405"/>
                    <a:pt x="3898" y="0"/>
                  </a:cubicBezTo>
                  <a:lnTo>
                    <a:pt x="3898" y="0"/>
                  </a:lnTo>
                  <a:lnTo>
                    <a:pt x="2109" y="43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BA2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7"/>
            <p:cNvSpPr/>
            <p:nvPr/>
          </p:nvSpPr>
          <p:spPr>
            <a:xfrm>
              <a:off x="6296225" y="2576225"/>
              <a:ext cx="508225" cy="194100"/>
            </a:xfrm>
            <a:custGeom>
              <a:avLst/>
              <a:gdLst/>
              <a:ahLst/>
              <a:cxnLst/>
              <a:rect l="l" t="t" r="r" b="b"/>
              <a:pathLst>
                <a:path w="20329" h="7764" extrusionOk="0">
                  <a:moveTo>
                    <a:pt x="12811" y="1"/>
                  </a:moveTo>
                  <a:cubicBezTo>
                    <a:pt x="11912" y="513"/>
                    <a:pt x="10900" y="789"/>
                    <a:pt x="9866" y="789"/>
                  </a:cubicBezTo>
                  <a:cubicBezTo>
                    <a:pt x="9847" y="789"/>
                    <a:pt x="9827" y="789"/>
                    <a:pt x="9808" y="789"/>
                  </a:cubicBezTo>
                  <a:cubicBezTo>
                    <a:pt x="8881" y="789"/>
                    <a:pt x="7976" y="586"/>
                    <a:pt x="7146" y="192"/>
                  </a:cubicBezTo>
                  <a:cubicBezTo>
                    <a:pt x="5644" y="831"/>
                    <a:pt x="1800" y="1843"/>
                    <a:pt x="1097" y="3728"/>
                  </a:cubicBezTo>
                  <a:cubicBezTo>
                    <a:pt x="607" y="5038"/>
                    <a:pt x="245" y="6390"/>
                    <a:pt x="0" y="7764"/>
                  </a:cubicBezTo>
                  <a:lnTo>
                    <a:pt x="20329" y="7764"/>
                  </a:lnTo>
                  <a:cubicBezTo>
                    <a:pt x="20084" y="6390"/>
                    <a:pt x="19722" y="5038"/>
                    <a:pt x="19243" y="3728"/>
                  </a:cubicBezTo>
                  <a:cubicBezTo>
                    <a:pt x="18465" y="1662"/>
                    <a:pt x="13886" y="629"/>
                    <a:pt x="128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7"/>
            <p:cNvSpPr/>
            <p:nvPr/>
          </p:nvSpPr>
          <p:spPr>
            <a:xfrm>
              <a:off x="6304725" y="2581550"/>
              <a:ext cx="492000" cy="188775"/>
            </a:xfrm>
            <a:custGeom>
              <a:avLst/>
              <a:gdLst/>
              <a:ahLst/>
              <a:cxnLst/>
              <a:rect l="l" t="t" r="r" b="b"/>
              <a:pathLst>
                <a:path w="19680" h="7551" extrusionOk="0">
                  <a:moveTo>
                    <a:pt x="5634" y="948"/>
                  </a:moveTo>
                  <a:lnTo>
                    <a:pt x="5634" y="2066"/>
                  </a:lnTo>
                  <a:lnTo>
                    <a:pt x="4569" y="2066"/>
                  </a:lnTo>
                  <a:lnTo>
                    <a:pt x="4569" y="948"/>
                  </a:lnTo>
                  <a:close/>
                  <a:moveTo>
                    <a:pt x="6880" y="948"/>
                  </a:moveTo>
                  <a:lnTo>
                    <a:pt x="6880" y="2066"/>
                  </a:lnTo>
                  <a:lnTo>
                    <a:pt x="5815" y="2066"/>
                  </a:lnTo>
                  <a:lnTo>
                    <a:pt x="5815" y="948"/>
                  </a:lnTo>
                  <a:close/>
                  <a:moveTo>
                    <a:pt x="8137" y="948"/>
                  </a:moveTo>
                  <a:lnTo>
                    <a:pt x="8137" y="2066"/>
                  </a:lnTo>
                  <a:lnTo>
                    <a:pt x="7072" y="2066"/>
                  </a:lnTo>
                  <a:lnTo>
                    <a:pt x="7072" y="948"/>
                  </a:lnTo>
                  <a:close/>
                  <a:moveTo>
                    <a:pt x="9383" y="948"/>
                  </a:moveTo>
                  <a:lnTo>
                    <a:pt x="9383" y="2066"/>
                  </a:lnTo>
                  <a:lnTo>
                    <a:pt x="8318" y="2066"/>
                  </a:lnTo>
                  <a:lnTo>
                    <a:pt x="8318" y="948"/>
                  </a:lnTo>
                  <a:close/>
                  <a:moveTo>
                    <a:pt x="10639" y="948"/>
                  </a:moveTo>
                  <a:lnTo>
                    <a:pt x="10639" y="2066"/>
                  </a:lnTo>
                  <a:lnTo>
                    <a:pt x="9574" y="2066"/>
                  </a:lnTo>
                  <a:lnTo>
                    <a:pt x="9574" y="948"/>
                  </a:lnTo>
                  <a:close/>
                  <a:moveTo>
                    <a:pt x="11885" y="948"/>
                  </a:moveTo>
                  <a:lnTo>
                    <a:pt x="11885" y="2066"/>
                  </a:lnTo>
                  <a:lnTo>
                    <a:pt x="10820" y="2066"/>
                  </a:lnTo>
                  <a:lnTo>
                    <a:pt x="10820" y="948"/>
                  </a:lnTo>
                  <a:close/>
                  <a:moveTo>
                    <a:pt x="13131" y="948"/>
                  </a:moveTo>
                  <a:lnTo>
                    <a:pt x="13131" y="2066"/>
                  </a:lnTo>
                  <a:lnTo>
                    <a:pt x="12066" y="2066"/>
                  </a:lnTo>
                  <a:lnTo>
                    <a:pt x="12066" y="948"/>
                  </a:lnTo>
                  <a:close/>
                  <a:moveTo>
                    <a:pt x="14387" y="948"/>
                  </a:moveTo>
                  <a:lnTo>
                    <a:pt x="14387" y="2066"/>
                  </a:lnTo>
                  <a:lnTo>
                    <a:pt x="13323" y="2066"/>
                  </a:lnTo>
                  <a:lnTo>
                    <a:pt x="13323" y="948"/>
                  </a:lnTo>
                  <a:close/>
                  <a:moveTo>
                    <a:pt x="3132" y="2205"/>
                  </a:moveTo>
                  <a:lnTo>
                    <a:pt x="3132" y="3323"/>
                  </a:lnTo>
                  <a:lnTo>
                    <a:pt x="2067" y="3323"/>
                  </a:lnTo>
                  <a:lnTo>
                    <a:pt x="2067" y="2205"/>
                  </a:lnTo>
                  <a:close/>
                  <a:moveTo>
                    <a:pt x="4378" y="2205"/>
                  </a:moveTo>
                  <a:lnTo>
                    <a:pt x="4378" y="3323"/>
                  </a:lnTo>
                  <a:lnTo>
                    <a:pt x="3313" y="3323"/>
                  </a:lnTo>
                  <a:lnTo>
                    <a:pt x="3313" y="2205"/>
                  </a:lnTo>
                  <a:close/>
                  <a:moveTo>
                    <a:pt x="5634" y="2205"/>
                  </a:moveTo>
                  <a:lnTo>
                    <a:pt x="5634" y="3323"/>
                  </a:lnTo>
                  <a:lnTo>
                    <a:pt x="4569" y="3323"/>
                  </a:lnTo>
                  <a:lnTo>
                    <a:pt x="4569" y="2205"/>
                  </a:lnTo>
                  <a:close/>
                  <a:moveTo>
                    <a:pt x="6880" y="2205"/>
                  </a:moveTo>
                  <a:lnTo>
                    <a:pt x="6880" y="3323"/>
                  </a:lnTo>
                  <a:lnTo>
                    <a:pt x="5815" y="3323"/>
                  </a:lnTo>
                  <a:lnTo>
                    <a:pt x="5815" y="2205"/>
                  </a:lnTo>
                  <a:close/>
                  <a:moveTo>
                    <a:pt x="8137" y="2205"/>
                  </a:moveTo>
                  <a:lnTo>
                    <a:pt x="8137" y="3323"/>
                  </a:lnTo>
                  <a:lnTo>
                    <a:pt x="7072" y="3323"/>
                  </a:lnTo>
                  <a:lnTo>
                    <a:pt x="7072" y="2205"/>
                  </a:lnTo>
                  <a:close/>
                  <a:moveTo>
                    <a:pt x="9383" y="2205"/>
                  </a:moveTo>
                  <a:lnTo>
                    <a:pt x="9383" y="3323"/>
                  </a:lnTo>
                  <a:lnTo>
                    <a:pt x="8318" y="3323"/>
                  </a:lnTo>
                  <a:lnTo>
                    <a:pt x="8318" y="2205"/>
                  </a:lnTo>
                  <a:close/>
                  <a:moveTo>
                    <a:pt x="10639" y="2205"/>
                  </a:moveTo>
                  <a:lnTo>
                    <a:pt x="10639" y="3323"/>
                  </a:lnTo>
                  <a:lnTo>
                    <a:pt x="9574" y="3323"/>
                  </a:lnTo>
                  <a:lnTo>
                    <a:pt x="9574" y="2205"/>
                  </a:lnTo>
                  <a:close/>
                  <a:moveTo>
                    <a:pt x="11885" y="2205"/>
                  </a:moveTo>
                  <a:lnTo>
                    <a:pt x="11885" y="3323"/>
                  </a:lnTo>
                  <a:lnTo>
                    <a:pt x="10820" y="3323"/>
                  </a:lnTo>
                  <a:lnTo>
                    <a:pt x="10820" y="2205"/>
                  </a:lnTo>
                  <a:close/>
                  <a:moveTo>
                    <a:pt x="13131" y="2205"/>
                  </a:moveTo>
                  <a:lnTo>
                    <a:pt x="13131" y="3323"/>
                  </a:lnTo>
                  <a:lnTo>
                    <a:pt x="12066" y="3323"/>
                  </a:lnTo>
                  <a:lnTo>
                    <a:pt x="12066" y="2205"/>
                  </a:lnTo>
                  <a:close/>
                  <a:moveTo>
                    <a:pt x="14387" y="2205"/>
                  </a:moveTo>
                  <a:lnTo>
                    <a:pt x="14387" y="3323"/>
                  </a:lnTo>
                  <a:lnTo>
                    <a:pt x="13323" y="3323"/>
                  </a:lnTo>
                  <a:lnTo>
                    <a:pt x="13323" y="2205"/>
                  </a:lnTo>
                  <a:close/>
                  <a:moveTo>
                    <a:pt x="15633" y="2205"/>
                  </a:moveTo>
                  <a:lnTo>
                    <a:pt x="15633" y="3323"/>
                  </a:lnTo>
                  <a:lnTo>
                    <a:pt x="14569" y="3323"/>
                  </a:lnTo>
                  <a:lnTo>
                    <a:pt x="14569" y="2205"/>
                  </a:lnTo>
                  <a:close/>
                  <a:moveTo>
                    <a:pt x="16890" y="2205"/>
                  </a:moveTo>
                  <a:lnTo>
                    <a:pt x="16890" y="3323"/>
                  </a:lnTo>
                  <a:lnTo>
                    <a:pt x="15825" y="3323"/>
                  </a:lnTo>
                  <a:lnTo>
                    <a:pt x="15825" y="2205"/>
                  </a:lnTo>
                  <a:close/>
                  <a:moveTo>
                    <a:pt x="1886" y="3461"/>
                  </a:moveTo>
                  <a:lnTo>
                    <a:pt x="1886" y="4569"/>
                  </a:lnTo>
                  <a:lnTo>
                    <a:pt x="821" y="4569"/>
                  </a:lnTo>
                  <a:lnTo>
                    <a:pt x="821" y="3461"/>
                  </a:lnTo>
                  <a:close/>
                  <a:moveTo>
                    <a:pt x="3132" y="3461"/>
                  </a:moveTo>
                  <a:lnTo>
                    <a:pt x="3132" y="4569"/>
                  </a:lnTo>
                  <a:lnTo>
                    <a:pt x="2067" y="4569"/>
                  </a:lnTo>
                  <a:lnTo>
                    <a:pt x="2067" y="3461"/>
                  </a:lnTo>
                  <a:close/>
                  <a:moveTo>
                    <a:pt x="4378" y="3461"/>
                  </a:moveTo>
                  <a:lnTo>
                    <a:pt x="4378" y="4569"/>
                  </a:lnTo>
                  <a:lnTo>
                    <a:pt x="3313" y="4569"/>
                  </a:lnTo>
                  <a:lnTo>
                    <a:pt x="3313" y="3461"/>
                  </a:lnTo>
                  <a:close/>
                  <a:moveTo>
                    <a:pt x="5634" y="3461"/>
                  </a:moveTo>
                  <a:lnTo>
                    <a:pt x="5634" y="4569"/>
                  </a:lnTo>
                  <a:lnTo>
                    <a:pt x="4569" y="4569"/>
                  </a:lnTo>
                  <a:lnTo>
                    <a:pt x="4569" y="3461"/>
                  </a:lnTo>
                  <a:close/>
                  <a:moveTo>
                    <a:pt x="6880" y="3461"/>
                  </a:moveTo>
                  <a:lnTo>
                    <a:pt x="6880" y="4569"/>
                  </a:lnTo>
                  <a:lnTo>
                    <a:pt x="5815" y="4569"/>
                  </a:lnTo>
                  <a:lnTo>
                    <a:pt x="5815" y="3461"/>
                  </a:lnTo>
                  <a:close/>
                  <a:moveTo>
                    <a:pt x="8137" y="3461"/>
                  </a:moveTo>
                  <a:lnTo>
                    <a:pt x="8137" y="4569"/>
                  </a:lnTo>
                  <a:lnTo>
                    <a:pt x="7072" y="4569"/>
                  </a:lnTo>
                  <a:lnTo>
                    <a:pt x="7072" y="3461"/>
                  </a:lnTo>
                  <a:close/>
                  <a:moveTo>
                    <a:pt x="9383" y="3461"/>
                  </a:moveTo>
                  <a:lnTo>
                    <a:pt x="9383" y="4569"/>
                  </a:lnTo>
                  <a:lnTo>
                    <a:pt x="8318" y="4569"/>
                  </a:lnTo>
                  <a:lnTo>
                    <a:pt x="8318" y="3461"/>
                  </a:lnTo>
                  <a:close/>
                  <a:moveTo>
                    <a:pt x="10639" y="3461"/>
                  </a:moveTo>
                  <a:lnTo>
                    <a:pt x="10639" y="4569"/>
                  </a:lnTo>
                  <a:lnTo>
                    <a:pt x="9574" y="4569"/>
                  </a:lnTo>
                  <a:lnTo>
                    <a:pt x="9574" y="3461"/>
                  </a:lnTo>
                  <a:close/>
                  <a:moveTo>
                    <a:pt x="11885" y="3461"/>
                  </a:moveTo>
                  <a:lnTo>
                    <a:pt x="11885" y="4569"/>
                  </a:lnTo>
                  <a:lnTo>
                    <a:pt x="10820" y="4569"/>
                  </a:lnTo>
                  <a:lnTo>
                    <a:pt x="10820" y="3461"/>
                  </a:lnTo>
                  <a:close/>
                  <a:moveTo>
                    <a:pt x="13131" y="3461"/>
                  </a:moveTo>
                  <a:lnTo>
                    <a:pt x="13131" y="4569"/>
                  </a:lnTo>
                  <a:lnTo>
                    <a:pt x="12066" y="4569"/>
                  </a:lnTo>
                  <a:lnTo>
                    <a:pt x="12066" y="3461"/>
                  </a:lnTo>
                  <a:close/>
                  <a:moveTo>
                    <a:pt x="14387" y="3461"/>
                  </a:moveTo>
                  <a:lnTo>
                    <a:pt x="14387" y="4569"/>
                  </a:lnTo>
                  <a:lnTo>
                    <a:pt x="13323" y="4569"/>
                  </a:lnTo>
                  <a:lnTo>
                    <a:pt x="13323" y="3461"/>
                  </a:lnTo>
                  <a:close/>
                  <a:moveTo>
                    <a:pt x="15633" y="3461"/>
                  </a:moveTo>
                  <a:lnTo>
                    <a:pt x="15633" y="4569"/>
                  </a:lnTo>
                  <a:lnTo>
                    <a:pt x="14569" y="4569"/>
                  </a:lnTo>
                  <a:lnTo>
                    <a:pt x="14569" y="3461"/>
                  </a:lnTo>
                  <a:close/>
                  <a:moveTo>
                    <a:pt x="16890" y="3461"/>
                  </a:moveTo>
                  <a:lnTo>
                    <a:pt x="16890" y="4569"/>
                  </a:lnTo>
                  <a:lnTo>
                    <a:pt x="15825" y="4569"/>
                  </a:lnTo>
                  <a:lnTo>
                    <a:pt x="15825" y="3461"/>
                  </a:lnTo>
                  <a:close/>
                  <a:moveTo>
                    <a:pt x="18136" y="3461"/>
                  </a:moveTo>
                  <a:lnTo>
                    <a:pt x="18136" y="4569"/>
                  </a:lnTo>
                  <a:lnTo>
                    <a:pt x="17071" y="4569"/>
                  </a:lnTo>
                  <a:lnTo>
                    <a:pt x="17071" y="3461"/>
                  </a:lnTo>
                  <a:close/>
                  <a:moveTo>
                    <a:pt x="1886" y="4707"/>
                  </a:moveTo>
                  <a:lnTo>
                    <a:pt x="1886" y="5825"/>
                  </a:lnTo>
                  <a:lnTo>
                    <a:pt x="821" y="5825"/>
                  </a:lnTo>
                  <a:lnTo>
                    <a:pt x="821" y="4707"/>
                  </a:lnTo>
                  <a:close/>
                  <a:moveTo>
                    <a:pt x="3132" y="4707"/>
                  </a:moveTo>
                  <a:lnTo>
                    <a:pt x="3132" y="5825"/>
                  </a:lnTo>
                  <a:lnTo>
                    <a:pt x="2067" y="5825"/>
                  </a:lnTo>
                  <a:lnTo>
                    <a:pt x="2067" y="4707"/>
                  </a:lnTo>
                  <a:close/>
                  <a:moveTo>
                    <a:pt x="4378" y="4707"/>
                  </a:moveTo>
                  <a:lnTo>
                    <a:pt x="4378" y="5825"/>
                  </a:lnTo>
                  <a:lnTo>
                    <a:pt x="3313" y="5825"/>
                  </a:lnTo>
                  <a:lnTo>
                    <a:pt x="3313" y="4707"/>
                  </a:lnTo>
                  <a:close/>
                  <a:moveTo>
                    <a:pt x="5634" y="4707"/>
                  </a:moveTo>
                  <a:lnTo>
                    <a:pt x="5634" y="5825"/>
                  </a:lnTo>
                  <a:lnTo>
                    <a:pt x="4569" y="5825"/>
                  </a:lnTo>
                  <a:lnTo>
                    <a:pt x="4569" y="4707"/>
                  </a:lnTo>
                  <a:close/>
                  <a:moveTo>
                    <a:pt x="6880" y="4707"/>
                  </a:moveTo>
                  <a:lnTo>
                    <a:pt x="6880" y="5825"/>
                  </a:lnTo>
                  <a:lnTo>
                    <a:pt x="5815" y="5825"/>
                  </a:lnTo>
                  <a:lnTo>
                    <a:pt x="5815" y="4707"/>
                  </a:lnTo>
                  <a:close/>
                  <a:moveTo>
                    <a:pt x="8137" y="4707"/>
                  </a:moveTo>
                  <a:lnTo>
                    <a:pt x="8137" y="5825"/>
                  </a:lnTo>
                  <a:lnTo>
                    <a:pt x="7072" y="5825"/>
                  </a:lnTo>
                  <a:lnTo>
                    <a:pt x="7072" y="4707"/>
                  </a:lnTo>
                  <a:close/>
                  <a:moveTo>
                    <a:pt x="9383" y="4707"/>
                  </a:moveTo>
                  <a:lnTo>
                    <a:pt x="9383" y="5825"/>
                  </a:lnTo>
                  <a:lnTo>
                    <a:pt x="8318" y="5825"/>
                  </a:lnTo>
                  <a:lnTo>
                    <a:pt x="8318" y="4707"/>
                  </a:lnTo>
                  <a:close/>
                  <a:moveTo>
                    <a:pt x="10639" y="4707"/>
                  </a:moveTo>
                  <a:lnTo>
                    <a:pt x="10639" y="5825"/>
                  </a:lnTo>
                  <a:lnTo>
                    <a:pt x="9574" y="5825"/>
                  </a:lnTo>
                  <a:lnTo>
                    <a:pt x="9574" y="4707"/>
                  </a:lnTo>
                  <a:close/>
                  <a:moveTo>
                    <a:pt x="11885" y="4707"/>
                  </a:moveTo>
                  <a:lnTo>
                    <a:pt x="11885" y="5825"/>
                  </a:lnTo>
                  <a:lnTo>
                    <a:pt x="10820" y="5825"/>
                  </a:lnTo>
                  <a:lnTo>
                    <a:pt x="10820" y="4707"/>
                  </a:lnTo>
                  <a:close/>
                  <a:moveTo>
                    <a:pt x="13131" y="4707"/>
                  </a:moveTo>
                  <a:lnTo>
                    <a:pt x="13131" y="5825"/>
                  </a:lnTo>
                  <a:lnTo>
                    <a:pt x="12066" y="5825"/>
                  </a:lnTo>
                  <a:lnTo>
                    <a:pt x="12066" y="4707"/>
                  </a:lnTo>
                  <a:close/>
                  <a:moveTo>
                    <a:pt x="14387" y="4707"/>
                  </a:moveTo>
                  <a:lnTo>
                    <a:pt x="14387" y="5825"/>
                  </a:lnTo>
                  <a:lnTo>
                    <a:pt x="13323" y="5825"/>
                  </a:lnTo>
                  <a:lnTo>
                    <a:pt x="13323" y="4707"/>
                  </a:lnTo>
                  <a:close/>
                  <a:moveTo>
                    <a:pt x="15633" y="4707"/>
                  </a:moveTo>
                  <a:lnTo>
                    <a:pt x="15633" y="5825"/>
                  </a:lnTo>
                  <a:lnTo>
                    <a:pt x="14569" y="5825"/>
                  </a:lnTo>
                  <a:lnTo>
                    <a:pt x="14569" y="4707"/>
                  </a:lnTo>
                  <a:close/>
                  <a:moveTo>
                    <a:pt x="16890" y="4707"/>
                  </a:moveTo>
                  <a:lnTo>
                    <a:pt x="16890" y="5825"/>
                  </a:lnTo>
                  <a:lnTo>
                    <a:pt x="15825" y="5825"/>
                  </a:lnTo>
                  <a:lnTo>
                    <a:pt x="15825" y="4707"/>
                  </a:lnTo>
                  <a:close/>
                  <a:moveTo>
                    <a:pt x="18136" y="4707"/>
                  </a:moveTo>
                  <a:lnTo>
                    <a:pt x="18136" y="5825"/>
                  </a:lnTo>
                  <a:lnTo>
                    <a:pt x="17071" y="5825"/>
                  </a:lnTo>
                  <a:lnTo>
                    <a:pt x="17071" y="4707"/>
                  </a:lnTo>
                  <a:close/>
                  <a:moveTo>
                    <a:pt x="6848" y="1"/>
                  </a:moveTo>
                  <a:lnTo>
                    <a:pt x="6848" y="810"/>
                  </a:lnTo>
                  <a:lnTo>
                    <a:pt x="5783" y="810"/>
                  </a:lnTo>
                  <a:lnTo>
                    <a:pt x="5783" y="341"/>
                  </a:lnTo>
                  <a:lnTo>
                    <a:pt x="5602" y="416"/>
                  </a:lnTo>
                  <a:lnTo>
                    <a:pt x="5602" y="810"/>
                  </a:lnTo>
                  <a:lnTo>
                    <a:pt x="4537" y="810"/>
                  </a:lnTo>
                  <a:cubicBezTo>
                    <a:pt x="4420" y="853"/>
                    <a:pt x="4314" y="906"/>
                    <a:pt x="4197" y="948"/>
                  </a:cubicBezTo>
                  <a:lnTo>
                    <a:pt x="4388" y="948"/>
                  </a:lnTo>
                  <a:lnTo>
                    <a:pt x="4388" y="2066"/>
                  </a:lnTo>
                  <a:lnTo>
                    <a:pt x="3323" y="2066"/>
                  </a:lnTo>
                  <a:lnTo>
                    <a:pt x="3323" y="1353"/>
                  </a:lnTo>
                  <a:cubicBezTo>
                    <a:pt x="3259" y="1374"/>
                    <a:pt x="3196" y="1406"/>
                    <a:pt x="3132" y="1438"/>
                  </a:cubicBezTo>
                  <a:lnTo>
                    <a:pt x="3132" y="2066"/>
                  </a:lnTo>
                  <a:lnTo>
                    <a:pt x="2067" y="2066"/>
                  </a:lnTo>
                  <a:lnTo>
                    <a:pt x="2067" y="2045"/>
                  </a:lnTo>
                  <a:cubicBezTo>
                    <a:pt x="2003" y="2098"/>
                    <a:pt x="1928" y="2141"/>
                    <a:pt x="1864" y="2194"/>
                  </a:cubicBezTo>
                  <a:lnTo>
                    <a:pt x="1886" y="2194"/>
                  </a:lnTo>
                  <a:lnTo>
                    <a:pt x="1886" y="3323"/>
                  </a:lnTo>
                  <a:lnTo>
                    <a:pt x="842" y="3323"/>
                  </a:lnTo>
                  <a:cubicBezTo>
                    <a:pt x="810" y="3387"/>
                    <a:pt x="778" y="3461"/>
                    <a:pt x="757" y="3515"/>
                  </a:cubicBezTo>
                  <a:cubicBezTo>
                    <a:pt x="714" y="3632"/>
                    <a:pt x="672" y="3749"/>
                    <a:pt x="629" y="3866"/>
                  </a:cubicBezTo>
                  <a:lnTo>
                    <a:pt x="629" y="4580"/>
                  </a:lnTo>
                  <a:lnTo>
                    <a:pt x="395" y="4580"/>
                  </a:lnTo>
                  <a:cubicBezTo>
                    <a:pt x="384" y="4622"/>
                    <a:pt x="363" y="4665"/>
                    <a:pt x="352" y="4707"/>
                  </a:cubicBezTo>
                  <a:lnTo>
                    <a:pt x="629" y="4707"/>
                  </a:lnTo>
                  <a:lnTo>
                    <a:pt x="629" y="5825"/>
                  </a:lnTo>
                  <a:lnTo>
                    <a:pt x="33" y="5825"/>
                  </a:lnTo>
                  <a:cubicBezTo>
                    <a:pt x="22" y="5868"/>
                    <a:pt x="12" y="5911"/>
                    <a:pt x="1" y="5953"/>
                  </a:cubicBezTo>
                  <a:lnTo>
                    <a:pt x="629" y="5953"/>
                  </a:lnTo>
                  <a:lnTo>
                    <a:pt x="629" y="7551"/>
                  </a:lnTo>
                  <a:lnTo>
                    <a:pt x="821" y="7551"/>
                  </a:lnTo>
                  <a:lnTo>
                    <a:pt x="821" y="5953"/>
                  </a:lnTo>
                  <a:lnTo>
                    <a:pt x="1886" y="5953"/>
                  </a:lnTo>
                  <a:lnTo>
                    <a:pt x="1886" y="7551"/>
                  </a:lnTo>
                  <a:lnTo>
                    <a:pt x="2077" y="7551"/>
                  </a:lnTo>
                  <a:lnTo>
                    <a:pt x="2077" y="5953"/>
                  </a:lnTo>
                  <a:lnTo>
                    <a:pt x="3142" y="5953"/>
                  </a:lnTo>
                  <a:lnTo>
                    <a:pt x="3142" y="7551"/>
                  </a:lnTo>
                  <a:lnTo>
                    <a:pt x="3323" y="7551"/>
                  </a:lnTo>
                  <a:lnTo>
                    <a:pt x="3323" y="5953"/>
                  </a:lnTo>
                  <a:lnTo>
                    <a:pt x="4388" y="5953"/>
                  </a:lnTo>
                  <a:lnTo>
                    <a:pt x="4388" y="7551"/>
                  </a:lnTo>
                  <a:lnTo>
                    <a:pt x="4580" y="7551"/>
                  </a:lnTo>
                  <a:lnTo>
                    <a:pt x="4580" y="5953"/>
                  </a:lnTo>
                  <a:lnTo>
                    <a:pt x="5645" y="5953"/>
                  </a:lnTo>
                  <a:lnTo>
                    <a:pt x="5645" y="7551"/>
                  </a:lnTo>
                  <a:lnTo>
                    <a:pt x="5826" y="7551"/>
                  </a:lnTo>
                  <a:lnTo>
                    <a:pt x="5826" y="5953"/>
                  </a:lnTo>
                  <a:lnTo>
                    <a:pt x="6891" y="5953"/>
                  </a:lnTo>
                  <a:lnTo>
                    <a:pt x="6891" y="7551"/>
                  </a:lnTo>
                  <a:lnTo>
                    <a:pt x="7082" y="7551"/>
                  </a:lnTo>
                  <a:lnTo>
                    <a:pt x="7082" y="5953"/>
                  </a:lnTo>
                  <a:lnTo>
                    <a:pt x="8147" y="5953"/>
                  </a:lnTo>
                  <a:lnTo>
                    <a:pt x="8147" y="7551"/>
                  </a:lnTo>
                  <a:lnTo>
                    <a:pt x="8339" y="7551"/>
                  </a:lnTo>
                  <a:lnTo>
                    <a:pt x="8339" y="5953"/>
                  </a:lnTo>
                  <a:lnTo>
                    <a:pt x="9404" y="5953"/>
                  </a:lnTo>
                  <a:lnTo>
                    <a:pt x="9404" y="7551"/>
                  </a:lnTo>
                  <a:lnTo>
                    <a:pt x="9585" y="7551"/>
                  </a:lnTo>
                  <a:lnTo>
                    <a:pt x="9585" y="5953"/>
                  </a:lnTo>
                  <a:lnTo>
                    <a:pt x="10650" y="5953"/>
                  </a:lnTo>
                  <a:lnTo>
                    <a:pt x="10650" y="7551"/>
                  </a:lnTo>
                  <a:lnTo>
                    <a:pt x="10841" y="7551"/>
                  </a:lnTo>
                  <a:lnTo>
                    <a:pt x="10841" y="5953"/>
                  </a:lnTo>
                  <a:lnTo>
                    <a:pt x="11906" y="5953"/>
                  </a:lnTo>
                  <a:lnTo>
                    <a:pt x="11906" y="7551"/>
                  </a:lnTo>
                  <a:lnTo>
                    <a:pt x="12098" y="7551"/>
                  </a:lnTo>
                  <a:lnTo>
                    <a:pt x="12098" y="5953"/>
                  </a:lnTo>
                  <a:lnTo>
                    <a:pt x="13163" y="5953"/>
                  </a:lnTo>
                  <a:lnTo>
                    <a:pt x="13163" y="7551"/>
                  </a:lnTo>
                  <a:lnTo>
                    <a:pt x="13344" y="7551"/>
                  </a:lnTo>
                  <a:lnTo>
                    <a:pt x="13344" y="5953"/>
                  </a:lnTo>
                  <a:lnTo>
                    <a:pt x="14409" y="5953"/>
                  </a:lnTo>
                  <a:lnTo>
                    <a:pt x="14409" y="7551"/>
                  </a:lnTo>
                  <a:lnTo>
                    <a:pt x="14600" y="7551"/>
                  </a:lnTo>
                  <a:lnTo>
                    <a:pt x="14600" y="5953"/>
                  </a:lnTo>
                  <a:lnTo>
                    <a:pt x="15665" y="5953"/>
                  </a:lnTo>
                  <a:lnTo>
                    <a:pt x="15665" y="7551"/>
                  </a:lnTo>
                  <a:lnTo>
                    <a:pt x="15857" y="7551"/>
                  </a:lnTo>
                  <a:lnTo>
                    <a:pt x="15857" y="5953"/>
                  </a:lnTo>
                  <a:lnTo>
                    <a:pt x="16922" y="5953"/>
                  </a:lnTo>
                  <a:lnTo>
                    <a:pt x="16922" y="7551"/>
                  </a:lnTo>
                  <a:lnTo>
                    <a:pt x="17103" y="7551"/>
                  </a:lnTo>
                  <a:lnTo>
                    <a:pt x="17103" y="5953"/>
                  </a:lnTo>
                  <a:lnTo>
                    <a:pt x="18168" y="5953"/>
                  </a:lnTo>
                  <a:lnTo>
                    <a:pt x="18168" y="7551"/>
                  </a:lnTo>
                  <a:lnTo>
                    <a:pt x="18359" y="7551"/>
                  </a:lnTo>
                  <a:lnTo>
                    <a:pt x="18359" y="5953"/>
                  </a:lnTo>
                  <a:lnTo>
                    <a:pt x="19680" y="5953"/>
                  </a:lnTo>
                  <a:cubicBezTo>
                    <a:pt x="19669" y="5911"/>
                    <a:pt x="19659" y="5868"/>
                    <a:pt x="19648" y="5825"/>
                  </a:cubicBezTo>
                  <a:lnTo>
                    <a:pt x="18359" y="5825"/>
                  </a:lnTo>
                  <a:lnTo>
                    <a:pt x="18359" y="4707"/>
                  </a:lnTo>
                  <a:lnTo>
                    <a:pt x="19297" y="4707"/>
                  </a:lnTo>
                  <a:cubicBezTo>
                    <a:pt x="19286" y="4665"/>
                    <a:pt x="19265" y="4622"/>
                    <a:pt x="19254" y="4580"/>
                  </a:cubicBezTo>
                  <a:lnTo>
                    <a:pt x="18328" y="4580"/>
                  </a:lnTo>
                  <a:lnTo>
                    <a:pt x="18328" y="3461"/>
                  </a:lnTo>
                  <a:lnTo>
                    <a:pt x="18860" y="3461"/>
                  </a:lnTo>
                  <a:cubicBezTo>
                    <a:pt x="18849" y="3408"/>
                    <a:pt x="18828" y="3366"/>
                    <a:pt x="18807" y="3323"/>
                  </a:cubicBezTo>
                  <a:lnTo>
                    <a:pt x="18317" y="3323"/>
                  </a:lnTo>
                  <a:lnTo>
                    <a:pt x="18317" y="2673"/>
                  </a:lnTo>
                  <a:cubicBezTo>
                    <a:pt x="18264" y="2610"/>
                    <a:pt x="18200" y="2546"/>
                    <a:pt x="18136" y="2482"/>
                  </a:cubicBezTo>
                  <a:lnTo>
                    <a:pt x="18136" y="3323"/>
                  </a:lnTo>
                  <a:lnTo>
                    <a:pt x="17071" y="3323"/>
                  </a:lnTo>
                  <a:lnTo>
                    <a:pt x="17071" y="2205"/>
                  </a:lnTo>
                  <a:lnTo>
                    <a:pt x="17784" y="2205"/>
                  </a:lnTo>
                  <a:cubicBezTo>
                    <a:pt x="17721" y="2162"/>
                    <a:pt x="17657" y="2120"/>
                    <a:pt x="17593" y="2077"/>
                  </a:cubicBezTo>
                  <a:lnTo>
                    <a:pt x="17060" y="2077"/>
                  </a:lnTo>
                  <a:lnTo>
                    <a:pt x="17060" y="1747"/>
                  </a:lnTo>
                  <a:lnTo>
                    <a:pt x="16879" y="1641"/>
                  </a:lnTo>
                  <a:lnTo>
                    <a:pt x="16879" y="2077"/>
                  </a:lnTo>
                  <a:lnTo>
                    <a:pt x="15814" y="2077"/>
                  </a:lnTo>
                  <a:lnTo>
                    <a:pt x="15814" y="1129"/>
                  </a:lnTo>
                  <a:cubicBezTo>
                    <a:pt x="15751" y="1097"/>
                    <a:pt x="15687" y="1076"/>
                    <a:pt x="15623" y="1044"/>
                  </a:cubicBezTo>
                  <a:lnTo>
                    <a:pt x="15623" y="2066"/>
                  </a:lnTo>
                  <a:lnTo>
                    <a:pt x="14558" y="2066"/>
                  </a:lnTo>
                  <a:lnTo>
                    <a:pt x="14558" y="948"/>
                  </a:lnTo>
                  <a:lnTo>
                    <a:pt x="15399" y="948"/>
                  </a:lnTo>
                  <a:cubicBezTo>
                    <a:pt x="15282" y="906"/>
                    <a:pt x="15176" y="863"/>
                    <a:pt x="15058" y="821"/>
                  </a:cubicBezTo>
                  <a:lnTo>
                    <a:pt x="14558" y="821"/>
                  </a:lnTo>
                  <a:lnTo>
                    <a:pt x="14558" y="629"/>
                  </a:lnTo>
                  <a:lnTo>
                    <a:pt x="14366" y="554"/>
                  </a:lnTo>
                  <a:lnTo>
                    <a:pt x="14366" y="821"/>
                  </a:lnTo>
                  <a:lnTo>
                    <a:pt x="13301" y="821"/>
                  </a:lnTo>
                  <a:lnTo>
                    <a:pt x="13301" y="171"/>
                  </a:lnTo>
                  <a:lnTo>
                    <a:pt x="13120" y="96"/>
                  </a:lnTo>
                  <a:lnTo>
                    <a:pt x="13120" y="821"/>
                  </a:lnTo>
                  <a:lnTo>
                    <a:pt x="12055" y="821"/>
                  </a:lnTo>
                  <a:lnTo>
                    <a:pt x="12055" y="1"/>
                  </a:lnTo>
                  <a:cubicBezTo>
                    <a:pt x="11992" y="22"/>
                    <a:pt x="11928" y="54"/>
                    <a:pt x="11864" y="75"/>
                  </a:cubicBezTo>
                  <a:lnTo>
                    <a:pt x="11864" y="821"/>
                  </a:lnTo>
                  <a:lnTo>
                    <a:pt x="10799" y="821"/>
                  </a:lnTo>
                  <a:lnTo>
                    <a:pt x="10799" y="416"/>
                  </a:lnTo>
                  <a:cubicBezTo>
                    <a:pt x="10735" y="437"/>
                    <a:pt x="10671" y="448"/>
                    <a:pt x="10607" y="459"/>
                  </a:cubicBezTo>
                  <a:lnTo>
                    <a:pt x="10607" y="810"/>
                  </a:lnTo>
                  <a:lnTo>
                    <a:pt x="9542" y="810"/>
                  </a:lnTo>
                  <a:lnTo>
                    <a:pt x="9542" y="565"/>
                  </a:lnTo>
                  <a:lnTo>
                    <a:pt x="9361" y="565"/>
                  </a:lnTo>
                  <a:lnTo>
                    <a:pt x="9361" y="810"/>
                  </a:lnTo>
                  <a:lnTo>
                    <a:pt x="8296" y="810"/>
                  </a:lnTo>
                  <a:lnTo>
                    <a:pt x="8296" y="469"/>
                  </a:lnTo>
                  <a:cubicBezTo>
                    <a:pt x="8232" y="448"/>
                    <a:pt x="8158" y="437"/>
                    <a:pt x="8105" y="427"/>
                  </a:cubicBezTo>
                  <a:lnTo>
                    <a:pt x="8105" y="810"/>
                  </a:lnTo>
                  <a:lnTo>
                    <a:pt x="7040" y="810"/>
                  </a:lnTo>
                  <a:lnTo>
                    <a:pt x="7040" y="86"/>
                  </a:lnTo>
                  <a:cubicBezTo>
                    <a:pt x="6976" y="65"/>
                    <a:pt x="6912" y="33"/>
                    <a:pt x="68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7"/>
            <p:cNvSpPr/>
            <p:nvPr/>
          </p:nvSpPr>
          <p:spPr>
            <a:xfrm>
              <a:off x="6428525" y="2371175"/>
              <a:ext cx="52475" cy="59825"/>
            </a:xfrm>
            <a:custGeom>
              <a:avLst/>
              <a:gdLst/>
              <a:ahLst/>
              <a:cxnLst/>
              <a:rect l="l" t="t" r="r" b="b"/>
              <a:pathLst>
                <a:path w="2099" h="2393" extrusionOk="0">
                  <a:moveTo>
                    <a:pt x="1010" y="1"/>
                  </a:moveTo>
                  <a:cubicBezTo>
                    <a:pt x="889" y="1"/>
                    <a:pt x="799" y="28"/>
                    <a:pt x="778" y="35"/>
                  </a:cubicBezTo>
                  <a:cubicBezTo>
                    <a:pt x="714" y="56"/>
                    <a:pt x="1" y="152"/>
                    <a:pt x="128" y="1079"/>
                  </a:cubicBezTo>
                  <a:cubicBezTo>
                    <a:pt x="232" y="1898"/>
                    <a:pt x="669" y="2393"/>
                    <a:pt x="1122" y="2393"/>
                  </a:cubicBezTo>
                  <a:cubicBezTo>
                    <a:pt x="1181" y="2393"/>
                    <a:pt x="1241" y="2384"/>
                    <a:pt x="1300" y="2367"/>
                  </a:cubicBezTo>
                  <a:cubicBezTo>
                    <a:pt x="1822" y="2293"/>
                    <a:pt x="2098" y="1601"/>
                    <a:pt x="1811" y="706"/>
                  </a:cubicBezTo>
                  <a:cubicBezTo>
                    <a:pt x="1619" y="110"/>
                    <a:pt x="1252" y="1"/>
                    <a:pt x="1010" y="1"/>
                  </a:cubicBezTo>
                  <a:close/>
                </a:path>
              </a:pathLst>
            </a:custGeom>
            <a:solidFill>
              <a:srgbClr val="BA2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7"/>
            <p:cNvSpPr/>
            <p:nvPr/>
          </p:nvSpPr>
          <p:spPr>
            <a:xfrm>
              <a:off x="6613825" y="2371175"/>
              <a:ext cx="52200" cy="59825"/>
            </a:xfrm>
            <a:custGeom>
              <a:avLst/>
              <a:gdLst/>
              <a:ahLst/>
              <a:cxnLst/>
              <a:rect l="l" t="t" r="r" b="b"/>
              <a:pathLst>
                <a:path w="2088" h="2393" extrusionOk="0">
                  <a:moveTo>
                    <a:pt x="1088" y="1"/>
                  </a:moveTo>
                  <a:cubicBezTo>
                    <a:pt x="846" y="1"/>
                    <a:pt x="479" y="110"/>
                    <a:pt x="288" y="706"/>
                  </a:cubicBezTo>
                  <a:cubicBezTo>
                    <a:pt x="0" y="1601"/>
                    <a:pt x="277" y="2293"/>
                    <a:pt x="799" y="2367"/>
                  </a:cubicBezTo>
                  <a:cubicBezTo>
                    <a:pt x="857" y="2384"/>
                    <a:pt x="915" y="2393"/>
                    <a:pt x="973" y="2393"/>
                  </a:cubicBezTo>
                  <a:cubicBezTo>
                    <a:pt x="1421" y="2393"/>
                    <a:pt x="1867" y="1898"/>
                    <a:pt x="1970" y="1079"/>
                  </a:cubicBezTo>
                  <a:cubicBezTo>
                    <a:pt x="2087" y="152"/>
                    <a:pt x="1385" y="56"/>
                    <a:pt x="1321" y="35"/>
                  </a:cubicBezTo>
                  <a:cubicBezTo>
                    <a:pt x="1299" y="28"/>
                    <a:pt x="1209" y="1"/>
                    <a:pt x="1088" y="1"/>
                  </a:cubicBezTo>
                  <a:close/>
                </a:path>
              </a:pathLst>
            </a:custGeom>
            <a:solidFill>
              <a:srgbClr val="BA2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7"/>
            <p:cNvSpPr/>
            <p:nvPr/>
          </p:nvSpPr>
          <p:spPr>
            <a:xfrm>
              <a:off x="6446625" y="2261775"/>
              <a:ext cx="197850" cy="251000"/>
            </a:xfrm>
            <a:custGeom>
              <a:avLst/>
              <a:gdLst/>
              <a:ahLst/>
              <a:cxnLst/>
              <a:rect l="l" t="t" r="r" b="b"/>
              <a:pathLst>
                <a:path w="7914" h="10040" extrusionOk="0">
                  <a:moveTo>
                    <a:pt x="3696" y="0"/>
                  </a:moveTo>
                  <a:cubicBezTo>
                    <a:pt x="2890" y="0"/>
                    <a:pt x="654" y="309"/>
                    <a:pt x="352" y="3676"/>
                  </a:cubicBezTo>
                  <a:cubicBezTo>
                    <a:pt x="0" y="7498"/>
                    <a:pt x="1652" y="10040"/>
                    <a:pt x="3780" y="10040"/>
                  </a:cubicBezTo>
                  <a:cubicBezTo>
                    <a:pt x="3840" y="10040"/>
                    <a:pt x="3901" y="10038"/>
                    <a:pt x="3962" y="10034"/>
                  </a:cubicBezTo>
                  <a:cubicBezTo>
                    <a:pt x="4023" y="10038"/>
                    <a:pt x="4084" y="10040"/>
                    <a:pt x="4144" y="10040"/>
                  </a:cubicBezTo>
                  <a:cubicBezTo>
                    <a:pt x="6272" y="10040"/>
                    <a:pt x="7914" y="7498"/>
                    <a:pt x="7572" y="3676"/>
                  </a:cubicBezTo>
                  <a:cubicBezTo>
                    <a:pt x="7261" y="309"/>
                    <a:pt x="5024" y="0"/>
                    <a:pt x="4224" y="0"/>
                  </a:cubicBezTo>
                  <a:cubicBezTo>
                    <a:pt x="4093" y="0"/>
                    <a:pt x="4001" y="9"/>
                    <a:pt x="3962" y="13"/>
                  </a:cubicBezTo>
                  <a:cubicBezTo>
                    <a:pt x="3922" y="9"/>
                    <a:pt x="3828" y="0"/>
                    <a:pt x="3696" y="0"/>
                  </a:cubicBezTo>
                  <a:close/>
                </a:path>
              </a:pathLst>
            </a:custGeom>
            <a:solidFill>
              <a:srgbClr val="C44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7"/>
            <p:cNvSpPr/>
            <p:nvPr/>
          </p:nvSpPr>
          <p:spPr>
            <a:xfrm>
              <a:off x="6550450" y="2386950"/>
              <a:ext cx="12800" cy="49550"/>
            </a:xfrm>
            <a:custGeom>
              <a:avLst/>
              <a:gdLst/>
              <a:ahLst/>
              <a:cxnLst/>
              <a:rect l="l" t="t" r="r" b="b"/>
              <a:pathLst>
                <a:path w="512" h="1982" extrusionOk="0">
                  <a:moveTo>
                    <a:pt x="235" y="0"/>
                  </a:moveTo>
                  <a:lnTo>
                    <a:pt x="235" y="0"/>
                  </a:lnTo>
                  <a:cubicBezTo>
                    <a:pt x="246" y="256"/>
                    <a:pt x="278" y="522"/>
                    <a:pt x="299" y="778"/>
                  </a:cubicBezTo>
                  <a:cubicBezTo>
                    <a:pt x="330" y="1033"/>
                    <a:pt x="360" y="1268"/>
                    <a:pt x="391" y="1521"/>
                  </a:cubicBezTo>
                  <a:lnTo>
                    <a:pt x="391" y="1521"/>
                  </a:lnTo>
                  <a:cubicBezTo>
                    <a:pt x="314" y="1579"/>
                    <a:pt x="239" y="1638"/>
                    <a:pt x="182" y="1715"/>
                  </a:cubicBezTo>
                  <a:cubicBezTo>
                    <a:pt x="107" y="1789"/>
                    <a:pt x="43" y="1875"/>
                    <a:pt x="1" y="1981"/>
                  </a:cubicBezTo>
                  <a:cubicBezTo>
                    <a:pt x="97" y="1939"/>
                    <a:pt x="192" y="1885"/>
                    <a:pt x="267" y="1811"/>
                  </a:cubicBezTo>
                  <a:cubicBezTo>
                    <a:pt x="352" y="1747"/>
                    <a:pt x="427" y="1672"/>
                    <a:pt x="491" y="1598"/>
                  </a:cubicBezTo>
                  <a:lnTo>
                    <a:pt x="512" y="1566"/>
                  </a:lnTo>
                  <a:lnTo>
                    <a:pt x="512" y="1545"/>
                  </a:lnTo>
                  <a:cubicBezTo>
                    <a:pt x="469" y="1278"/>
                    <a:pt x="427" y="1023"/>
                    <a:pt x="374" y="767"/>
                  </a:cubicBezTo>
                  <a:cubicBezTo>
                    <a:pt x="331" y="512"/>
                    <a:pt x="288" y="256"/>
                    <a:pt x="235" y="0"/>
                  </a:cubicBezTo>
                  <a:close/>
                </a:path>
              </a:pathLst>
            </a:custGeom>
            <a:solidFill>
              <a:srgbClr val="B6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7"/>
            <p:cNvSpPr/>
            <p:nvPr/>
          </p:nvSpPr>
          <p:spPr>
            <a:xfrm>
              <a:off x="6499350" y="2375225"/>
              <a:ext cx="12275" cy="26650"/>
            </a:xfrm>
            <a:custGeom>
              <a:avLst/>
              <a:gdLst/>
              <a:ahLst/>
              <a:cxnLst/>
              <a:rect l="l" t="t" r="r" b="b"/>
              <a:pathLst>
                <a:path w="491" h="1066" extrusionOk="0">
                  <a:moveTo>
                    <a:pt x="245" y="1"/>
                  </a:moveTo>
                  <a:cubicBezTo>
                    <a:pt x="107" y="1"/>
                    <a:pt x="0" y="235"/>
                    <a:pt x="0" y="533"/>
                  </a:cubicBezTo>
                  <a:cubicBezTo>
                    <a:pt x="0" y="821"/>
                    <a:pt x="107" y="1066"/>
                    <a:pt x="245" y="1066"/>
                  </a:cubicBezTo>
                  <a:cubicBezTo>
                    <a:pt x="373" y="1066"/>
                    <a:pt x="490" y="821"/>
                    <a:pt x="490" y="533"/>
                  </a:cubicBezTo>
                  <a:cubicBezTo>
                    <a:pt x="490" y="235"/>
                    <a:pt x="384" y="1"/>
                    <a:pt x="245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7"/>
            <p:cNvSpPr/>
            <p:nvPr/>
          </p:nvSpPr>
          <p:spPr>
            <a:xfrm>
              <a:off x="6583200" y="2375225"/>
              <a:ext cx="12275" cy="26650"/>
            </a:xfrm>
            <a:custGeom>
              <a:avLst/>
              <a:gdLst/>
              <a:ahLst/>
              <a:cxnLst/>
              <a:rect l="l" t="t" r="r" b="b"/>
              <a:pathLst>
                <a:path w="491" h="1066" extrusionOk="0">
                  <a:moveTo>
                    <a:pt x="246" y="1"/>
                  </a:moveTo>
                  <a:cubicBezTo>
                    <a:pt x="107" y="1"/>
                    <a:pt x="1" y="235"/>
                    <a:pt x="1" y="533"/>
                  </a:cubicBezTo>
                  <a:cubicBezTo>
                    <a:pt x="1" y="821"/>
                    <a:pt x="107" y="1066"/>
                    <a:pt x="246" y="1066"/>
                  </a:cubicBezTo>
                  <a:cubicBezTo>
                    <a:pt x="384" y="1066"/>
                    <a:pt x="490" y="821"/>
                    <a:pt x="490" y="533"/>
                  </a:cubicBezTo>
                  <a:cubicBezTo>
                    <a:pt x="490" y="235"/>
                    <a:pt x="384" y="1"/>
                    <a:pt x="246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7"/>
            <p:cNvSpPr/>
            <p:nvPr/>
          </p:nvSpPr>
          <p:spPr>
            <a:xfrm>
              <a:off x="6484425" y="2351150"/>
              <a:ext cx="42375" cy="15600"/>
            </a:xfrm>
            <a:custGeom>
              <a:avLst/>
              <a:gdLst/>
              <a:ahLst/>
              <a:cxnLst/>
              <a:rect l="l" t="t" r="r" b="b"/>
              <a:pathLst>
                <a:path w="1695" h="624" extrusionOk="0">
                  <a:moveTo>
                    <a:pt x="915" y="0"/>
                  </a:moveTo>
                  <a:cubicBezTo>
                    <a:pt x="884" y="0"/>
                    <a:pt x="852" y="2"/>
                    <a:pt x="821" y="6"/>
                  </a:cubicBezTo>
                  <a:cubicBezTo>
                    <a:pt x="640" y="16"/>
                    <a:pt x="459" y="91"/>
                    <a:pt x="320" y="208"/>
                  </a:cubicBezTo>
                  <a:cubicBezTo>
                    <a:pt x="171" y="314"/>
                    <a:pt x="65" y="453"/>
                    <a:pt x="1" y="623"/>
                  </a:cubicBezTo>
                  <a:cubicBezTo>
                    <a:pt x="150" y="538"/>
                    <a:pt x="288" y="463"/>
                    <a:pt x="427" y="400"/>
                  </a:cubicBezTo>
                  <a:cubicBezTo>
                    <a:pt x="565" y="336"/>
                    <a:pt x="704" y="304"/>
                    <a:pt x="853" y="282"/>
                  </a:cubicBezTo>
                  <a:cubicBezTo>
                    <a:pt x="876" y="281"/>
                    <a:pt x="899" y="280"/>
                    <a:pt x="922" y="280"/>
                  </a:cubicBezTo>
                  <a:cubicBezTo>
                    <a:pt x="1037" y="280"/>
                    <a:pt x="1153" y="302"/>
                    <a:pt x="1268" y="346"/>
                  </a:cubicBezTo>
                  <a:cubicBezTo>
                    <a:pt x="1332" y="368"/>
                    <a:pt x="1407" y="400"/>
                    <a:pt x="1481" y="432"/>
                  </a:cubicBezTo>
                  <a:cubicBezTo>
                    <a:pt x="1545" y="463"/>
                    <a:pt x="1620" y="517"/>
                    <a:pt x="1694" y="549"/>
                  </a:cubicBezTo>
                  <a:cubicBezTo>
                    <a:pt x="1662" y="474"/>
                    <a:pt x="1620" y="389"/>
                    <a:pt x="1566" y="325"/>
                  </a:cubicBezTo>
                  <a:cubicBezTo>
                    <a:pt x="1502" y="250"/>
                    <a:pt x="1438" y="197"/>
                    <a:pt x="1364" y="144"/>
                  </a:cubicBezTo>
                  <a:cubicBezTo>
                    <a:pt x="1230" y="46"/>
                    <a:pt x="1075" y="0"/>
                    <a:pt x="915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7"/>
            <p:cNvSpPr/>
            <p:nvPr/>
          </p:nvSpPr>
          <p:spPr>
            <a:xfrm>
              <a:off x="6568825" y="2351150"/>
              <a:ext cx="42625" cy="15600"/>
            </a:xfrm>
            <a:custGeom>
              <a:avLst/>
              <a:gdLst/>
              <a:ahLst/>
              <a:cxnLst/>
              <a:rect l="l" t="t" r="r" b="b"/>
              <a:pathLst>
                <a:path w="1705" h="624" extrusionOk="0">
                  <a:moveTo>
                    <a:pt x="926" y="0"/>
                  </a:moveTo>
                  <a:cubicBezTo>
                    <a:pt x="894" y="0"/>
                    <a:pt x="863" y="2"/>
                    <a:pt x="831" y="6"/>
                  </a:cubicBezTo>
                  <a:cubicBezTo>
                    <a:pt x="639" y="16"/>
                    <a:pt x="469" y="91"/>
                    <a:pt x="320" y="208"/>
                  </a:cubicBezTo>
                  <a:cubicBezTo>
                    <a:pt x="182" y="314"/>
                    <a:pt x="64" y="453"/>
                    <a:pt x="1" y="623"/>
                  </a:cubicBezTo>
                  <a:cubicBezTo>
                    <a:pt x="139" y="538"/>
                    <a:pt x="288" y="463"/>
                    <a:pt x="437" y="400"/>
                  </a:cubicBezTo>
                  <a:cubicBezTo>
                    <a:pt x="565" y="336"/>
                    <a:pt x="714" y="304"/>
                    <a:pt x="852" y="282"/>
                  </a:cubicBezTo>
                  <a:cubicBezTo>
                    <a:pt x="876" y="281"/>
                    <a:pt x="899" y="280"/>
                    <a:pt x="922" y="280"/>
                  </a:cubicBezTo>
                  <a:cubicBezTo>
                    <a:pt x="1040" y="280"/>
                    <a:pt x="1161" y="302"/>
                    <a:pt x="1268" y="346"/>
                  </a:cubicBezTo>
                  <a:cubicBezTo>
                    <a:pt x="1342" y="368"/>
                    <a:pt x="1406" y="400"/>
                    <a:pt x="1481" y="432"/>
                  </a:cubicBezTo>
                  <a:cubicBezTo>
                    <a:pt x="1555" y="463"/>
                    <a:pt x="1619" y="517"/>
                    <a:pt x="1704" y="549"/>
                  </a:cubicBezTo>
                  <a:cubicBezTo>
                    <a:pt x="1662" y="474"/>
                    <a:pt x="1619" y="389"/>
                    <a:pt x="1566" y="325"/>
                  </a:cubicBezTo>
                  <a:cubicBezTo>
                    <a:pt x="1513" y="250"/>
                    <a:pt x="1449" y="197"/>
                    <a:pt x="1374" y="144"/>
                  </a:cubicBezTo>
                  <a:cubicBezTo>
                    <a:pt x="1241" y="46"/>
                    <a:pt x="1085" y="0"/>
                    <a:pt x="926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7"/>
            <p:cNvSpPr/>
            <p:nvPr/>
          </p:nvSpPr>
          <p:spPr>
            <a:xfrm>
              <a:off x="6508400" y="2449775"/>
              <a:ext cx="82275" cy="15050"/>
            </a:xfrm>
            <a:custGeom>
              <a:avLst/>
              <a:gdLst/>
              <a:ahLst/>
              <a:cxnLst/>
              <a:rect l="l" t="t" r="r" b="b"/>
              <a:pathLst>
                <a:path w="3291" h="602" extrusionOk="0">
                  <a:moveTo>
                    <a:pt x="3291" y="1"/>
                  </a:moveTo>
                  <a:lnTo>
                    <a:pt x="0" y="33"/>
                  </a:lnTo>
                  <a:cubicBezTo>
                    <a:pt x="611" y="459"/>
                    <a:pt x="1176" y="602"/>
                    <a:pt x="1658" y="602"/>
                  </a:cubicBezTo>
                  <a:cubicBezTo>
                    <a:pt x="2646" y="602"/>
                    <a:pt x="3291" y="1"/>
                    <a:pt x="32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7"/>
            <p:cNvSpPr/>
            <p:nvPr/>
          </p:nvSpPr>
          <p:spPr>
            <a:xfrm>
              <a:off x="6445025" y="2282425"/>
              <a:ext cx="199700" cy="258500"/>
            </a:xfrm>
            <a:custGeom>
              <a:avLst/>
              <a:gdLst/>
              <a:ahLst/>
              <a:cxnLst/>
              <a:rect l="l" t="t" r="r" b="b"/>
              <a:pathLst>
                <a:path w="7988" h="10340" extrusionOk="0">
                  <a:moveTo>
                    <a:pt x="1061" y="1"/>
                  </a:moveTo>
                  <a:cubicBezTo>
                    <a:pt x="684" y="1"/>
                    <a:pt x="203" y="604"/>
                    <a:pt x="203" y="604"/>
                  </a:cubicBezTo>
                  <a:cubicBezTo>
                    <a:pt x="203" y="604"/>
                    <a:pt x="1" y="5502"/>
                    <a:pt x="565" y="7791"/>
                  </a:cubicBezTo>
                  <a:cubicBezTo>
                    <a:pt x="991" y="9527"/>
                    <a:pt x="2237" y="9996"/>
                    <a:pt x="2237" y="9996"/>
                  </a:cubicBezTo>
                  <a:cubicBezTo>
                    <a:pt x="2237" y="9996"/>
                    <a:pt x="3130" y="10340"/>
                    <a:pt x="4203" y="10340"/>
                  </a:cubicBezTo>
                  <a:cubicBezTo>
                    <a:pt x="5075" y="10340"/>
                    <a:pt x="6065" y="10113"/>
                    <a:pt x="6795" y="9293"/>
                  </a:cubicBezTo>
                  <a:cubicBezTo>
                    <a:pt x="7263" y="8760"/>
                    <a:pt x="7987" y="6002"/>
                    <a:pt x="7657" y="1040"/>
                  </a:cubicBezTo>
                  <a:lnTo>
                    <a:pt x="6465" y="540"/>
                  </a:lnTo>
                  <a:lnTo>
                    <a:pt x="6465" y="540"/>
                  </a:lnTo>
                  <a:cubicBezTo>
                    <a:pt x="6465" y="540"/>
                    <a:pt x="6656" y="2968"/>
                    <a:pt x="7263" y="3266"/>
                  </a:cubicBezTo>
                  <a:cubicBezTo>
                    <a:pt x="7263" y="3266"/>
                    <a:pt x="7082" y="7610"/>
                    <a:pt x="6326" y="8132"/>
                  </a:cubicBezTo>
                  <a:cubicBezTo>
                    <a:pt x="6276" y="8167"/>
                    <a:pt x="6236" y="8182"/>
                    <a:pt x="6205" y="8182"/>
                  </a:cubicBezTo>
                  <a:cubicBezTo>
                    <a:pt x="5857" y="8182"/>
                    <a:pt x="6652" y="6162"/>
                    <a:pt x="5552" y="6162"/>
                  </a:cubicBezTo>
                  <a:cubicBezTo>
                    <a:pt x="5544" y="6162"/>
                    <a:pt x="5536" y="6162"/>
                    <a:pt x="5528" y="6162"/>
                  </a:cubicBezTo>
                  <a:cubicBezTo>
                    <a:pt x="4292" y="6194"/>
                    <a:pt x="4260" y="6226"/>
                    <a:pt x="4260" y="6226"/>
                  </a:cubicBezTo>
                  <a:cubicBezTo>
                    <a:pt x="4260" y="6226"/>
                    <a:pt x="3803" y="6151"/>
                    <a:pt x="3310" y="6151"/>
                  </a:cubicBezTo>
                  <a:cubicBezTo>
                    <a:pt x="2722" y="6151"/>
                    <a:pt x="2081" y="6258"/>
                    <a:pt x="2099" y="6727"/>
                  </a:cubicBezTo>
                  <a:cubicBezTo>
                    <a:pt x="2131" y="7600"/>
                    <a:pt x="2365" y="8164"/>
                    <a:pt x="2067" y="8164"/>
                  </a:cubicBezTo>
                  <a:cubicBezTo>
                    <a:pt x="1769" y="8164"/>
                    <a:pt x="672" y="7461"/>
                    <a:pt x="874" y="2904"/>
                  </a:cubicBezTo>
                  <a:cubicBezTo>
                    <a:pt x="874" y="2904"/>
                    <a:pt x="1502" y="2669"/>
                    <a:pt x="1502" y="1072"/>
                  </a:cubicBezTo>
                  <a:cubicBezTo>
                    <a:pt x="1502" y="250"/>
                    <a:pt x="1303" y="1"/>
                    <a:pt x="1061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7"/>
            <p:cNvSpPr/>
            <p:nvPr/>
          </p:nvSpPr>
          <p:spPr>
            <a:xfrm>
              <a:off x="6429325" y="2180550"/>
              <a:ext cx="253750" cy="190725"/>
            </a:xfrm>
            <a:custGeom>
              <a:avLst/>
              <a:gdLst/>
              <a:ahLst/>
              <a:cxnLst/>
              <a:rect l="l" t="t" r="r" b="b"/>
              <a:pathLst>
                <a:path w="10150" h="7629" extrusionOk="0">
                  <a:moveTo>
                    <a:pt x="5902" y="1"/>
                  </a:moveTo>
                  <a:cubicBezTo>
                    <a:pt x="5054" y="1"/>
                    <a:pt x="1404" y="946"/>
                    <a:pt x="799" y="2623"/>
                  </a:cubicBezTo>
                  <a:cubicBezTo>
                    <a:pt x="1" y="4849"/>
                    <a:pt x="608" y="6116"/>
                    <a:pt x="863" y="7628"/>
                  </a:cubicBezTo>
                  <a:lnTo>
                    <a:pt x="1992" y="4412"/>
                  </a:lnTo>
                  <a:cubicBezTo>
                    <a:pt x="1992" y="4412"/>
                    <a:pt x="2950" y="5711"/>
                    <a:pt x="4090" y="5711"/>
                  </a:cubicBezTo>
                  <a:cubicBezTo>
                    <a:pt x="4728" y="5711"/>
                    <a:pt x="4090" y="4615"/>
                    <a:pt x="4090" y="4615"/>
                  </a:cubicBezTo>
                  <a:lnTo>
                    <a:pt x="4090" y="4615"/>
                  </a:lnTo>
                  <a:cubicBezTo>
                    <a:pt x="4090" y="4615"/>
                    <a:pt x="4975" y="5978"/>
                    <a:pt x="5900" y="5978"/>
                  </a:cubicBezTo>
                  <a:cubicBezTo>
                    <a:pt x="5911" y="5978"/>
                    <a:pt x="5921" y="5978"/>
                    <a:pt x="5932" y="5978"/>
                  </a:cubicBezTo>
                  <a:cubicBezTo>
                    <a:pt x="6663" y="5952"/>
                    <a:pt x="6320" y="5119"/>
                    <a:pt x="6143" y="4768"/>
                  </a:cubicBezTo>
                  <a:lnTo>
                    <a:pt x="6143" y="4768"/>
                  </a:lnTo>
                  <a:cubicBezTo>
                    <a:pt x="6347" y="5124"/>
                    <a:pt x="6906" y="5980"/>
                    <a:pt x="7569" y="5980"/>
                  </a:cubicBezTo>
                  <a:cubicBezTo>
                    <a:pt x="7587" y="5980"/>
                    <a:pt x="7606" y="5979"/>
                    <a:pt x="7625" y="5978"/>
                  </a:cubicBezTo>
                  <a:cubicBezTo>
                    <a:pt x="8108" y="5942"/>
                    <a:pt x="8090" y="5490"/>
                    <a:pt x="7981" y="5098"/>
                  </a:cubicBezTo>
                  <a:lnTo>
                    <a:pt x="7981" y="5098"/>
                  </a:lnTo>
                  <a:cubicBezTo>
                    <a:pt x="8161" y="5451"/>
                    <a:pt x="8447" y="5835"/>
                    <a:pt x="8842" y="5835"/>
                  </a:cubicBezTo>
                  <a:cubicBezTo>
                    <a:pt x="8889" y="5835"/>
                    <a:pt x="8938" y="5830"/>
                    <a:pt x="8988" y="5818"/>
                  </a:cubicBezTo>
                  <a:cubicBezTo>
                    <a:pt x="9819" y="5616"/>
                    <a:pt x="8786" y="4317"/>
                    <a:pt x="8786" y="4316"/>
                  </a:cubicBezTo>
                  <a:lnTo>
                    <a:pt x="8786" y="4316"/>
                  </a:lnTo>
                  <a:cubicBezTo>
                    <a:pt x="8786" y="4317"/>
                    <a:pt x="9456" y="4946"/>
                    <a:pt x="9765" y="4946"/>
                  </a:cubicBezTo>
                  <a:cubicBezTo>
                    <a:pt x="9773" y="4946"/>
                    <a:pt x="9780" y="4945"/>
                    <a:pt x="9787" y="4945"/>
                  </a:cubicBezTo>
                  <a:cubicBezTo>
                    <a:pt x="10085" y="4913"/>
                    <a:pt x="10085" y="4018"/>
                    <a:pt x="9052" y="3582"/>
                  </a:cubicBezTo>
                  <a:cubicBezTo>
                    <a:pt x="9052" y="3582"/>
                    <a:pt x="10085" y="3550"/>
                    <a:pt x="10117" y="3049"/>
                  </a:cubicBezTo>
                  <a:cubicBezTo>
                    <a:pt x="10150" y="2614"/>
                    <a:pt x="9759" y="2394"/>
                    <a:pt x="8876" y="2394"/>
                  </a:cubicBezTo>
                  <a:cubicBezTo>
                    <a:pt x="8613" y="2394"/>
                    <a:pt x="8307" y="2414"/>
                    <a:pt x="7955" y="2453"/>
                  </a:cubicBezTo>
                  <a:cubicBezTo>
                    <a:pt x="7955" y="2453"/>
                    <a:pt x="9222" y="1921"/>
                    <a:pt x="8956" y="1452"/>
                  </a:cubicBezTo>
                  <a:cubicBezTo>
                    <a:pt x="8887" y="1331"/>
                    <a:pt x="8761" y="1286"/>
                    <a:pt x="8611" y="1286"/>
                  </a:cubicBezTo>
                  <a:cubicBezTo>
                    <a:pt x="8227" y="1286"/>
                    <a:pt x="7692" y="1580"/>
                    <a:pt x="7582" y="1643"/>
                  </a:cubicBezTo>
                  <a:lnTo>
                    <a:pt x="7582" y="1643"/>
                  </a:lnTo>
                  <a:cubicBezTo>
                    <a:pt x="7731" y="1554"/>
                    <a:pt x="8636" y="986"/>
                    <a:pt x="8019" y="526"/>
                  </a:cubicBezTo>
                  <a:cubicBezTo>
                    <a:pt x="7852" y="398"/>
                    <a:pt x="7469" y="311"/>
                    <a:pt x="6967" y="311"/>
                  </a:cubicBezTo>
                  <a:cubicBezTo>
                    <a:pt x="6616" y="311"/>
                    <a:pt x="6208" y="353"/>
                    <a:pt x="5776" y="454"/>
                  </a:cubicBezTo>
                  <a:lnTo>
                    <a:pt x="5776" y="454"/>
                  </a:lnTo>
                  <a:cubicBezTo>
                    <a:pt x="6035" y="249"/>
                    <a:pt x="6165" y="89"/>
                    <a:pt x="6060" y="25"/>
                  </a:cubicBezTo>
                  <a:cubicBezTo>
                    <a:pt x="6034" y="9"/>
                    <a:pt x="5980" y="1"/>
                    <a:pt x="5902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8" name="Google Shape;428;p27"/>
          <p:cNvGrpSpPr/>
          <p:nvPr/>
        </p:nvGrpSpPr>
        <p:grpSpPr>
          <a:xfrm>
            <a:off x="6348584" y="2764086"/>
            <a:ext cx="691830" cy="773505"/>
            <a:chOff x="2839875" y="2954850"/>
            <a:chExt cx="524750" cy="586700"/>
          </a:xfrm>
        </p:grpSpPr>
        <p:sp>
          <p:nvSpPr>
            <p:cNvPr id="429" name="Google Shape;429;p27"/>
            <p:cNvSpPr/>
            <p:nvPr/>
          </p:nvSpPr>
          <p:spPr>
            <a:xfrm>
              <a:off x="3122350" y="3040250"/>
              <a:ext cx="241750" cy="408575"/>
            </a:xfrm>
            <a:custGeom>
              <a:avLst/>
              <a:gdLst/>
              <a:ahLst/>
              <a:cxnLst/>
              <a:rect l="l" t="t" r="r" b="b"/>
              <a:pathLst>
                <a:path w="9670" h="16343" extrusionOk="0">
                  <a:moveTo>
                    <a:pt x="4835" y="0"/>
                  </a:moveTo>
                  <a:lnTo>
                    <a:pt x="0" y="6784"/>
                  </a:lnTo>
                  <a:lnTo>
                    <a:pt x="799" y="13226"/>
                  </a:lnTo>
                  <a:cubicBezTo>
                    <a:pt x="799" y="13226"/>
                    <a:pt x="2606" y="16342"/>
                    <a:pt x="4547" y="16342"/>
                  </a:cubicBezTo>
                  <a:cubicBezTo>
                    <a:pt x="5045" y="16342"/>
                    <a:pt x="5551" y="16137"/>
                    <a:pt x="6038" y="15622"/>
                  </a:cubicBezTo>
                  <a:cubicBezTo>
                    <a:pt x="9669" y="11756"/>
                    <a:pt x="6613" y="10340"/>
                    <a:pt x="6208" y="8647"/>
                  </a:cubicBezTo>
                  <a:cubicBezTo>
                    <a:pt x="5814" y="6965"/>
                    <a:pt x="7795" y="6645"/>
                    <a:pt x="6262" y="4217"/>
                  </a:cubicBezTo>
                  <a:cubicBezTo>
                    <a:pt x="5197" y="2524"/>
                    <a:pt x="4835" y="0"/>
                    <a:pt x="48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7"/>
            <p:cNvSpPr/>
            <p:nvPr/>
          </p:nvSpPr>
          <p:spPr>
            <a:xfrm>
              <a:off x="3122350" y="3120900"/>
              <a:ext cx="174125" cy="291200"/>
            </a:xfrm>
            <a:custGeom>
              <a:avLst/>
              <a:gdLst/>
              <a:ahLst/>
              <a:cxnLst/>
              <a:rect l="l" t="t" r="r" b="b"/>
              <a:pathLst>
                <a:path w="6965" h="11648" extrusionOk="0">
                  <a:moveTo>
                    <a:pt x="2545" y="1"/>
                  </a:moveTo>
                  <a:lnTo>
                    <a:pt x="0" y="3142"/>
                  </a:lnTo>
                  <a:lnTo>
                    <a:pt x="799" y="8829"/>
                  </a:lnTo>
                  <a:cubicBezTo>
                    <a:pt x="1278" y="9531"/>
                    <a:pt x="1853" y="10160"/>
                    <a:pt x="2513" y="10703"/>
                  </a:cubicBezTo>
                  <a:cubicBezTo>
                    <a:pt x="2538" y="10675"/>
                    <a:pt x="2566" y="10662"/>
                    <a:pt x="2597" y="10662"/>
                  </a:cubicBezTo>
                  <a:cubicBezTo>
                    <a:pt x="2873" y="10662"/>
                    <a:pt x="3370" y="11647"/>
                    <a:pt x="3683" y="11647"/>
                  </a:cubicBezTo>
                  <a:cubicBezTo>
                    <a:pt x="3698" y="11647"/>
                    <a:pt x="3713" y="11645"/>
                    <a:pt x="3727" y="11640"/>
                  </a:cubicBezTo>
                  <a:cubicBezTo>
                    <a:pt x="4888" y="11235"/>
                    <a:pt x="6964" y="9020"/>
                    <a:pt x="5463" y="7338"/>
                  </a:cubicBezTo>
                  <a:cubicBezTo>
                    <a:pt x="3653" y="5325"/>
                    <a:pt x="5814" y="3025"/>
                    <a:pt x="3663" y="885"/>
                  </a:cubicBezTo>
                  <a:cubicBezTo>
                    <a:pt x="3280" y="597"/>
                    <a:pt x="2907" y="299"/>
                    <a:pt x="2545" y="1"/>
                  </a:cubicBezTo>
                  <a:close/>
                </a:path>
              </a:pathLst>
            </a:custGeom>
            <a:solidFill>
              <a:srgbClr val="C44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7"/>
            <p:cNvSpPr/>
            <p:nvPr/>
          </p:nvSpPr>
          <p:spPr>
            <a:xfrm>
              <a:off x="2839875" y="3256675"/>
              <a:ext cx="524750" cy="284875"/>
            </a:xfrm>
            <a:custGeom>
              <a:avLst/>
              <a:gdLst/>
              <a:ahLst/>
              <a:cxnLst/>
              <a:rect l="l" t="t" r="r" b="b"/>
              <a:pathLst>
                <a:path w="20990" h="11395" extrusionOk="0">
                  <a:moveTo>
                    <a:pt x="10319" y="1"/>
                  </a:moveTo>
                  <a:lnTo>
                    <a:pt x="10319" y="107"/>
                  </a:lnTo>
                  <a:lnTo>
                    <a:pt x="8626" y="1"/>
                  </a:lnTo>
                  <a:lnTo>
                    <a:pt x="8626" y="1"/>
                  </a:lnTo>
                  <a:cubicBezTo>
                    <a:pt x="8626" y="1"/>
                    <a:pt x="8935" y="2972"/>
                    <a:pt x="7806" y="3589"/>
                  </a:cubicBezTo>
                  <a:cubicBezTo>
                    <a:pt x="6678" y="4207"/>
                    <a:pt x="1" y="4516"/>
                    <a:pt x="725" y="11395"/>
                  </a:cubicBezTo>
                  <a:lnTo>
                    <a:pt x="20276" y="11395"/>
                  </a:lnTo>
                  <a:cubicBezTo>
                    <a:pt x="20990" y="4516"/>
                    <a:pt x="14323" y="4207"/>
                    <a:pt x="13195" y="3589"/>
                  </a:cubicBezTo>
                  <a:cubicBezTo>
                    <a:pt x="12066" y="2972"/>
                    <a:pt x="12375" y="1"/>
                    <a:pt x="12375" y="1"/>
                  </a:cubicBezTo>
                  <a:lnTo>
                    <a:pt x="12375" y="1"/>
                  </a:lnTo>
                  <a:lnTo>
                    <a:pt x="10682" y="107"/>
                  </a:lnTo>
                  <a:lnTo>
                    <a:pt x="10682" y="1"/>
                  </a:lnTo>
                  <a:lnTo>
                    <a:pt x="10500" y="54"/>
                  </a:lnTo>
                  <a:lnTo>
                    <a:pt x="10319" y="1"/>
                  </a:lnTo>
                  <a:close/>
                </a:path>
              </a:pathLst>
            </a:custGeom>
            <a:solidFill>
              <a:srgbClr val="F5A6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7"/>
            <p:cNvSpPr/>
            <p:nvPr/>
          </p:nvSpPr>
          <p:spPr>
            <a:xfrm>
              <a:off x="3049675" y="3256675"/>
              <a:ext cx="101175" cy="70575"/>
            </a:xfrm>
            <a:custGeom>
              <a:avLst/>
              <a:gdLst/>
              <a:ahLst/>
              <a:cxnLst/>
              <a:rect l="l" t="t" r="r" b="b"/>
              <a:pathLst>
                <a:path w="4047" h="2823" extrusionOk="0">
                  <a:moveTo>
                    <a:pt x="1927" y="1"/>
                  </a:moveTo>
                  <a:lnTo>
                    <a:pt x="1927" y="107"/>
                  </a:lnTo>
                  <a:lnTo>
                    <a:pt x="234" y="1"/>
                  </a:lnTo>
                  <a:lnTo>
                    <a:pt x="234" y="1"/>
                  </a:lnTo>
                  <a:cubicBezTo>
                    <a:pt x="234" y="1"/>
                    <a:pt x="415" y="1726"/>
                    <a:pt x="0" y="2823"/>
                  </a:cubicBezTo>
                  <a:cubicBezTo>
                    <a:pt x="1352" y="2620"/>
                    <a:pt x="2694" y="2418"/>
                    <a:pt x="4047" y="2205"/>
                  </a:cubicBezTo>
                  <a:cubicBezTo>
                    <a:pt x="3929" y="1470"/>
                    <a:pt x="3908" y="735"/>
                    <a:pt x="3983" y="1"/>
                  </a:cubicBezTo>
                  <a:lnTo>
                    <a:pt x="3983" y="1"/>
                  </a:lnTo>
                  <a:lnTo>
                    <a:pt x="2290" y="107"/>
                  </a:lnTo>
                  <a:lnTo>
                    <a:pt x="2290" y="1"/>
                  </a:lnTo>
                  <a:lnTo>
                    <a:pt x="2108" y="54"/>
                  </a:lnTo>
                  <a:lnTo>
                    <a:pt x="1927" y="1"/>
                  </a:lnTo>
                  <a:close/>
                </a:path>
              </a:pathLst>
            </a:custGeom>
            <a:solidFill>
              <a:srgbClr val="E189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7"/>
            <p:cNvSpPr/>
            <p:nvPr/>
          </p:nvSpPr>
          <p:spPr>
            <a:xfrm>
              <a:off x="3158550" y="3354125"/>
              <a:ext cx="53800" cy="119800"/>
            </a:xfrm>
            <a:custGeom>
              <a:avLst/>
              <a:gdLst/>
              <a:ahLst/>
              <a:cxnLst/>
              <a:rect l="l" t="t" r="r" b="b"/>
              <a:pathLst>
                <a:path w="2152" h="4792" extrusionOk="0">
                  <a:moveTo>
                    <a:pt x="1363" y="0"/>
                  </a:moveTo>
                  <a:cubicBezTo>
                    <a:pt x="1257" y="1235"/>
                    <a:pt x="1119" y="2503"/>
                    <a:pt x="650" y="3621"/>
                  </a:cubicBezTo>
                  <a:cubicBezTo>
                    <a:pt x="469" y="4036"/>
                    <a:pt x="256" y="4430"/>
                    <a:pt x="0" y="4792"/>
                  </a:cubicBezTo>
                  <a:lnTo>
                    <a:pt x="2024" y="4792"/>
                  </a:lnTo>
                  <a:cubicBezTo>
                    <a:pt x="1736" y="3280"/>
                    <a:pt x="1779" y="1715"/>
                    <a:pt x="2151" y="213"/>
                  </a:cubicBezTo>
                  <a:cubicBezTo>
                    <a:pt x="1875" y="128"/>
                    <a:pt x="1608" y="53"/>
                    <a:pt x="1363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7"/>
            <p:cNvSpPr/>
            <p:nvPr/>
          </p:nvSpPr>
          <p:spPr>
            <a:xfrm>
              <a:off x="2847875" y="3375675"/>
              <a:ext cx="511150" cy="165875"/>
            </a:xfrm>
            <a:custGeom>
              <a:avLst/>
              <a:gdLst/>
              <a:ahLst/>
              <a:cxnLst/>
              <a:rect l="l" t="t" r="r" b="b"/>
              <a:pathLst>
                <a:path w="20446" h="6635" extrusionOk="0">
                  <a:moveTo>
                    <a:pt x="3940" y="1"/>
                  </a:moveTo>
                  <a:cubicBezTo>
                    <a:pt x="1960" y="927"/>
                    <a:pt x="0" y="2727"/>
                    <a:pt x="405" y="6635"/>
                  </a:cubicBezTo>
                  <a:lnTo>
                    <a:pt x="20041" y="6635"/>
                  </a:lnTo>
                  <a:cubicBezTo>
                    <a:pt x="20446" y="2727"/>
                    <a:pt x="18497" y="938"/>
                    <a:pt x="16506" y="1"/>
                  </a:cubicBezTo>
                  <a:cubicBezTo>
                    <a:pt x="15388" y="1523"/>
                    <a:pt x="12992" y="2578"/>
                    <a:pt x="10223" y="2578"/>
                  </a:cubicBezTo>
                  <a:cubicBezTo>
                    <a:pt x="7454" y="2578"/>
                    <a:pt x="5058" y="1523"/>
                    <a:pt x="39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7"/>
            <p:cNvSpPr/>
            <p:nvPr/>
          </p:nvSpPr>
          <p:spPr>
            <a:xfrm>
              <a:off x="2875300" y="3375675"/>
              <a:ext cx="447800" cy="120350"/>
            </a:xfrm>
            <a:custGeom>
              <a:avLst/>
              <a:gdLst/>
              <a:ahLst/>
              <a:cxnLst/>
              <a:rect l="l" t="t" r="r" b="b"/>
              <a:pathLst>
                <a:path w="17912" h="4814" extrusionOk="0">
                  <a:moveTo>
                    <a:pt x="2843" y="1"/>
                  </a:moveTo>
                  <a:cubicBezTo>
                    <a:pt x="1757" y="512"/>
                    <a:pt x="682" y="1278"/>
                    <a:pt x="0" y="2503"/>
                  </a:cubicBezTo>
                  <a:cubicBezTo>
                    <a:pt x="1981" y="3909"/>
                    <a:pt x="5101" y="4814"/>
                    <a:pt x="8615" y="4814"/>
                  </a:cubicBezTo>
                  <a:cubicBezTo>
                    <a:pt x="12566" y="4814"/>
                    <a:pt x="16016" y="3674"/>
                    <a:pt x="17911" y="1971"/>
                  </a:cubicBezTo>
                  <a:cubicBezTo>
                    <a:pt x="17240" y="1044"/>
                    <a:pt x="16325" y="427"/>
                    <a:pt x="15409" y="1"/>
                  </a:cubicBezTo>
                  <a:cubicBezTo>
                    <a:pt x="14291" y="1523"/>
                    <a:pt x="11895" y="2578"/>
                    <a:pt x="9126" y="2578"/>
                  </a:cubicBezTo>
                  <a:cubicBezTo>
                    <a:pt x="6357" y="2578"/>
                    <a:pt x="3961" y="1523"/>
                    <a:pt x="2843" y="1"/>
                  </a:cubicBezTo>
                  <a:close/>
                </a:path>
              </a:pathLst>
            </a:custGeom>
            <a:solidFill>
              <a:srgbClr val="356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7"/>
            <p:cNvSpPr/>
            <p:nvPr/>
          </p:nvSpPr>
          <p:spPr>
            <a:xfrm>
              <a:off x="2967400" y="3127425"/>
              <a:ext cx="60725" cy="69375"/>
            </a:xfrm>
            <a:custGeom>
              <a:avLst/>
              <a:gdLst/>
              <a:ahLst/>
              <a:cxnLst/>
              <a:rect l="l" t="t" r="r" b="b"/>
              <a:pathLst>
                <a:path w="2429" h="2775" extrusionOk="0">
                  <a:moveTo>
                    <a:pt x="1161" y="1"/>
                  </a:moveTo>
                  <a:cubicBezTo>
                    <a:pt x="1023" y="1"/>
                    <a:pt x="920" y="31"/>
                    <a:pt x="895" y="38"/>
                  </a:cubicBezTo>
                  <a:cubicBezTo>
                    <a:pt x="820" y="70"/>
                    <a:pt x="1" y="176"/>
                    <a:pt x="139" y="1252"/>
                  </a:cubicBezTo>
                  <a:cubicBezTo>
                    <a:pt x="271" y="2191"/>
                    <a:pt x="775" y="2774"/>
                    <a:pt x="1294" y="2774"/>
                  </a:cubicBezTo>
                  <a:cubicBezTo>
                    <a:pt x="1363" y="2774"/>
                    <a:pt x="1433" y="2764"/>
                    <a:pt x="1502" y="2743"/>
                  </a:cubicBezTo>
                  <a:cubicBezTo>
                    <a:pt x="2109" y="2658"/>
                    <a:pt x="2428" y="1859"/>
                    <a:pt x="2088" y="815"/>
                  </a:cubicBezTo>
                  <a:cubicBezTo>
                    <a:pt x="1867" y="125"/>
                    <a:pt x="1441" y="1"/>
                    <a:pt x="1161" y="1"/>
                  </a:cubicBezTo>
                  <a:close/>
                </a:path>
              </a:pathLst>
            </a:custGeom>
            <a:solidFill>
              <a:srgbClr val="D28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7"/>
            <p:cNvSpPr/>
            <p:nvPr/>
          </p:nvSpPr>
          <p:spPr>
            <a:xfrm>
              <a:off x="3177450" y="3127425"/>
              <a:ext cx="60450" cy="69300"/>
            </a:xfrm>
            <a:custGeom>
              <a:avLst/>
              <a:gdLst/>
              <a:ahLst/>
              <a:cxnLst/>
              <a:rect l="l" t="t" r="r" b="b"/>
              <a:pathLst>
                <a:path w="2418" h="2772" extrusionOk="0">
                  <a:moveTo>
                    <a:pt x="1260" y="1"/>
                  </a:moveTo>
                  <a:cubicBezTo>
                    <a:pt x="977" y="1"/>
                    <a:pt x="551" y="125"/>
                    <a:pt x="331" y="815"/>
                  </a:cubicBezTo>
                  <a:cubicBezTo>
                    <a:pt x="0" y="1859"/>
                    <a:pt x="309" y="2658"/>
                    <a:pt x="927" y="2743"/>
                  </a:cubicBezTo>
                  <a:cubicBezTo>
                    <a:pt x="993" y="2762"/>
                    <a:pt x="1061" y="2772"/>
                    <a:pt x="1127" y="2772"/>
                  </a:cubicBezTo>
                  <a:cubicBezTo>
                    <a:pt x="1649" y="2772"/>
                    <a:pt x="2157" y="2196"/>
                    <a:pt x="2279" y="1252"/>
                  </a:cubicBezTo>
                  <a:cubicBezTo>
                    <a:pt x="2418" y="176"/>
                    <a:pt x="1608" y="70"/>
                    <a:pt x="1534" y="38"/>
                  </a:cubicBezTo>
                  <a:cubicBezTo>
                    <a:pt x="1506" y="31"/>
                    <a:pt x="1400" y="1"/>
                    <a:pt x="1260" y="1"/>
                  </a:cubicBezTo>
                  <a:close/>
                </a:path>
              </a:pathLst>
            </a:custGeom>
            <a:solidFill>
              <a:srgbClr val="E189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7"/>
            <p:cNvSpPr/>
            <p:nvPr/>
          </p:nvSpPr>
          <p:spPr>
            <a:xfrm>
              <a:off x="2989500" y="3002400"/>
              <a:ext cx="228975" cy="290400"/>
            </a:xfrm>
            <a:custGeom>
              <a:avLst/>
              <a:gdLst/>
              <a:ahLst/>
              <a:cxnLst/>
              <a:rect l="l" t="t" r="r" b="b"/>
              <a:pathLst>
                <a:path w="9159" h="11616" extrusionOk="0">
                  <a:moveTo>
                    <a:pt x="4287" y="0"/>
                  </a:moveTo>
                  <a:cubicBezTo>
                    <a:pt x="3369" y="0"/>
                    <a:pt x="755" y="342"/>
                    <a:pt x="405" y="4251"/>
                  </a:cubicBezTo>
                  <a:cubicBezTo>
                    <a:pt x="0" y="8681"/>
                    <a:pt x="1911" y="11615"/>
                    <a:pt x="4383" y="11615"/>
                  </a:cubicBezTo>
                  <a:cubicBezTo>
                    <a:pt x="4448" y="11615"/>
                    <a:pt x="4513" y="11613"/>
                    <a:pt x="4579" y="11609"/>
                  </a:cubicBezTo>
                  <a:cubicBezTo>
                    <a:pt x="4645" y="11613"/>
                    <a:pt x="4711" y="11615"/>
                    <a:pt x="4776" y="11615"/>
                  </a:cubicBezTo>
                  <a:cubicBezTo>
                    <a:pt x="7248" y="11615"/>
                    <a:pt x="9158" y="8681"/>
                    <a:pt x="8754" y="4251"/>
                  </a:cubicBezTo>
                  <a:cubicBezTo>
                    <a:pt x="8395" y="342"/>
                    <a:pt x="5780" y="0"/>
                    <a:pt x="4868" y="0"/>
                  </a:cubicBezTo>
                  <a:cubicBezTo>
                    <a:pt x="4724" y="0"/>
                    <a:pt x="4623" y="9"/>
                    <a:pt x="4579" y="13"/>
                  </a:cubicBezTo>
                  <a:cubicBezTo>
                    <a:pt x="4534" y="9"/>
                    <a:pt x="4432" y="0"/>
                    <a:pt x="4287" y="0"/>
                  </a:cubicBezTo>
                  <a:close/>
                </a:path>
              </a:pathLst>
            </a:custGeom>
            <a:solidFill>
              <a:srgbClr val="F5A6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7"/>
            <p:cNvSpPr/>
            <p:nvPr/>
          </p:nvSpPr>
          <p:spPr>
            <a:xfrm>
              <a:off x="3041950" y="2954850"/>
              <a:ext cx="221250" cy="220650"/>
            </a:xfrm>
            <a:custGeom>
              <a:avLst/>
              <a:gdLst/>
              <a:ahLst/>
              <a:cxnLst/>
              <a:rect l="l" t="t" r="r" b="b"/>
              <a:pathLst>
                <a:path w="8850" h="8826" extrusionOk="0">
                  <a:moveTo>
                    <a:pt x="3444" y="1"/>
                  </a:moveTo>
                  <a:cubicBezTo>
                    <a:pt x="1842" y="1"/>
                    <a:pt x="313" y="756"/>
                    <a:pt x="0" y="2501"/>
                  </a:cubicBezTo>
                  <a:cubicBezTo>
                    <a:pt x="0" y="2501"/>
                    <a:pt x="426" y="5940"/>
                    <a:pt x="3844" y="6600"/>
                  </a:cubicBezTo>
                  <a:lnTo>
                    <a:pt x="3432" y="5584"/>
                  </a:lnTo>
                  <a:lnTo>
                    <a:pt x="3432" y="5584"/>
                  </a:lnTo>
                  <a:cubicBezTo>
                    <a:pt x="3870" y="6229"/>
                    <a:pt x="4737" y="6924"/>
                    <a:pt x="6433" y="6924"/>
                  </a:cubicBezTo>
                  <a:cubicBezTo>
                    <a:pt x="6512" y="6924"/>
                    <a:pt x="6594" y="6923"/>
                    <a:pt x="6677" y="6920"/>
                  </a:cubicBezTo>
                  <a:cubicBezTo>
                    <a:pt x="6677" y="6920"/>
                    <a:pt x="7923" y="7495"/>
                    <a:pt x="7476" y="8826"/>
                  </a:cubicBezTo>
                  <a:cubicBezTo>
                    <a:pt x="8221" y="8123"/>
                    <a:pt x="8519" y="7058"/>
                    <a:pt x="8232" y="6068"/>
                  </a:cubicBezTo>
                  <a:cubicBezTo>
                    <a:pt x="7763" y="4343"/>
                    <a:pt x="8849" y="4236"/>
                    <a:pt x="7124" y="1681"/>
                  </a:cubicBezTo>
                  <a:cubicBezTo>
                    <a:pt x="6401" y="619"/>
                    <a:pt x="4893" y="1"/>
                    <a:pt x="34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7"/>
            <p:cNvSpPr/>
            <p:nvPr/>
          </p:nvSpPr>
          <p:spPr>
            <a:xfrm>
              <a:off x="2852925" y="2985650"/>
              <a:ext cx="228450" cy="452975"/>
            </a:xfrm>
            <a:custGeom>
              <a:avLst/>
              <a:gdLst/>
              <a:ahLst/>
              <a:cxnLst/>
              <a:rect l="l" t="t" r="r" b="b"/>
              <a:pathLst>
                <a:path w="9138" h="18119" extrusionOk="0">
                  <a:moveTo>
                    <a:pt x="7040" y="0"/>
                  </a:moveTo>
                  <a:cubicBezTo>
                    <a:pt x="6584" y="0"/>
                    <a:pt x="6083" y="173"/>
                    <a:pt x="5634" y="715"/>
                  </a:cubicBezTo>
                  <a:cubicBezTo>
                    <a:pt x="4388" y="2227"/>
                    <a:pt x="4697" y="4580"/>
                    <a:pt x="3547" y="6039"/>
                  </a:cubicBezTo>
                  <a:cubicBezTo>
                    <a:pt x="2397" y="7509"/>
                    <a:pt x="2567" y="8797"/>
                    <a:pt x="3994" y="10171"/>
                  </a:cubicBezTo>
                  <a:cubicBezTo>
                    <a:pt x="5410" y="11544"/>
                    <a:pt x="1" y="12833"/>
                    <a:pt x="1726" y="16251"/>
                  </a:cubicBezTo>
                  <a:cubicBezTo>
                    <a:pt x="2401" y="17581"/>
                    <a:pt x="3465" y="18118"/>
                    <a:pt x="4532" y="18118"/>
                  </a:cubicBezTo>
                  <a:cubicBezTo>
                    <a:pt x="6205" y="18118"/>
                    <a:pt x="7884" y="16796"/>
                    <a:pt x="8072" y="15144"/>
                  </a:cubicBezTo>
                  <a:cubicBezTo>
                    <a:pt x="8381" y="12439"/>
                    <a:pt x="8211" y="11853"/>
                    <a:pt x="8211" y="11853"/>
                  </a:cubicBezTo>
                  <a:cubicBezTo>
                    <a:pt x="8211" y="11853"/>
                    <a:pt x="6390" y="10437"/>
                    <a:pt x="6081" y="8169"/>
                  </a:cubicBezTo>
                  <a:cubicBezTo>
                    <a:pt x="5762" y="5911"/>
                    <a:pt x="6294" y="4804"/>
                    <a:pt x="7274" y="4005"/>
                  </a:cubicBezTo>
                  <a:cubicBezTo>
                    <a:pt x="8253" y="3207"/>
                    <a:pt x="9137" y="2493"/>
                    <a:pt x="8520" y="544"/>
                  </a:cubicBezTo>
                  <a:cubicBezTo>
                    <a:pt x="8520" y="544"/>
                    <a:pt x="7849" y="0"/>
                    <a:pt x="70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7"/>
            <p:cNvSpPr/>
            <p:nvPr/>
          </p:nvSpPr>
          <p:spPr>
            <a:xfrm>
              <a:off x="2878475" y="3309650"/>
              <a:ext cx="176800" cy="128975"/>
            </a:xfrm>
            <a:custGeom>
              <a:avLst/>
              <a:gdLst/>
              <a:ahLst/>
              <a:cxnLst/>
              <a:rect l="l" t="t" r="r" b="b"/>
              <a:pathLst>
                <a:path w="7072" h="5159" extrusionOk="0">
                  <a:moveTo>
                    <a:pt x="1215" y="1"/>
                  </a:moveTo>
                  <a:lnTo>
                    <a:pt x="1215" y="1"/>
                  </a:lnTo>
                  <a:cubicBezTo>
                    <a:pt x="491" y="842"/>
                    <a:pt x="1" y="1886"/>
                    <a:pt x="704" y="3291"/>
                  </a:cubicBezTo>
                  <a:cubicBezTo>
                    <a:pt x="1379" y="4621"/>
                    <a:pt x="2443" y="5158"/>
                    <a:pt x="3510" y="5158"/>
                  </a:cubicBezTo>
                  <a:cubicBezTo>
                    <a:pt x="5183" y="5158"/>
                    <a:pt x="6862" y="3836"/>
                    <a:pt x="7050" y="2184"/>
                  </a:cubicBezTo>
                  <a:lnTo>
                    <a:pt x="7072" y="2003"/>
                  </a:lnTo>
                  <a:lnTo>
                    <a:pt x="7072" y="2003"/>
                  </a:lnTo>
                  <a:cubicBezTo>
                    <a:pt x="6313" y="2607"/>
                    <a:pt x="5091" y="3241"/>
                    <a:pt x="3924" y="3241"/>
                  </a:cubicBezTo>
                  <a:cubicBezTo>
                    <a:pt x="2993" y="3241"/>
                    <a:pt x="2098" y="2837"/>
                    <a:pt x="1502" y="1694"/>
                  </a:cubicBezTo>
                  <a:cubicBezTo>
                    <a:pt x="1140" y="991"/>
                    <a:pt x="1087" y="448"/>
                    <a:pt x="1215" y="1"/>
                  </a:cubicBezTo>
                  <a:close/>
                </a:path>
              </a:pathLst>
            </a:custGeom>
            <a:solidFill>
              <a:srgbClr val="C44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7"/>
            <p:cNvSpPr/>
            <p:nvPr/>
          </p:nvSpPr>
          <p:spPr>
            <a:xfrm>
              <a:off x="3112750" y="3165100"/>
              <a:ext cx="15200" cy="46875"/>
            </a:xfrm>
            <a:custGeom>
              <a:avLst/>
              <a:gdLst/>
              <a:ahLst/>
              <a:cxnLst/>
              <a:rect l="l" t="t" r="r" b="b"/>
              <a:pathLst>
                <a:path w="608" h="1875" extrusionOk="0">
                  <a:moveTo>
                    <a:pt x="246" y="1"/>
                  </a:moveTo>
                  <a:cubicBezTo>
                    <a:pt x="224" y="235"/>
                    <a:pt x="235" y="458"/>
                    <a:pt x="278" y="693"/>
                  </a:cubicBezTo>
                  <a:cubicBezTo>
                    <a:pt x="299" y="810"/>
                    <a:pt x="320" y="916"/>
                    <a:pt x="342" y="1023"/>
                  </a:cubicBezTo>
                  <a:cubicBezTo>
                    <a:pt x="361" y="1127"/>
                    <a:pt x="388" y="1223"/>
                    <a:pt x="424" y="1318"/>
                  </a:cubicBezTo>
                  <a:lnTo>
                    <a:pt x="424" y="1318"/>
                  </a:lnTo>
                  <a:cubicBezTo>
                    <a:pt x="353" y="1401"/>
                    <a:pt x="289" y="1483"/>
                    <a:pt x="224" y="1566"/>
                  </a:cubicBezTo>
                  <a:cubicBezTo>
                    <a:pt x="139" y="1672"/>
                    <a:pt x="65" y="1768"/>
                    <a:pt x="1" y="1875"/>
                  </a:cubicBezTo>
                  <a:cubicBezTo>
                    <a:pt x="107" y="1811"/>
                    <a:pt x="203" y="1726"/>
                    <a:pt x="299" y="1651"/>
                  </a:cubicBezTo>
                  <a:cubicBezTo>
                    <a:pt x="405" y="1566"/>
                    <a:pt x="491" y="1481"/>
                    <a:pt x="586" y="1406"/>
                  </a:cubicBezTo>
                  <a:lnTo>
                    <a:pt x="608" y="1374"/>
                  </a:lnTo>
                  <a:lnTo>
                    <a:pt x="608" y="1321"/>
                  </a:lnTo>
                  <a:cubicBezTo>
                    <a:pt x="597" y="1204"/>
                    <a:pt x="576" y="1097"/>
                    <a:pt x="555" y="980"/>
                  </a:cubicBezTo>
                  <a:cubicBezTo>
                    <a:pt x="533" y="874"/>
                    <a:pt x="512" y="757"/>
                    <a:pt x="480" y="650"/>
                  </a:cubicBezTo>
                  <a:cubicBezTo>
                    <a:pt x="427" y="426"/>
                    <a:pt x="342" y="203"/>
                    <a:pt x="246" y="1"/>
                  </a:cubicBezTo>
                  <a:close/>
                </a:path>
              </a:pathLst>
            </a:custGeom>
            <a:solidFill>
              <a:srgbClr val="E189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7"/>
            <p:cNvSpPr/>
            <p:nvPr/>
          </p:nvSpPr>
          <p:spPr>
            <a:xfrm>
              <a:off x="3066425" y="3232450"/>
              <a:ext cx="81225" cy="14650"/>
            </a:xfrm>
            <a:custGeom>
              <a:avLst/>
              <a:gdLst/>
              <a:ahLst/>
              <a:cxnLst/>
              <a:rect l="l" t="t" r="r" b="b"/>
              <a:pathLst>
                <a:path w="3249" h="586" extrusionOk="0">
                  <a:moveTo>
                    <a:pt x="3249" y="1"/>
                  </a:moveTo>
                  <a:lnTo>
                    <a:pt x="1" y="43"/>
                  </a:lnTo>
                  <a:cubicBezTo>
                    <a:pt x="525" y="396"/>
                    <a:pt x="1137" y="585"/>
                    <a:pt x="1719" y="585"/>
                  </a:cubicBezTo>
                  <a:cubicBezTo>
                    <a:pt x="2297" y="585"/>
                    <a:pt x="2846" y="399"/>
                    <a:pt x="32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7"/>
            <p:cNvSpPr/>
            <p:nvPr/>
          </p:nvSpPr>
          <p:spPr>
            <a:xfrm>
              <a:off x="3131125" y="3106975"/>
              <a:ext cx="53800" cy="19825"/>
            </a:xfrm>
            <a:custGeom>
              <a:avLst/>
              <a:gdLst/>
              <a:ahLst/>
              <a:cxnLst/>
              <a:rect l="l" t="t" r="r" b="b"/>
              <a:pathLst>
                <a:path w="2152" h="793" extrusionOk="0">
                  <a:moveTo>
                    <a:pt x="1014" y="0"/>
                  </a:moveTo>
                  <a:cubicBezTo>
                    <a:pt x="922" y="0"/>
                    <a:pt x="834" y="12"/>
                    <a:pt x="746" y="36"/>
                  </a:cubicBezTo>
                  <a:cubicBezTo>
                    <a:pt x="682" y="57"/>
                    <a:pt x="629" y="79"/>
                    <a:pt x="576" y="100"/>
                  </a:cubicBezTo>
                  <a:cubicBezTo>
                    <a:pt x="522" y="121"/>
                    <a:pt x="469" y="153"/>
                    <a:pt x="416" y="185"/>
                  </a:cubicBezTo>
                  <a:cubicBezTo>
                    <a:pt x="320" y="249"/>
                    <a:pt x="235" y="324"/>
                    <a:pt x="171" y="419"/>
                  </a:cubicBezTo>
                  <a:cubicBezTo>
                    <a:pt x="96" y="505"/>
                    <a:pt x="43" y="600"/>
                    <a:pt x="1" y="707"/>
                  </a:cubicBezTo>
                  <a:cubicBezTo>
                    <a:pt x="107" y="654"/>
                    <a:pt x="192" y="600"/>
                    <a:pt x="277" y="558"/>
                  </a:cubicBezTo>
                  <a:cubicBezTo>
                    <a:pt x="363" y="505"/>
                    <a:pt x="458" y="473"/>
                    <a:pt x="544" y="441"/>
                  </a:cubicBezTo>
                  <a:cubicBezTo>
                    <a:pt x="678" y="390"/>
                    <a:pt x="820" y="360"/>
                    <a:pt x="963" y="360"/>
                  </a:cubicBezTo>
                  <a:cubicBezTo>
                    <a:pt x="1001" y="360"/>
                    <a:pt x="1038" y="362"/>
                    <a:pt x="1076" y="366"/>
                  </a:cubicBezTo>
                  <a:cubicBezTo>
                    <a:pt x="1257" y="387"/>
                    <a:pt x="1438" y="430"/>
                    <a:pt x="1609" y="515"/>
                  </a:cubicBezTo>
                  <a:cubicBezTo>
                    <a:pt x="1790" y="590"/>
                    <a:pt x="1981" y="686"/>
                    <a:pt x="2152" y="792"/>
                  </a:cubicBezTo>
                  <a:cubicBezTo>
                    <a:pt x="2066" y="590"/>
                    <a:pt x="1928" y="409"/>
                    <a:pt x="1747" y="270"/>
                  </a:cubicBezTo>
                  <a:cubicBezTo>
                    <a:pt x="1566" y="121"/>
                    <a:pt x="1342" y="36"/>
                    <a:pt x="1108" y="4"/>
                  </a:cubicBezTo>
                  <a:cubicBezTo>
                    <a:pt x="1076" y="1"/>
                    <a:pt x="1045" y="0"/>
                    <a:pt x="1014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7"/>
            <p:cNvSpPr/>
            <p:nvPr/>
          </p:nvSpPr>
          <p:spPr>
            <a:xfrm>
              <a:off x="3024100" y="3106975"/>
              <a:ext cx="53800" cy="19825"/>
            </a:xfrm>
            <a:custGeom>
              <a:avLst/>
              <a:gdLst/>
              <a:ahLst/>
              <a:cxnLst/>
              <a:rect l="l" t="t" r="r" b="b"/>
              <a:pathLst>
                <a:path w="2152" h="793" extrusionOk="0">
                  <a:moveTo>
                    <a:pt x="1010" y="0"/>
                  </a:moveTo>
                  <a:cubicBezTo>
                    <a:pt x="921" y="0"/>
                    <a:pt x="831" y="12"/>
                    <a:pt x="736" y="36"/>
                  </a:cubicBezTo>
                  <a:cubicBezTo>
                    <a:pt x="682" y="57"/>
                    <a:pt x="629" y="79"/>
                    <a:pt x="565" y="100"/>
                  </a:cubicBezTo>
                  <a:cubicBezTo>
                    <a:pt x="512" y="121"/>
                    <a:pt x="469" y="153"/>
                    <a:pt x="416" y="185"/>
                  </a:cubicBezTo>
                  <a:cubicBezTo>
                    <a:pt x="320" y="249"/>
                    <a:pt x="235" y="324"/>
                    <a:pt x="160" y="419"/>
                  </a:cubicBezTo>
                  <a:cubicBezTo>
                    <a:pt x="97" y="505"/>
                    <a:pt x="43" y="600"/>
                    <a:pt x="1" y="707"/>
                  </a:cubicBezTo>
                  <a:cubicBezTo>
                    <a:pt x="97" y="654"/>
                    <a:pt x="182" y="600"/>
                    <a:pt x="278" y="558"/>
                  </a:cubicBezTo>
                  <a:cubicBezTo>
                    <a:pt x="363" y="505"/>
                    <a:pt x="448" y="473"/>
                    <a:pt x="544" y="441"/>
                  </a:cubicBezTo>
                  <a:cubicBezTo>
                    <a:pt x="679" y="390"/>
                    <a:pt x="820" y="360"/>
                    <a:pt x="958" y="360"/>
                  </a:cubicBezTo>
                  <a:cubicBezTo>
                    <a:pt x="994" y="360"/>
                    <a:pt x="1030" y="362"/>
                    <a:pt x="1066" y="366"/>
                  </a:cubicBezTo>
                  <a:cubicBezTo>
                    <a:pt x="1257" y="387"/>
                    <a:pt x="1428" y="430"/>
                    <a:pt x="1598" y="515"/>
                  </a:cubicBezTo>
                  <a:cubicBezTo>
                    <a:pt x="1790" y="590"/>
                    <a:pt x="1971" y="686"/>
                    <a:pt x="2152" y="792"/>
                  </a:cubicBezTo>
                  <a:cubicBezTo>
                    <a:pt x="2067" y="590"/>
                    <a:pt x="1928" y="409"/>
                    <a:pt x="1747" y="270"/>
                  </a:cubicBezTo>
                  <a:cubicBezTo>
                    <a:pt x="1566" y="121"/>
                    <a:pt x="1342" y="36"/>
                    <a:pt x="1098" y="4"/>
                  </a:cubicBezTo>
                  <a:cubicBezTo>
                    <a:pt x="1068" y="1"/>
                    <a:pt x="1039" y="0"/>
                    <a:pt x="1010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7"/>
            <p:cNvSpPr/>
            <p:nvPr/>
          </p:nvSpPr>
          <p:spPr>
            <a:xfrm>
              <a:off x="3039025" y="3145400"/>
              <a:ext cx="35700" cy="22400"/>
            </a:xfrm>
            <a:custGeom>
              <a:avLst/>
              <a:gdLst/>
              <a:ahLst/>
              <a:cxnLst/>
              <a:rect l="l" t="t" r="r" b="b"/>
              <a:pathLst>
                <a:path w="1428" h="896" extrusionOk="0">
                  <a:moveTo>
                    <a:pt x="703" y="1"/>
                  </a:moveTo>
                  <a:cubicBezTo>
                    <a:pt x="586" y="1"/>
                    <a:pt x="479" y="22"/>
                    <a:pt x="373" y="64"/>
                  </a:cubicBezTo>
                  <a:cubicBezTo>
                    <a:pt x="277" y="118"/>
                    <a:pt x="192" y="192"/>
                    <a:pt x="128" y="288"/>
                  </a:cubicBezTo>
                  <a:cubicBezTo>
                    <a:pt x="21" y="469"/>
                    <a:pt x="0" y="693"/>
                    <a:pt x="43" y="895"/>
                  </a:cubicBezTo>
                  <a:cubicBezTo>
                    <a:pt x="64" y="703"/>
                    <a:pt x="128" y="522"/>
                    <a:pt x="234" y="363"/>
                  </a:cubicBezTo>
                  <a:cubicBezTo>
                    <a:pt x="288" y="288"/>
                    <a:pt x="351" y="235"/>
                    <a:pt x="437" y="203"/>
                  </a:cubicBezTo>
                  <a:cubicBezTo>
                    <a:pt x="522" y="171"/>
                    <a:pt x="607" y="160"/>
                    <a:pt x="703" y="160"/>
                  </a:cubicBezTo>
                  <a:cubicBezTo>
                    <a:pt x="884" y="160"/>
                    <a:pt x="1054" y="245"/>
                    <a:pt x="1171" y="384"/>
                  </a:cubicBezTo>
                  <a:cubicBezTo>
                    <a:pt x="1289" y="533"/>
                    <a:pt x="1374" y="703"/>
                    <a:pt x="1416" y="895"/>
                  </a:cubicBezTo>
                  <a:cubicBezTo>
                    <a:pt x="1427" y="682"/>
                    <a:pt x="1374" y="480"/>
                    <a:pt x="1257" y="299"/>
                  </a:cubicBezTo>
                  <a:cubicBezTo>
                    <a:pt x="1129" y="118"/>
                    <a:pt x="927" y="1"/>
                    <a:pt x="703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7"/>
            <p:cNvSpPr/>
            <p:nvPr/>
          </p:nvSpPr>
          <p:spPr>
            <a:xfrm>
              <a:off x="3135125" y="3144000"/>
              <a:ext cx="35950" cy="22200"/>
            </a:xfrm>
            <a:custGeom>
              <a:avLst/>
              <a:gdLst/>
              <a:ahLst/>
              <a:cxnLst/>
              <a:rect l="l" t="t" r="r" b="b"/>
              <a:pathLst>
                <a:path w="1438" h="888" extrusionOk="0">
                  <a:moveTo>
                    <a:pt x="648" y="1"/>
                  </a:moveTo>
                  <a:cubicBezTo>
                    <a:pt x="557" y="1"/>
                    <a:pt x="463" y="21"/>
                    <a:pt x="384" y="57"/>
                  </a:cubicBezTo>
                  <a:cubicBezTo>
                    <a:pt x="277" y="110"/>
                    <a:pt x="192" y="184"/>
                    <a:pt x="139" y="280"/>
                  </a:cubicBezTo>
                  <a:cubicBezTo>
                    <a:pt x="32" y="461"/>
                    <a:pt x="0" y="685"/>
                    <a:pt x="54" y="887"/>
                  </a:cubicBezTo>
                  <a:cubicBezTo>
                    <a:pt x="64" y="695"/>
                    <a:pt x="128" y="514"/>
                    <a:pt x="235" y="355"/>
                  </a:cubicBezTo>
                  <a:cubicBezTo>
                    <a:pt x="288" y="280"/>
                    <a:pt x="362" y="227"/>
                    <a:pt x="437" y="195"/>
                  </a:cubicBezTo>
                  <a:cubicBezTo>
                    <a:pt x="501" y="171"/>
                    <a:pt x="571" y="159"/>
                    <a:pt x="638" y="159"/>
                  </a:cubicBezTo>
                  <a:cubicBezTo>
                    <a:pt x="660" y="159"/>
                    <a:pt x="682" y="160"/>
                    <a:pt x="703" y="163"/>
                  </a:cubicBezTo>
                  <a:cubicBezTo>
                    <a:pt x="884" y="163"/>
                    <a:pt x="1055" y="238"/>
                    <a:pt x="1172" y="376"/>
                  </a:cubicBezTo>
                  <a:cubicBezTo>
                    <a:pt x="1289" y="525"/>
                    <a:pt x="1374" y="706"/>
                    <a:pt x="1427" y="887"/>
                  </a:cubicBezTo>
                  <a:cubicBezTo>
                    <a:pt x="1438" y="674"/>
                    <a:pt x="1385" y="472"/>
                    <a:pt x="1267" y="301"/>
                  </a:cubicBezTo>
                  <a:cubicBezTo>
                    <a:pt x="1140" y="110"/>
                    <a:pt x="927" y="3"/>
                    <a:pt x="703" y="3"/>
                  </a:cubicBezTo>
                  <a:cubicBezTo>
                    <a:pt x="685" y="1"/>
                    <a:pt x="666" y="1"/>
                    <a:pt x="648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8" name="Google Shape;448;p27"/>
          <p:cNvGrpSpPr/>
          <p:nvPr/>
        </p:nvGrpSpPr>
        <p:grpSpPr>
          <a:xfrm>
            <a:off x="5272592" y="2752484"/>
            <a:ext cx="689574" cy="786407"/>
            <a:chOff x="719250" y="5283463"/>
            <a:chExt cx="524750" cy="593425"/>
          </a:xfrm>
        </p:grpSpPr>
        <p:sp>
          <p:nvSpPr>
            <p:cNvPr id="449" name="Google Shape;449;p27"/>
            <p:cNvSpPr/>
            <p:nvPr/>
          </p:nvSpPr>
          <p:spPr>
            <a:xfrm>
              <a:off x="719250" y="5592013"/>
              <a:ext cx="524750" cy="284875"/>
            </a:xfrm>
            <a:custGeom>
              <a:avLst/>
              <a:gdLst/>
              <a:ahLst/>
              <a:cxnLst/>
              <a:rect l="l" t="t" r="r" b="b"/>
              <a:pathLst>
                <a:path w="20990" h="11395" extrusionOk="0">
                  <a:moveTo>
                    <a:pt x="10319" y="1"/>
                  </a:moveTo>
                  <a:lnTo>
                    <a:pt x="10319" y="107"/>
                  </a:lnTo>
                  <a:lnTo>
                    <a:pt x="8626" y="1"/>
                  </a:lnTo>
                  <a:lnTo>
                    <a:pt x="8626" y="1"/>
                  </a:lnTo>
                  <a:cubicBezTo>
                    <a:pt x="8626" y="1"/>
                    <a:pt x="8935" y="2972"/>
                    <a:pt x="7806" y="3589"/>
                  </a:cubicBezTo>
                  <a:cubicBezTo>
                    <a:pt x="6677" y="4207"/>
                    <a:pt x="0" y="4516"/>
                    <a:pt x="725" y="11395"/>
                  </a:cubicBezTo>
                  <a:lnTo>
                    <a:pt x="20276" y="11395"/>
                  </a:lnTo>
                  <a:cubicBezTo>
                    <a:pt x="20989" y="4516"/>
                    <a:pt x="14323" y="4207"/>
                    <a:pt x="13194" y="3589"/>
                  </a:cubicBezTo>
                  <a:cubicBezTo>
                    <a:pt x="12066" y="2972"/>
                    <a:pt x="12374" y="1"/>
                    <a:pt x="12374" y="1"/>
                  </a:cubicBezTo>
                  <a:lnTo>
                    <a:pt x="12374" y="1"/>
                  </a:lnTo>
                  <a:lnTo>
                    <a:pt x="10681" y="107"/>
                  </a:lnTo>
                  <a:lnTo>
                    <a:pt x="10681" y="1"/>
                  </a:lnTo>
                  <a:lnTo>
                    <a:pt x="10500" y="54"/>
                  </a:lnTo>
                  <a:lnTo>
                    <a:pt x="10319" y="1"/>
                  </a:lnTo>
                  <a:close/>
                </a:path>
              </a:pathLst>
            </a:custGeom>
            <a:solidFill>
              <a:srgbClr val="C44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7"/>
            <p:cNvSpPr/>
            <p:nvPr/>
          </p:nvSpPr>
          <p:spPr>
            <a:xfrm>
              <a:off x="929025" y="5592013"/>
              <a:ext cx="101200" cy="70575"/>
            </a:xfrm>
            <a:custGeom>
              <a:avLst/>
              <a:gdLst/>
              <a:ahLst/>
              <a:cxnLst/>
              <a:rect l="l" t="t" r="r" b="b"/>
              <a:pathLst>
                <a:path w="4048" h="2823" extrusionOk="0">
                  <a:moveTo>
                    <a:pt x="1928" y="1"/>
                  </a:moveTo>
                  <a:lnTo>
                    <a:pt x="1928" y="107"/>
                  </a:lnTo>
                  <a:lnTo>
                    <a:pt x="235" y="1"/>
                  </a:lnTo>
                  <a:lnTo>
                    <a:pt x="235" y="1"/>
                  </a:lnTo>
                  <a:cubicBezTo>
                    <a:pt x="235" y="1"/>
                    <a:pt x="416" y="1726"/>
                    <a:pt x="1" y="2823"/>
                  </a:cubicBezTo>
                  <a:cubicBezTo>
                    <a:pt x="1353" y="2620"/>
                    <a:pt x="2695" y="2418"/>
                    <a:pt x="4047" y="2205"/>
                  </a:cubicBezTo>
                  <a:cubicBezTo>
                    <a:pt x="3930" y="1470"/>
                    <a:pt x="3909" y="735"/>
                    <a:pt x="3983" y="1"/>
                  </a:cubicBezTo>
                  <a:lnTo>
                    <a:pt x="3983" y="1"/>
                  </a:lnTo>
                  <a:lnTo>
                    <a:pt x="2290" y="107"/>
                  </a:lnTo>
                  <a:lnTo>
                    <a:pt x="2290" y="1"/>
                  </a:lnTo>
                  <a:lnTo>
                    <a:pt x="2109" y="54"/>
                  </a:lnTo>
                  <a:lnTo>
                    <a:pt x="19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7"/>
            <p:cNvSpPr/>
            <p:nvPr/>
          </p:nvSpPr>
          <p:spPr>
            <a:xfrm>
              <a:off x="722700" y="5690263"/>
              <a:ext cx="518100" cy="186375"/>
            </a:xfrm>
            <a:custGeom>
              <a:avLst/>
              <a:gdLst/>
              <a:ahLst/>
              <a:cxnLst/>
              <a:rect l="l" t="t" r="r" b="b"/>
              <a:pathLst>
                <a:path w="20724" h="7455" extrusionOk="0">
                  <a:moveTo>
                    <a:pt x="14132" y="0"/>
                  </a:moveTo>
                  <a:cubicBezTo>
                    <a:pt x="13120" y="586"/>
                    <a:pt x="11789" y="948"/>
                    <a:pt x="10320" y="948"/>
                  </a:cubicBezTo>
                  <a:cubicBezTo>
                    <a:pt x="8861" y="948"/>
                    <a:pt x="7540" y="596"/>
                    <a:pt x="6539" y="11"/>
                  </a:cubicBezTo>
                  <a:cubicBezTo>
                    <a:pt x="4314" y="618"/>
                    <a:pt x="1" y="1864"/>
                    <a:pt x="587" y="7454"/>
                  </a:cubicBezTo>
                  <a:lnTo>
                    <a:pt x="20138" y="7454"/>
                  </a:lnTo>
                  <a:cubicBezTo>
                    <a:pt x="20723" y="1821"/>
                    <a:pt x="16347" y="596"/>
                    <a:pt x="141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7"/>
            <p:cNvSpPr/>
            <p:nvPr/>
          </p:nvSpPr>
          <p:spPr>
            <a:xfrm>
              <a:off x="743200" y="5749363"/>
              <a:ext cx="489075" cy="127525"/>
            </a:xfrm>
            <a:custGeom>
              <a:avLst/>
              <a:gdLst/>
              <a:ahLst/>
              <a:cxnLst/>
              <a:rect l="l" t="t" r="r" b="b"/>
              <a:pathLst>
                <a:path w="19563" h="5101" extrusionOk="0">
                  <a:moveTo>
                    <a:pt x="17912" y="0"/>
                  </a:moveTo>
                  <a:cubicBezTo>
                    <a:pt x="17007" y="426"/>
                    <a:pt x="16017" y="575"/>
                    <a:pt x="15037" y="884"/>
                  </a:cubicBezTo>
                  <a:cubicBezTo>
                    <a:pt x="13642" y="1310"/>
                    <a:pt x="12247" y="1736"/>
                    <a:pt x="10852" y="2130"/>
                  </a:cubicBezTo>
                  <a:cubicBezTo>
                    <a:pt x="8041" y="2928"/>
                    <a:pt x="5219" y="3695"/>
                    <a:pt x="2407" y="4451"/>
                  </a:cubicBezTo>
                  <a:lnTo>
                    <a:pt x="1" y="5101"/>
                  </a:lnTo>
                  <a:lnTo>
                    <a:pt x="19318" y="5101"/>
                  </a:lnTo>
                  <a:cubicBezTo>
                    <a:pt x="19563" y="2694"/>
                    <a:pt x="18913" y="1086"/>
                    <a:pt x="179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7"/>
            <p:cNvSpPr/>
            <p:nvPr/>
          </p:nvSpPr>
          <p:spPr>
            <a:xfrm>
              <a:off x="724300" y="5696363"/>
              <a:ext cx="212200" cy="180525"/>
            </a:xfrm>
            <a:custGeom>
              <a:avLst/>
              <a:gdLst/>
              <a:ahLst/>
              <a:cxnLst/>
              <a:rect l="l" t="t" r="r" b="b"/>
              <a:pathLst>
                <a:path w="8488" h="7221" extrusionOk="0">
                  <a:moveTo>
                    <a:pt x="5687" y="1"/>
                  </a:moveTo>
                  <a:cubicBezTo>
                    <a:pt x="3366" y="693"/>
                    <a:pt x="1" y="2227"/>
                    <a:pt x="523" y="7221"/>
                  </a:cubicBezTo>
                  <a:lnTo>
                    <a:pt x="8488" y="7221"/>
                  </a:lnTo>
                  <a:lnTo>
                    <a:pt x="5687" y="1"/>
                  </a:lnTo>
                  <a:close/>
                </a:path>
              </a:pathLst>
            </a:custGeom>
            <a:solidFill>
              <a:srgbClr val="FCE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7"/>
            <p:cNvSpPr/>
            <p:nvPr/>
          </p:nvSpPr>
          <p:spPr>
            <a:xfrm>
              <a:off x="1063750" y="5695838"/>
              <a:ext cx="175450" cy="181050"/>
            </a:xfrm>
            <a:custGeom>
              <a:avLst/>
              <a:gdLst/>
              <a:ahLst/>
              <a:cxnLst/>
              <a:rect l="l" t="t" r="r" b="b"/>
              <a:pathLst>
                <a:path w="7018" h="7242" extrusionOk="0">
                  <a:moveTo>
                    <a:pt x="1267" y="1"/>
                  </a:moveTo>
                  <a:lnTo>
                    <a:pt x="0" y="7242"/>
                  </a:lnTo>
                  <a:lnTo>
                    <a:pt x="6496" y="7242"/>
                  </a:lnTo>
                  <a:cubicBezTo>
                    <a:pt x="7018" y="2205"/>
                    <a:pt x="3589" y="693"/>
                    <a:pt x="1267" y="1"/>
                  </a:cubicBezTo>
                  <a:close/>
                </a:path>
              </a:pathLst>
            </a:custGeom>
            <a:solidFill>
              <a:srgbClr val="FCE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7"/>
            <p:cNvSpPr/>
            <p:nvPr/>
          </p:nvSpPr>
          <p:spPr>
            <a:xfrm>
              <a:off x="818825" y="5696363"/>
              <a:ext cx="117675" cy="180525"/>
            </a:xfrm>
            <a:custGeom>
              <a:avLst/>
              <a:gdLst/>
              <a:ahLst/>
              <a:cxnLst/>
              <a:rect l="l" t="t" r="r" b="b"/>
              <a:pathLst>
                <a:path w="4707" h="7221" extrusionOk="0">
                  <a:moveTo>
                    <a:pt x="1917" y="1"/>
                  </a:moveTo>
                  <a:cubicBezTo>
                    <a:pt x="1257" y="182"/>
                    <a:pt x="607" y="438"/>
                    <a:pt x="0" y="746"/>
                  </a:cubicBezTo>
                  <a:lnTo>
                    <a:pt x="4004" y="7221"/>
                  </a:lnTo>
                  <a:lnTo>
                    <a:pt x="4707" y="7221"/>
                  </a:lnTo>
                  <a:lnTo>
                    <a:pt x="1917" y="1"/>
                  </a:lnTo>
                  <a:close/>
                </a:path>
              </a:pathLst>
            </a:custGeom>
            <a:solidFill>
              <a:srgbClr val="FCE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7"/>
            <p:cNvSpPr/>
            <p:nvPr/>
          </p:nvSpPr>
          <p:spPr>
            <a:xfrm>
              <a:off x="1063750" y="5695838"/>
              <a:ext cx="98250" cy="181050"/>
            </a:xfrm>
            <a:custGeom>
              <a:avLst/>
              <a:gdLst/>
              <a:ahLst/>
              <a:cxnLst/>
              <a:rect l="l" t="t" r="r" b="b"/>
              <a:pathLst>
                <a:path w="3930" h="7242" extrusionOk="0">
                  <a:moveTo>
                    <a:pt x="1267" y="1"/>
                  </a:moveTo>
                  <a:lnTo>
                    <a:pt x="0" y="7242"/>
                  </a:lnTo>
                  <a:lnTo>
                    <a:pt x="586" y="7242"/>
                  </a:lnTo>
                  <a:lnTo>
                    <a:pt x="3929" y="1172"/>
                  </a:lnTo>
                  <a:cubicBezTo>
                    <a:pt x="3109" y="650"/>
                    <a:pt x="2204" y="256"/>
                    <a:pt x="1267" y="1"/>
                  </a:cubicBezTo>
                  <a:close/>
                </a:path>
              </a:pathLst>
            </a:custGeom>
            <a:solidFill>
              <a:srgbClr val="FCE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7"/>
            <p:cNvSpPr/>
            <p:nvPr/>
          </p:nvSpPr>
          <p:spPr>
            <a:xfrm>
              <a:off x="846775" y="5462763"/>
              <a:ext cx="60725" cy="69375"/>
            </a:xfrm>
            <a:custGeom>
              <a:avLst/>
              <a:gdLst/>
              <a:ahLst/>
              <a:cxnLst/>
              <a:rect l="l" t="t" r="r" b="b"/>
              <a:pathLst>
                <a:path w="2429" h="2775" extrusionOk="0">
                  <a:moveTo>
                    <a:pt x="1161" y="1"/>
                  </a:moveTo>
                  <a:cubicBezTo>
                    <a:pt x="1022" y="1"/>
                    <a:pt x="919" y="31"/>
                    <a:pt x="895" y="38"/>
                  </a:cubicBezTo>
                  <a:cubicBezTo>
                    <a:pt x="820" y="70"/>
                    <a:pt x="0" y="176"/>
                    <a:pt x="139" y="1252"/>
                  </a:cubicBezTo>
                  <a:cubicBezTo>
                    <a:pt x="270" y="2191"/>
                    <a:pt x="775" y="2774"/>
                    <a:pt x="1294" y="2774"/>
                  </a:cubicBezTo>
                  <a:cubicBezTo>
                    <a:pt x="1363" y="2774"/>
                    <a:pt x="1433" y="2764"/>
                    <a:pt x="1502" y="2743"/>
                  </a:cubicBezTo>
                  <a:cubicBezTo>
                    <a:pt x="2109" y="2658"/>
                    <a:pt x="2428" y="1859"/>
                    <a:pt x="2087" y="815"/>
                  </a:cubicBezTo>
                  <a:cubicBezTo>
                    <a:pt x="1867" y="125"/>
                    <a:pt x="1441" y="1"/>
                    <a:pt x="1161" y="1"/>
                  </a:cubicBezTo>
                  <a:close/>
                </a:path>
              </a:pathLst>
            </a:custGeom>
            <a:solidFill>
              <a:srgbClr val="D89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7"/>
            <p:cNvSpPr/>
            <p:nvPr/>
          </p:nvSpPr>
          <p:spPr>
            <a:xfrm>
              <a:off x="1056825" y="5462763"/>
              <a:ext cx="60450" cy="69300"/>
            </a:xfrm>
            <a:custGeom>
              <a:avLst/>
              <a:gdLst/>
              <a:ahLst/>
              <a:cxnLst/>
              <a:rect l="l" t="t" r="r" b="b"/>
              <a:pathLst>
                <a:path w="2418" h="2772" extrusionOk="0">
                  <a:moveTo>
                    <a:pt x="1260" y="1"/>
                  </a:moveTo>
                  <a:cubicBezTo>
                    <a:pt x="977" y="1"/>
                    <a:pt x="551" y="125"/>
                    <a:pt x="330" y="815"/>
                  </a:cubicBezTo>
                  <a:cubicBezTo>
                    <a:pt x="0" y="1859"/>
                    <a:pt x="309" y="2658"/>
                    <a:pt x="927" y="2743"/>
                  </a:cubicBezTo>
                  <a:cubicBezTo>
                    <a:pt x="993" y="2762"/>
                    <a:pt x="1060" y="2772"/>
                    <a:pt x="1127" y="2772"/>
                  </a:cubicBezTo>
                  <a:cubicBezTo>
                    <a:pt x="1649" y="2772"/>
                    <a:pt x="2156" y="2196"/>
                    <a:pt x="2279" y="1252"/>
                  </a:cubicBezTo>
                  <a:cubicBezTo>
                    <a:pt x="2417" y="176"/>
                    <a:pt x="1608" y="70"/>
                    <a:pt x="1534" y="38"/>
                  </a:cubicBezTo>
                  <a:cubicBezTo>
                    <a:pt x="1505" y="31"/>
                    <a:pt x="1400" y="1"/>
                    <a:pt x="12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7"/>
            <p:cNvSpPr/>
            <p:nvPr/>
          </p:nvSpPr>
          <p:spPr>
            <a:xfrm>
              <a:off x="868875" y="5337738"/>
              <a:ext cx="228975" cy="290400"/>
            </a:xfrm>
            <a:custGeom>
              <a:avLst/>
              <a:gdLst/>
              <a:ahLst/>
              <a:cxnLst/>
              <a:rect l="l" t="t" r="r" b="b"/>
              <a:pathLst>
                <a:path w="9159" h="11616" extrusionOk="0">
                  <a:moveTo>
                    <a:pt x="4287" y="0"/>
                  </a:moveTo>
                  <a:cubicBezTo>
                    <a:pt x="3368" y="0"/>
                    <a:pt x="754" y="342"/>
                    <a:pt x="405" y="4251"/>
                  </a:cubicBezTo>
                  <a:cubicBezTo>
                    <a:pt x="0" y="8681"/>
                    <a:pt x="1910" y="11615"/>
                    <a:pt x="4383" y="11615"/>
                  </a:cubicBezTo>
                  <a:cubicBezTo>
                    <a:pt x="4448" y="11615"/>
                    <a:pt x="4513" y="11613"/>
                    <a:pt x="4579" y="11609"/>
                  </a:cubicBezTo>
                  <a:cubicBezTo>
                    <a:pt x="4645" y="11613"/>
                    <a:pt x="4711" y="11615"/>
                    <a:pt x="4776" y="11615"/>
                  </a:cubicBezTo>
                  <a:cubicBezTo>
                    <a:pt x="7248" y="11615"/>
                    <a:pt x="9158" y="8681"/>
                    <a:pt x="8753" y="4251"/>
                  </a:cubicBezTo>
                  <a:cubicBezTo>
                    <a:pt x="8395" y="342"/>
                    <a:pt x="5780" y="0"/>
                    <a:pt x="4868" y="0"/>
                  </a:cubicBezTo>
                  <a:cubicBezTo>
                    <a:pt x="4724" y="0"/>
                    <a:pt x="4623" y="9"/>
                    <a:pt x="4579" y="13"/>
                  </a:cubicBezTo>
                  <a:cubicBezTo>
                    <a:pt x="4534" y="9"/>
                    <a:pt x="4431" y="0"/>
                    <a:pt x="4287" y="0"/>
                  </a:cubicBezTo>
                  <a:close/>
                </a:path>
              </a:pathLst>
            </a:custGeom>
            <a:solidFill>
              <a:srgbClr val="C44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7"/>
            <p:cNvSpPr/>
            <p:nvPr/>
          </p:nvSpPr>
          <p:spPr>
            <a:xfrm>
              <a:off x="991850" y="5497238"/>
              <a:ext cx="15475" cy="46875"/>
            </a:xfrm>
            <a:custGeom>
              <a:avLst/>
              <a:gdLst/>
              <a:ahLst/>
              <a:cxnLst/>
              <a:rect l="l" t="t" r="r" b="b"/>
              <a:pathLst>
                <a:path w="619" h="1875" extrusionOk="0">
                  <a:moveTo>
                    <a:pt x="256" y="1"/>
                  </a:moveTo>
                  <a:lnTo>
                    <a:pt x="256" y="1"/>
                  </a:lnTo>
                  <a:cubicBezTo>
                    <a:pt x="235" y="224"/>
                    <a:pt x="246" y="459"/>
                    <a:pt x="278" y="682"/>
                  </a:cubicBezTo>
                  <a:cubicBezTo>
                    <a:pt x="299" y="799"/>
                    <a:pt x="320" y="906"/>
                    <a:pt x="352" y="1023"/>
                  </a:cubicBezTo>
                  <a:cubicBezTo>
                    <a:pt x="371" y="1117"/>
                    <a:pt x="398" y="1220"/>
                    <a:pt x="426" y="1316"/>
                  </a:cubicBezTo>
                  <a:lnTo>
                    <a:pt x="426" y="1316"/>
                  </a:lnTo>
                  <a:cubicBezTo>
                    <a:pt x="360" y="1391"/>
                    <a:pt x="288" y="1475"/>
                    <a:pt x="224" y="1566"/>
                  </a:cubicBezTo>
                  <a:cubicBezTo>
                    <a:pt x="150" y="1662"/>
                    <a:pt x="75" y="1768"/>
                    <a:pt x="1" y="1875"/>
                  </a:cubicBezTo>
                  <a:cubicBezTo>
                    <a:pt x="107" y="1800"/>
                    <a:pt x="203" y="1726"/>
                    <a:pt x="310" y="1641"/>
                  </a:cubicBezTo>
                  <a:cubicBezTo>
                    <a:pt x="406" y="1566"/>
                    <a:pt x="501" y="1481"/>
                    <a:pt x="587" y="1396"/>
                  </a:cubicBezTo>
                  <a:lnTo>
                    <a:pt x="618" y="1374"/>
                  </a:lnTo>
                  <a:lnTo>
                    <a:pt x="618" y="1321"/>
                  </a:lnTo>
                  <a:cubicBezTo>
                    <a:pt x="608" y="1204"/>
                    <a:pt x="587" y="1087"/>
                    <a:pt x="565" y="980"/>
                  </a:cubicBezTo>
                  <a:cubicBezTo>
                    <a:pt x="544" y="863"/>
                    <a:pt x="523" y="757"/>
                    <a:pt x="491" y="640"/>
                  </a:cubicBezTo>
                  <a:cubicBezTo>
                    <a:pt x="437" y="416"/>
                    <a:pt x="352" y="203"/>
                    <a:pt x="2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7"/>
            <p:cNvSpPr/>
            <p:nvPr/>
          </p:nvSpPr>
          <p:spPr>
            <a:xfrm>
              <a:off x="945800" y="5564338"/>
              <a:ext cx="81225" cy="14725"/>
            </a:xfrm>
            <a:custGeom>
              <a:avLst/>
              <a:gdLst/>
              <a:ahLst/>
              <a:cxnLst/>
              <a:rect l="l" t="t" r="r" b="b"/>
              <a:pathLst>
                <a:path w="3249" h="589" extrusionOk="0">
                  <a:moveTo>
                    <a:pt x="3248" y="0"/>
                  </a:moveTo>
                  <a:lnTo>
                    <a:pt x="1" y="43"/>
                  </a:lnTo>
                  <a:cubicBezTo>
                    <a:pt x="522" y="400"/>
                    <a:pt x="1129" y="589"/>
                    <a:pt x="1708" y="589"/>
                  </a:cubicBezTo>
                  <a:cubicBezTo>
                    <a:pt x="2287" y="589"/>
                    <a:pt x="2839" y="400"/>
                    <a:pt x="32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7"/>
            <p:cNvSpPr/>
            <p:nvPr/>
          </p:nvSpPr>
          <p:spPr>
            <a:xfrm>
              <a:off x="1010500" y="5439113"/>
              <a:ext cx="53800" cy="19825"/>
            </a:xfrm>
            <a:custGeom>
              <a:avLst/>
              <a:gdLst/>
              <a:ahLst/>
              <a:cxnLst/>
              <a:rect l="l" t="t" r="r" b="b"/>
              <a:pathLst>
                <a:path w="2152" h="793" extrusionOk="0">
                  <a:moveTo>
                    <a:pt x="1007" y="0"/>
                  </a:moveTo>
                  <a:cubicBezTo>
                    <a:pt x="917" y="0"/>
                    <a:pt x="831" y="10"/>
                    <a:pt x="746" y="26"/>
                  </a:cubicBezTo>
                  <a:cubicBezTo>
                    <a:pt x="682" y="47"/>
                    <a:pt x="629" y="68"/>
                    <a:pt x="575" y="90"/>
                  </a:cubicBezTo>
                  <a:cubicBezTo>
                    <a:pt x="522" y="121"/>
                    <a:pt x="469" y="143"/>
                    <a:pt x="416" y="185"/>
                  </a:cubicBezTo>
                  <a:cubicBezTo>
                    <a:pt x="320" y="249"/>
                    <a:pt x="235" y="324"/>
                    <a:pt x="171" y="409"/>
                  </a:cubicBezTo>
                  <a:cubicBezTo>
                    <a:pt x="96" y="505"/>
                    <a:pt x="43" y="601"/>
                    <a:pt x="0" y="697"/>
                  </a:cubicBezTo>
                  <a:cubicBezTo>
                    <a:pt x="107" y="654"/>
                    <a:pt x="192" y="590"/>
                    <a:pt x="277" y="547"/>
                  </a:cubicBezTo>
                  <a:cubicBezTo>
                    <a:pt x="362" y="505"/>
                    <a:pt x="458" y="462"/>
                    <a:pt x="543" y="430"/>
                  </a:cubicBezTo>
                  <a:cubicBezTo>
                    <a:pt x="686" y="377"/>
                    <a:pt x="836" y="353"/>
                    <a:pt x="981" y="353"/>
                  </a:cubicBezTo>
                  <a:cubicBezTo>
                    <a:pt x="1010" y="353"/>
                    <a:pt x="1037" y="354"/>
                    <a:pt x="1065" y="356"/>
                  </a:cubicBezTo>
                  <a:cubicBezTo>
                    <a:pt x="1257" y="377"/>
                    <a:pt x="1438" y="430"/>
                    <a:pt x="1598" y="505"/>
                  </a:cubicBezTo>
                  <a:cubicBezTo>
                    <a:pt x="1789" y="590"/>
                    <a:pt x="1981" y="686"/>
                    <a:pt x="2151" y="792"/>
                  </a:cubicBezTo>
                  <a:cubicBezTo>
                    <a:pt x="2066" y="579"/>
                    <a:pt x="1928" y="398"/>
                    <a:pt x="1747" y="271"/>
                  </a:cubicBezTo>
                  <a:cubicBezTo>
                    <a:pt x="1566" y="121"/>
                    <a:pt x="1342" y="26"/>
                    <a:pt x="1108" y="4"/>
                  </a:cubicBezTo>
                  <a:cubicBezTo>
                    <a:pt x="1074" y="1"/>
                    <a:pt x="1040" y="0"/>
                    <a:pt x="1007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7"/>
            <p:cNvSpPr/>
            <p:nvPr/>
          </p:nvSpPr>
          <p:spPr>
            <a:xfrm>
              <a:off x="903475" y="5439113"/>
              <a:ext cx="53800" cy="19825"/>
            </a:xfrm>
            <a:custGeom>
              <a:avLst/>
              <a:gdLst/>
              <a:ahLst/>
              <a:cxnLst/>
              <a:rect l="l" t="t" r="r" b="b"/>
              <a:pathLst>
                <a:path w="2152" h="793" extrusionOk="0">
                  <a:moveTo>
                    <a:pt x="1003" y="0"/>
                  </a:moveTo>
                  <a:cubicBezTo>
                    <a:pt x="917" y="0"/>
                    <a:pt x="829" y="10"/>
                    <a:pt x="735" y="26"/>
                  </a:cubicBezTo>
                  <a:cubicBezTo>
                    <a:pt x="682" y="47"/>
                    <a:pt x="629" y="68"/>
                    <a:pt x="565" y="90"/>
                  </a:cubicBezTo>
                  <a:cubicBezTo>
                    <a:pt x="512" y="121"/>
                    <a:pt x="469" y="143"/>
                    <a:pt x="416" y="185"/>
                  </a:cubicBezTo>
                  <a:cubicBezTo>
                    <a:pt x="320" y="249"/>
                    <a:pt x="235" y="324"/>
                    <a:pt x="160" y="409"/>
                  </a:cubicBezTo>
                  <a:cubicBezTo>
                    <a:pt x="96" y="505"/>
                    <a:pt x="43" y="601"/>
                    <a:pt x="0" y="697"/>
                  </a:cubicBezTo>
                  <a:cubicBezTo>
                    <a:pt x="96" y="654"/>
                    <a:pt x="181" y="590"/>
                    <a:pt x="277" y="547"/>
                  </a:cubicBezTo>
                  <a:cubicBezTo>
                    <a:pt x="363" y="505"/>
                    <a:pt x="448" y="462"/>
                    <a:pt x="544" y="430"/>
                  </a:cubicBezTo>
                  <a:cubicBezTo>
                    <a:pt x="686" y="377"/>
                    <a:pt x="836" y="353"/>
                    <a:pt x="982" y="353"/>
                  </a:cubicBezTo>
                  <a:cubicBezTo>
                    <a:pt x="1010" y="353"/>
                    <a:pt x="1038" y="354"/>
                    <a:pt x="1065" y="356"/>
                  </a:cubicBezTo>
                  <a:cubicBezTo>
                    <a:pt x="1257" y="377"/>
                    <a:pt x="1427" y="430"/>
                    <a:pt x="1598" y="505"/>
                  </a:cubicBezTo>
                  <a:cubicBezTo>
                    <a:pt x="1779" y="579"/>
                    <a:pt x="1960" y="675"/>
                    <a:pt x="2152" y="792"/>
                  </a:cubicBezTo>
                  <a:cubicBezTo>
                    <a:pt x="2066" y="579"/>
                    <a:pt x="1928" y="398"/>
                    <a:pt x="1747" y="271"/>
                  </a:cubicBezTo>
                  <a:cubicBezTo>
                    <a:pt x="1566" y="121"/>
                    <a:pt x="1342" y="26"/>
                    <a:pt x="1097" y="4"/>
                  </a:cubicBezTo>
                  <a:cubicBezTo>
                    <a:pt x="1066" y="1"/>
                    <a:pt x="1035" y="0"/>
                    <a:pt x="1003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7"/>
            <p:cNvSpPr/>
            <p:nvPr/>
          </p:nvSpPr>
          <p:spPr>
            <a:xfrm>
              <a:off x="918375" y="5477538"/>
              <a:ext cx="35700" cy="22400"/>
            </a:xfrm>
            <a:custGeom>
              <a:avLst/>
              <a:gdLst/>
              <a:ahLst/>
              <a:cxnLst/>
              <a:rect l="l" t="t" r="r" b="b"/>
              <a:pathLst>
                <a:path w="1428" h="896" extrusionOk="0">
                  <a:moveTo>
                    <a:pt x="704" y="1"/>
                  </a:moveTo>
                  <a:cubicBezTo>
                    <a:pt x="586" y="1"/>
                    <a:pt x="480" y="11"/>
                    <a:pt x="373" y="54"/>
                  </a:cubicBezTo>
                  <a:cubicBezTo>
                    <a:pt x="278" y="107"/>
                    <a:pt x="192" y="182"/>
                    <a:pt x="129" y="288"/>
                  </a:cubicBezTo>
                  <a:cubicBezTo>
                    <a:pt x="22" y="469"/>
                    <a:pt x="1" y="682"/>
                    <a:pt x="43" y="885"/>
                  </a:cubicBezTo>
                  <a:cubicBezTo>
                    <a:pt x="65" y="693"/>
                    <a:pt x="129" y="512"/>
                    <a:pt x="235" y="352"/>
                  </a:cubicBezTo>
                  <a:cubicBezTo>
                    <a:pt x="288" y="288"/>
                    <a:pt x="352" y="235"/>
                    <a:pt x="437" y="203"/>
                  </a:cubicBezTo>
                  <a:cubicBezTo>
                    <a:pt x="523" y="171"/>
                    <a:pt x="608" y="160"/>
                    <a:pt x="704" y="160"/>
                  </a:cubicBezTo>
                  <a:cubicBezTo>
                    <a:pt x="885" y="160"/>
                    <a:pt x="1055" y="235"/>
                    <a:pt x="1172" y="373"/>
                  </a:cubicBezTo>
                  <a:cubicBezTo>
                    <a:pt x="1289" y="523"/>
                    <a:pt x="1374" y="704"/>
                    <a:pt x="1417" y="895"/>
                  </a:cubicBezTo>
                  <a:cubicBezTo>
                    <a:pt x="1428" y="682"/>
                    <a:pt x="1374" y="469"/>
                    <a:pt x="1257" y="299"/>
                  </a:cubicBezTo>
                  <a:cubicBezTo>
                    <a:pt x="1130" y="107"/>
                    <a:pt x="927" y="1"/>
                    <a:pt x="704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7"/>
            <p:cNvSpPr/>
            <p:nvPr/>
          </p:nvSpPr>
          <p:spPr>
            <a:xfrm>
              <a:off x="1014750" y="5475938"/>
              <a:ext cx="35700" cy="22400"/>
            </a:xfrm>
            <a:custGeom>
              <a:avLst/>
              <a:gdLst/>
              <a:ahLst/>
              <a:cxnLst/>
              <a:rect l="l" t="t" r="r" b="b"/>
              <a:pathLst>
                <a:path w="1428" h="896" extrusionOk="0">
                  <a:moveTo>
                    <a:pt x="703" y="1"/>
                  </a:moveTo>
                  <a:cubicBezTo>
                    <a:pt x="586" y="1"/>
                    <a:pt x="480" y="22"/>
                    <a:pt x="373" y="65"/>
                  </a:cubicBezTo>
                  <a:cubicBezTo>
                    <a:pt x="278" y="107"/>
                    <a:pt x="192" y="193"/>
                    <a:pt x="128" y="288"/>
                  </a:cubicBezTo>
                  <a:cubicBezTo>
                    <a:pt x="33" y="469"/>
                    <a:pt x="1" y="682"/>
                    <a:pt x="43" y="885"/>
                  </a:cubicBezTo>
                  <a:cubicBezTo>
                    <a:pt x="65" y="693"/>
                    <a:pt x="128" y="512"/>
                    <a:pt x="235" y="352"/>
                  </a:cubicBezTo>
                  <a:cubicBezTo>
                    <a:pt x="288" y="288"/>
                    <a:pt x="352" y="235"/>
                    <a:pt x="437" y="203"/>
                  </a:cubicBezTo>
                  <a:cubicBezTo>
                    <a:pt x="522" y="171"/>
                    <a:pt x="608" y="161"/>
                    <a:pt x="693" y="161"/>
                  </a:cubicBezTo>
                  <a:cubicBezTo>
                    <a:pt x="874" y="161"/>
                    <a:pt x="1044" y="235"/>
                    <a:pt x="1161" y="374"/>
                  </a:cubicBezTo>
                  <a:cubicBezTo>
                    <a:pt x="1279" y="533"/>
                    <a:pt x="1364" y="704"/>
                    <a:pt x="1417" y="895"/>
                  </a:cubicBezTo>
                  <a:cubicBezTo>
                    <a:pt x="1428" y="682"/>
                    <a:pt x="1374" y="469"/>
                    <a:pt x="1257" y="299"/>
                  </a:cubicBezTo>
                  <a:cubicBezTo>
                    <a:pt x="1129" y="118"/>
                    <a:pt x="927" y="1"/>
                    <a:pt x="703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7"/>
            <p:cNvSpPr/>
            <p:nvPr/>
          </p:nvSpPr>
          <p:spPr>
            <a:xfrm>
              <a:off x="810300" y="5351363"/>
              <a:ext cx="59400" cy="134725"/>
            </a:xfrm>
            <a:custGeom>
              <a:avLst/>
              <a:gdLst/>
              <a:ahLst/>
              <a:cxnLst/>
              <a:rect l="l" t="t" r="r" b="b"/>
              <a:pathLst>
                <a:path w="2376" h="5389" extrusionOk="0">
                  <a:moveTo>
                    <a:pt x="2375" y="0"/>
                  </a:moveTo>
                  <a:cubicBezTo>
                    <a:pt x="2194" y="85"/>
                    <a:pt x="2034" y="203"/>
                    <a:pt x="1875" y="330"/>
                  </a:cubicBezTo>
                  <a:lnTo>
                    <a:pt x="1821" y="384"/>
                  </a:lnTo>
                  <a:lnTo>
                    <a:pt x="1811" y="394"/>
                  </a:lnTo>
                  <a:lnTo>
                    <a:pt x="1789" y="416"/>
                  </a:lnTo>
                  <a:lnTo>
                    <a:pt x="1779" y="426"/>
                  </a:lnTo>
                  <a:lnTo>
                    <a:pt x="1757" y="448"/>
                  </a:lnTo>
                  <a:lnTo>
                    <a:pt x="1704" y="511"/>
                  </a:lnTo>
                  <a:lnTo>
                    <a:pt x="1651" y="586"/>
                  </a:lnTo>
                  <a:cubicBezTo>
                    <a:pt x="1619" y="639"/>
                    <a:pt x="1598" y="692"/>
                    <a:pt x="1576" y="746"/>
                  </a:cubicBezTo>
                  <a:cubicBezTo>
                    <a:pt x="1544" y="788"/>
                    <a:pt x="1523" y="842"/>
                    <a:pt x="1502" y="895"/>
                  </a:cubicBezTo>
                  <a:cubicBezTo>
                    <a:pt x="1438" y="1097"/>
                    <a:pt x="1385" y="1299"/>
                    <a:pt x="1353" y="1512"/>
                  </a:cubicBezTo>
                  <a:cubicBezTo>
                    <a:pt x="1321" y="1715"/>
                    <a:pt x="1300" y="1917"/>
                    <a:pt x="1300" y="2109"/>
                  </a:cubicBezTo>
                  <a:lnTo>
                    <a:pt x="1300" y="2258"/>
                  </a:lnTo>
                  <a:lnTo>
                    <a:pt x="1300" y="2300"/>
                  </a:lnTo>
                  <a:cubicBezTo>
                    <a:pt x="1300" y="2311"/>
                    <a:pt x="1300" y="2332"/>
                    <a:pt x="1300" y="2343"/>
                  </a:cubicBezTo>
                  <a:lnTo>
                    <a:pt x="1310" y="2418"/>
                  </a:lnTo>
                  <a:cubicBezTo>
                    <a:pt x="1321" y="2503"/>
                    <a:pt x="1331" y="2599"/>
                    <a:pt x="1342" y="2694"/>
                  </a:cubicBezTo>
                  <a:cubicBezTo>
                    <a:pt x="1363" y="3035"/>
                    <a:pt x="1342" y="3387"/>
                    <a:pt x="1204" y="3653"/>
                  </a:cubicBezTo>
                  <a:cubicBezTo>
                    <a:pt x="1065" y="3908"/>
                    <a:pt x="884" y="4121"/>
                    <a:pt x="661" y="4313"/>
                  </a:cubicBezTo>
                  <a:cubicBezTo>
                    <a:pt x="490" y="4462"/>
                    <a:pt x="352" y="4643"/>
                    <a:pt x="235" y="4845"/>
                  </a:cubicBezTo>
                  <a:cubicBezTo>
                    <a:pt x="181" y="4909"/>
                    <a:pt x="149" y="4984"/>
                    <a:pt x="118" y="5069"/>
                  </a:cubicBezTo>
                  <a:cubicBezTo>
                    <a:pt x="86" y="5122"/>
                    <a:pt x="64" y="5186"/>
                    <a:pt x="54" y="5239"/>
                  </a:cubicBezTo>
                  <a:lnTo>
                    <a:pt x="0" y="5389"/>
                  </a:lnTo>
                  <a:lnTo>
                    <a:pt x="64" y="5250"/>
                  </a:lnTo>
                  <a:cubicBezTo>
                    <a:pt x="118" y="5112"/>
                    <a:pt x="192" y="4984"/>
                    <a:pt x="277" y="4867"/>
                  </a:cubicBezTo>
                  <a:cubicBezTo>
                    <a:pt x="405" y="4686"/>
                    <a:pt x="565" y="4526"/>
                    <a:pt x="735" y="4377"/>
                  </a:cubicBezTo>
                  <a:cubicBezTo>
                    <a:pt x="980" y="4207"/>
                    <a:pt x="1182" y="3983"/>
                    <a:pt x="1353" y="3727"/>
                  </a:cubicBezTo>
                  <a:cubicBezTo>
                    <a:pt x="1385" y="3653"/>
                    <a:pt x="1427" y="3568"/>
                    <a:pt x="1459" y="3493"/>
                  </a:cubicBezTo>
                  <a:cubicBezTo>
                    <a:pt x="1470" y="3408"/>
                    <a:pt x="1502" y="3323"/>
                    <a:pt x="1512" y="3227"/>
                  </a:cubicBezTo>
                  <a:cubicBezTo>
                    <a:pt x="1534" y="3131"/>
                    <a:pt x="1544" y="3046"/>
                    <a:pt x="1544" y="2950"/>
                  </a:cubicBezTo>
                  <a:cubicBezTo>
                    <a:pt x="1544" y="2854"/>
                    <a:pt x="1544" y="2758"/>
                    <a:pt x="1544" y="2662"/>
                  </a:cubicBezTo>
                  <a:cubicBezTo>
                    <a:pt x="1544" y="2567"/>
                    <a:pt x="1534" y="2481"/>
                    <a:pt x="1523" y="2386"/>
                  </a:cubicBezTo>
                  <a:lnTo>
                    <a:pt x="1523" y="2322"/>
                  </a:lnTo>
                  <a:cubicBezTo>
                    <a:pt x="1523" y="2311"/>
                    <a:pt x="1523" y="2300"/>
                    <a:pt x="1523" y="2290"/>
                  </a:cubicBezTo>
                  <a:lnTo>
                    <a:pt x="1523" y="2258"/>
                  </a:lnTo>
                  <a:lnTo>
                    <a:pt x="1523" y="2119"/>
                  </a:lnTo>
                  <a:cubicBezTo>
                    <a:pt x="1534" y="1928"/>
                    <a:pt x="1555" y="1736"/>
                    <a:pt x="1587" y="1555"/>
                  </a:cubicBezTo>
                  <a:cubicBezTo>
                    <a:pt x="1619" y="1353"/>
                    <a:pt x="1672" y="1172"/>
                    <a:pt x="1747" y="991"/>
                  </a:cubicBezTo>
                  <a:cubicBezTo>
                    <a:pt x="1768" y="937"/>
                    <a:pt x="1779" y="895"/>
                    <a:pt x="1800" y="852"/>
                  </a:cubicBezTo>
                  <a:cubicBezTo>
                    <a:pt x="1821" y="810"/>
                    <a:pt x="1843" y="767"/>
                    <a:pt x="1875" y="735"/>
                  </a:cubicBezTo>
                  <a:lnTo>
                    <a:pt x="1907" y="682"/>
                  </a:lnTo>
                  <a:lnTo>
                    <a:pt x="1960" y="618"/>
                  </a:lnTo>
                  <a:lnTo>
                    <a:pt x="1981" y="586"/>
                  </a:lnTo>
                  <a:lnTo>
                    <a:pt x="1992" y="575"/>
                  </a:lnTo>
                  <a:lnTo>
                    <a:pt x="2056" y="522"/>
                  </a:lnTo>
                  <a:cubicBezTo>
                    <a:pt x="2151" y="426"/>
                    <a:pt x="2258" y="352"/>
                    <a:pt x="2375" y="288"/>
                  </a:cubicBezTo>
                  <a:lnTo>
                    <a:pt x="2375" y="0"/>
                  </a:ln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7"/>
            <p:cNvSpPr/>
            <p:nvPr/>
          </p:nvSpPr>
          <p:spPr>
            <a:xfrm>
              <a:off x="1025125" y="5346838"/>
              <a:ext cx="78825" cy="171725"/>
            </a:xfrm>
            <a:custGeom>
              <a:avLst/>
              <a:gdLst/>
              <a:ahLst/>
              <a:cxnLst/>
              <a:rect l="l" t="t" r="r" b="b"/>
              <a:pathLst>
                <a:path w="3153" h="6869" extrusionOk="0">
                  <a:moveTo>
                    <a:pt x="661" y="0"/>
                  </a:moveTo>
                  <a:lnTo>
                    <a:pt x="661" y="0"/>
                  </a:lnTo>
                  <a:cubicBezTo>
                    <a:pt x="1" y="2705"/>
                    <a:pt x="2088" y="3812"/>
                    <a:pt x="2088" y="3812"/>
                  </a:cubicBezTo>
                  <a:lnTo>
                    <a:pt x="2397" y="6869"/>
                  </a:lnTo>
                  <a:cubicBezTo>
                    <a:pt x="2621" y="6560"/>
                    <a:pt x="2621" y="5633"/>
                    <a:pt x="2621" y="5633"/>
                  </a:cubicBezTo>
                  <a:cubicBezTo>
                    <a:pt x="2621" y="4121"/>
                    <a:pt x="3153" y="3770"/>
                    <a:pt x="2663" y="1906"/>
                  </a:cubicBezTo>
                  <a:cubicBezTo>
                    <a:pt x="2173" y="43"/>
                    <a:pt x="661" y="0"/>
                    <a:pt x="661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7"/>
            <p:cNvSpPr/>
            <p:nvPr/>
          </p:nvSpPr>
          <p:spPr>
            <a:xfrm>
              <a:off x="808700" y="5283463"/>
              <a:ext cx="243875" cy="328275"/>
            </a:xfrm>
            <a:custGeom>
              <a:avLst/>
              <a:gdLst/>
              <a:ahLst/>
              <a:cxnLst/>
              <a:rect l="l" t="t" r="r" b="b"/>
              <a:pathLst>
                <a:path w="9755" h="13131" extrusionOk="0">
                  <a:moveTo>
                    <a:pt x="4100" y="8136"/>
                  </a:moveTo>
                  <a:lnTo>
                    <a:pt x="4079" y="8179"/>
                  </a:lnTo>
                  <a:lnTo>
                    <a:pt x="4036" y="8296"/>
                  </a:lnTo>
                  <a:cubicBezTo>
                    <a:pt x="3962" y="8435"/>
                    <a:pt x="3877" y="8573"/>
                    <a:pt x="3770" y="8680"/>
                  </a:cubicBezTo>
                  <a:cubicBezTo>
                    <a:pt x="3653" y="8807"/>
                    <a:pt x="3525" y="8914"/>
                    <a:pt x="3397" y="9084"/>
                  </a:cubicBezTo>
                  <a:cubicBezTo>
                    <a:pt x="3365" y="9127"/>
                    <a:pt x="3334" y="9169"/>
                    <a:pt x="3312" y="9212"/>
                  </a:cubicBezTo>
                  <a:cubicBezTo>
                    <a:pt x="3280" y="9265"/>
                    <a:pt x="3259" y="9318"/>
                    <a:pt x="3248" y="9361"/>
                  </a:cubicBezTo>
                  <a:lnTo>
                    <a:pt x="3227" y="9446"/>
                  </a:lnTo>
                  <a:lnTo>
                    <a:pt x="3216" y="9521"/>
                  </a:lnTo>
                  <a:cubicBezTo>
                    <a:pt x="3216" y="9574"/>
                    <a:pt x="3216" y="9627"/>
                    <a:pt x="3216" y="9681"/>
                  </a:cubicBezTo>
                  <a:lnTo>
                    <a:pt x="3216" y="9744"/>
                  </a:lnTo>
                  <a:cubicBezTo>
                    <a:pt x="2971" y="8711"/>
                    <a:pt x="3653" y="8775"/>
                    <a:pt x="4100" y="8136"/>
                  </a:cubicBezTo>
                  <a:close/>
                  <a:moveTo>
                    <a:pt x="6198" y="1"/>
                  </a:moveTo>
                  <a:cubicBezTo>
                    <a:pt x="6062" y="1"/>
                    <a:pt x="5927" y="12"/>
                    <a:pt x="5793" y="33"/>
                  </a:cubicBezTo>
                  <a:cubicBezTo>
                    <a:pt x="5591" y="65"/>
                    <a:pt x="5399" y="139"/>
                    <a:pt x="5229" y="246"/>
                  </a:cubicBezTo>
                  <a:cubicBezTo>
                    <a:pt x="5048" y="352"/>
                    <a:pt x="4888" y="491"/>
                    <a:pt x="4760" y="650"/>
                  </a:cubicBezTo>
                  <a:cubicBezTo>
                    <a:pt x="4484" y="959"/>
                    <a:pt x="4271" y="1332"/>
                    <a:pt x="4026" y="1651"/>
                  </a:cubicBezTo>
                  <a:cubicBezTo>
                    <a:pt x="3791" y="1982"/>
                    <a:pt x="3472" y="2248"/>
                    <a:pt x="3110" y="2429"/>
                  </a:cubicBezTo>
                  <a:cubicBezTo>
                    <a:pt x="3014" y="2471"/>
                    <a:pt x="2918" y="2514"/>
                    <a:pt x="2822" y="2546"/>
                  </a:cubicBezTo>
                  <a:cubicBezTo>
                    <a:pt x="2716" y="2589"/>
                    <a:pt x="2620" y="2620"/>
                    <a:pt x="2514" y="2684"/>
                  </a:cubicBezTo>
                  <a:cubicBezTo>
                    <a:pt x="2311" y="2780"/>
                    <a:pt x="2120" y="2908"/>
                    <a:pt x="1949" y="3057"/>
                  </a:cubicBezTo>
                  <a:lnTo>
                    <a:pt x="1896" y="3110"/>
                  </a:lnTo>
                  <a:lnTo>
                    <a:pt x="1875" y="3121"/>
                  </a:lnTo>
                  <a:lnTo>
                    <a:pt x="1864" y="3132"/>
                  </a:lnTo>
                  <a:lnTo>
                    <a:pt x="1853" y="3142"/>
                  </a:lnTo>
                  <a:lnTo>
                    <a:pt x="1832" y="3174"/>
                  </a:lnTo>
                  <a:lnTo>
                    <a:pt x="1779" y="3227"/>
                  </a:lnTo>
                  <a:lnTo>
                    <a:pt x="1726" y="3302"/>
                  </a:lnTo>
                  <a:cubicBezTo>
                    <a:pt x="1694" y="3355"/>
                    <a:pt x="1672" y="3408"/>
                    <a:pt x="1651" y="3462"/>
                  </a:cubicBezTo>
                  <a:cubicBezTo>
                    <a:pt x="1619" y="3515"/>
                    <a:pt x="1598" y="3558"/>
                    <a:pt x="1576" y="3611"/>
                  </a:cubicBezTo>
                  <a:cubicBezTo>
                    <a:pt x="1513" y="3813"/>
                    <a:pt x="1459" y="4015"/>
                    <a:pt x="1427" y="4228"/>
                  </a:cubicBezTo>
                  <a:cubicBezTo>
                    <a:pt x="1395" y="4431"/>
                    <a:pt x="1374" y="4633"/>
                    <a:pt x="1374" y="4835"/>
                  </a:cubicBezTo>
                  <a:lnTo>
                    <a:pt x="1374" y="4974"/>
                  </a:lnTo>
                  <a:lnTo>
                    <a:pt x="1374" y="5016"/>
                  </a:lnTo>
                  <a:cubicBezTo>
                    <a:pt x="1374" y="5027"/>
                    <a:pt x="1374" y="5048"/>
                    <a:pt x="1374" y="5059"/>
                  </a:cubicBezTo>
                  <a:lnTo>
                    <a:pt x="1385" y="5134"/>
                  </a:lnTo>
                  <a:cubicBezTo>
                    <a:pt x="1395" y="5229"/>
                    <a:pt x="1406" y="5315"/>
                    <a:pt x="1417" y="5410"/>
                  </a:cubicBezTo>
                  <a:cubicBezTo>
                    <a:pt x="1438" y="5762"/>
                    <a:pt x="1417" y="6103"/>
                    <a:pt x="1278" y="6379"/>
                  </a:cubicBezTo>
                  <a:cubicBezTo>
                    <a:pt x="1140" y="6624"/>
                    <a:pt x="959" y="6837"/>
                    <a:pt x="735" y="7029"/>
                  </a:cubicBezTo>
                  <a:cubicBezTo>
                    <a:pt x="565" y="7178"/>
                    <a:pt x="426" y="7359"/>
                    <a:pt x="309" y="7561"/>
                  </a:cubicBezTo>
                  <a:cubicBezTo>
                    <a:pt x="256" y="7625"/>
                    <a:pt x="224" y="7711"/>
                    <a:pt x="192" y="7785"/>
                  </a:cubicBezTo>
                  <a:cubicBezTo>
                    <a:pt x="160" y="7838"/>
                    <a:pt x="139" y="7902"/>
                    <a:pt x="128" y="7955"/>
                  </a:cubicBezTo>
                  <a:lnTo>
                    <a:pt x="75" y="8105"/>
                  </a:lnTo>
                  <a:lnTo>
                    <a:pt x="139" y="7966"/>
                  </a:lnTo>
                  <a:cubicBezTo>
                    <a:pt x="192" y="7828"/>
                    <a:pt x="267" y="7700"/>
                    <a:pt x="352" y="7583"/>
                  </a:cubicBezTo>
                  <a:cubicBezTo>
                    <a:pt x="480" y="7402"/>
                    <a:pt x="629" y="7242"/>
                    <a:pt x="799" y="7104"/>
                  </a:cubicBezTo>
                  <a:cubicBezTo>
                    <a:pt x="1044" y="6923"/>
                    <a:pt x="1257" y="6699"/>
                    <a:pt x="1417" y="6443"/>
                  </a:cubicBezTo>
                  <a:cubicBezTo>
                    <a:pt x="1459" y="6369"/>
                    <a:pt x="1491" y="6294"/>
                    <a:pt x="1523" y="6209"/>
                  </a:cubicBezTo>
                  <a:cubicBezTo>
                    <a:pt x="1545" y="6124"/>
                    <a:pt x="1566" y="6039"/>
                    <a:pt x="1587" y="5943"/>
                  </a:cubicBezTo>
                  <a:cubicBezTo>
                    <a:pt x="1598" y="5847"/>
                    <a:pt x="1608" y="5762"/>
                    <a:pt x="1608" y="5666"/>
                  </a:cubicBezTo>
                  <a:cubicBezTo>
                    <a:pt x="1619" y="5581"/>
                    <a:pt x="1608" y="5485"/>
                    <a:pt x="1608" y="5389"/>
                  </a:cubicBezTo>
                  <a:cubicBezTo>
                    <a:pt x="1608" y="5293"/>
                    <a:pt x="1598" y="5197"/>
                    <a:pt x="1587" y="5112"/>
                  </a:cubicBezTo>
                  <a:lnTo>
                    <a:pt x="1587" y="5038"/>
                  </a:lnTo>
                  <a:cubicBezTo>
                    <a:pt x="1587" y="5027"/>
                    <a:pt x="1587" y="5016"/>
                    <a:pt x="1587" y="5006"/>
                  </a:cubicBezTo>
                  <a:lnTo>
                    <a:pt x="1587" y="4974"/>
                  </a:lnTo>
                  <a:lnTo>
                    <a:pt x="1587" y="4846"/>
                  </a:lnTo>
                  <a:cubicBezTo>
                    <a:pt x="1598" y="4654"/>
                    <a:pt x="1619" y="4463"/>
                    <a:pt x="1651" y="4271"/>
                  </a:cubicBezTo>
                  <a:cubicBezTo>
                    <a:pt x="1683" y="4079"/>
                    <a:pt x="1736" y="3888"/>
                    <a:pt x="1811" y="3707"/>
                  </a:cubicBezTo>
                  <a:cubicBezTo>
                    <a:pt x="1832" y="3653"/>
                    <a:pt x="1843" y="3611"/>
                    <a:pt x="1864" y="3568"/>
                  </a:cubicBezTo>
                  <a:cubicBezTo>
                    <a:pt x="1885" y="3526"/>
                    <a:pt x="1907" y="3483"/>
                    <a:pt x="1939" y="3451"/>
                  </a:cubicBezTo>
                  <a:lnTo>
                    <a:pt x="1971" y="3398"/>
                  </a:lnTo>
                  <a:lnTo>
                    <a:pt x="2024" y="3334"/>
                  </a:lnTo>
                  <a:lnTo>
                    <a:pt x="2045" y="3302"/>
                  </a:lnTo>
                  <a:lnTo>
                    <a:pt x="2056" y="3291"/>
                  </a:lnTo>
                  <a:lnTo>
                    <a:pt x="2120" y="3238"/>
                  </a:lnTo>
                  <a:cubicBezTo>
                    <a:pt x="2237" y="3132"/>
                    <a:pt x="2354" y="3046"/>
                    <a:pt x="2492" y="2983"/>
                  </a:cubicBezTo>
                  <a:lnTo>
                    <a:pt x="2492" y="2983"/>
                  </a:lnTo>
                  <a:cubicBezTo>
                    <a:pt x="2428" y="3014"/>
                    <a:pt x="2375" y="3057"/>
                    <a:pt x="2322" y="3100"/>
                  </a:cubicBezTo>
                  <a:lnTo>
                    <a:pt x="2237" y="3164"/>
                  </a:lnTo>
                  <a:lnTo>
                    <a:pt x="2205" y="3195"/>
                  </a:lnTo>
                  <a:cubicBezTo>
                    <a:pt x="2173" y="3227"/>
                    <a:pt x="2130" y="3259"/>
                    <a:pt x="2098" y="3302"/>
                  </a:cubicBezTo>
                  <a:cubicBezTo>
                    <a:pt x="1619" y="3813"/>
                    <a:pt x="1672" y="5112"/>
                    <a:pt x="1683" y="5155"/>
                  </a:cubicBezTo>
                  <a:cubicBezTo>
                    <a:pt x="2034" y="7189"/>
                    <a:pt x="799" y="6795"/>
                    <a:pt x="394" y="8254"/>
                  </a:cubicBezTo>
                  <a:cubicBezTo>
                    <a:pt x="0" y="9723"/>
                    <a:pt x="1971" y="10671"/>
                    <a:pt x="1502" y="11182"/>
                  </a:cubicBezTo>
                  <a:cubicBezTo>
                    <a:pt x="1258" y="11452"/>
                    <a:pt x="1048" y="11550"/>
                    <a:pt x="871" y="11550"/>
                  </a:cubicBezTo>
                  <a:cubicBezTo>
                    <a:pt x="406" y="11550"/>
                    <a:pt x="171" y="10873"/>
                    <a:pt x="171" y="10873"/>
                  </a:cubicBezTo>
                  <a:lnTo>
                    <a:pt x="171" y="10873"/>
                  </a:lnTo>
                  <a:cubicBezTo>
                    <a:pt x="10" y="11589"/>
                    <a:pt x="716" y="12619"/>
                    <a:pt x="1614" y="12619"/>
                  </a:cubicBezTo>
                  <a:cubicBezTo>
                    <a:pt x="1665" y="12619"/>
                    <a:pt x="1716" y="12616"/>
                    <a:pt x="1768" y="12609"/>
                  </a:cubicBezTo>
                  <a:cubicBezTo>
                    <a:pt x="2700" y="12482"/>
                    <a:pt x="3685" y="11765"/>
                    <a:pt x="3360" y="10269"/>
                  </a:cubicBezTo>
                  <a:lnTo>
                    <a:pt x="3360" y="10269"/>
                  </a:lnTo>
                  <a:lnTo>
                    <a:pt x="3451" y="10500"/>
                  </a:lnTo>
                  <a:cubicBezTo>
                    <a:pt x="3483" y="10586"/>
                    <a:pt x="3525" y="10660"/>
                    <a:pt x="3547" y="10735"/>
                  </a:cubicBezTo>
                  <a:lnTo>
                    <a:pt x="3621" y="10980"/>
                  </a:lnTo>
                  <a:lnTo>
                    <a:pt x="3664" y="11225"/>
                  </a:lnTo>
                  <a:cubicBezTo>
                    <a:pt x="3664" y="11299"/>
                    <a:pt x="3685" y="11384"/>
                    <a:pt x="3685" y="11469"/>
                  </a:cubicBezTo>
                  <a:cubicBezTo>
                    <a:pt x="3685" y="11555"/>
                    <a:pt x="3674" y="11629"/>
                    <a:pt x="3664" y="11714"/>
                  </a:cubicBezTo>
                  <a:cubicBezTo>
                    <a:pt x="3653" y="11800"/>
                    <a:pt x="3642" y="11874"/>
                    <a:pt x="3610" y="11959"/>
                  </a:cubicBezTo>
                  <a:cubicBezTo>
                    <a:pt x="3589" y="12034"/>
                    <a:pt x="3557" y="12108"/>
                    <a:pt x="3525" y="12183"/>
                  </a:cubicBezTo>
                  <a:cubicBezTo>
                    <a:pt x="3451" y="12332"/>
                    <a:pt x="3344" y="12470"/>
                    <a:pt x="3227" y="12588"/>
                  </a:cubicBezTo>
                  <a:cubicBezTo>
                    <a:pt x="3110" y="12715"/>
                    <a:pt x="2971" y="12822"/>
                    <a:pt x="2833" y="12907"/>
                  </a:cubicBezTo>
                  <a:cubicBezTo>
                    <a:pt x="2673" y="13003"/>
                    <a:pt x="2514" y="13077"/>
                    <a:pt x="2354" y="13131"/>
                  </a:cubicBezTo>
                  <a:cubicBezTo>
                    <a:pt x="2524" y="13099"/>
                    <a:pt x="2695" y="13045"/>
                    <a:pt x="2865" y="12971"/>
                  </a:cubicBezTo>
                  <a:cubicBezTo>
                    <a:pt x="3025" y="12896"/>
                    <a:pt x="3184" y="12801"/>
                    <a:pt x="3323" y="12683"/>
                  </a:cubicBezTo>
                  <a:cubicBezTo>
                    <a:pt x="3461" y="12566"/>
                    <a:pt x="3578" y="12428"/>
                    <a:pt x="3685" y="12268"/>
                  </a:cubicBezTo>
                  <a:cubicBezTo>
                    <a:pt x="3728" y="12194"/>
                    <a:pt x="3770" y="12108"/>
                    <a:pt x="3802" y="12023"/>
                  </a:cubicBezTo>
                  <a:cubicBezTo>
                    <a:pt x="3845" y="11938"/>
                    <a:pt x="3866" y="11842"/>
                    <a:pt x="3887" y="11757"/>
                  </a:cubicBezTo>
                  <a:cubicBezTo>
                    <a:pt x="3909" y="11661"/>
                    <a:pt x="3919" y="11576"/>
                    <a:pt x="3930" y="11480"/>
                  </a:cubicBezTo>
                  <a:cubicBezTo>
                    <a:pt x="3941" y="11384"/>
                    <a:pt x="3930" y="11288"/>
                    <a:pt x="3930" y="11193"/>
                  </a:cubicBezTo>
                  <a:cubicBezTo>
                    <a:pt x="3930" y="11107"/>
                    <a:pt x="3909" y="11012"/>
                    <a:pt x="3898" y="10916"/>
                  </a:cubicBezTo>
                  <a:cubicBezTo>
                    <a:pt x="3887" y="10831"/>
                    <a:pt x="3855" y="10745"/>
                    <a:pt x="3834" y="10650"/>
                  </a:cubicBezTo>
                  <a:cubicBezTo>
                    <a:pt x="3802" y="10564"/>
                    <a:pt x="3770" y="10479"/>
                    <a:pt x="3738" y="10383"/>
                  </a:cubicBezTo>
                  <a:lnTo>
                    <a:pt x="3653" y="10138"/>
                  </a:lnTo>
                  <a:cubicBezTo>
                    <a:pt x="3642" y="10106"/>
                    <a:pt x="3621" y="10064"/>
                    <a:pt x="3610" y="10021"/>
                  </a:cubicBezTo>
                  <a:lnTo>
                    <a:pt x="3578" y="9904"/>
                  </a:lnTo>
                  <a:cubicBezTo>
                    <a:pt x="3568" y="9830"/>
                    <a:pt x="3557" y="9755"/>
                    <a:pt x="3557" y="9681"/>
                  </a:cubicBezTo>
                  <a:cubicBezTo>
                    <a:pt x="3547" y="9542"/>
                    <a:pt x="3600" y="9414"/>
                    <a:pt x="3685" y="9308"/>
                  </a:cubicBezTo>
                  <a:cubicBezTo>
                    <a:pt x="3770" y="9191"/>
                    <a:pt x="3909" y="9074"/>
                    <a:pt x="4047" y="8935"/>
                  </a:cubicBezTo>
                  <a:cubicBezTo>
                    <a:pt x="4111" y="8871"/>
                    <a:pt x="4175" y="8797"/>
                    <a:pt x="4228" y="8722"/>
                  </a:cubicBezTo>
                  <a:cubicBezTo>
                    <a:pt x="4281" y="8637"/>
                    <a:pt x="4335" y="8552"/>
                    <a:pt x="4377" y="8467"/>
                  </a:cubicBezTo>
                  <a:lnTo>
                    <a:pt x="4441" y="8339"/>
                  </a:lnTo>
                  <a:lnTo>
                    <a:pt x="4494" y="8200"/>
                  </a:lnTo>
                  <a:cubicBezTo>
                    <a:pt x="4505" y="8158"/>
                    <a:pt x="4526" y="8105"/>
                    <a:pt x="4537" y="8062"/>
                  </a:cubicBezTo>
                  <a:lnTo>
                    <a:pt x="4558" y="7923"/>
                  </a:lnTo>
                  <a:lnTo>
                    <a:pt x="4579" y="7774"/>
                  </a:lnTo>
                  <a:lnTo>
                    <a:pt x="4590" y="7636"/>
                  </a:lnTo>
                  <a:lnTo>
                    <a:pt x="4611" y="7370"/>
                  </a:lnTo>
                  <a:lnTo>
                    <a:pt x="4622" y="7104"/>
                  </a:lnTo>
                  <a:cubicBezTo>
                    <a:pt x="4622" y="7018"/>
                    <a:pt x="4633" y="6933"/>
                    <a:pt x="4643" y="6848"/>
                  </a:cubicBezTo>
                  <a:cubicBezTo>
                    <a:pt x="4665" y="6688"/>
                    <a:pt x="4697" y="6518"/>
                    <a:pt x="4729" y="6358"/>
                  </a:cubicBezTo>
                  <a:cubicBezTo>
                    <a:pt x="4750" y="6284"/>
                    <a:pt x="4771" y="6198"/>
                    <a:pt x="4803" y="6124"/>
                  </a:cubicBezTo>
                  <a:lnTo>
                    <a:pt x="4878" y="5900"/>
                  </a:lnTo>
                  <a:lnTo>
                    <a:pt x="4963" y="5783"/>
                  </a:lnTo>
                  <a:lnTo>
                    <a:pt x="5059" y="5677"/>
                  </a:lnTo>
                  <a:cubicBezTo>
                    <a:pt x="5101" y="5645"/>
                    <a:pt x="5133" y="5602"/>
                    <a:pt x="5176" y="5570"/>
                  </a:cubicBezTo>
                  <a:cubicBezTo>
                    <a:pt x="5208" y="5538"/>
                    <a:pt x="5250" y="5517"/>
                    <a:pt x="5304" y="5496"/>
                  </a:cubicBezTo>
                  <a:cubicBezTo>
                    <a:pt x="5346" y="5464"/>
                    <a:pt x="5389" y="5442"/>
                    <a:pt x="5431" y="5432"/>
                  </a:cubicBezTo>
                  <a:lnTo>
                    <a:pt x="5580" y="5378"/>
                  </a:lnTo>
                  <a:lnTo>
                    <a:pt x="5740" y="5347"/>
                  </a:lnTo>
                  <a:cubicBezTo>
                    <a:pt x="5793" y="5336"/>
                    <a:pt x="5847" y="5336"/>
                    <a:pt x="5900" y="5325"/>
                  </a:cubicBezTo>
                  <a:lnTo>
                    <a:pt x="6251" y="5293"/>
                  </a:lnTo>
                  <a:lnTo>
                    <a:pt x="6432" y="5272"/>
                  </a:lnTo>
                  <a:cubicBezTo>
                    <a:pt x="6486" y="5261"/>
                    <a:pt x="6549" y="5240"/>
                    <a:pt x="6613" y="5229"/>
                  </a:cubicBezTo>
                  <a:cubicBezTo>
                    <a:pt x="6731" y="5208"/>
                    <a:pt x="6848" y="5176"/>
                    <a:pt x="6975" y="5144"/>
                  </a:cubicBezTo>
                  <a:lnTo>
                    <a:pt x="7316" y="5016"/>
                  </a:lnTo>
                  <a:lnTo>
                    <a:pt x="7359" y="4995"/>
                  </a:lnTo>
                  <a:cubicBezTo>
                    <a:pt x="8381" y="4803"/>
                    <a:pt x="9201" y="4058"/>
                    <a:pt x="9489" y="3068"/>
                  </a:cubicBezTo>
                  <a:cubicBezTo>
                    <a:pt x="9755" y="1992"/>
                    <a:pt x="8615" y="171"/>
                    <a:pt x="6603" y="33"/>
                  </a:cubicBezTo>
                  <a:cubicBezTo>
                    <a:pt x="6470" y="12"/>
                    <a:pt x="6334" y="1"/>
                    <a:pt x="6198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7"/>
            <p:cNvSpPr/>
            <p:nvPr/>
          </p:nvSpPr>
          <p:spPr>
            <a:xfrm>
              <a:off x="808700" y="5358538"/>
              <a:ext cx="115300" cy="252950"/>
            </a:xfrm>
            <a:custGeom>
              <a:avLst/>
              <a:gdLst/>
              <a:ahLst/>
              <a:cxnLst/>
              <a:rect l="l" t="t" r="r" b="b"/>
              <a:pathLst>
                <a:path w="4612" h="10118" extrusionOk="0">
                  <a:moveTo>
                    <a:pt x="4100" y="5133"/>
                  </a:moveTo>
                  <a:lnTo>
                    <a:pt x="4090" y="5197"/>
                  </a:lnTo>
                  <a:lnTo>
                    <a:pt x="4036" y="5304"/>
                  </a:lnTo>
                  <a:cubicBezTo>
                    <a:pt x="3972" y="5442"/>
                    <a:pt x="3877" y="5570"/>
                    <a:pt x="3770" y="5687"/>
                  </a:cubicBezTo>
                  <a:cubicBezTo>
                    <a:pt x="3664" y="5804"/>
                    <a:pt x="3525" y="5921"/>
                    <a:pt x="3408" y="6081"/>
                  </a:cubicBezTo>
                  <a:cubicBezTo>
                    <a:pt x="3365" y="6124"/>
                    <a:pt x="3344" y="6166"/>
                    <a:pt x="3323" y="6220"/>
                  </a:cubicBezTo>
                  <a:cubicBezTo>
                    <a:pt x="3291" y="6262"/>
                    <a:pt x="3270" y="6315"/>
                    <a:pt x="3259" y="6369"/>
                  </a:cubicBezTo>
                  <a:lnTo>
                    <a:pt x="3227" y="6443"/>
                  </a:lnTo>
                  <a:lnTo>
                    <a:pt x="3227" y="6528"/>
                  </a:lnTo>
                  <a:cubicBezTo>
                    <a:pt x="3216" y="6582"/>
                    <a:pt x="3216" y="6635"/>
                    <a:pt x="3227" y="6688"/>
                  </a:cubicBezTo>
                  <a:lnTo>
                    <a:pt x="3227" y="6752"/>
                  </a:lnTo>
                  <a:cubicBezTo>
                    <a:pt x="2982" y="5719"/>
                    <a:pt x="3653" y="5783"/>
                    <a:pt x="4100" y="5133"/>
                  </a:cubicBezTo>
                  <a:close/>
                  <a:moveTo>
                    <a:pt x="2450" y="1"/>
                  </a:moveTo>
                  <a:cubicBezTo>
                    <a:pt x="2407" y="33"/>
                    <a:pt x="2365" y="65"/>
                    <a:pt x="2322" y="97"/>
                  </a:cubicBezTo>
                  <a:lnTo>
                    <a:pt x="2247" y="161"/>
                  </a:lnTo>
                  <a:lnTo>
                    <a:pt x="2215" y="182"/>
                  </a:lnTo>
                  <a:cubicBezTo>
                    <a:pt x="2173" y="214"/>
                    <a:pt x="2141" y="256"/>
                    <a:pt x="2109" y="288"/>
                  </a:cubicBezTo>
                  <a:cubicBezTo>
                    <a:pt x="1630" y="799"/>
                    <a:pt x="1683" y="2109"/>
                    <a:pt x="1694" y="2141"/>
                  </a:cubicBezTo>
                  <a:cubicBezTo>
                    <a:pt x="2045" y="4186"/>
                    <a:pt x="799" y="3781"/>
                    <a:pt x="405" y="5251"/>
                  </a:cubicBezTo>
                  <a:cubicBezTo>
                    <a:pt x="0" y="6709"/>
                    <a:pt x="1981" y="7657"/>
                    <a:pt x="1513" y="8179"/>
                  </a:cubicBezTo>
                  <a:cubicBezTo>
                    <a:pt x="1271" y="8444"/>
                    <a:pt x="1062" y="8540"/>
                    <a:pt x="886" y="8540"/>
                  </a:cubicBezTo>
                  <a:cubicBezTo>
                    <a:pt x="418" y="8540"/>
                    <a:pt x="182" y="7860"/>
                    <a:pt x="182" y="7860"/>
                  </a:cubicBezTo>
                  <a:lnTo>
                    <a:pt x="182" y="7860"/>
                  </a:lnTo>
                  <a:cubicBezTo>
                    <a:pt x="10" y="8575"/>
                    <a:pt x="716" y="9605"/>
                    <a:pt x="1623" y="9605"/>
                  </a:cubicBezTo>
                  <a:cubicBezTo>
                    <a:pt x="1674" y="9605"/>
                    <a:pt x="1726" y="9602"/>
                    <a:pt x="1779" y="9595"/>
                  </a:cubicBezTo>
                  <a:cubicBezTo>
                    <a:pt x="2705" y="9467"/>
                    <a:pt x="3706" y="8743"/>
                    <a:pt x="3355" y="7242"/>
                  </a:cubicBezTo>
                  <a:lnTo>
                    <a:pt x="3355" y="7242"/>
                  </a:lnTo>
                  <a:lnTo>
                    <a:pt x="3461" y="7497"/>
                  </a:lnTo>
                  <a:cubicBezTo>
                    <a:pt x="3493" y="7572"/>
                    <a:pt x="3525" y="7647"/>
                    <a:pt x="3557" y="7732"/>
                  </a:cubicBezTo>
                  <a:lnTo>
                    <a:pt x="3632" y="7966"/>
                  </a:lnTo>
                  <a:lnTo>
                    <a:pt x="3674" y="8211"/>
                  </a:lnTo>
                  <a:cubicBezTo>
                    <a:pt x="3674" y="8296"/>
                    <a:pt x="3696" y="8381"/>
                    <a:pt x="3696" y="8456"/>
                  </a:cubicBezTo>
                  <a:cubicBezTo>
                    <a:pt x="3696" y="8541"/>
                    <a:pt x="3685" y="8626"/>
                    <a:pt x="3674" y="8701"/>
                  </a:cubicBezTo>
                  <a:cubicBezTo>
                    <a:pt x="3664" y="8786"/>
                    <a:pt x="3642" y="8871"/>
                    <a:pt x="3621" y="8946"/>
                  </a:cubicBezTo>
                  <a:cubicBezTo>
                    <a:pt x="3600" y="9020"/>
                    <a:pt x="3568" y="9105"/>
                    <a:pt x="3525" y="9180"/>
                  </a:cubicBezTo>
                  <a:cubicBezTo>
                    <a:pt x="3451" y="9329"/>
                    <a:pt x="3355" y="9467"/>
                    <a:pt x="3238" y="9585"/>
                  </a:cubicBezTo>
                  <a:cubicBezTo>
                    <a:pt x="3121" y="9702"/>
                    <a:pt x="2982" y="9808"/>
                    <a:pt x="2833" y="9904"/>
                  </a:cubicBezTo>
                  <a:cubicBezTo>
                    <a:pt x="2684" y="9989"/>
                    <a:pt x="2524" y="10064"/>
                    <a:pt x="2365" y="10117"/>
                  </a:cubicBezTo>
                  <a:cubicBezTo>
                    <a:pt x="2535" y="10085"/>
                    <a:pt x="2705" y="10032"/>
                    <a:pt x="2865" y="9968"/>
                  </a:cubicBezTo>
                  <a:cubicBezTo>
                    <a:pt x="3035" y="9893"/>
                    <a:pt x="3184" y="9798"/>
                    <a:pt x="3323" y="9680"/>
                  </a:cubicBezTo>
                  <a:cubicBezTo>
                    <a:pt x="3472" y="9563"/>
                    <a:pt x="3589" y="9414"/>
                    <a:pt x="3685" y="9265"/>
                  </a:cubicBezTo>
                  <a:cubicBezTo>
                    <a:pt x="3738" y="9180"/>
                    <a:pt x="3781" y="9095"/>
                    <a:pt x="3813" y="9010"/>
                  </a:cubicBezTo>
                  <a:cubicBezTo>
                    <a:pt x="3845" y="8924"/>
                    <a:pt x="3877" y="8839"/>
                    <a:pt x="3898" y="8743"/>
                  </a:cubicBezTo>
                  <a:cubicBezTo>
                    <a:pt x="3919" y="8658"/>
                    <a:pt x="3930" y="8562"/>
                    <a:pt x="3941" y="8466"/>
                  </a:cubicBezTo>
                  <a:cubicBezTo>
                    <a:pt x="3941" y="8371"/>
                    <a:pt x="3941" y="8275"/>
                    <a:pt x="3941" y="8190"/>
                  </a:cubicBezTo>
                  <a:cubicBezTo>
                    <a:pt x="3941" y="8094"/>
                    <a:pt x="3919" y="7998"/>
                    <a:pt x="3898" y="7913"/>
                  </a:cubicBezTo>
                  <a:cubicBezTo>
                    <a:pt x="3887" y="7817"/>
                    <a:pt x="3855" y="7732"/>
                    <a:pt x="3834" y="7647"/>
                  </a:cubicBezTo>
                  <a:cubicBezTo>
                    <a:pt x="3813" y="7561"/>
                    <a:pt x="3781" y="7466"/>
                    <a:pt x="3749" y="7380"/>
                  </a:cubicBezTo>
                  <a:lnTo>
                    <a:pt x="3664" y="7135"/>
                  </a:lnTo>
                  <a:cubicBezTo>
                    <a:pt x="3642" y="7093"/>
                    <a:pt x="3632" y="7050"/>
                    <a:pt x="3610" y="7008"/>
                  </a:cubicBezTo>
                  <a:lnTo>
                    <a:pt x="3589" y="6890"/>
                  </a:lnTo>
                  <a:cubicBezTo>
                    <a:pt x="3568" y="6827"/>
                    <a:pt x="3557" y="6752"/>
                    <a:pt x="3557" y="6667"/>
                  </a:cubicBezTo>
                  <a:cubicBezTo>
                    <a:pt x="3557" y="6539"/>
                    <a:pt x="3600" y="6401"/>
                    <a:pt x="3696" y="6294"/>
                  </a:cubicBezTo>
                  <a:cubicBezTo>
                    <a:pt x="3781" y="6177"/>
                    <a:pt x="3919" y="6071"/>
                    <a:pt x="4047" y="5932"/>
                  </a:cubicBezTo>
                  <a:cubicBezTo>
                    <a:pt x="4111" y="5858"/>
                    <a:pt x="4175" y="5794"/>
                    <a:pt x="4239" y="5708"/>
                  </a:cubicBezTo>
                  <a:cubicBezTo>
                    <a:pt x="4292" y="5634"/>
                    <a:pt x="4345" y="5549"/>
                    <a:pt x="4388" y="5453"/>
                  </a:cubicBezTo>
                  <a:lnTo>
                    <a:pt x="4452" y="5325"/>
                  </a:lnTo>
                  <a:lnTo>
                    <a:pt x="4494" y="5187"/>
                  </a:lnTo>
                  <a:cubicBezTo>
                    <a:pt x="4505" y="5144"/>
                    <a:pt x="4526" y="5102"/>
                    <a:pt x="4537" y="5048"/>
                  </a:cubicBezTo>
                  <a:lnTo>
                    <a:pt x="4569" y="4910"/>
                  </a:lnTo>
                  <a:lnTo>
                    <a:pt x="4590" y="4771"/>
                  </a:lnTo>
                  <a:lnTo>
                    <a:pt x="4601" y="4633"/>
                  </a:lnTo>
                  <a:lnTo>
                    <a:pt x="4611" y="4367"/>
                  </a:lnTo>
                  <a:cubicBezTo>
                    <a:pt x="4249" y="4058"/>
                    <a:pt x="3909" y="3707"/>
                    <a:pt x="3610" y="3334"/>
                  </a:cubicBezTo>
                  <a:cubicBezTo>
                    <a:pt x="2865" y="2386"/>
                    <a:pt x="2450" y="1215"/>
                    <a:pt x="2450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Google Shape;3085;p53"/>
          <p:cNvSpPr/>
          <p:nvPr/>
        </p:nvSpPr>
        <p:spPr>
          <a:xfrm>
            <a:off x="7343725" y="533425"/>
            <a:ext cx="857400" cy="857400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6" name="Google Shape;3086;p53"/>
          <p:cNvSpPr/>
          <p:nvPr/>
        </p:nvSpPr>
        <p:spPr>
          <a:xfrm>
            <a:off x="4143300" y="581189"/>
            <a:ext cx="857400" cy="85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7" name="Google Shape;3087;p53"/>
          <p:cNvSpPr/>
          <p:nvPr/>
        </p:nvSpPr>
        <p:spPr>
          <a:xfrm>
            <a:off x="897925" y="593454"/>
            <a:ext cx="857400" cy="857400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9" name="Google Shape;3099;p53"/>
          <p:cNvSpPr txBox="1">
            <a:spLocks noGrp="1"/>
          </p:cNvSpPr>
          <p:nvPr>
            <p:ph type="title"/>
          </p:nvPr>
        </p:nvSpPr>
        <p:spPr>
          <a:xfrm>
            <a:off x="1994700" y="2143050"/>
            <a:ext cx="5154600" cy="857400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Hol laksz?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C63CCB70-9CC8-41E6-B707-A4A3B7610C55}"/>
              </a:ext>
            </a:extLst>
          </p:cNvPr>
          <p:cNvSpPr txBox="1"/>
          <p:nvPr/>
        </p:nvSpPr>
        <p:spPr>
          <a:xfrm>
            <a:off x="4023059" y="1442662"/>
            <a:ext cx="1212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/>
              <a:t>falu</a:t>
            </a:r>
          </a:p>
        </p:txBody>
      </p:sp>
      <p:sp>
        <p:nvSpPr>
          <p:cNvPr id="182" name="Szövegdoboz 181">
            <a:extLst>
              <a:ext uri="{FF2B5EF4-FFF2-40B4-BE49-F238E27FC236}">
                <a16:creationId xmlns:a16="http://schemas.microsoft.com/office/drawing/2014/main" id="{ADDEFC11-A5E6-44D0-A930-FCD9162CB7AF}"/>
              </a:ext>
            </a:extLst>
          </p:cNvPr>
          <p:cNvSpPr txBox="1"/>
          <p:nvPr/>
        </p:nvSpPr>
        <p:spPr>
          <a:xfrm>
            <a:off x="7155032" y="1403279"/>
            <a:ext cx="1212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/>
              <a:t>város</a:t>
            </a:r>
          </a:p>
        </p:txBody>
      </p:sp>
      <p:sp>
        <p:nvSpPr>
          <p:cNvPr id="183" name="Szövegdoboz 182">
            <a:extLst>
              <a:ext uri="{FF2B5EF4-FFF2-40B4-BE49-F238E27FC236}">
                <a16:creationId xmlns:a16="http://schemas.microsoft.com/office/drawing/2014/main" id="{705DCA8B-4474-4BE8-9151-2B57A5A18EA9}"/>
              </a:ext>
            </a:extLst>
          </p:cNvPr>
          <p:cNvSpPr txBox="1"/>
          <p:nvPr/>
        </p:nvSpPr>
        <p:spPr>
          <a:xfrm>
            <a:off x="716919" y="1454606"/>
            <a:ext cx="1212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/>
              <a:t>főváros</a:t>
            </a:r>
          </a:p>
        </p:txBody>
      </p:sp>
      <p:grpSp>
        <p:nvGrpSpPr>
          <p:cNvPr id="200" name="Google Shape;1657;p39">
            <a:extLst>
              <a:ext uri="{FF2B5EF4-FFF2-40B4-BE49-F238E27FC236}">
                <a16:creationId xmlns:a16="http://schemas.microsoft.com/office/drawing/2014/main" id="{0E70006D-E7FC-4538-99E3-F02C433591FA}"/>
              </a:ext>
            </a:extLst>
          </p:cNvPr>
          <p:cNvGrpSpPr/>
          <p:nvPr/>
        </p:nvGrpSpPr>
        <p:grpSpPr>
          <a:xfrm>
            <a:off x="7427686" y="618253"/>
            <a:ext cx="689613" cy="786379"/>
            <a:chOff x="3946800" y="2180875"/>
            <a:chExt cx="524500" cy="593225"/>
          </a:xfrm>
        </p:grpSpPr>
        <p:sp>
          <p:nvSpPr>
            <p:cNvPr id="201" name="Google Shape;1658;p39">
              <a:extLst>
                <a:ext uri="{FF2B5EF4-FFF2-40B4-BE49-F238E27FC236}">
                  <a16:creationId xmlns:a16="http://schemas.microsoft.com/office/drawing/2014/main" id="{15EBB4E9-3365-46AC-8722-B82038626BEB}"/>
                </a:ext>
              </a:extLst>
            </p:cNvPr>
            <p:cNvSpPr/>
            <p:nvPr/>
          </p:nvSpPr>
          <p:spPr>
            <a:xfrm>
              <a:off x="3950225" y="2491200"/>
              <a:ext cx="521075" cy="282900"/>
            </a:xfrm>
            <a:custGeom>
              <a:avLst/>
              <a:gdLst/>
              <a:ahLst/>
              <a:cxnLst/>
              <a:rect l="l" t="t" r="r" b="b"/>
              <a:pathLst>
                <a:path w="20843" h="11316" extrusionOk="0">
                  <a:moveTo>
                    <a:pt x="10237" y="1"/>
                  </a:moveTo>
                  <a:lnTo>
                    <a:pt x="10237" y="107"/>
                  </a:lnTo>
                  <a:lnTo>
                    <a:pt x="8555" y="1"/>
                  </a:lnTo>
                  <a:lnTo>
                    <a:pt x="8555" y="1"/>
                  </a:lnTo>
                  <a:cubicBezTo>
                    <a:pt x="8555" y="1"/>
                    <a:pt x="8862" y="2962"/>
                    <a:pt x="7741" y="3575"/>
                  </a:cubicBezTo>
                  <a:cubicBezTo>
                    <a:pt x="6620" y="4188"/>
                    <a:pt x="1" y="4484"/>
                    <a:pt x="709" y="11315"/>
                  </a:cubicBezTo>
                  <a:lnTo>
                    <a:pt x="20124" y="11315"/>
                  </a:lnTo>
                  <a:cubicBezTo>
                    <a:pt x="20843" y="4484"/>
                    <a:pt x="14213" y="4178"/>
                    <a:pt x="13092" y="3575"/>
                  </a:cubicBezTo>
                  <a:cubicBezTo>
                    <a:pt x="11971" y="2962"/>
                    <a:pt x="12277" y="1"/>
                    <a:pt x="12277" y="1"/>
                  </a:cubicBezTo>
                  <a:lnTo>
                    <a:pt x="12277" y="1"/>
                  </a:lnTo>
                  <a:lnTo>
                    <a:pt x="10596" y="107"/>
                  </a:lnTo>
                  <a:lnTo>
                    <a:pt x="10596" y="1"/>
                  </a:lnTo>
                  <a:lnTo>
                    <a:pt x="10416" y="54"/>
                  </a:lnTo>
                  <a:lnTo>
                    <a:pt x="10237" y="1"/>
                  </a:lnTo>
                  <a:close/>
                </a:path>
              </a:pathLst>
            </a:custGeom>
            <a:solidFill>
              <a:srgbClr val="F7B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1659;p39">
              <a:extLst>
                <a:ext uri="{FF2B5EF4-FFF2-40B4-BE49-F238E27FC236}">
                  <a16:creationId xmlns:a16="http://schemas.microsoft.com/office/drawing/2014/main" id="{491EE342-B9D9-4ADC-ADC0-4462B6438EE9}"/>
                </a:ext>
              </a:extLst>
            </p:cNvPr>
            <p:cNvSpPr/>
            <p:nvPr/>
          </p:nvSpPr>
          <p:spPr>
            <a:xfrm>
              <a:off x="4158275" y="2491200"/>
              <a:ext cx="100475" cy="70350"/>
            </a:xfrm>
            <a:custGeom>
              <a:avLst/>
              <a:gdLst/>
              <a:ahLst/>
              <a:cxnLst/>
              <a:rect l="l" t="t" r="r" b="b"/>
              <a:pathLst>
                <a:path w="4019" h="2814" extrusionOk="0">
                  <a:moveTo>
                    <a:pt x="1915" y="1"/>
                  </a:moveTo>
                  <a:lnTo>
                    <a:pt x="1915" y="107"/>
                  </a:lnTo>
                  <a:lnTo>
                    <a:pt x="233" y="1"/>
                  </a:lnTo>
                  <a:lnTo>
                    <a:pt x="233" y="1"/>
                  </a:lnTo>
                  <a:cubicBezTo>
                    <a:pt x="233" y="1"/>
                    <a:pt x="413" y="1724"/>
                    <a:pt x="1" y="2814"/>
                  </a:cubicBezTo>
                  <a:cubicBezTo>
                    <a:pt x="1344" y="2613"/>
                    <a:pt x="2687" y="2401"/>
                    <a:pt x="4019" y="2190"/>
                  </a:cubicBezTo>
                  <a:cubicBezTo>
                    <a:pt x="3913" y="1471"/>
                    <a:pt x="3892" y="730"/>
                    <a:pt x="3955" y="1"/>
                  </a:cubicBezTo>
                  <a:lnTo>
                    <a:pt x="3955" y="1"/>
                  </a:lnTo>
                  <a:lnTo>
                    <a:pt x="2274" y="107"/>
                  </a:lnTo>
                  <a:lnTo>
                    <a:pt x="2274" y="1"/>
                  </a:lnTo>
                  <a:lnTo>
                    <a:pt x="2094" y="54"/>
                  </a:lnTo>
                  <a:lnTo>
                    <a:pt x="1915" y="1"/>
                  </a:lnTo>
                  <a:close/>
                </a:path>
              </a:pathLst>
            </a:custGeom>
            <a:solidFill>
              <a:srgbClr val="C44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1660;p39">
              <a:extLst>
                <a:ext uri="{FF2B5EF4-FFF2-40B4-BE49-F238E27FC236}">
                  <a16:creationId xmlns:a16="http://schemas.microsoft.com/office/drawing/2014/main" id="{5BB43D66-7B48-4D23-B463-E52F46D59992}"/>
                </a:ext>
              </a:extLst>
            </p:cNvPr>
            <p:cNvSpPr/>
            <p:nvPr/>
          </p:nvSpPr>
          <p:spPr>
            <a:xfrm>
              <a:off x="3946800" y="2525850"/>
              <a:ext cx="524500" cy="248250"/>
            </a:xfrm>
            <a:custGeom>
              <a:avLst/>
              <a:gdLst/>
              <a:ahLst/>
              <a:cxnLst/>
              <a:rect l="l" t="t" r="r" b="b"/>
              <a:pathLst>
                <a:path w="20980" h="9930" extrusionOk="0">
                  <a:moveTo>
                    <a:pt x="8365" y="0"/>
                  </a:moveTo>
                  <a:cubicBezTo>
                    <a:pt x="8312" y="857"/>
                    <a:pt x="8121" y="1808"/>
                    <a:pt x="7529" y="2136"/>
                  </a:cubicBezTo>
                  <a:cubicBezTo>
                    <a:pt x="6398" y="2749"/>
                    <a:pt x="0" y="3056"/>
                    <a:pt x="709" y="9929"/>
                  </a:cubicBezTo>
                  <a:lnTo>
                    <a:pt x="20261" y="9929"/>
                  </a:lnTo>
                  <a:cubicBezTo>
                    <a:pt x="20980" y="3056"/>
                    <a:pt x="14709" y="2749"/>
                    <a:pt x="13578" y="2136"/>
                  </a:cubicBezTo>
                  <a:cubicBezTo>
                    <a:pt x="13017" y="1829"/>
                    <a:pt x="12816" y="941"/>
                    <a:pt x="12742" y="127"/>
                  </a:cubicBezTo>
                  <a:cubicBezTo>
                    <a:pt x="12256" y="317"/>
                    <a:pt x="11272" y="423"/>
                    <a:pt x="10627" y="423"/>
                  </a:cubicBezTo>
                  <a:cubicBezTo>
                    <a:pt x="9877" y="423"/>
                    <a:pt x="8914" y="264"/>
                    <a:pt x="8365" y="0"/>
                  </a:cubicBezTo>
                  <a:close/>
                </a:path>
              </a:pathLst>
            </a:custGeom>
            <a:solidFill>
              <a:srgbClr val="E049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1661;p39">
              <a:extLst>
                <a:ext uri="{FF2B5EF4-FFF2-40B4-BE49-F238E27FC236}">
                  <a16:creationId xmlns:a16="http://schemas.microsoft.com/office/drawing/2014/main" id="{E8A5BC2C-633A-4AC4-BA1E-E99F8D161A0E}"/>
                </a:ext>
              </a:extLst>
            </p:cNvPr>
            <p:cNvSpPr/>
            <p:nvPr/>
          </p:nvSpPr>
          <p:spPr>
            <a:xfrm>
              <a:off x="4112679" y="2526100"/>
              <a:ext cx="192750" cy="92825"/>
            </a:xfrm>
            <a:custGeom>
              <a:avLst/>
              <a:gdLst/>
              <a:ahLst/>
              <a:cxnLst/>
              <a:rect l="l" t="t" r="r" b="b"/>
              <a:pathLst>
                <a:path w="7710" h="3713" extrusionOk="0">
                  <a:moveTo>
                    <a:pt x="1724" y="1"/>
                  </a:moveTo>
                  <a:cubicBezTo>
                    <a:pt x="1671" y="847"/>
                    <a:pt x="1470" y="1809"/>
                    <a:pt x="878" y="2126"/>
                  </a:cubicBezTo>
                  <a:cubicBezTo>
                    <a:pt x="593" y="2253"/>
                    <a:pt x="307" y="2359"/>
                    <a:pt x="0" y="2422"/>
                  </a:cubicBezTo>
                  <a:cubicBezTo>
                    <a:pt x="952" y="3215"/>
                    <a:pt x="2316" y="3712"/>
                    <a:pt x="3839" y="3712"/>
                  </a:cubicBezTo>
                  <a:cubicBezTo>
                    <a:pt x="5383" y="3712"/>
                    <a:pt x="6768" y="3205"/>
                    <a:pt x="7709" y="2390"/>
                  </a:cubicBezTo>
                  <a:cubicBezTo>
                    <a:pt x="7445" y="2327"/>
                    <a:pt x="7180" y="2242"/>
                    <a:pt x="6927" y="2126"/>
                  </a:cubicBezTo>
                  <a:cubicBezTo>
                    <a:pt x="6377" y="1819"/>
                    <a:pt x="6165" y="942"/>
                    <a:pt x="6102" y="117"/>
                  </a:cubicBezTo>
                  <a:cubicBezTo>
                    <a:pt x="5605" y="307"/>
                    <a:pt x="4621" y="413"/>
                    <a:pt x="3987" y="413"/>
                  </a:cubicBezTo>
                  <a:cubicBezTo>
                    <a:pt x="3226" y="413"/>
                    <a:pt x="2263" y="265"/>
                    <a:pt x="1724" y="1"/>
                  </a:cubicBezTo>
                  <a:close/>
                </a:path>
              </a:pathLst>
            </a:custGeom>
            <a:solidFill>
              <a:srgbClr val="D6D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1662;p39">
              <a:extLst>
                <a:ext uri="{FF2B5EF4-FFF2-40B4-BE49-F238E27FC236}">
                  <a16:creationId xmlns:a16="http://schemas.microsoft.com/office/drawing/2014/main" id="{D3AF24C8-79E7-4599-BE9F-82BD3DC8D1BF}"/>
                </a:ext>
              </a:extLst>
            </p:cNvPr>
            <p:cNvSpPr/>
            <p:nvPr/>
          </p:nvSpPr>
          <p:spPr>
            <a:xfrm>
              <a:off x="4031650" y="2728075"/>
              <a:ext cx="53175" cy="25675"/>
            </a:xfrm>
            <a:custGeom>
              <a:avLst/>
              <a:gdLst/>
              <a:ahLst/>
              <a:cxnLst/>
              <a:rect l="l" t="t" r="r" b="b"/>
              <a:pathLst>
                <a:path w="2127" h="1027" fill="none" extrusionOk="0">
                  <a:moveTo>
                    <a:pt x="1" y="1026"/>
                  </a:moveTo>
                  <a:lnTo>
                    <a:pt x="1100" y="0"/>
                  </a:lnTo>
                  <a:lnTo>
                    <a:pt x="2126" y="1026"/>
                  </a:lnTo>
                </a:path>
              </a:pathLst>
            </a:custGeom>
            <a:noFill/>
            <a:ln w="6075" cap="flat" cmpd="sng">
              <a:solidFill>
                <a:srgbClr val="C34532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1663;p39">
              <a:extLst>
                <a:ext uri="{FF2B5EF4-FFF2-40B4-BE49-F238E27FC236}">
                  <a16:creationId xmlns:a16="http://schemas.microsoft.com/office/drawing/2014/main" id="{333F4AC6-F8DD-4185-95FD-E4D7CC034EBA}"/>
                </a:ext>
              </a:extLst>
            </p:cNvPr>
            <p:cNvSpPr/>
            <p:nvPr/>
          </p:nvSpPr>
          <p:spPr>
            <a:xfrm>
              <a:off x="4338300" y="2728075"/>
              <a:ext cx="56875" cy="25675"/>
            </a:xfrm>
            <a:custGeom>
              <a:avLst/>
              <a:gdLst/>
              <a:ahLst/>
              <a:cxnLst/>
              <a:rect l="l" t="t" r="r" b="b"/>
              <a:pathLst>
                <a:path w="2275" h="1027" fill="none" extrusionOk="0">
                  <a:moveTo>
                    <a:pt x="1" y="984"/>
                  </a:moveTo>
                  <a:lnTo>
                    <a:pt x="1249" y="0"/>
                  </a:lnTo>
                  <a:lnTo>
                    <a:pt x="2274" y="1026"/>
                  </a:lnTo>
                </a:path>
              </a:pathLst>
            </a:custGeom>
            <a:noFill/>
            <a:ln w="6075" cap="flat" cmpd="sng">
              <a:solidFill>
                <a:srgbClr val="C34532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1664;p39">
              <a:extLst>
                <a:ext uri="{FF2B5EF4-FFF2-40B4-BE49-F238E27FC236}">
                  <a16:creationId xmlns:a16="http://schemas.microsoft.com/office/drawing/2014/main" id="{664F9B01-38E9-4696-AAED-7534DA92B550}"/>
                </a:ext>
              </a:extLst>
            </p:cNvPr>
            <p:cNvSpPr/>
            <p:nvPr/>
          </p:nvSpPr>
          <p:spPr>
            <a:xfrm>
              <a:off x="4287275" y="2728075"/>
              <a:ext cx="55025" cy="25675"/>
            </a:xfrm>
            <a:custGeom>
              <a:avLst/>
              <a:gdLst/>
              <a:ahLst/>
              <a:cxnLst/>
              <a:rect l="l" t="t" r="r" b="b"/>
              <a:pathLst>
                <a:path w="2201" h="1027" fill="none" extrusionOk="0">
                  <a:moveTo>
                    <a:pt x="1" y="994"/>
                  </a:moveTo>
                  <a:lnTo>
                    <a:pt x="1175" y="0"/>
                  </a:lnTo>
                  <a:lnTo>
                    <a:pt x="2200" y="1026"/>
                  </a:lnTo>
                </a:path>
              </a:pathLst>
            </a:custGeom>
            <a:noFill/>
            <a:ln w="6075" cap="flat" cmpd="sng">
              <a:solidFill>
                <a:srgbClr val="C34532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1665;p39">
              <a:extLst>
                <a:ext uri="{FF2B5EF4-FFF2-40B4-BE49-F238E27FC236}">
                  <a16:creationId xmlns:a16="http://schemas.microsoft.com/office/drawing/2014/main" id="{645E028E-5A3E-4B23-898D-A1251E01E6D1}"/>
                </a:ext>
              </a:extLst>
            </p:cNvPr>
            <p:cNvSpPr/>
            <p:nvPr/>
          </p:nvSpPr>
          <p:spPr>
            <a:xfrm>
              <a:off x="4237850" y="2728075"/>
              <a:ext cx="52900" cy="25675"/>
            </a:xfrm>
            <a:custGeom>
              <a:avLst/>
              <a:gdLst/>
              <a:ahLst/>
              <a:cxnLst/>
              <a:rect l="l" t="t" r="r" b="b"/>
              <a:pathLst>
                <a:path w="2116" h="1027" fill="none" extrusionOk="0">
                  <a:moveTo>
                    <a:pt x="1" y="1026"/>
                  </a:moveTo>
                  <a:lnTo>
                    <a:pt x="1090" y="0"/>
                  </a:lnTo>
                  <a:lnTo>
                    <a:pt x="2115" y="1026"/>
                  </a:lnTo>
                </a:path>
              </a:pathLst>
            </a:custGeom>
            <a:noFill/>
            <a:ln w="6075" cap="flat" cmpd="sng">
              <a:solidFill>
                <a:srgbClr val="C34532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1666;p39">
              <a:extLst>
                <a:ext uri="{FF2B5EF4-FFF2-40B4-BE49-F238E27FC236}">
                  <a16:creationId xmlns:a16="http://schemas.microsoft.com/office/drawing/2014/main" id="{05F3BA43-A37D-479D-A4F5-532A8D041E34}"/>
                </a:ext>
              </a:extLst>
            </p:cNvPr>
            <p:cNvSpPr/>
            <p:nvPr/>
          </p:nvSpPr>
          <p:spPr>
            <a:xfrm>
              <a:off x="4183650" y="2728075"/>
              <a:ext cx="57675" cy="25125"/>
            </a:xfrm>
            <a:custGeom>
              <a:avLst/>
              <a:gdLst/>
              <a:ahLst/>
              <a:cxnLst/>
              <a:rect l="l" t="t" r="r" b="b"/>
              <a:pathLst>
                <a:path w="2307" h="1005" fill="none" extrusionOk="0">
                  <a:moveTo>
                    <a:pt x="1" y="1005"/>
                  </a:moveTo>
                  <a:lnTo>
                    <a:pt x="1196" y="0"/>
                  </a:lnTo>
                  <a:lnTo>
                    <a:pt x="2306" y="1005"/>
                  </a:lnTo>
                </a:path>
              </a:pathLst>
            </a:custGeom>
            <a:noFill/>
            <a:ln w="6075" cap="flat" cmpd="sng">
              <a:solidFill>
                <a:srgbClr val="C34532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1667;p39">
              <a:extLst>
                <a:ext uri="{FF2B5EF4-FFF2-40B4-BE49-F238E27FC236}">
                  <a16:creationId xmlns:a16="http://schemas.microsoft.com/office/drawing/2014/main" id="{6988763F-748F-4225-82E9-92FEAA3A5520}"/>
                </a:ext>
              </a:extLst>
            </p:cNvPr>
            <p:cNvSpPr/>
            <p:nvPr/>
          </p:nvSpPr>
          <p:spPr>
            <a:xfrm>
              <a:off x="4134750" y="2728075"/>
              <a:ext cx="53150" cy="25675"/>
            </a:xfrm>
            <a:custGeom>
              <a:avLst/>
              <a:gdLst/>
              <a:ahLst/>
              <a:cxnLst/>
              <a:rect l="l" t="t" r="r" b="b"/>
              <a:pathLst>
                <a:path w="2126" h="1027" fill="none" extrusionOk="0">
                  <a:moveTo>
                    <a:pt x="1" y="1026"/>
                  </a:moveTo>
                  <a:lnTo>
                    <a:pt x="1090" y="0"/>
                  </a:lnTo>
                  <a:lnTo>
                    <a:pt x="2126" y="1026"/>
                  </a:lnTo>
                </a:path>
              </a:pathLst>
            </a:custGeom>
            <a:noFill/>
            <a:ln w="6075" cap="flat" cmpd="sng">
              <a:solidFill>
                <a:srgbClr val="C34532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1668;p39">
              <a:extLst>
                <a:ext uri="{FF2B5EF4-FFF2-40B4-BE49-F238E27FC236}">
                  <a16:creationId xmlns:a16="http://schemas.microsoft.com/office/drawing/2014/main" id="{44658DFE-5E9E-4678-8D29-7EBA5E1DFF18}"/>
                </a:ext>
              </a:extLst>
            </p:cNvPr>
            <p:cNvSpPr/>
            <p:nvPr/>
          </p:nvSpPr>
          <p:spPr>
            <a:xfrm>
              <a:off x="4081075" y="2728075"/>
              <a:ext cx="56875" cy="25125"/>
            </a:xfrm>
            <a:custGeom>
              <a:avLst/>
              <a:gdLst/>
              <a:ahLst/>
              <a:cxnLst/>
              <a:rect l="l" t="t" r="r" b="b"/>
              <a:pathLst>
                <a:path w="2275" h="1005" fill="none" extrusionOk="0">
                  <a:moveTo>
                    <a:pt x="1" y="1005"/>
                  </a:moveTo>
                  <a:lnTo>
                    <a:pt x="1175" y="0"/>
                  </a:lnTo>
                  <a:lnTo>
                    <a:pt x="2274" y="984"/>
                  </a:lnTo>
                </a:path>
              </a:pathLst>
            </a:custGeom>
            <a:noFill/>
            <a:ln w="6075" cap="flat" cmpd="sng">
              <a:solidFill>
                <a:srgbClr val="C34532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1669;p39">
              <a:extLst>
                <a:ext uri="{FF2B5EF4-FFF2-40B4-BE49-F238E27FC236}">
                  <a16:creationId xmlns:a16="http://schemas.microsoft.com/office/drawing/2014/main" id="{BBC11FE8-923E-4FAC-834C-AC3179C3B225}"/>
                </a:ext>
              </a:extLst>
            </p:cNvPr>
            <p:cNvSpPr/>
            <p:nvPr/>
          </p:nvSpPr>
          <p:spPr>
            <a:xfrm>
              <a:off x="4031650" y="2702700"/>
              <a:ext cx="53175" cy="25650"/>
            </a:xfrm>
            <a:custGeom>
              <a:avLst/>
              <a:gdLst/>
              <a:ahLst/>
              <a:cxnLst/>
              <a:rect l="l" t="t" r="r" b="b"/>
              <a:pathLst>
                <a:path w="2127" h="1026" fill="none" extrusionOk="0">
                  <a:moveTo>
                    <a:pt x="1" y="1026"/>
                  </a:moveTo>
                  <a:lnTo>
                    <a:pt x="1100" y="0"/>
                  </a:lnTo>
                  <a:lnTo>
                    <a:pt x="2126" y="1026"/>
                  </a:lnTo>
                </a:path>
              </a:pathLst>
            </a:custGeom>
            <a:noFill/>
            <a:ln w="3425" cap="flat" cmpd="sng">
              <a:solidFill>
                <a:srgbClr val="C34532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1670;p39">
              <a:extLst>
                <a:ext uri="{FF2B5EF4-FFF2-40B4-BE49-F238E27FC236}">
                  <a16:creationId xmlns:a16="http://schemas.microsoft.com/office/drawing/2014/main" id="{2623B7DF-857D-4842-9967-A538706C04F1}"/>
                </a:ext>
              </a:extLst>
            </p:cNvPr>
            <p:cNvSpPr/>
            <p:nvPr/>
          </p:nvSpPr>
          <p:spPr>
            <a:xfrm>
              <a:off x="4338300" y="2702700"/>
              <a:ext cx="56875" cy="25650"/>
            </a:xfrm>
            <a:custGeom>
              <a:avLst/>
              <a:gdLst/>
              <a:ahLst/>
              <a:cxnLst/>
              <a:rect l="l" t="t" r="r" b="b"/>
              <a:pathLst>
                <a:path w="2275" h="1026" fill="none" extrusionOk="0">
                  <a:moveTo>
                    <a:pt x="1" y="984"/>
                  </a:moveTo>
                  <a:lnTo>
                    <a:pt x="1249" y="0"/>
                  </a:lnTo>
                  <a:lnTo>
                    <a:pt x="2274" y="1026"/>
                  </a:lnTo>
                </a:path>
              </a:pathLst>
            </a:custGeom>
            <a:noFill/>
            <a:ln w="3425" cap="flat" cmpd="sng">
              <a:solidFill>
                <a:srgbClr val="C34532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1671;p39">
              <a:extLst>
                <a:ext uri="{FF2B5EF4-FFF2-40B4-BE49-F238E27FC236}">
                  <a16:creationId xmlns:a16="http://schemas.microsoft.com/office/drawing/2014/main" id="{5F6F2FB4-60D1-4D55-AF6C-7ABF4DE701DB}"/>
                </a:ext>
              </a:extLst>
            </p:cNvPr>
            <p:cNvSpPr/>
            <p:nvPr/>
          </p:nvSpPr>
          <p:spPr>
            <a:xfrm>
              <a:off x="4287275" y="2702700"/>
              <a:ext cx="55025" cy="25650"/>
            </a:xfrm>
            <a:custGeom>
              <a:avLst/>
              <a:gdLst/>
              <a:ahLst/>
              <a:cxnLst/>
              <a:rect l="l" t="t" r="r" b="b"/>
              <a:pathLst>
                <a:path w="2201" h="1026" fill="none" extrusionOk="0">
                  <a:moveTo>
                    <a:pt x="1" y="994"/>
                  </a:moveTo>
                  <a:lnTo>
                    <a:pt x="1175" y="0"/>
                  </a:lnTo>
                  <a:lnTo>
                    <a:pt x="2200" y="1026"/>
                  </a:lnTo>
                </a:path>
              </a:pathLst>
            </a:custGeom>
            <a:noFill/>
            <a:ln w="3425" cap="flat" cmpd="sng">
              <a:solidFill>
                <a:srgbClr val="C34532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1672;p39">
              <a:extLst>
                <a:ext uri="{FF2B5EF4-FFF2-40B4-BE49-F238E27FC236}">
                  <a16:creationId xmlns:a16="http://schemas.microsoft.com/office/drawing/2014/main" id="{75C9F3D6-5071-47CC-A1F2-87EB4E662015}"/>
                </a:ext>
              </a:extLst>
            </p:cNvPr>
            <p:cNvSpPr/>
            <p:nvPr/>
          </p:nvSpPr>
          <p:spPr>
            <a:xfrm>
              <a:off x="4237850" y="2702700"/>
              <a:ext cx="52900" cy="25650"/>
            </a:xfrm>
            <a:custGeom>
              <a:avLst/>
              <a:gdLst/>
              <a:ahLst/>
              <a:cxnLst/>
              <a:rect l="l" t="t" r="r" b="b"/>
              <a:pathLst>
                <a:path w="2116" h="1026" fill="none" extrusionOk="0">
                  <a:moveTo>
                    <a:pt x="1" y="1026"/>
                  </a:moveTo>
                  <a:lnTo>
                    <a:pt x="1090" y="0"/>
                  </a:lnTo>
                  <a:lnTo>
                    <a:pt x="2115" y="1026"/>
                  </a:lnTo>
                </a:path>
              </a:pathLst>
            </a:custGeom>
            <a:noFill/>
            <a:ln w="3425" cap="flat" cmpd="sng">
              <a:solidFill>
                <a:srgbClr val="C34532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1673;p39">
              <a:extLst>
                <a:ext uri="{FF2B5EF4-FFF2-40B4-BE49-F238E27FC236}">
                  <a16:creationId xmlns:a16="http://schemas.microsoft.com/office/drawing/2014/main" id="{2E71876A-9CD5-47BA-B2B8-48CB4E3A4A63}"/>
                </a:ext>
              </a:extLst>
            </p:cNvPr>
            <p:cNvSpPr/>
            <p:nvPr/>
          </p:nvSpPr>
          <p:spPr>
            <a:xfrm>
              <a:off x="4183650" y="2702700"/>
              <a:ext cx="57675" cy="25125"/>
            </a:xfrm>
            <a:custGeom>
              <a:avLst/>
              <a:gdLst/>
              <a:ahLst/>
              <a:cxnLst/>
              <a:rect l="l" t="t" r="r" b="b"/>
              <a:pathLst>
                <a:path w="2307" h="1005" fill="none" extrusionOk="0">
                  <a:moveTo>
                    <a:pt x="1" y="1005"/>
                  </a:moveTo>
                  <a:lnTo>
                    <a:pt x="1196" y="0"/>
                  </a:lnTo>
                  <a:lnTo>
                    <a:pt x="2306" y="1005"/>
                  </a:lnTo>
                </a:path>
              </a:pathLst>
            </a:custGeom>
            <a:noFill/>
            <a:ln w="3425" cap="flat" cmpd="sng">
              <a:solidFill>
                <a:srgbClr val="C34532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1674;p39">
              <a:extLst>
                <a:ext uri="{FF2B5EF4-FFF2-40B4-BE49-F238E27FC236}">
                  <a16:creationId xmlns:a16="http://schemas.microsoft.com/office/drawing/2014/main" id="{1D6C8EF5-773B-413E-B557-92FBCC02C5B0}"/>
                </a:ext>
              </a:extLst>
            </p:cNvPr>
            <p:cNvSpPr/>
            <p:nvPr/>
          </p:nvSpPr>
          <p:spPr>
            <a:xfrm>
              <a:off x="4134750" y="2702700"/>
              <a:ext cx="53150" cy="25650"/>
            </a:xfrm>
            <a:custGeom>
              <a:avLst/>
              <a:gdLst/>
              <a:ahLst/>
              <a:cxnLst/>
              <a:rect l="l" t="t" r="r" b="b"/>
              <a:pathLst>
                <a:path w="2126" h="1026" fill="none" extrusionOk="0">
                  <a:moveTo>
                    <a:pt x="1" y="1026"/>
                  </a:moveTo>
                  <a:lnTo>
                    <a:pt x="1090" y="0"/>
                  </a:lnTo>
                  <a:lnTo>
                    <a:pt x="2126" y="1026"/>
                  </a:lnTo>
                </a:path>
              </a:pathLst>
            </a:custGeom>
            <a:noFill/>
            <a:ln w="3425" cap="flat" cmpd="sng">
              <a:solidFill>
                <a:srgbClr val="C34532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1675;p39">
              <a:extLst>
                <a:ext uri="{FF2B5EF4-FFF2-40B4-BE49-F238E27FC236}">
                  <a16:creationId xmlns:a16="http://schemas.microsoft.com/office/drawing/2014/main" id="{0172D2A4-7336-4BE8-962E-C7DF302629AD}"/>
                </a:ext>
              </a:extLst>
            </p:cNvPr>
            <p:cNvSpPr/>
            <p:nvPr/>
          </p:nvSpPr>
          <p:spPr>
            <a:xfrm>
              <a:off x="4081075" y="2702700"/>
              <a:ext cx="56875" cy="25125"/>
            </a:xfrm>
            <a:custGeom>
              <a:avLst/>
              <a:gdLst/>
              <a:ahLst/>
              <a:cxnLst/>
              <a:rect l="l" t="t" r="r" b="b"/>
              <a:pathLst>
                <a:path w="2275" h="1005" fill="none" extrusionOk="0">
                  <a:moveTo>
                    <a:pt x="1" y="1005"/>
                  </a:moveTo>
                  <a:lnTo>
                    <a:pt x="1175" y="0"/>
                  </a:lnTo>
                  <a:lnTo>
                    <a:pt x="2274" y="984"/>
                  </a:lnTo>
                </a:path>
              </a:pathLst>
            </a:custGeom>
            <a:noFill/>
            <a:ln w="3425" cap="flat" cmpd="sng">
              <a:solidFill>
                <a:srgbClr val="C34532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1676;p39">
              <a:extLst>
                <a:ext uri="{FF2B5EF4-FFF2-40B4-BE49-F238E27FC236}">
                  <a16:creationId xmlns:a16="http://schemas.microsoft.com/office/drawing/2014/main" id="{CDC88DA5-19D3-4AE1-A68A-D127F58BA48F}"/>
                </a:ext>
              </a:extLst>
            </p:cNvPr>
            <p:cNvSpPr/>
            <p:nvPr/>
          </p:nvSpPr>
          <p:spPr>
            <a:xfrm>
              <a:off x="3956050" y="2620225"/>
              <a:ext cx="84350" cy="153875"/>
            </a:xfrm>
            <a:custGeom>
              <a:avLst/>
              <a:gdLst/>
              <a:ahLst/>
              <a:cxnLst/>
              <a:rect l="l" t="t" r="r" b="b"/>
              <a:pathLst>
                <a:path w="3374" h="6155" extrusionOk="0">
                  <a:moveTo>
                    <a:pt x="2908" y="0"/>
                  </a:moveTo>
                  <a:cubicBezTo>
                    <a:pt x="1322" y="1036"/>
                    <a:pt x="0" y="2823"/>
                    <a:pt x="349" y="6154"/>
                  </a:cubicBezTo>
                  <a:lnTo>
                    <a:pt x="3173" y="6154"/>
                  </a:lnTo>
                  <a:cubicBezTo>
                    <a:pt x="3300" y="5340"/>
                    <a:pt x="3363" y="4515"/>
                    <a:pt x="3363" y="3680"/>
                  </a:cubicBezTo>
                  <a:cubicBezTo>
                    <a:pt x="3374" y="2443"/>
                    <a:pt x="3225" y="1206"/>
                    <a:pt x="2908" y="0"/>
                  </a:cubicBezTo>
                  <a:close/>
                </a:path>
              </a:pathLst>
            </a:custGeom>
            <a:solidFill>
              <a:srgbClr val="D6D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1677;p39">
              <a:extLst>
                <a:ext uri="{FF2B5EF4-FFF2-40B4-BE49-F238E27FC236}">
                  <a16:creationId xmlns:a16="http://schemas.microsoft.com/office/drawing/2014/main" id="{C800CF24-68F0-4D3C-AF61-3BF3A64845F2}"/>
                </a:ext>
              </a:extLst>
            </p:cNvPr>
            <p:cNvSpPr/>
            <p:nvPr/>
          </p:nvSpPr>
          <p:spPr>
            <a:xfrm>
              <a:off x="4376650" y="2618900"/>
              <a:ext cx="85675" cy="155200"/>
            </a:xfrm>
            <a:custGeom>
              <a:avLst/>
              <a:gdLst/>
              <a:ahLst/>
              <a:cxnLst/>
              <a:rect l="l" t="t" r="r" b="b"/>
              <a:pathLst>
                <a:path w="3427" h="6208" extrusionOk="0">
                  <a:moveTo>
                    <a:pt x="486" y="0"/>
                  </a:moveTo>
                  <a:cubicBezTo>
                    <a:pt x="159" y="1216"/>
                    <a:pt x="0" y="2475"/>
                    <a:pt x="21" y="3733"/>
                  </a:cubicBezTo>
                  <a:cubicBezTo>
                    <a:pt x="11" y="4568"/>
                    <a:pt x="74" y="5393"/>
                    <a:pt x="212" y="6207"/>
                  </a:cubicBezTo>
                  <a:lnTo>
                    <a:pt x="3067" y="6207"/>
                  </a:lnTo>
                  <a:cubicBezTo>
                    <a:pt x="3426" y="2813"/>
                    <a:pt x="2073" y="1026"/>
                    <a:pt x="486" y="0"/>
                  </a:cubicBezTo>
                  <a:close/>
                </a:path>
              </a:pathLst>
            </a:custGeom>
            <a:solidFill>
              <a:srgbClr val="D6D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1678;p39">
              <a:extLst>
                <a:ext uri="{FF2B5EF4-FFF2-40B4-BE49-F238E27FC236}">
                  <a16:creationId xmlns:a16="http://schemas.microsoft.com/office/drawing/2014/main" id="{253DE376-4536-483E-9FF8-B33250E175B5}"/>
                </a:ext>
              </a:extLst>
            </p:cNvPr>
            <p:cNvSpPr/>
            <p:nvPr/>
          </p:nvSpPr>
          <p:spPr>
            <a:xfrm>
              <a:off x="4076600" y="2362925"/>
              <a:ext cx="60300" cy="69000"/>
            </a:xfrm>
            <a:custGeom>
              <a:avLst/>
              <a:gdLst/>
              <a:ahLst/>
              <a:cxnLst/>
              <a:rect l="l" t="t" r="r" b="b"/>
              <a:pathLst>
                <a:path w="2412" h="2760" extrusionOk="0">
                  <a:moveTo>
                    <a:pt x="1164" y="1"/>
                  </a:moveTo>
                  <a:cubicBezTo>
                    <a:pt x="1020" y="1"/>
                    <a:pt x="914" y="35"/>
                    <a:pt x="888" y="46"/>
                  </a:cubicBezTo>
                  <a:cubicBezTo>
                    <a:pt x="814" y="77"/>
                    <a:pt x="0" y="172"/>
                    <a:pt x="148" y="1230"/>
                  </a:cubicBezTo>
                  <a:cubicBezTo>
                    <a:pt x="270" y="2170"/>
                    <a:pt x="777" y="2759"/>
                    <a:pt x="1305" y="2759"/>
                  </a:cubicBezTo>
                  <a:cubicBezTo>
                    <a:pt x="1370" y="2759"/>
                    <a:pt x="1436" y="2750"/>
                    <a:pt x="1502" y="2731"/>
                  </a:cubicBezTo>
                  <a:cubicBezTo>
                    <a:pt x="2094" y="2636"/>
                    <a:pt x="2411" y="1843"/>
                    <a:pt x="2083" y="807"/>
                  </a:cubicBezTo>
                  <a:cubicBezTo>
                    <a:pt x="1860" y="129"/>
                    <a:pt x="1442" y="1"/>
                    <a:pt x="1164" y="1"/>
                  </a:cubicBezTo>
                  <a:close/>
                </a:path>
              </a:pathLst>
            </a:custGeom>
            <a:solidFill>
              <a:srgbClr val="C44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1679;p39">
              <a:extLst>
                <a:ext uri="{FF2B5EF4-FFF2-40B4-BE49-F238E27FC236}">
                  <a16:creationId xmlns:a16="http://schemas.microsoft.com/office/drawing/2014/main" id="{865F8AE7-24EA-4FFA-9DF8-FD65291AF8FB}"/>
                </a:ext>
              </a:extLst>
            </p:cNvPr>
            <p:cNvSpPr/>
            <p:nvPr/>
          </p:nvSpPr>
          <p:spPr>
            <a:xfrm>
              <a:off x="4285175" y="2362925"/>
              <a:ext cx="60300" cy="68750"/>
            </a:xfrm>
            <a:custGeom>
              <a:avLst/>
              <a:gdLst/>
              <a:ahLst/>
              <a:cxnLst/>
              <a:rect l="l" t="t" r="r" b="b"/>
              <a:pathLst>
                <a:path w="2412" h="2750" extrusionOk="0">
                  <a:moveTo>
                    <a:pt x="1248" y="1"/>
                  </a:moveTo>
                  <a:cubicBezTo>
                    <a:pt x="970" y="1"/>
                    <a:pt x="555" y="129"/>
                    <a:pt x="339" y="807"/>
                  </a:cubicBezTo>
                  <a:cubicBezTo>
                    <a:pt x="0" y="1843"/>
                    <a:pt x="318" y="2636"/>
                    <a:pt x="920" y="2721"/>
                  </a:cubicBezTo>
                  <a:cubicBezTo>
                    <a:pt x="986" y="2740"/>
                    <a:pt x="1051" y="2749"/>
                    <a:pt x="1117" y="2749"/>
                  </a:cubicBezTo>
                  <a:cubicBezTo>
                    <a:pt x="1636" y="2749"/>
                    <a:pt x="2142" y="2169"/>
                    <a:pt x="2274" y="1230"/>
                  </a:cubicBezTo>
                  <a:cubicBezTo>
                    <a:pt x="2411" y="172"/>
                    <a:pt x="1597" y="77"/>
                    <a:pt x="1523" y="46"/>
                  </a:cubicBezTo>
                  <a:cubicBezTo>
                    <a:pt x="1498" y="35"/>
                    <a:pt x="1391" y="1"/>
                    <a:pt x="1248" y="1"/>
                  </a:cubicBezTo>
                  <a:close/>
                </a:path>
              </a:pathLst>
            </a:custGeom>
            <a:solidFill>
              <a:srgbClr val="C44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1680;p39">
              <a:extLst>
                <a:ext uri="{FF2B5EF4-FFF2-40B4-BE49-F238E27FC236}">
                  <a16:creationId xmlns:a16="http://schemas.microsoft.com/office/drawing/2014/main" id="{753C5F48-51A2-49D1-A3AF-C9C5F0B0094D}"/>
                </a:ext>
              </a:extLst>
            </p:cNvPr>
            <p:cNvSpPr/>
            <p:nvPr/>
          </p:nvSpPr>
          <p:spPr>
            <a:xfrm>
              <a:off x="4098550" y="2238700"/>
              <a:ext cx="227350" cy="288400"/>
            </a:xfrm>
            <a:custGeom>
              <a:avLst/>
              <a:gdLst/>
              <a:ahLst/>
              <a:cxnLst/>
              <a:rect l="l" t="t" r="r" b="b"/>
              <a:pathLst>
                <a:path w="9094" h="11536" extrusionOk="0">
                  <a:moveTo>
                    <a:pt x="4260" y="0"/>
                  </a:moveTo>
                  <a:cubicBezTo>
                    <a:pt x="3355" y="0"/>
                    <a:pt x="758" y="340"/>
                    <a:pt x="402" y="4222"/>
                  </a:cubicBezTo>
                  <a:cubicBezTo>
                    <a:pt x="1" y="8624"/>
                    <a:pt x="1891" y="11535"/>
                    <a:pt x="4339" y="11535"/>
                  </a:cubicBezTo>
                  <a:cubicBezTo>
                    <a:pt x="4408" y="11535"/>
                    <a:pt x="4477" y="11533"/>
                    <a:pt x="4547" y="11528"/>
                  </a:cubicBezTo>
                  <a:cubicBezTo>
                    <a:pt x="4616" y="11533"/>
                    <a:pt x="4686" y="11535"/>
                    <a:pt x="4754" y="11535"/>
                  </a:cubicBezTo>
                  <a:cubicBezTo>
                    <a:pt x="7203" y="11535"/>
                    <a:pt x="9093" y="8624"/>
                    <a:pt x="8692" y="4222"/>
                  </a:cubicBezTo>
                  <a:cubicBezTo>
                    <a:pt x="8345" y="340"/>
                    <a:pt x="5749" y="0"/>
                    <a:pt x="4837" y="0"/>
                  </a:cubicBezTo>
                  <a:cubicBezTo>
                    <a:pt x="4693" y="0"/>
                    <a:pt x="4591" y="9"/>
                    <a:pt x="4547" y="13"/>
                  </a:cubicBezTo>
                  <a:cubicBezTo>
                    <a:pt x="4504" y="9"/>
                    <a:pt x="4403" y="0"/>
                    <a:pt x="42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1681;p39">
              <a:extLst>
                <a:ext uri="{FF2B5EF4-FFF2-40B4-BE49-F238E27FC236}">
                  <a16:creationId xmlns:a16="http://schemas.microsoft.com/office/drawing/2014/main" id="{AB56BEF9-C5E1-4B57-99FE-27881EABE8FC}"/>
                </a:ext>
              </a:extLst>
            </p:cNvPr>
            <p:cNvSpPr/>
            <p:nvPr/>
          </p:nvSpPr>
          <p:spPr>
            <a:xfrm>
              <a:off x="4081350" y="2265400"/>
              <a:ext cx="83125" cy="125650"/>
            </a:xfrm>
            <a:custGeom>
              <a:avLst/>
              <a:gdLst/>
              <a:ahLst/>
              <a:cxnLst/>
              <a:rect l="l" t="t" r="r" b="b"/>
              <a:pathLst>
                <a:path w="3325" h="5026" extrusionOk="0">
                  <a:moveTo>
                    <a:pt x="1088" y="1"/>
                  </a:moveTo>
                  <a:cubicBezTo>
                    <a:pt x="984" y="1"/>
                    <a:pt x="921" y="2"/>
                    <a:pt x="921" y="2"/>
                  </a:cubicBezTo>
                  <a:cubicBezTo>
                    <a:pt x="921" y="2"/>
                    <a:pt x="1" y="595"/>
                    <a:pt x="656" y="2646"/>
                  </a:cubicBezTo>
                  <a:lnTo>
                    <a:pt x="1058" y="4951"/>
                  </a:lnTo>
                  <a:lnTo>
                    <a:pt x="1386" y="5025"/>
                  </a:lnTo>
                  <a:cubicBezTo>
                    <a:pt x="1386" y="5025"/>
                    <a:pt x="1259" y="1515"/>
                    <a:pt x="2380" y="721"/>
                  </a:cubicBezTo>
                  <a:cubicBezTo>
                    <a:pt x="3324" y="53"/>
                    <a:pt x="1641" y="1"/>
                    <a:pt x="1088" y="1"/>
                  </a:cubicBezTo>
                  <a:close/>
                </a:path>
              </a:pathLst>
            </a:custGeom>
            <a:solidFill>
              <a:srgbClr val="175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1682;p39">
              <a:extLst>
                <a:ext uri="{FF2B5EF4-FFF2-40B4-BE49-F238E27FC236}">
                  <a16:creationId xmlns:a16="http://schemas.microsoft.com/office/drawing/2014/main" id="{528D6FD4-44B7-4E82-9322-68BE906CE89F}"/>
                </a:ext>
              </a:extLst>
            </p:cNvPr>
            <p:cNvSpPr/>
            <p:nvPr/>
          </p:nvSpPr>
          <p:spPr>
            <a:xfrm>
              <a:off x="4054675" y="2180875"/>
              <a:ext cx="296075" cy="223125"/>
            </a:xfrm>
            <a:custGeom>
              <a:avLst/>
              <a:gdLst/>
              <a:ahLst/>
              <a:cxnLst/>
              <a:rect l="l" t="t" r="r" b="b"/>
              <a:pathLst>
                <a:path w="11843" h="8925" extrusionOk="0">
                  <a:moveTo>
                    <a:pt x="4552" y="0"/>
                  </a:moveTo>
                  <a:cubicBezTo>
                    <a:pt x="4494" y="0"/>
                    <a:pt x="4432" y="3"/>
                    <a:pt x="4367" y="10"/>
                  </a:cubicBezTo>
                  <a:cubicBezTo>
                    <a:pt x="3045" y="137"/>
                    <a:pt x="3383" y="1258"/>
                    <a:pt x="3383" y="1258"/>
                  </a:cubicBezTo>
                  <a:cubicBezTo>
                    <a:pt x="3330" y="1251"/>
                    <a:pt x="3272" y="1248"/>
                    <a:pt x="3211" y="1248"/>
                  </a:cubicBezTo>
                  <a:cubicBezTo>
                    <a:pt x="2133" y="1248"/>
                    <a:pt x="1" y="2299"/>
                    <a:pt x="2252" y="4240"/>
                  </a:cubicBezTo>
                  <a:cubicBezTo>
                    <a:pt x="2928" y="4820"/>
                    <a:pt x="3770" y="5028"/>
                    <a:pt x="4629" y="5028"/>
                  </a:cubicBezTo>
                  <a:cubicBezTo>
                    <a:pt x="6792" y="5028"/>
                    <a:pt x="9062" y="3711"/>
                    <a:pt x="9062" y="3711"/>
                  </a:cubicBezTo>
                  <a:lnTo>
                    <a:pt x="9062" y="3711"/>
                  </a:lnTo>
                  <a:cubicBezTo>
                    <a:pt x="8911" y="5549"/>
                    <a:pt x="9586" y="5777"/>
                    <a:pt x="9929" y="5777"/>
                  </a:cubicBezTo>
                  <a:cubicBezTo>
                    <a:pt x="10042" y="5777"/>
                    <a:pt x="10119" y="5752"/>
                    <a:pt x="10119" y="5752"/>
                  </a:cubicBezTo>
                  <a:lnTo>
                    <a:pt x="10119" y="8924"/>
                  </a:lnTo>
                  <a:lnTo>
                    <a:pt x="10447" y="8924"/>
                  </a:lnTo>
                  <a:lnTo>
                    <a:pt x="10584" y="8332"/>
                  </a:lnTo>
                  <a:cubicBezTo>
                    <a:pt x="10584" y="8332"/>
                    <a:pt x="11843" y="4631"/>
                    <a:pt x="11504" y="3510"/>
                  </a:cubicBezTo>
                  <a:cubicBezTo>
                    <a:pt x="11345" y="2965"/>
                    <a:pt x="11028" y="2825"/>
                    <a:pt x="10745" y="2825"/>
                  </a:cubicBezTo>
                  <a:cubicBezTo>
                    <a:pt x="10445" y="2825"/>
                    <a:pt x="10183" y="2982"/>
                    <a:pt x="10183" y="2982"/>
                  </a:cubicBezTo>
                  <a:cubicBezTo>
                    <a:pt x="10384" y="1332"/>
                    <a:pt x="9390" y="1195"/>
                    <a:pt x="7412" y="1195"/>
                  </a:cubicBezTo>
                  <a:cubicBezTo>
                    <a:pt x="5522" y="1195"/>
                    <a:pt x="5668" y="0"/>
                    <a:pt x="4552" y="0"/>
                  </a:cubicBezTo>
                  <a:close/>
                </a:path>
              </a:pathLst>
            </a:custGeom>
            <a:solidFill>
              <a:srgbClr val="538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1683;p39">
              <a:extLst>
                <a:ext uri="{FF2B5EF4-FFF2-40B4-BE49-F238E27FC236}">
                  <a16:creationId xmlns:a16="http://schemas.microsoft.com/office/drawing/2014/main" id="{CE8EE2B6-9FF2-42B4-8052-5E6E56624CB0}"/>
                </a:ext>
              </a:extLst>
            </p:cNvPr>
            <p:cNvSpPr/>
            <p:nvPr/>
          </p:nvSpPr>
          <p:spPr>
            <a:xfrm>
              <a:off x="4264550" y="2215225"/>
              <a:ext cx="86200" cy="189025"/>
            </a:xfrm>
            <a:custGeom>
              <a:avLst/>
              <a:gdLst/>
              <a:ahLst/>
              <a:cxnLst/>
              <a:rect l="l" t="t" r="r" b="b"/>
              <a:pathLst>
                <a:path w="3448" h="7561" extrusionOk="0">
                  <a:moveTo>
                    <a:pt x="984" y="0"/>
                  </a:moveTo>
                  <a:cubicBezTo>
                    <a:pt x="868" y="963"/>
                    <a:pt x="529" y="1872"/>
                    <a:pt x="1" y="2676"/>
                  </a:cubicBezTo>
                  <a:cubicBezTo>
                    <a:pt x="413" y="2485"/>
                    <a:pt x="667" y="2337"/>
                    <a:pt x="667" y="2337"/>
                  </a:cubicBezTo>
                  <a:lnTo>
                    <a:pt x="667" y="2337"/>
                  </a:lnTo>
                  <a:cubicBezTo>
                    <a:pt x="515" y="4187"/>
                    <a:pt x="1199" y="4412"/>
                    <a:pt x="1541" y="4412"/>
                  </a:cubicBezTo>
                  <a:cubicBezTo>
                    <a:pt x="1650" y="4412"/>
                    <a:pt x="1724" y="4389"/>
                    <a:pt x="1724" y="4389"/>
                  </a:cubicBezTo>
                  <a:lnTo>
                    <a:pt x="1724" y="7561"/>
                  </a:lnTo>
                  <a:lnTo>
                    <a:pt x="2052" y="7561"/>
                  </a:lnTo>
                  <a:lnTo>
                    <a:pt x="2189" y="6969"/>
                  </a:lnTo>
                  <a:cubicBezTo>
                    <a:pt x="2189" y="6969"/>
                    <a:pt x="3448" y="3257"/>
                    <a:pt x="3109" y="2136"/>
                  </a:cubicBezTo>
                  <a:cubicBezTo>
                    <a:pt x="2950" y="1591"/>
                    <a:pt x="2633" y="1451"/>
                    <a:pt x="2350" y="1451"/>
                  </a:cubicBezTo>
                  <a:cubicBezTo>
                    <a:pt x="2050" y="1451"/>
                    <a:pt x="1788" y="1608"/>
                    <a:pt x="1788" y="1608"/>
                  </a:cubicBezTo>
                  <a:cubicBezTo>
                    <a:pt x="1904" y="656"/>
                    <a:pt x="1629" y="212"/>
                    <a:pt x="984" y="0"/>
                  </a:cubicBezTo>
                  <a:close/>
                </a:path>
              </a:pathLst>
            </a:custGeom>
            <a:solidFill>
              <a:srgbClr val="175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1684;p39">
              <a:extLst>
                <a:ext uri="{FF2B5EF4-FFF2-40B4-BE49-F238E27FC236}">
                  <a16:creationId xmlns:a16="http://schemas.microsoft.com/office/drawing/2014/main" id="{822E7223-A204-40DF-984E-ACED296FC537}"/>
                </a:ext>
              </a:extLst>
            </p:cNvPr>
            <p:cNvSpPr/>
            <p:nvPr/>
          </p:nvSpPr>
          <p:spPr>
            <a:xfrm>
              <a:off x="4214325" y="2357450"/>
              <a:ext cx="21700" cy="76425"/>
            </a:xfrm>
            <a:custGeom>
              <a:avLst/>
              <a:gdLst/>
              <a:ahLst/>
              <a:cxnLst/>
              <a:rect l="l" t="t" r="r" b="b"/>
              <a:pathLst>
                <a:path w="868" h="3057" extrusionOk="0">
                  <a:moveTo>
                    <a:pt x="508" y="0"/>
                  </a:moveTo>
                  <a:cubicBezTo>
                    <a:pt x="487" y="423"/>
                    <a:pt x="497" y="846"/>
                    <a:pt x="540" y="1269"/>
                  </a:cubicBezTo>
                  <a:cubicBezTo>
                    <a:pt x="561" y="1481"/>
                    <a:pt x="582" y="1692"/>
                    <a:pt x="603" y="1904"/>
                  </a:cubicBezTo>
                  <a:cubicBezTo>
                    <a:pt x="623" y="2097"/>
                    <a:pt x="651" y="2282"/>
                    <a:pt x="688" y="2475"/>
                  </a:cubicBezTo>
                  <a:lnTo>
                    <a:pt x="688" y="2475"/>
                  </a:lnTo>
                  <a:cubicBezTo>
                    <a:pt x="575" y="2559"/>
                    <a:pt x="463" y="2645"/>
                    <a:pt x="360" y="2739"/>
                  </a:cubicBezTo>
                  <a:cubicBezTo>
                    <a:pt x="233" y="2845"/>
                    <a:pt x="117" y="2940"/>
                    <a:pt x="0" y="3056"/>
                  </a:cubicBezTo>
                  <a:cubicBezTo>
                    <a:pt x="148" y="2982"/>
                    <a:pt x="286" y="2908"/>
                    <a:pt x="423" y="2834"/>
                  </a:cubicBezTo>
                  <a:cubicBezTo>
                    <a:pt x="561" y="2750"/>
                    <a:pt x="698" y="2676"/>
                    <a:pt x="836" y="2591"/>
                  </a:cubicBezTo>
                  <a:lnTo>
                    <a:pt x="868" y="2570"/>
                  </a:lnTo>
                  <a:lnTo>
                    <a:pt x="868" y="2506"/>
                  </a:lnTo>
                  <a:cubicBezTo>
                    <a:pt x="857" y="2295"/>
                    <a:pt x="846" y="2083"/>
                    <a:pt x="825" y="1882"/>
                  </a:cubicBezTo>
                  <a:cubicBezTo>
                    <a:pt x="804" y="1671"/>
                    <a:pt x="772" y="1459"/>
                    <a:pt x="751" y="1248"/>
                  </a:cubicBezTo>
                  <a:cubicBezTo>
                    <a:pt x="688" y="825"/>
                    <a:pt x="614" y="413"/>
                    <a:pt x="508" y="0"/>
                  </a:cubicBezTo>
                  <a:close/>
                </a:path>
              </a:pathLst>
            </a:custGeom>
            <a:solidFill>
              <a:srgbClr val="C34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1685;p39">
              <a:extLst>
                <a:ext uri="{FF2B5EF4-FFF2-40B4-BE49-F238E27FC236}">
                  <a16:creationId xmlns:a16="http://schemas.microsoft.com/office/drawing/2014/main" id="{0EC40A3C-3C0B-4C07-96FF-0B32E3AA5CC2}"/>
                </a:ext>
              </a:extLst>
            </p:cNvPr>
            <p:cNvSpPr/>
            <p:nvPr/>
          </p:nvSpPr>
          <p:spPr>
            <a:xfrm>
              <a:off x="4174925" y="2453925"/>
              <a:ext cx="80925" cy="14650"/>
            </a:xfrm>
            <a:custGeom>
              <a:avLst/>
              <a:gdLst/>
              <a:ahLst/>
              <a:cxnLst/>
              <a:rect l="l" t="t" r="r" b="b"/>
              <a:pathLst>
                <a:path w="3237" h="586" extrusionOk="0">
                  <a:moveTo>
                    <a:pt x="3237" y="1"/>
                  </a:moveTo>
                  <a:lnTo>
                    <a:pt x="1" y="43"/>
                  </a:lnTo>
                  <a:cubicBezTo>
                    <a:pt x="524" y="397"/>
                    <a:pt x="1130" y="585"/>
                    <a:pt x="1706" y="585"/>
                  </a:cubicBezTo>
                  <a:cubicBezTo>
                    <a:pt x="2282" y="585"/>
                    <a:pt x="2829" y="397"/>
                    <a:pt x="32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1686;p39">
              <a:extLst>
                <a:ext uri="{FF2B5EF4-FFF2-40B4-BE49-F238E27FC236}">
                  <a16:creationId xmlns:a16="http://schemas.microsoft.com/office/drawing/2014/main" id="{D5843EEB-CA91-470F-80AD-0BBF7F4A21B0}"/>
                </a:ext>
              </a:extLst>
            </p:cNvPr>
            <p:cNvSpPr/>
            <p:nvPr/>
          </p:nvSpPr>
          <p:spPr>
            <a:xfrm>
              <a:off x="4239175" y="2329575"/>
              <a:ext cx="53675" cy="19700"/>
            </a:xfrm>
            <a:custGeom>
              <a:avLst/>
              <a:gdLst/>
              <a:ahLst/>
              <a:cxnLst/>
              <a:rect l="l" t="t" r="r" b="b"/>
              <a:pathLst>
                <a:path w="2147" h="788" extrusionOk="0">
                  <a:moveTo>
                    <a:pt x="1005" y="1"/>
                  </a:moveTo>
                  <a:cubicBezTo>
                    <a:pt x="917" y="1"/>
                    <a:pt x="826" y="11"/>
                    <a:pt x="741" y="26"/>
                  </a:cubicBezTo>
                  <a:cubicBezTo>
                    <a:pt x="688" y="47"/>
                    <a:pt x="624" y="68"/>
                    <a:pt x="571" y="90"/>
                  </a:cubicBezTo>
                  <a:cubicBezTo>
                    <a:pt x="519" y="121"/>
                    <a:pt x="466" y="142"/>
                    <a:pt x="423" y="185"/>
                  </a:cubicBezTo>
                  <a:cubicBezTo>
                    <a:pt x="328" y="248"/>
                    <a:pt x="244" y="322"/>
                    <a:pt x="170" y="407"/>
                  </a:cubicBezTo>
                  <a:cubicBezTo>
                    <a:pt x="106" y="491"/>
                    <a:pt x="43" y="597"/>
                    <a:pt x="0" y="692"/>
                  </a:cubicBezTo>
                  <a:cubicBezTo>
                    <a:pt x="106" y="650"/>
                    <a:pt x="191" y="587"/>
                    <a:pt x="286" y="544"/>
                  </a:cubicBezTo>
                  <a:cubicBezTo>
                    <a:pt x="371" y="502"/>
                    <a:pt x="455" y="460"/>
                    <a:pt x="550" y="428"/>
                  </a:cubicBezTo>
                  <a:cubicBezTo>
                    <a:pt x="683" y="375"/>
                    <a:pt x="831" y="351"/>
                    <a:pt x="981" y="351"/>
                  </a:cubicBezTo>
                  <a:cubicBezTo>
                    <a:pt x="1010" y="351"/>
                    <a:pt x="1039" y="352"/>
                    <a:pt x="1068" y="354"/>
                  </a:cubicBezTo>
                  <a:cubicBezTo>
                    <a:pt x="1248" y="375"/>
                    <a:pt x="1428" y="428"/>
                    <a:pt x="1597" y="502"/>
                  </a:cubicBezTo>
                  <a:cubicBezTo>
                    <a:pt x="1787" y="587"/>
                    <a:pt x="1967" y="682"/>
                    <a:pt x="2147" y="787"/>
                  </a:cubicBezTo>
                  <a:cubicBezTo>
                    <a:pt x="2052" y="576"/>
                    <a:pt x="1914" y="396"/>
                    <a:pt x="1745" y="269"/>
                  </a:cubicBezTo>
                  <a:cubicBezTo>
                    <a:pt x="1555" y="121"/>
                    <a:pt x="1333" y="26"/>
                    <a:pt x="1100" y="5"/>
                  </a:cubicBezTo>
                  <a:cubicBezTo>
                    <a:pt x="1069" y="2"/>
                    <a:pt x="1037" y="1"/>
                    <a:pt x="1005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1687;p39">
              <a:extLst>
                <a:ext uri="{FF2B5EF4-FFF2-40B4-BE49-F238E27FC236}">
                  <a16:creationId xmlns:a16="http://schemas.microsoft.com/office/drawing/2014/main" id="{8DD45D02-45DE-40C9-8D07-D50303C4E202}"/>
                </a:ext>
              </a:extLst>
            </p:cNvPr>
            <p:cNvSpPr/>
            <p:nvPr/>
          </p:nvSpPr>
          <p:spPr>
            <a:xfrm>
              <a:off x="4132900" y="2329575"/>
              <a:ext cx="53425" cy="19700"/>
            </a:xfrm>
            <a:custGeom>
              <a:avLst/>
              <a:gdLst/>
              <a:ahLst/>
              <a:cxnLst/>
              <a:rect l="l" t="t" r="r" b="b"/>
              <a:pathLst>
                <a:path w="2137" h="788" extrusionOk="0">
                  <a:moveTo>
                    <a:pt x="1000" y="1"/>
                  </a:moveTo>
                  <a:cubicBezTo>
                    <a:pt x="911" y="1"/>
                    <a:pt x="826" y="11"/>
                    <a:pt x="741" y="26"/>
                  </a:cubicBezTo>
                  <a:cubicBezTo>
                    <a:pt x="688" y="47"/>
                    <a:pt x="624" y="68"/>
                    <a:pt x="572" y="90"/>
                  </a:cubicBezTo>
                  <a:cubicBezTo>
                    <a:pt x="519" y="121"/>
                    <a:pt x="466" y="142"/>
                    <a:pt x="424" y="185"/>
                  </a:cubicBezTo>
                  <a:cubicBezTo>
                    <a:pt x="328" y="248"/>
                    <a:pt x="244" y="322"/>
                    <a:pt x="170" y="407"/>
                  </a:cubicBezTo>
                  <a:cubicBezTo>
                    <a:pt x="106" y="491"/>
                    <a:pt x="43" y="597"/>
                    <a:pt x="1" y="692"/>
                  </a:cubicBezTo>
                  <a:cubicBezTo>
                    <a:pt x="106" y="650"/>
                    <a:pt x="191" y="587"/>
                    <a:pt x="275" y="544"/>
                  </a:cubicBezTo>
                  <a:cubicBezTo>
                    <a:pt x="360" y="502"/>
                    <a:pt x="455" y="460"/>
                    <a:pt x="540" y="428"/>
                  </a:cubicBezTo>
                  <a:cubicBezTo>
                    <a:pt x="682" y="375"/>
                    <a:pt x="831" y="351"/>
                    <a:pt x="981" y="351"/>
                  </a:cubicBezTo>
                  <a:cubicBezTo>
                    <a:pt x="1010" y="351"/>
                    <a:pt x="1039" y="352"/>
                    <a:pt x="1069" y="354"/>
                  </a:cubicBezTo>
                  <a:cubicBezTo>
                    <a:pt x="1248" y="375"/>
                    <a:pt x="1428" y="428"/>
                    <a:pt x="1597" y="502"/>
                  </a:cubicBezTo>
                  <a:cubicBezTo>
                    <a:pt x="1766" y="576"/>
                    <a:pt x="1946" y="671"/>
                    <a:pt x="2137" y="787"/>
                  </a:cubicBezTo>
                  <a:cubicBezTo>
                    <a:pt x="2052" y="576"/>
                    <a:pt x="1914" y="396"/>
                    <a:pt x="1735" y="269"/>
                  </a:cubicBezTo>
                  <a:cubicBezTo>
                    <a:pt x="1555" y="121"/>
                    <a:pt x="1333" y="26"/>
                    <a:pt x="1100" y="5"/>
                  </a:cubicBezTo>
                  <a:cubicBezTo>
                    <a:pt x="1066" y="2"/>
                    <a:pt x="1033" y="1"/>
                    <a:pt x="1000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1688;p39">
              <a:extLst>
                <a:ext uri="{FF2B5EF4-FFF2-40B4-BE49-F238E27FC236}">
                  <a16:creationId xmlns:a16="http://schemas.microsoft.com/office/drawing/2014/main" id="{96C5C767-86F6-46CC-8BF0-685CFF00DE11}"/>
                </a:ext>
              </a:extLst>
            </p:cNvPr>
            <p:cNvSpPr/>
            <p:nvPr/>
          </p:nvSpPr>
          <p:spPr>
            <a:xfrm>
              <a:off x="4099850" y="2359300"/>
              <a:ext cx="231875" cy="26200"/>
            </a:xfrm>
            <a:custGeom>
              <a:avLst/>
              <a:gdLst/>
              <a:ahLst/>
              <a:cxnLst/>
              <a:rect l="l" t="t" r="r" b="b"/>
              <a:pathLst>
                <a:path w="9275" h="1048" fill="none" extrusionOk="0">
                  <a:moveTo>
                    <a:pt x="1" y="64"/>
                  </a:moveTo>
                  <a:lnTo>
                    <a:pt x="1153" y="952"/>
                  </a:lnTo>
                  <a:lnTo>
                    <a:pt x="4040" y="1047"/>
                  </a:lnTo>
                  <a:cubicBezTo>
                    <a:pt x="4040" y="1047"/>
                    <a:pt x="4780" y="0"/>
                    <a:pt x="5404" y="1047"/>
                  </a:cubicBezTo>
                  <a:lnTo>
                    <a:pt x="8386" y="1047"/>
                  </a:lnTo>
                  <a:lnTo>
                    <a:pt x="9274" y="201"/>
                  </a:lnTo>
                </a:path>
              </a:pathLst>
            </a:custGeom>
            <a:noFill/>
            <a:ln w="4750" cap="flat" cmpd="sng">
              <a:solidFill>
                <a:srgbClr val="C34532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1689;p39">
              <a:extLst>
                <a:ext uri="{FF2B5EF4-FFF2-40B4-BE49-F238E27FC236}">
                  <a16:creationId xmlns:a16="http://schemas.microsoft.com/office/drawing/2014/main" id="{DE4F1EE0-ED08-441B-811A-E18A447ADC68}"/>
                </a:ext>
              </a:extLst>
            </p:cNvPr>
            <p:cNvSpPr/>
            <p:nvPr/>
          </p:nvSpPr>
          <p:spPr>
            <a:xfrm>
              <a:off x="4126300" y="2348200"/>
              <a:ext cx="74575" cy="74300"/>
            </a:xfrm>
            <a:custGeom>
              <a:avLst/>
              <a:gdLst/>
              <a:ahLst/>
              <a:cxnLst/>
              <a:rect l="l" t="t" r="r" b="b"/>
              <a:pathLst>
                <a:path w="2983" h="2972" extrusionOk="0">
                  <a:moveTo>
                    <a:pt x="1491" y="0"/>
                  </a:moveTo>
                  <a:cubicBezTo>
                    <a:pt x="666" y="0"/>
                    <a:pt x="0" y="666"/>
                    <a:pt x="0" y="1481"/>
                  </a:cubicBezTo>
                  <a:cubicBezTo>
                    <a:pt x="0" y="2305"/>
                    <a:pt x="666" y="2972"/>
                    <a:pt x="1491" y="2972"/>
                  </a:cubicBezTo>
                  <a:cubicBezTo>
                    <a:pt x="2316" y="2972"/>
                    <a:pt x="2982" y="2305"/>
                    <a:pt x="2982" y="1481"/>
                  </a:cubicBezTo>
                  <a:cubicBezTo>
                    <a:pt x="2982" y="666"/>
                    <a:pt x="2316" y="0"/>
                    <a:pt x="1491" y="0"/>
                  </a:cubicBezTo>
                  <a:close/>
                </a:path>
              </a:pathLst>
            </a:custGeom>
            <a:solidFill>
              <a:srgbClr val="E1DED3"/>
            </a:solidFill>
            <a:ln w="4750" cap="flat" cmpd="sng">
              <a:solidFill>
                <a:srgbClr val="C34532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1690;p39">
              <a:extLst>
                <a:ext uri="{FF2B5EF4-FFF2-40B4-BE49-F238E27FC236}">
                  <a16:creationId xmlns:a16="http://schemas.microsoft.com/office/drawing/2014/main" id="{B83C6B1C-1BE9-450C-8374-23AEFB823EB4}"/>
                </a:ext>
              </a:extLst>
            </p:cNvPr>
            <p:cNvSpPr/>
            <p:nvPr/>
          </p:nvSpPr>
          <p:spPr>
            <a:xfrm>
              <a:off x="4234950" y="2348200"/>
              <a:ext cx="74300" cy="74300"/>
            </a:xfrm>
            <a:custGeom>
              <a:avLst/>
              <a:gdLst/>
              <a:ahLst/>
              <a:cxnLst/>
              <a:rect l="l" t="t" r="r" b="b"/>
              <a:pathLst>
                <a:path w="2972" h="2972" extrusionOk="0">
                  <a:moveTo>
                    <a:pt x="1491" y="0"/>
                  </a:moveTo>
                  <a:cubicBezTo>
                    <a:pt x="666" y="0"/>
                    <a:pt x="0" y="666"/>
                    <a:pt x="0" y="1481"/>
                  </a:cubicBezTo>
                  <a:cubicBezTo>
                    <a:pt x="0" y="2305"/>
                    <a:pt x="666" y="2972"/>
                    <a:pt x="1491" y="2972"/>
                  </a:cubicBezTo>
                  <a:cubicBezTo>
                    <a:pt x="2305" y="2972"/>
                    <a:pt x="2972" y="2305"/>
                    <a:pt x="2972" y="1481"/>
                  </a:cubicBezTo>
                  <a:cubicBezTo>
                    <a:pt x="2972" y="666"/>
                    <a:pt x="2305" y="0"/>
                    <a:pt x="1491" y="0"/>
                  </a:cubicBezTo>
                  <a:close/>
                </a:path>
              </a:pathLst>
            </a:custGeom>
            <a:solidFill>
              <a:srgbClr val="E1DED3"/>
            </a:solidFill>
            <a:ln w="4750" cap="flat" cmpd="sng">
              <a:solidFill>
                <a:srgbClr val="C34532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1691;p39">
              <a:extLst>
                <a:ext uri="{FF2B5EF4-FFF2-40B4-BE49-F238E27FC236}">
                  <a16:creationId xmlns:a16="http://schemas.microsoft.com/office/drawing/2014/main" id="{860D23C6-1E7B-4851-842B-335E63C49F23}"/>
                </a:ext>
              </a:extLst>
            </p:cNvPr>
            <p:cNvSpPr/>
            <p:nvPr/>
          </p:nvSpPr>
          <p:spPr>
            <a:xfrm>
              <a:off x="4147700" y="2367750"/>
              <a:ext cx="35725" cy="22225"/>
            </a:xfrm>
            <a:custGeom>
              <a:avLst/>
              <a:gdLst/>
              <a:ahLst/>
              <a:cxnLst/>
              <a:rect l="l" t="t" r="r" b="b"/>
              <a:pathLst>
                <a:path w="1429" h="889" extrusionOk="0">
                  <a:moveTo>
                    <a:pt x="699" y="1"/>
                  </a:moveTo>
                  <a:cubicBezTo>
                    <a:pt x="582" y="1"/>
                    <a:pt x="477" y="11"/>
                    <a:pt x="371" y="54"/>
                  </a:cubicBezTo>
                  <a:cubicBezTo>
                    <a:pt x="276" y="106"/>
                    <a:pt x="191" y="180"/>
                    <a:pt x="128" y="276"/>
                  </a:cubicBezTo>
                  <a:cubicBezTo>
                    <a:pt x="32" y="466"/>
                    <a:pt x="1" y="677"/>
                    <a:pt x="54" y="878"/>
                  </a:cubicBezTo>
                  <a:cubicBezTo>
                    <a:pt x="64" y="688"/>
                    <a:pt x="128" y="508"/>
                    <a:pt x="233" y="350"/>
                  </a:cubicBezTo>
                  <a:cubicBezTo>
                    <a:pt x="286" y="286"/>
                    <a:pt x="360" y="233"/>
                    <a:pt x="434" y="202"/>
                  </a:cubicBezTo>
                  <a:cubicBezTo>
                    <a:pt x="519" y="170"/>
                    <a:pt x="614" y="159"/>
                    <a:pt x="699" y="159"/>
                  </a:cubicBezTo>
                  <a:cubicBezTo>
                    <a:pt x="878" y="159"/>
                    <a:pt x="1048" y="233"/>
                    <a:pt x="1164" y="371"/>
                  </a:cubicBezTo>
                  <a:cubicBezTo>
                    <a:pt x="1280" y="519"/>
                    <a:pt x="1365" y="699"/>
                    <a:pt x="1418" y="889"/>
                  </a:cubicBezTo>
                  <a:cubicBezTo>
                    <a:pt x="1428" y="677"/>
                    <a:pt x="1365" y="466"/>
                    <a:pt x="1248" y="297"/>
                  </a:cubicBezTo>
                  <a:cubicBezTo>
                    <a:pt x="1132" y="106"/>
                    <a:pt x="921" y="1"/>
                    <a:pt x="699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1692;p39">
              <a:extLst>
                <a:ext uri="{FF2B5EF4-FFF2-40B4-BE49-F238E27FC236}">
                  <a16:creationId xmlns:a16="http://schemas.microsoft.com/office/drawing/2014/main" id="{B3AB5480-1C3F-48FF-8B03-E17B5325B8D2}"/>
                </a:ext>
              </a:extLst>
            </p:cNvPr>
            <p:cNvSpPr/>
            <p:nvPr/>
          </p:nvSpPr>
          <p:spPr>
            <a:xfrm>
              <a:off x="4243400" y="2366175"/>
              <a:ext cx="35450" cy="22225"/>
            </a:xfrm>
            <a:custGeom>
              <a:avLst/>
              <a:gdLst/>
              <a:ahLst/>
              <a:cxnLst/>
              <a:rect l="l" t="t" r="r" b="b"/>
              <a:pathLst>
                <a:path w="1418" h="889" extrusionOk="0">
                  <a:moveTo>
                    <a:pt x="699" y="0"/>
                  </a:moveTo>
                  <a:cubicBezTo>
                    <a:pt x="593" y="0"/>
                    <a:pt x="476" y="21"/>
                    <a:pt x="381" y="64"/>
                  </a:cubicBezTo>
                  <a:cubicBezTo>
                    <a:pt x="276" y="106"/>
                    <a:pt x="191" y="191"/>
                    <a:pt x="138" y="286"/>
                  </a:cubicBezTo>
                  <a:cubicBezTo>
                    <a:pt x="32" y="465"/>
                    <a:pt x="1" y="677"/>
                    <a:pt x="53" y="878"/>
                  </a:cubicBezTo>
                  <a:cubicBezTo>
                    <a:pt x="64" y="688"/>
                    <a:pt x="128" y="508"/>
                    <a:pt x="233" y="349"/>
                  </a:cubicBezTo>
                  <a:cubicBezTo>
                    <a:pt x="286" y="286"/>
                    <a:pt x="360" y="233"/>
                    <a:pt x="434" y="201"/>
                  </a:cubicBezTo>
                  <a:cubicBezTo>
                    <a:pt x="519" y="169"/>
                    <a:pt x="603" y="159"/>
                    <a:pt x="699" y="159"/>
                  </a:cubicBezTo>
                  <a:cubicBezTo>
                    <a:pt x="878" y="159"/>
                    <a:pt x="1047" y="233"/>
                    <a:pt x="1153" y="370"/>
                  </a:cubicBezTo>
                  <a:cubicBezTo>
                    <a:pt x="1280" y="529"/>
                    <a:pt x="1365" y="698"/>
                    <a:pt x="1407" y="888"/>
                  </a:cubicBezTo>
                  <a:cubicBezTo>
                    <a:pt x="1418" y="677"/>
                    <a:pt x="1365" y="465"/>
                    <a:pt x="1259" y="296"/>
                  </a:cubicBezTo>
                  <a:cubicBezTo>
                    <a:pt x="1132" y="106"/>
                    <a:pt x="921" y="0"/>
                    <a:pt x="699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4" name="Google Shape;3602;p55">
            <a:extLst>
              <a:ext uri="{FF2B5EF4-FFF2-40B4-BE49-F238E27FC236}">
                <a16:creationId xmlns:a16="http://schemas.microsoft.com/office/drawing/2014/main" id="{9A3D72A1-458F-4FE2-95F4-EDA0002D5DEF}"/>
              </a:ext>
            </a:extLst>
          </p:cNvPr>
          <p:cNvGrpSpPr/>
          <p:nvPr/>
        </p:nvGrpSpPr>
        <p:grpSpPr>
          <a:xfrm>
            <a:off x="4232402" y="724268"/>
            <a:ext cx="679196" cy="702567"/>
            <a:chOff x="1743050" y="3006950"/>
            <a:chExt cx="559700" cy="576300"/>
          </a:xfrm>
        </p:grpSpPr>
        <p:sp>
          <p:nvSpPr>
            <p:cNvPr id="255" name="Google Shape;3603;p55">
              <a:extLst>
                <a:ext uri="{FF2B5EF4-FFF2-40B4-BE49-F238E27FC236}">
                  <a16:creationId xmlns:a16="http://schemas.microsoft.com/office/drawing/2014/main" id="{EB6288D4-9C90-4D86-8BA5-F4179DBB49F9}"/>
                </a:ext>
              </a:extLst>
            </p:cNvPr>
            <p:cNvSpPr/>
            <p:nvPr/>
          </p:nvSpPr>
          <p:spPr>
            <a:xfrm>
              <a:off x="1820575" y="3211800"/>
              <a:ext cx="210600" cy="241650"/>
            </a:xfrm>
            <a:custGeom>
              <a:avLst/>
              <a:gdLst/>
              <a:ahLst/>
              <a:cxnLst/>
              <a:rect l="l" t="t" r="r" b="b"/>
              <a:pathLst>
                <a:path w="8424" h="9666" extrusionOk="0">
                  <a:moveTo>
                    <a:pt x="3931" y="1"/>
                  </a:moveTo>
                  <a:cubicBezTo>
                    <a:pt x="3586" y="1"/>
                    <a:pt x="3057" y="107"/>
                    <a:pt x="2948" y="734"/>
                  </a:cubicBezTo>
                  <a:cubicBezTo>
                    <a:pt x="2882" y="1116"/>
                    <a:pt x="2947" y="1379"/>
                    <a:pt x="3050" y="1557"/>
                  </a:cubicBezTo>
                  <a:lnTo>
                    <a:pt x="3050" y="1557"/>
                  </a:lnTo>
                  <a:cubicBezTo>
                    <a:pt x="2850" y="1417"/>
                    <a:pt x="2595" y="1287"/>
                    <a:pt x="2334" y="1287"/>
                  </a:cubicBezTo>
                  <a:cubicBezTo>
                    <a:pt x="2134" y="1287"/>
                    <a:pt x="1931" y="1364"/>
                    <a:pt x="1747" y="1571"/>
                  </a:cubicBezTo>
                  <a:cubicBezTo>
                    <a:pt x="1042" y="2353"/>
                    <a:pt x="2199" y="3014"/>
                    <a:pt x="2199" y="3014"/>
                  </a:cubicBezTo>
                  <a:cubicBezTo>
                    <a:pt x="2199" y="3014"/>
                    <a:pt x="1710" y="2744"/>
                    <a:pt x="1277" y="2744"/>
                  </a:cubicBezTo>
                  <a:cubicBezTo>
                    <a:pt x="1010" y="2744"/>
                    <a:pt x="764" y="2847"/>
                    <a:pt x="667" y="3179"/>
                  </a:cubicBezTo>
                  <a:cubicBezTo>
                    <a:pt x="425" y="4050"/>
                    <a:pt x="1460" y="4590"/>
                    <a:pt x="1460" y="4590"/>
                  </a:cubicBezTo>
                  <a:cubicBezTo>
                    <a:pt x="1460" y="4590"/>
                    <a:pt x="1397" y="4585"/>
                    <a:pt x="1301" y="4585"/>
                  </a:cubicBezTo>
                  <a:cubicBezTo>
                    <a:pt x="993" y="4585"/>
                    <a:pt x="347" y="4630"/>
                    <a:pt x="381" y="5008"/>
                  </a:cubicBezTo>
                  <a:cubicBezTo>
                    <a:pt x="397" y="5193"/>
                    <a:pt x="555" y="5250"/>
                    <a:pt x="747" y="5250"/>
                  </a:cubicBezTo>
                  <a:cubicBezTo>
                    <a:pt x="864" y="5250"/>
                    <a:pt x="992" y="5229"/>
                    <a:pt x="1110" y="5202"/>
                  </a:cubicBezTo>
                  <a:lnTo>
                    <a:pt x="1110" y="5202"/>
                  </a:lnTo>
                  <a:cubicBezTo>
                    <a:pt x="661" y="5378"/>
                    <a:pt x="1" y="5785"/>
                    <a:pt x="171" y="6617"/>
                  </a:cubicBezTo>
                  <a:cubicBezTo>
                    <a:pt x="290" y="7200"/>
                    <a:pt x="625" y="7355"/>
                    <a:pt x="946" y="7355"/>
                  </a:cubicBezTo>
                  <a:cubicBezTo>
                    <a:pt x="1281" y="7355"/>
                    <a:pt x="1601" y="7188"/>
                    <a:pt x="1652" y="7160"/>
                  </a:cubicBezTo>
                  <a:lnTo>
                    <a:pt x="1652" y="7160"/>
                  </a:lnTo>
                  <a:cubicBezTo>
                    <a:pt x="1566" y="7209"/>
                    <a:pt x="723" y="7731"/>
                    <a:pt x="954" y="9228"/>
                  </a:cubicBezTo>
                  <a:cubicBezTo>
                    <a:pt x="1004" y="9540"/>
                    <a:pt x="1323" y="9665"/>
                    <a:pt x="1802" y="9665"/>
                  </a:cubicBezTo>
                  <a:cubicBezTo>
                    <a:pt x="3738" y="9665"/>
                    <a:pt x="8291" y="7619"/>
                    <a:pt x="8291" y="7619"/>
                  </a:cubicBezTo>
                  <a:lnTo>
                    <a:pt x="8423" y="3345"/>
                  </a:lnTo>
                  <a:lnTo>
                    <a:pt x="4237" y="28"/>
                  </a:lnTo>
                  <a:cubicBezTo>
                    <a:pt x="4237" y="28"/>
                    <a:pt x="4108" y="1"/>
                    <a:pt x="3931" y="1"/>
                  </a:cubicBezTo>
                  <a:close/>
                </a:path>
              </a:pathLst>
            </a:custGeom>
            <a:solidFill>
              <a:srgbClr val="D6D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3604;p55">
              <a:extLst>
                <a:ext uri="{FF2B5EF4-FFF2-40B4-BE49-F238E27FC236}">
                  <a16:creationId xmlns:a16="http://schemas.microsoft.com/office/drawing/2014/main" id="{9E165C55-2E8D-4493-AA18-9F755038EAC9}"/>
                </a:ext>
              </a:extLst>
            </p:cNvPr>
            <p:cNvSpPr/>
            <p:nvPr/>
          </p:nvSpPr>
          <p:spPr>
            <a:xfrm>
              <a:off x="2026175" y="3211800"/>
              <a:ext cx="210425" cy="241650"/>
            </a:xfrm>
            <a:custGeom>
              <a:avLst/>
              <a:gdLst/>
              <a:ahLst/>
              <a:cxnLst/>
              <a:rect l="l" t="t" r="r" b="b"/>
              <a:pathLst>
                <a:path w="8417" h="9666" extrusionOk="0">
                  <a:moveTo>
                    <a:pt x="4493" y="1"/>
                  </a:moveTo>
                  <a:cubicBezTo>
                    <a:pt x="4316" y="1"/>
                    <a:pt x="4187" y="28"/>
                    <a:pt x="4187" y="28"/>
                  </a:cubicBezTo>
                  <a:lnTo>
                    <a:pt x="1" y="3345"/>
                  </a:lnTo>
                  <a:lnTo>
                    <a:pt x="122" y="7619"/>
                  </a:lnTo>
                  <a:cubicBezTo>
                    <a:pt x="122" y="7619"/>
                    <a:pt x="4682" y="9665"/>
                    <a:pt x="6615" y="9665"/>
                  </a:cubicBezTo>
                  <a:cubicBezTo>
                    <a:pt x="7094" y="9665"/>
                    <a:pt x="7411" y="9540"/>
                    <a:pt x="7459" y="9228"/>
                  </a:cubicBezTo>
                  <a:cubicBezTo>
                    <a:pt x="7700" y="7734"/>
                    <a:pt x="6850" y="7211"/>
                    <a:pt x="6762" y="7161"/>
                  </a:cubicBezTo>
                  <a:lnTo>
                    <a:pt x="6762" y="7161"/>
                  </a:lnTo>
                  <a:cubicBezTo>
                    <a:pt x="6814" y="7189"/>
                    <a:pt x="7137" y="7355"/>
                    <a:pt x="7473" y="7355"/>
                  </a:cubicBezTo>
                  <a:cubicBezTo>
                    <a:pt x="7797" y="7355"/>
                    <a:pt x="8134" y="7200"/>
                    <a:pt x="8253" y="6617"/>
                  </a:cubicBezTo>
                  <a:cubicBezTo>
                    <a:pt x="8417" y="5781"/>
                    <a:pt x="7748" y="5375"/>
                    <a:pt x="7299" y="5200"/>
                  </a:cubicBezTo>
                  <a:lnTo>
                    <a:pt x="7299" y="5200"/>
                  </a:lnTo>
                  <a:cubicBezTo>
                    <a:pt x="7419" y="5228"/>
                    <a:pt x="7553" y="5250"/>
                    <a:pt x="7673" y="5250"/>
                  </a:cubicBezTo>
                  <a:cubicBezTo>
                    <a:pt x="7867" y="5250"/>
                    <a:pt x="8027" y="5193"/>
                    <a:pt x="8043" y="5008"/>
                  </a:cubicBezTo>
                  <a:cubicBezTo>
                    <a:pt x="8077" y="4630"/>
                    <a:pt x="7431" y="4585"/>
                    <a:pt x="7123" y="4585"/>
                  </a:cubicBezTo>
                  <a:cubicBezTo>
                    <a:pt x="7027" y="4585"/>
                    <a:pt x="6964" y="4590"/>
                    <a:pt x="6964" y="4590"/>
                  </a:cubicBezTo>
                  <a:cubicBezTo>
                    <a:pt x="6964" y="4590"/>
                    <a:pt x="7999" y="4050"/>
                    <a:pt x="7757" y="3179"/>
                  </a:cubicBezTo>
                  <a:cubicBezTo>
                    <a:pt x="7660" y="2847"/>
                    <a:pt x="7413" y="2744"/>
                    <a:pt x="7143" y="2744"/>
                  </a:cubicBezTo>
                  <a:cubicBezTo>
                    <a:pt x="6707" y="2744"/>
                    <a:pt x="6215" y="3014"/>
                    <a:pt x="6215" y="3014"/>
                  </a:cubicBezTo>
                  <a:cubicBezTo>
                    <a:pt x="6215" y="3014"/>
                    <a:pt x="7382" y="2353"/>
                    <a:pt x="6677" y="1571"/>
                  </a:cubicBezTo>
                  <a:cubicBezTo>
                    <a:pt x="6493" y="1364"/>
                    <a:pt x="6290" y="1287"/>
                    <a:pt x="6090" y="1287"/>
                  </a:cubicBezTo>
                  <a:cubicBezTo>
                    <a:pt x="5829" y="1287"/>
                    <a:pt x="5574" y="1417"/>
                    <a:pt x="5374" y="1557"/>
                  </a:cubicBezTo>
                  <a:lnTo>
                    <a:pt x="5374" y="1557"/>
                  </a:lnTo>
                  <a:cubicBezTo>
                    <a:pt x="5477" y="1379"/>
                    <a:pt x="5542" y="1116"/>
                    <a:pt x="5476" y="734"/>
                  </a:cubicBezTo>
                  <a:cubicBezTo>
                    <a:pt x="5367" y="107"/>
                    <a:pt x="4838" y="1"/>
                    <a:pt x="4493" y="1"/>
                  </a:cubicBezTo>
                  <a:close/>
                </a:path>
              </a:pathLst>
            </a:custGeom>
            <a:solidFill>
              <a:srgbClr val="D6D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3605;p55">
              <a:extLst>
                <a:ext uri="{FF2B5EF4-FFF2-40B4-BE49-F238E27FC236}">
                  <a16:creationId xmlns:a16="http://schemas.microsoft.com/office/drawing/2014/main" id="{CB4E1E3B-0EB0-4E6F-9A36-035EFDFD66C9}"/>
                </a:ext>
              </a:extLst>
            </p:cNvPr>
            <p:cNvSpPr/>
            <p:nvPr/>
          </p:nvSpPr>
          <p:spPr>
            <a:xfrm>
              <a:off x="1820575" y="3211800"/>
              <a:ext cx="210600" cy="241650"/>
            </a:xfrm>
            <a:custGeom>
              <a:avLst/>
              <a:gdLst/>
              <a:ahLst/>
              <a:cxnLst/>
              <a:rect l="l" t="t" r="r" b="b"/>
              <a:pathLst>
                <a:path w="8424" h="9666" extrusionOk="0">
                  <a:moveTo>
                    <a:pt x="3931" y="1"/>
                  </a:moveTo>
                  <a:cubicBezTo>
                    <a:pt x="3586" y="1"/>
                    <a:pt x="3057" y="107"/>
                    <a:pt x="2948" y="734"/>
                  </a:cubicBezTo>
                  <a:cubicBezTo>
                    <a:pt x="2882" y="1116"/>
                    <a:pt x="2947" y="1379"/>
                    <a:pt x="3050" y="1557"/>
                  </a:cubicBezTo>
                  <a:lnTo>
                    <a:pt x="3050" y="1557"/>
                  </a:lnTo>
                  <a:cubicBezTo>
                    <a:pt x="2850" y="1417"/>
                    <a:pt x="2595" y="1287"/>
                    <a:pt x="2334" y="1287"/>
                  </a:cubicBezTo>
                  <a:cubicBezTo>
                    <a:pt x="2134" y="1287"/>
                    <a:pt x="1931" y="1364"/>
                    <a:pt x="1747" y="1571"/>
                  </a:cubicBezTo>
                  <a:cubicBezTo>
                    <a:pt x="1042" y="2353"/>
                    <a:pt x="2199" y="3014"/>
                    <a:pt x="2199" y="3014"/>
                  </a:cubicBezTo>
                  <a:cubicBezTo>
                    <a:pt x="2199" y="3014"/>
                    <a:pt x="1710" y="2744"/>
                    <a:pt x="1277" y="2744"/>
                  </a:cubicBezTo>
                  <a:cubicBezTo>
                    <a:pt x="1010" y="2744"/>
                    <a:pt x="764" y="2847"/>
                    <a:pt x="667" y="3179"/>
                  </a:cubicBezTo>
                  <a:cubicBezTo>
                    <a:pt x="425" y="4050"/>
                    <a:pt x="1460" y="4590"/>
                    <a:pt x="1460" y="4590"/>
                  </a:cubicBezTo>
                  <a:cubicBezTo>
                    <a:pt x="1460" y="4590"/>
                    <a:pt x="1397" y="4585"/>
                    <a:pt x="1301" y="4585"/>
                  </a:cubicBezTo>
                  <a:cubicBezTo>
                    <a:pt x="993" y="4585"/>
                    <a:pt x="347" y="4630"/>
                    <a:pt x="381" y="5008"/>
                  </a:cubicBezTo>
                  <a:cubicBezTo>
                    <a:pt x="397" y="5193"/>
                    <a:pt x="555" y="5250"/>
                    <a:pt x="747" y="5250"/>
                  </a:cubicBezTo>
                  <a:cubicBezTo>
                    <a:pt x="864" y="5250"/>
                    <a:pt x="992" y="5229"/>
                    <a:pt x="1110" y="5202"/>
                  </a:cubicBezTo>
                  <a:lnTo>
                    <a:pt x="1110" y="5202"/>
                  </a:lnTo>
                  <a:cubicBezTo>
                    <a:pt x="661" y="5378"/>
                    <a:pt x="1" y="5785"/>
                    <a:pt x="171" y="6617"/>
                  </a:cubicBezTo>
                  <a:cubicBezTo>
                    <a:pt x="290" y="7200"/>
                    <a:pt x="625" y="7355"/>
                    <a:pt x="946" y="7355"/>
                  </a:cubicBezTo>
                  <a:cubicBezTo>
                    <a:pt x="1281" y="7355"/>
                    <a:pt x="1601" y="7188"/>
                    <a:pt x="1652" y="7160"/>
                  </a:cubicBezTo>
                  <a:lnTo>
                    <a:pt x="1652" y="7160"/>
                  </a:lnTo>
                  <a:cubicBezTo>
                    <a:pt x="1566" y="7209"/>
                    <a:pt x="723" y="7731"/>
                    <a:pt x="954" y="9228"/>
                  </a:cubicBezTo>
                  <a:cubicBezTo>
                    <a:pt x="1004" y="9540"/>
                    <a:pt x="1323" y="9665"/>
                    <a:pt x="1802" y="9665"/>
                  </a:cubicBezTo>
                  <a:cubicBezTo>
                    <a:pt x="3738" y="9665"/>
                    <a:pt x="8291" y="7619"/>
                    <a:pt x="8291" y="7619"/>
                  </a:cubicBezTo>
                  <a:lnTo>
                    <a:pt x="8423" y="3345"/>
                  </a:lnTo>
                  <a:lnTo>
                    <a:pt x="4237" y="28"/>
                  </a:lnTo>
                  <a:cubicBezTo>
                    <a:pt x="4237" y="28"/>
                    <a:pt x="4108" y="1"/>
                    <a:pt x="3931" y="1"/>
                  </a:cubicBezTo>
                  <a:close/>
                </a:path>
              </a:pathLst>
            </a:custGeom>
            <a:solidFill>
              <a:srgbClr val="F3F1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3606;p55">
              <a:extLst>
                <a:ext uri="{FF2B5EF4-FFF2-40B4-BE49-F238E27FC236}">
                  <a16:creationId xmlns:a16="http://schemas.microsoft.com/office/drawing/2014/main" id="{E10463B9-556E-4F0E-9A17-AEE73AF16E3F}"/>
                </a:ext>
              </a:extLst>
            </p:cNvPr>
            <p:cNvSpPr/>
            <p:nvPr/>
          </p:nvSpPr>
          <p:spPr>
            <a:xfrm>
              <a:off x="2026175" y="3211800"/>
              <a:ext cx="210425" cy="241650"/>
            </a:xfrm>
            <a:custGeom>
              <a:avLst/>
              <a:gdLst/>
              <a:ahLst/>
              <a:cxnLst/>
              <a:rect l="l" t="t" r="r" b="b"/>
              <a:pathLst>
                <a:path w="8417" h="9666" extrusionOk="0">
                  <a:moveTo>
                    <a:pt x="4493" y="1"/>
                  </a:moveTo>
                  <a:cubicBezTo>
                    <a:pt x="4316" y="1"/>
                    <a:pt x="4187" y="28"/>
                    <a:pt x="4187" y="28"/>
                  </a:cubicBezTo>
                  <a:lnTo>
                    <a:pt x="1" y="3345"/>
                  </a:lnTo>
                  <a:lnTo>
                    <a:pt x="122" y="7619"/>
                  </a:lnTo>
                  <a:cubicBezTo>
                    <a:pt x="122" y="7619"/>
                    <a:pt x="4682" y="9665"/>
                    <a:pt x="6615" y="9665"/>
                  </a:cubicBezTo>
                  <a:cubicBezTo>
                    <a:pt x="7094" y="9665"/>
                    <a:pt x="7411" y="9540"/>
                    <a:pt x="7459" y="9228"/>
                  </a:cubicBezTo>
                  <a:cubicBezTo>
                    <a:pt x="7700" y="7734"/>
                    <a:pt x="6850" y="7211"/>
                    <a:pt x="6762" y="7161"/>
                  </a:cubicBezTo>
                  <a:lnTo>
                    <a:pt x="6762" y="7161"/>
                  </a:lnTo>
                  <a:cubicBezTo>
                    <a:pt x="6814" y="7189"/>
                    <a:pt x="7137" y="7355"/>
                    <a:pt x="7473" y="7355"/>
                  </a:cubicBezTo>
                  <a:cubicBezTo>
                    <a:pt x="7797" y="7355"/>
                    <a:pt x="8134" y="7200"/>
                    <a:pt x="8253" y="6617"/>
                  </a:cubicBezTo>
                  <a:cubicBezTo>
                    <a:pt x="8417" y="5781"/>
                    <a:pt x="7748" y="5375"/>
                    <a:pt x="7299" y="5200"/>
                  </a:cubicBezTo>
                  <a:lnTo>
                    <a:pt x="7299" y="5200"/>
                  </a:lnTo>
                  <a:cubicBezTo>
                    <a:pt x="7419" y="5228"/>
                    <a:pt x="7553" y="5250"/>
                    <a:pt x="7673" y="5250"/>
                  </a:cubicBezTo>
                  <a:cubicBezTo>
                    <a:pt x="7867" y="5250"/>
                    <a:pt x="8027" y="5193"/>
                    <a:pt x="8043" y="5008"/>
                  </a:cubicBezTo>
                  <a:cubicBezTo>
                    <a:pt x="8077" y="4630"/>
                    <a:pt x="7431" y="4585"/>
                    <a:pt x="7123" y="4585"/>
                  </a:cubicBezTo>
                  <a:cubicBezTo>
                    <a:pt x="7027" y="4585"/>
                    <a:pt x="6964" y="4590"/>
                    <a:pt x="6964" y="4590"/>
                  </a:cubicBezTo>
                  <a:cubicBezTo>
                    <a:pt x="6964" y="4590"/>
                    <a:pt x="7999" y="4050"/>
                    <a:pt x="7757" y="3179"/>
                  </a:cubicBezTo>
                  <a:cubicBezTo>
                    <a:pt x="7660" y="2847"/>
                    <a:pt x="7413" y="2744"/>
                    <a:pt x="7143" y="2744"/>
                  </a:cubicBezTo>
                  <a:cubicBezTo>
                    <a:pt x="6707" y="2744"/>
                    <a:pt x="6215" y="3014"/>
                    <a:pt x="6215" y="3014"/>
                  </a:cubicBezTo>
                  <a:cubicBezTo>
                    <a:pt x="6215" y="3014"/>
                    <a:pt x="7382" y="2353"/>
                    <a:pt x="6677" y="1571"/>
                  </a:cubicBezTo>
                  <a:cubicBezTo>
                    <a:pt x="6493" y="1364"/>
                    <a:pt x="6290" y="1287"/>
                    <a:pt x="6090" y="1287"/>
                  </a:cubicBezTo>
                  <a:cubicBezTo>
                    <a:pt x="5829" y="1287"/>
                    <a:pt x="5574" y="1417"/>
                    <a:pt x="5374" y="1557"/>
                  </a:cubicBezTo>
                  <a:lnTo>
                    <a:pt x="5374" y="1557"/>
                  </a:lnTo>
                  <a:cubicBezTo>
                    <a:pt x="5477" y="1379"/>
                    <a:pt x="5542" y="1116"/>
                    <a:pt x="5476" y="734"/>
                  </a:cubicBezTo>
                  <a:cubicBezTo>
                    <a:pt x="5367" y="107"/>
                    <a:pt x="4838" y="1"/>
                    <a:pt x="4493" y="1"/>
                  </a:cubicBezTo>
                  <a:close/>
                </a:path>
              </a:pathLst>
            </a:custGeom>
            <a:solidFill>
              <a:srgbClr val="F3F1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3607;p55">
              <a:extLst>
                <a:ext uri="{FF2B5EF4-FFF2-40B4-BE49-F238E27FC236}">
                  <a16:creationId xmlns:a16="http://schemas.microsoft.com/office/drawing/2014/main" id="{0DB857B4-832E-4999-908C-52B4ADC9310D}"/>
                </a:ext>
              </a:extLst>
            </p:cNvPr>
            <p:cNvSpPr/>
            <p:nvPr/>
          </p:nvSpPr>
          <p:spPr>
            <a:xfrm>
              <a:off x="1752125" y="3288525"/>
              <a:ext cx="542900" cy="294725"/>
            </a:xfrm>
            <a:custGeom>
              <a:avLst/>
              <a:gdLst/>
              <a:ahLst/>
              <a:cxnLst/>
              <a:rect l="l" t="t" r="r" b="b"/>
              <a:pathLst>
                <a:path w="21716" h="11789" extrusionOk="0">
                  <a:moveTo>
                    <a:pt x="10676" y="0"/>
                  </a:moveTo>
                  <a:lnTo>
                    <a:pt x="10676" y="110"/>
                  </a:lnTo>
                  <a:lnTo>
                    <a:pt x="8925" y="0"/>
                  </a:lnTo>
                  <a:lnTo>
                    <a:pt x="8925" y="0"/>
                  </a:lnTo>
                  <a:cubicBezTo>
                    <a:pt x="8925" y="0"/>
                    <a:pt x="9244" y="3085"/>
                    <a:pt x="8076" y="3724"/>
                  </a:cubicBezTo>
                  <a:cubicBezTo>
                    <a:pt x="6909" y="4363"/>
                    <a:pt x="1" y="4671"/>
                    <a:pt x="750" y="11788"/>
                  </a:cubicBezTo>
                  <a:lnTo>
                    <a:pt x="20966" y="11788"/>
                  </a:lnTo>
                  <a:cubicBezTo>
                    <a:pt x="21716" y="4671"/>
                    <a:pt x="14808" y="4352"/>
                    <a:pt x="13640" y="3724"/>
                  </a:cubicBezTo>
                  <a:cubicBezTo>
                    <a:pt x="12472" y="3085"/>
                    <a:pt x="12792" y="0"/>
                    <a:pt x="12792" y="0"/>
                  </a:cubicBezTo>
                  <a:lnTo>
                    <a:pt x="12792" y="0"/>
                  </a:lnTo>
                  <a:lnTo>
                    <a:pt x="11051" y="110"/>
                  </a:lnTo>
                  <a:lnTo>
                    <a:pt x="11051" y="0"/>
                  </a:lnTo>
                  <a:lnTo>
                    <a:pt x="10864" y="55"/>
                  </a:lnTo>
                  <a:lnTo>
                    <a:pt x="10676" y="0"/>
                  </a:lnTo>
                  <a:close/>
                </a:path>
              </a:pathLst>
            </a:custGeom>
            <a:solidFill>
              <a:srgbClr val="F39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3608;p55">
              <a:extLst>
                <a:ext uri="{FF2B5EF4-FFF2-40B4-BE49-F238E27FC236}">
                  <a16:creationId xmlns:a16="http://schemas.microsoft.com/office/drawing/2014/main" id="{B26D4874-10C7-4B13-868F-5B8F76898444}"/>
                </a:ext>
              </a:extLst>
            </p:cNvPr>
            <p:cNvSpPr/>
            <p:nvPr/>
          </p:nvSpPr>
          <p:spPr>
            <a:xfrm>
              <a:off x="1968900" y="3288800"/>
              <a:ext cx="104950" cy="73000"/>
            </a:xfrm>
            <a:custGeom>
              <a:avLst/>
              <a:gdLst/>
              <a:ahLst/>
              <a:cxnLst/>
              <a:rect l="l" t="t" r="r" b="b"/>
              <a:pathLst>
                <a:path w="4198" h="2920" extrusionOk="0">
                  <a:moveTo>
                    <a:pt x="1994" y="0"/>
                  </a:moveTo>
                  <a:lnTo>
                    <a:pt x="1994" y="110"/>
                  </a:lnTo>
                  <a:lnTo>
                    <a:pt x="254" y="0"/>
                  </a:lnTo>
                  <a:lnTo>
                    <a:pt x="254" y="0"/>
                  </a:lnTo>
                  <a:cubicBezTo>
                    <a:pt x="254" y="0"/>
                    <a:pt x="441" y="1785"/>
                    <a:pt x="0" y="2920"/>
                  </a:cubicBezTo>
                  <a:cubicBezTo>
                    <a:pt x="1400" y="2710"/>
                    <a:pt x="2799" y="2501"/>
                    <a:pt x="4198" y="2281"/>
                  </a:cubicBezTo>
                  <a:cubicBezTo>
                    <a:pt x="4077" y="1521"/>
                    <a:pt x="4055" y="760"/>
                    <a:pt x="4121" y="0"/>
                  </a:cubicBezTo>
                  <a:lnTo>
                    <a:pt x="4121" y="0"/>
                  </a:lnTo>
                  <a:lnTo>
                    <a:pt x="2369" y="110"/>
                  </a:lnTo>
                  <a:lnTo>
                    <a:pt x="2369" y="0"/>
                  </a:lnTo>
                  <a:lnTo>
                    <a:pt x="2182" y="55"/>
                  </a:lnTo>
                  <a:lnTo>
                    <a:pt x="1994" y="0"/>
                  </a:lnTo>
                  <a:close/>
                </a:path>
              </a:pathLst>
            </a:custGeom>
            <a:solidFill>
              <a:srgbClr val="DB7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3609;p55">
              <a:extLst>
                <a:ext uri="{FF2B5EF4-FFF2-40B4-BE49-F238E27FC236}">
                  <a16:creationId xmlns:a16="http://schemas.microsoft.com/office/drawing/2014/main" id="{1561A27D-D150-4545-BD1B-4EA548AA7526}"/>
                </a:ext>
              </a:extLst>
            </p:cNvPr>
            <p:cNvSpPr/>
            <p:nvPr/>
          </p:nvSpPr>
          <p:spPr>
            <a:xfrm>
              <a:off x="1743050" y="3340300"/>
              <a:ext cx="559700" cy="242950"/>
            </a:xfrm>
            <a:custGeom>
              <a:avLst/>
              <a:gdLst/>
              <a:ahLst/>
              <a:cxnLst/>
              <a:rect l="l" t="t" r="r" b="b"/>
              <a:pathLst>
                <a:path w="22388" h="9718" extrusionOk="0">
                  <a:moveTo>
                    <a:pt x="13254" y="0"/>
                  </a:moveTo>
                  <a:cubicBezTo>
                    <a:pt x="12570" y="151"/>
                    <a:pt x="11872" y="225"/>
                    <a:pt x="11174" y="225"/>
                  </a:cubicBezTo>
                  <a:cubicBezTo>
                    <a:pt x="10489" y="225"/>
                    <a:pt x="9805" y="153"/>
                    <a:pt x="9133" y="11"/>
                  </a:cubicBezTo>
                  <a:cubicBezTo>
                    <a:pt x="9023" y="672"/>
                    <a:pt x="8781" y="1289"/>
                    <a:pt x="8318" y="1532"/>
                  </a:cubicBezTo>
                  <a:cubicBezTo>
                    <a:pt x="7117" y="2171"/>
                    <a:pt x="0" y="2490"/>
                    <a:pt x="761" y="9717"/>
                  </a:cubicBezTo>
                  <a:lnTo>
                    <a:pt x="21627" y="9717"/>
                  </a:lnTo>
                  <a:cubicBezTo>
                    <a:pt x="22387" y="2501"/>
                    <a:pt x="15270" y="2182"/>
                    <a:pt x="14069" y="1532"/>
                  </a:cubicBezTo>
                  <a:cubicBezTo>
                    <a:pt x="13606" y="1289"/>
                    <a:pt x="13364" y="672"/>
                    <a:pt x="13254" y="0"/>
                  </a:cubicBezTo>
                  <a:close/>
                </a:path>
              </a:pathLst>
            </a:custGeom>
            <a:solidFill>
              <a:srgbClr val="175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3610;p55">
              <a:extLst>
                <a:ext uri="{FF2B5EF4-FFF2-40B4-BE49-F238E27FC236}">
                  <a16:creationId xmlns:a16="http://schemas.microsoft.com/office/drawing/2014/main" id="{7282565B-C9AC-4293-97F1-28654DF8798C}"/>
                </a:ext>
              </a:extLst>
            </p:cNvPr>
            <p:cNvSpPr/>
            <p:nvPr/>
          </p:nvSpPr>
          <p:spPr>
            <a:xfrm>
              <a:off x="1884075" y="3154875"/>
              <a:ext cx="62800" cy="71600"/>
            </a:xfrm>
            <a:custGeom>
              <a:avLst/>
              <a:gdLst/>
              <a:ahLst/>
              <a:cxnLst/>
              <a:rect l="l" t="t" r="r" b="b"/>
              <a:pathLst>
                <a:path w="2512" h="2864" extrusionOk="0">
                  <a:moveTo>
                    <a:pt x="1212" y="0"/>
                  </a:moveTo>
                  <a:cubicBezTo>
                    <a:pt x="1063" y="0"/>
                    <a:pt x="952" y="36"/>
                    <a:pt x="926" y="47"/>
                  </a:cubicBezTo>
                  <a:cubicBezTo>
                    <a:pt x="837" y="80"/>
                    <a:pt x="0" y="179"/>
                    <a:pt x="143" y="1281"/>
                  </a:cubicBezTo>
                  <a:cubicBezTo>
                    <a:pt x="270" y="2259"/>
                    <a:pt x="797" y="2864"/>
                    <a:pt x="1345" y="2864"/>
                  </a:cubicBezTo>
                  <a:cubicBezTo>
                    <a:pt x="1415" y="2864"/>
                    <a:pt x="1484" y="2854"/>
                    <a:pt x="1553" y="2834"/>
                  </a:cubicBezTo>
                  <a:cubicBezTo>
                    <a:pt x="2181" y="2746"/>
                    <a:pt x="2512" y="1920"/>
                    <a:pt x="2159" y="840"/>
                  </a:cubicBezTo>
                  <a:cubicBezTo>
                    <a:pt x="1934" y="134"/>
                    <a:pt x="1501" y="0"/>
                    <a:pt x="1212" y="0"/>
                  </a:cubicBezTo>
                  <a:close/>
                </a:path>
              </a:pathLst>
            </a:custGeom>
            <a:solidFill>
              <a:srgbClr val="DB7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3611;p55">
              <a:extLst>
                <a:ext uri="{FF2B5EF4-FFF2-40B4-BE49-F238E27FC236}">
                  <a16:creationId xmlns:a16="http://schemas.microsoft.com/office/drawing/2014/main" id="{507DD91B-4FDD-49B8-9627-6716A1220ADA}"/>
                </a:ext>
              </a:extLst>
            </p:cNvPr>
            <p:cNvSpPr/>
            <p:nvPr/>
          </p:nvSpPr>
          <p:spPr>
            <a:xfrm>
              <a:off x="2101100" y="3154875"/>
              <a:ext cx="62825" cy="71600"/>
            </a:xfrm>
            <a:custGeom>
              <a:avLst/>
              <a:gdLst/>
              <a:ahLst/>
              <a:cxnLst/>
              <a:rect l="l" t="t" r="r" b="b"/>
              <a:pathLst>
                <a:path w="2513" h="2864" extrusionOk="0">
                  <a:moveTo>
                    <a:pt x="1301" y="0"/>
                  </a:moveTo>
                  <a:cubicBezTo>
                    <a:pt x="1011" y="0"/>
                    <a:pt x="579" y="134"/>
                    <a:pt x="353" y="840"/>
                  </a:cubicBezTo>
                  <a:cubicBezTo>
                    <a:pt x="1" y="1920"/>
                    <a:pt x="331" y="2746"/>
                    <a:pt x="959" y="2834"/>
                  </a:cubicBezTo>
                  <a:cubicBezTo>
                    <a:pt x="1028" y="2854"/>
                    <a:pt x="1098" y="2864"/>
                    <a:pt x="1167" y="2864"/>
                  </a:cubicBezTo>
                  <a:cubicBezTo>
                    <a:pt x="1715" y="2864"/>
                    <a:pt x="2242" y="2259"/>
                    <a:pt x="2369" y="1281"/>
                  </a:cubicBezTo>
                  <a:cubicBezTo>
                    <a:pt x="2512" y="179"/>
                    <a:pt x="1675" y="80"/>
                    <a:pt x="1587" y="47"/>
                  </a:cubicBezTo>
                  <a:cubicBezTo>
                    <a:pt x="1561" y="36"/>
                    <a:pt x="1450" y="0"/>
                    <a:pt x="1301" y="0"/>
                  </a:cubicBezTo>
                  <a:close/>
                </a:path>
              </a:pathLst>
            </a:custGeom>
            <a:solidFill>
              <a:srgbClr val="DB7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3612;p55">
              <a:extLst>
                <a:ext uri="{FF2B5EF4-FFF2-40B4-BE49-F238E27FC236}">
                  <a16:creationId xmlns:a16="http://schemas.microsoft.com/office/drawing/2014/main" id="{B8098702-D610-4E6D-AF78-1EED2200D1DE}"/>
                </a:ext>
              </a:extLst>
            </p:cNvPr>
            <p:cNvSpPr/>
            <p:nvPr/>
          </p:nvSpPr>
          <p:spPr>
            <a:xfrm>
              <a:off x="1906675" y="3025425"/>
              <a:ext cx="236850" cy="300475"/>
            </a:xfrm>
            <a:custGeom>
              <a:avLst/>
              <a:gdLst/>
              <a:ahLst/>
              <a:cxnLst/>
              <a:rect l="l" t="t" r="r" b="b"/>
              <a:pathLst>
                <a:path w="9474" h="12019" extrusionOk="0">
                  <a:moveTo>
                    <a:pt x="4438" y="1"/>
                  </a:moveTo>
                  <a:cubicBezTo>
                    <a:pt x="3495" y="1"/>
                    <a:pt x="789" y="354"/>
                    <a:pt x="418" y="4399"/>
                  </a:cubicBezTo>
                  <a:cubicBezTo>
                    <a:pt x="0" y="8985"/>
                    <a:pt x="1980" y="12019"/>
                    <a:pt x="4521" y="12019"/>
                  </a:cubicBezTo>
                  <a:cubicBezTo>
                    <a:pt x="4593" y="12019"/>
                    <a:pt x="4665" y="12016"/>
                    <a:pt x="4737" y="12011"/>
                  </a:cubicBezTo>
                  <a:cubicBezTo>
                    <a:pt x="4809" y="12016"/>
                    <a:pt x="4881" y="12019"/>
                    <a:pt x="4953" y="12019"/>
                  </a:cubicBezTo>
                  <a:cubicBezTo>
                    <a:pt x="7504" y="12019"/>
                    <a:pt x="9474" y="8985"/>
                    <a:pt x="9067" y="4399"/>
                  </a:cubicBezTo>
                  <a:cubicBezTo>
                    <a:pt x="8695" y="354"/>
                    <a:pt x="5990" y="1"/>
                    <a:pt x="5039" y="1"/>
                  </a:cubicBezTo>
                  <a:cubicBezTo>
                    <a:pt x="4890" y="1"/>
                    <a:pt x="4783" y="9"/>
                    <a:pt x="4737" y="14"/>
                  </a:cubicBezTo>
                  <a:cubicBezTo>
                    <a:pt x="4692" y="9"/>
                    <a:pt x="4587" y="1"/>
                    <a:pt x="4438" y="1"/>
                  </a:cubicBezTo>
                  <a:close/>
                </a:path>
              </a:pathLst>
            </a:custGeom>
            <a:solidFill>
              <a:srgbClr val="F39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3613;p55">
              <a:extLst>
                <a:ext uri="{FF2B5EF4-FFF2-40B4-BE49-F238E27FC236}">
                  <a16:creationId xmlns:a16="http://schemas.microsoft.com/office/drawing/2014/main" id="{72C52EF1-4D3B-47EA-ABF7-660F71B80B34}"/>
                </a:ext>
              </a:extLst>
            </p:cNvPr>
            <p:cNvSpPr/>
            <p:nvPr/>
          </p:nvSpPr>
          <p:spPr>
            <a:xfrm>
              <a:off x="2034175" y="3190475"/>
              <a:ext cx="16000" cy="48500"/>
            </a:xfrm>
            <a:custGeom>
              <a:avLst/>
              <a:gdLst/>
              <a:ahLst/>
              <a:cxnLst/>
              <a:rect l="l" t="t" r="r" b="b"/>
              <a:pathLst>
                <a:path w="640" h="1940" extrusionOk="0">
                  <a:moveTo>
                    <a:pt x="254" y="0"/>
                  </a:moveTo>
                  <a:lnTo>
                    <a:pt x="254" y="0"/>
                  </a:lnTo>
                  <a:cubicBezTo>
                    <a:pt x="243" y="242"/>
                    <a:pt x="254" y="474"/>
                    <a:pt x="287" y="716"/>
                  </a:cubicBezTo>
                  <a:cubicBezTo>
                    <a:pt x="309" y="837"/>
                    <a:pt x="331" y="948"/>
                    <a:pt x="353" y="1058"/>
                  </a:cubicBezTo>
                  <a:cubicBezTo>
                    <a:pt x="382" y="1163"/>
                    <a:pt x="410" y="1260"/>
                    <a:pt x="439" y="1362"/>
                  </a:cubicBezTo>
                  <a:lnTo>
                    <a:pt x="439" y="1362"/>
                  </a:lnTo>
                  <a:cubicBezTo>
                    <a:pt x="365" y="1448"/>
                    <a:pt x="298" y="1534"/>
                    <a:pt x="232" y="1620"/>
                  </a:cubicBezTo>
                  <a:cubicBezTo>
                    <a:pt x="155" y="1730"/>
                    <a:pt x="66" y="1829"/>
                    <a:pt x="0" y="1939"/>
                  </a:cubicBezTo>
                  <a:cubicBezTo>
                    <a:pt x="111" y="1873"/>
                    <a:pt x="210" y="1785"/>
                    <a:pt x="309" y="1708"/>
                  </a:cubicBezTo>
                  <a:cubicBezTo>
                    <a:pt x="408" y="1620"/>
                    <a:pt x="507" y="1531"/>
                    <a:pt x="606" y="1454"/>
                  </a:cubicBezTo>
                  <a:lnTo>
                    <a:pt x="639" y="1421"/>
                  </a:lnTo>
                  <a:lnTo>
                    <a:pt x="639" y="1366"/>
                  </a:lnTo>
                  <a:cubicBezTo>
                    <a:pt x="617" y="1245"/>
                    <a:pt x="606" y="1135"/>
                    <a:pt x="584" y="1014"/>
                  </a:cubicBezTo>
                  <a:cubicBezTo>
                    <a:pt x="562" y="904"/>
                    <a:pt x="529" y="782"/>
                    <a:pt x="507" y="672"/>
                  </a:cubicBezTo>
                  <a:cubicBezTo>
                    <a:pt x="452" y="441"/>
                    <a:pt x="364" y="209"/>
                    <a:pt x="254" y="0"/>
                  </a:cubicBezTo>
                  <a:close/>
                </a:path>
              </a:pathLst>
            </a:custGeom>
            <a:solidFill>
              <a:srgbClr val="DB7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3614;p55">
              <a:extLst>
                <a:ext uri="{FF2B5EF4-FFF2-40B4-BE49-F238E27FC236}">
                  <a16:creationId xmlns:a16="http://schemas.microsoft.com/office/drawing/2014/main" id="{3AF5D706-59B9-47F6-8FA4-2DB76F3A632A}"/>
                </a:ext>
              </a:extLst>
            </p:cNvPr>
            <p:cNvSpPr/>
            <p:nvPr/>
          </p:nvSpPr>
          <p:spPr>
            <a:xfrm>
              <a:off x="1986250" y="3260150"/>
              <a:ext cx="84300" cy="15125"/>
            </a:xfrm>
            <a:custGeom>
              <a:avLst/>
              <a:gdLst/>
              <a:ahLst/>
              <a:cxnLst/>
              <a:rect l="l" t="t" r="r" b="b"/>
              <a:pathLst>
                <a:path w="3372" h="605" extrusionOk="0">
                  <a:moveTo>
                    <a:pt x="3372" y="0"/>
                  </a:moveTo>
                  <a:lnTo>
                    <a:pt x="0" y="44"/>
                  </a:lnTo>
                  <a:cubicBezTo>
                    <a:pt x="548" y="409"/>
                    <a:pt x="1181" y="605"/>
                    <a:pt x="1783" y="605"/>
                  </a:cubicBezTo>
                  <a:cubicBezTo>
                    <a:pt x="2381" y="605"/>
                    <a:pt x="2949" y="412"/>
                    <a:pt x="33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3615;p55">
              <a:extLst>
                <a:ext uri="{FF2B5EF4-FFF2-40B4-BE49-F238E27FC236}">
                  <a16:creationId xmlns:a16="http://schemas.microsoft.com/office/drawing/2014/main" id="{8D06506E-B23D-40C1-90B8-A4F996990D36}"/>
                </a:ext>
              </a:extLst>
            </p:cNvPr>
            <p:cNvSpPr/>
            <p:nvPr/>
          </p:nvSpPr>
          <p:spPr>
            <a:xfrm>
              <a:off x="2053450" y="3130325"/>
              <a:ext cx="55675" cy="20500"/>
            </a:xfrm>
            <a:custGeom>
              <a:avLst/>
              <a:gdLst/>
              <a:ahLst/>
              <a:cxnLst/>
              <a:rect l="l" t="t" r="r" b="b"/>
              <a:pathLst>
                <a:path w="2227" h="820" extrusionOk="0">
                  <a:moveTo>
                    <a:pt x="1044" y="0"/>
                  </a:moveTo>
                  <a:cubicBezTo>
                    <a:pt x="953" y="0"/>
                    <a:pt x="860" y="13"/>
                    <a:pt x="761" y="37"/>
                  </a:cubicBezTo>
                  <a:cubicBezTo>
                    <a:pt x="706" y="59"/>
                    <a:pt x="651" y="82"/>
                    <a:pt x="584" y="104"/>
                  </a:cubicBezTo>
                  <a:cubicBezTo>
                    <a:pt x="529" y="126"/>
                    <a:pt x="485" y="159"/>
                    <a:pt x="430" y="192"/>
                  </a:cubicBezTo>
                  <a:cubicBezTo>
                    <a:pt x="331" y="258"/>
                    <a:pt x="243" y="335"/>
                    <a:pt x="166" y="434"/>
                  </a:cubicBezTo>
                  <a:cubicBezTo>
                    <a:pt x="100" y="522"/>
                    <a:pt x="45" y="621"/>
                    <a:pt x="1" y="732"/>
                  </a:cubicBezTo>
                  <a:cubicBezTo>
                    <a:pt x="111" y="676"/>
                    <a:pt x="188" y="621"/>
                    <a:pt x="287" y="577"/>
                  </a:cubicBezTo>
                  <a:cubicBezTo>
                    <a:pt x="375" y="522"/>
                    <a:pt x="463" y="489"/>
                    <a:pt x="562" y="456"/>
                  </a:cubicBezTo>
                  <a:cubicBezTo>
                    <a:pt x="702" y="404"/>
                    <a:pt x="848" y="372"/>
                    <a:pt x="991" y="372"/>
                  </a:cubicBezTo>
                  <a:cubicBezTo>
                    <a:pt x="1028" y="372"/>
                    <a:pt x="1065" y="374"/>
                    <a:pt x="1102" y="379"/>
                  </a:cubicBezTo>
                  <a:cubicBezTo>
                    <a:pt x="1301" y="401"/>
                    <a:pt x="1477" y="445"/>
                    <a:pt x="1653" y="533"/>
                  </a:cubicBezTo>
                  <a:cubicBezTo>
                    <a:pt x="1851" y="610"/>
                    <a:pt x="2039" y="709"/>
                    <a:pt x="2226" y="820"/>
                  </a:cubicBezTo>
                  <a:cubicBezTo>
                    <a:pt x="2138" y="610"/>
                    <a:pt x="1995" y="423"/>
                    <a:pt x="1807" y="280"/>
                  </a:cubicBezTo>
                  <a:cubicBezTo>
                    <a:pt x="1620" y="126"/>
                    <a:pt x="1389" y="37"/>
                    <a:pt x="1135" y="4"/>
                  </a:cubicBezTo>
                  <a:cubicBezTo>
                    <a:pt x="1105" y="2"/>
                    <a:pt x="1075" y="0"/>
                    <a:pt x="1044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3616;p55">
              <a:extLst>
                <a:ext uri="{FF2B5EF4-FFF2-40B4-BE49-F238E27FC236}">
                  <a16:creationId xmlns:a16="http://schemas.microsoft.com/office/drawing/2014/main" id="{BC4B6CDF-03B5-4DF0-8327-167593E5A47C}"/>
                </a:ext>
              </a:extLst>
            </p:cNvPr>
            <p:cNvSpPr/>
            <p:nvPr/>
          </p:nvSpPr>
          <p:spPr>
            <a:xfrm>
              <a:off x="1942450" y="3130325"/>
              <a:ext cx="55950" cy="20500"/>
            </a:xfrm>
            <a:custGeom>
              <a:avLst/>
              <a:gdLst/>
              <a:ahLst/>
              <a:cxnLst/>
              <a:rect l="l" t="t" r="r" b="b"/>
              <a:pathLst>
                <a:path w="2238" h="820" extrusionOk="0">
                  <a:moveTo>
                    <a:pt x="1054" y="0"/>
                  </a:moveTo>
                  <a:cubicBezTo>
                    <a:pt x="960" y="0"/>
                    <a:pt x="863" y="13"/>
                    <a:pt x="772" y="37"/>
                  </a:cubicBezTo>
                  <a:cubicBezTo>
                    <a:pt x="717" y="59"/>
                    <a:pt x="651" y="82"/>
                    <a:pt x="596" y="104"/>
                  </a:cubicBezTo>
                  <a:cubicBezTo>
                    <a:pt x="541" y="126"/>
                    <a:pt x="485" y="159"/>
                    <a:pt x="441" y="192"/>
                  </a:cubicBezTo>
                  <a:cubicBezTo>
                    <a:pt x="342" y="258"/>
                    <a:pt x="254" y="335"/>
                    <a:pt x="177" y="434"/>
                  </a:cubicBezTo>
                  <a:cubicBezTo>
                    <a:pt x="111" y="522"/>
                    <a:pt x="56" y="621"/>
                    <a:pt x="1" y="732"/>
                  </a:cubicBezTo>
                  <a:cubicBezTo>
                    <a:pt x="111" y="676"/>
                    <a:pt x="199" y="621"/>
                    <a:pt x="298" y="577"/>
                  </a:cubicBezTo>
                  <a:cubicBezTo>
                    <a:pt x="386" y="522"/>
                    <a:pt x="474" y="489"/>
                    <a:pt x="574" y="456"/>
                  </a:cubicBezTo>
                  <a:cubicBezTo>
                    <a:pt x="704" y="404"/>
                    <a:pt x="849" y="372"/>
                    <a:pt x="996" y="372"/>
                  </a:cubicBezTo>
                  <a:cubicBezTo>
                    <a:pt x="1035" y="372"/>
                    <a:pt x="1074" y="374"/>
                    <a:pt x="1113" y="379"/>
                  </a:cubicBezTo>
                  <a:cubicBezTo>
                    <a:pt x="1301" y="401"/>
                    <a:pt x="1488" y="445"/>
                    <a:pt x="1664" y="533"/>
                  </a:cubicBezTo>
                  <a:cubicBezTo>
                    <a:pt x="1863" y="610"/>
                    <a:pt x="2050" y="709"/>
                    <a:pt x="2237" y="820"/>
                  </a:cubicBezTo>
                  <a:cubicBezTo>
                    <a:pt x="2138" y="610"/>
                    <a:pt x="1995" y="423"/>
                    <a:pt x="1819" y="280"/>
                  </a:cubicBezTo>
                  <a:cubicBezTo>
                    <a:pt x="1620" y="126"/>
                    <a:pt x="1389" y="37"/>
                    <a:pt x="1146" y="4"/>
                  </a:cubicBezTo>
                  <a:cubicBezTo>
                    <a:pt x="1116" y="2"/>
                    <a:pt x="1085" y="0"/>
                    <a:pt x="1054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3617;p55">
              <a:extLst>
                <a:ext uri="{FF2B5EF4-FFF2-40B4-BE49-F238E27FC236}">
                  <a16:creationId xmlns:a16="http://schemas.microsoft.com/office/drawing/2014/main" id="{5CFD1227-019E-4872-925B-8C09B3FBAD81}"/>
                </a:ext>
              </a:extLst>
            </p:cNvPr>
            <p:cNvSpPr/>
            <p:nvPr/>
          </p:nvSpPr>
          <p:spPr>
            <a:xfrm>
              <a:off x="1958150" y="3170075"/>
              <a:ext cx="36925" cy="23175"/>
            </a:xfrm>
            <a:custGeom>
              <a:avLst/>
              <a:gdLst/>
              <a:ahLst/>
              <a:cxnLst/>
              <a:rect l="l" t="t" r="r" b="b"/>
              <a:pathLst>
                <a:path w="1477" h="927" extrusionOk="0">
                  <a:moveTo>
                    <a:pt x="728" y="1"/>
                  </a:moveTo>
                  <a:cubicBezTo>
                    <a:pt x="607" y="1"/>
                    <a:pt x="496" y="12"/>
                    <a:pt x="397" y="67"/>
                  </a:cubicBezTo>
                  <a:cubicBezTo>
                    <a:pt x="287" y="111"/>
                    <a:pt x="199" y="188"/>
                    <a:pt x="133" y="298"/>
                  </a:cubicBezTo>
                  <a:cubicBezTo>
                    <a:pt x="34" y="486"/>
                    <a:pt x="1" y="706"/>
                    <a:pt x="56" y="915"/>
                  </a:cubicBezTo>
                  <a:cubicBezTo>
                    <a:pt x="67" y="717"/>
                    <a:pt x="133" y="530"/>
                    <a:pt x="243" y="364"/>
                  </a:cubicBezTo>
                  <a:cubicBezTo>
                    <a:pt x="298" y="298"/>
                    <a:pt x="375" y="243"/>
                    <a:pt x="452" y="210"/>
                  </a:cubicBezTo>
                  <a:cubicBezTo>
                    <a:pt x="541" y="177"/>
                    <a:pt x="629" y="166"/>
                    <a:pt x="728" y="166"/>
                  </a:cubicBezTo>
                  <a:cubicBezTo>
                    <a:pt x="904" y="166"/>
                    <a:pt x="1080" y="243"/>
                    <a:pt x="1202" y="386"/>
                  </a:cubicBezTo>
                  <a:cubicBezTo>
                    <a:pt x="1323" y="541"/>
                    <a:pt x="1422" y="728"/>
                    <a:pt x="1466" y="926"/>
                  </a:cubicBezTo>
                  <a:cubicBezTo>
                    <a:pt x="1477" y="706"/>
                    <a:pt x="1422" y="486"/>
                    <a:pt x="1301" y="309"/>
                  </a:cubicBezTo>
                  <a:cubicBezTo>
                    <a:pt x="1179" y="111"/>
                    <a:pt x="959" y="1"/>
                    <a:pt x="728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3618;p55">
              <a:extLst>
                <a:ext uri="{FF2B5EF4-FFF2-40B4-BE49-F238E27FC236}">
                  <a16:creationId xmlns:a16="http://schemas.microsoft.com/office/drawing/2014/main" id="{473FB840-3DBD-43A3-9D38-E5E173FEEDCD}"/>
                </a:ext>
              </a:extLst>
            </p:cNvPr>
            <p:cNvSpPr/>
            <p:nvPr/>
          </p:nvSpPr>
          <p:spPr>
            <a:xfrm>
              <a:off x="2057575" y="3168625"/>
              <a:ext cx="37225" cy="22975"/>
            </a:xfrm>
            <a:custGeom>
              <a:avLst/>
              <a:gdLst/>
              <a:ahLst/>
              <a:cxnLst/>
              <a:rect l="l" t="t" r="r" b="b"/>
              <a:pathLst>
                <a:path w="1489" h="919" extrusionOk="0">
                  <a:moveTo>
                    <a:pt x="667" y="1"/>
                  </a:moveTo>
                  <a:cubicBezTo>
                    <a:pt x="569" y="1"/>
                    <a:pt x="478" y="22"/>
                    <a:pt x="386" y="59"/>
                  </a:cubicBezTo>
                  <a:cubicBezTo>
                    <a:pt x="287" y="114"/>
                    <a:pt x="199" y="191"/>
                    <a:pt x="133" y="290"/>
                  </a:cubicBezTo>
                  <a:cubicBezTo>
                    <a:pt x="34" y="489"/>
                    <a:pt x="1" y="709"/>
                    <a:pt x="56" y="918"/>
                  </a:cubicBezTo>
                  <a:cubicBezTo>
                    <a:pt x="67" y="720"/>
                    <a:pt x="133" y="533"/>
                    <a:pt x="243" y="367"/>
                  </a:cubicBezTo>
                  <a:cubicBezTo>
                    <a:pt x="298" y="301"/>
                    <a:pt x="375" y="246"/>
                    <a:pt x="453" y="202"/>
                  </a:cubicBezTo>
                  <a:cubicBezTo>
                    <a:pt x="524" y="184"/>
                    <a:pt x="604" y="166"/>
                    <a:pt x="678" y="166"/>
                  </a:cubicBezTo>
                  <a:cubicBezTo>
                    <a:pt x="695" y="166"/>
                    <a:pt x="712" y="167"/>
                    <a:pt x="728" y="169"/>
                  </a:cubicBezTo>
                  <a:cubicBezTo>
                    <a:pt x="915" y="169"/>
                    <a:pt x="1092" y="246"/>
                    <a:pt x="1213" y="389"/>
                  </a:cubicBezTo>
                  <a:cubicBezTo>
                    <a:pt x="1334" y="544"/>
                    <a:pt x="1422" y="731"/>
                    <a:pt x="1477" y="918"/>
                  </a:cubicBezTo>
                  <a:cubicBezTo>
                    <a:pt x="1488" y="698"/>
                    <a:pt x="1422" y="489"/>
                    <a:pt x="1301" y="312"/>
                  </a:cubicBezTo>
                  <a:cubicBezTo>
                    <a:pt x="1180" y="114"/>
                    <a:pt x="959" y="4"/>
                    <a:pt x="728" y="4"/>
                  </a:cubicBezTo>
                  <a:cubicBezTo>
                    <a:pt x="707" y="2"/>
                    <a:pt x="687" y="1"/>
                    <a:pt x="667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3619;p55">
              <a:extLst>
                <a:ext uri="{FF2B5EF4-FFF2-40B4-BE49-F238E27FC236}">
                  <a16:creationId xmlns:a16="http://schemas.microsoft.com/office/drawing/2014/main" id="{3D1A3C60-D8F6-43ED-A79E-C3252D01B3D2}"/>
                </a:ext>
              </a:extLst>
            </p:cNvPr>
            <p:cNvSpPr/>
            <p:nvPr/>
          </p:nvSpPr>
          <p:spPr>
            <a:xfrm>
              <a:off x="1883800" y="3006950"/>
              <a:ext cx="150400" cy="191250"/>
            </a:xfrm>
            <a:custGeom>
              <a:avLst/>
              <a:gdLst/>
              <a:ahLst/>
              <a:cxnLst/>
              <a:rect l="l" t="t" r="r" b="b"/>
              <a:pathLst>
                <a:path w="6016" h="7650" extrusionOk="0">
                  <a:moveTo>
                    <a:pt x="4442" y="1"/>
                  </a:moveTo>
                  <a:cubicBezTo>
                    <a:pt x="3018" y="1"/>
                    <a:pt x="1147" y="1483"/>
                    <a:pt x="672" y="3210"/>
                  </a:cubicBezTo>
                  <a:cubicBezTo>
                    <a:pt x="0" y="5611"/>
                    <a:pt x="1410" y="7650"/>
                    <a:pt x="1410" y="7650"/>
                  </a:cubicBezTo>
                  <a:cubicBezTo>
                    <a:pt x="1642" y="6724"/>
                    <a:pt x="1730" y="5777"/>
                    <a:pt x="1664" y="4829"/>
                  </a:cubicBezTo>
                  <a:cubicBezTo>
                    <a:pt x="6015" y="3628"/>
                    <a:pt x="5795" y="753"/>
                    <a:pt x="5795" y="753"/>
                  </a:cubicBezTo>
                  <a:cubicBezTo>
                    <a:pt x="5486" y="227"/>
                    <a:pt x="4998" y="1"/>
                    <a:pt x="44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3620;p55">
              <a:extLst>
                <a:ext uri="{FF2B5EF4-FFF2-40B4-BE49-F238E27FC236}">
                  <a16:creationId xmlns:a16="http://schemas.microsoft.com/office/drawing/2014/main" id="{F8D83D9E-C05F-4A64-B984-79987460F64F}"/>
                </a:ext>
              </a:extLst>
            </p:cNvPr>
            <p:cNvSpPr/>
            <p:nvPr/>
          </p:nvSpPr>
          <p:spPr>
            <a:xfrm>
              <a:off x="2017925" y="3006950"/>
              <a:ext cx="150400" cy="200625"/>
            </a:xfrm>
            <a:custGeom>
              <a:avLst/>
              <a:gdLst/>
              <a:ahLst/>
              <a:cxnLst/>
              <a:rect l="l" t="t" r="r" b="b"/>
              <a:pathLst>
                <a:path w="6016" h="8025" extrusionOk="0">
                  <a:moveTo>
                    <a:pt x="1467" y="1"/>
                  </a:moveTo>
                  <a:cubicBezTo>
                    <a:pt x="896" y="1"/>
                    <a:pt x="398" y="227"/>
                    <a:pt x="89" y="753"/>
                  </a:cubicBezTo>
                  <a:cubicBezTo>
                    <a:pt x="89" y="753"/>
                    <a:pt x="0" y="3628"/>
                    <a:pt x="4352" y="4829"/>
                  </a:cubicBezTo>
                  <a:cubicBezTo>
                    <a:pt x="4352" y="4829"/>
                    <a:pt x="4143" y="6647"/>
                    <a:pt x="4517" y="8024"/>
                  </a:cubicBezTo>
                  <a:cubicBezTo>
                    <a:pt x="4517" y="8024"/>
                    <a:pt x="6016" y="5611"/>
                    <a:pt x="5344" y="3210"/>
                  </a:cubicBezTo>
                  <a:cubicBezTo>
                    <a:pt x="4868" y="1483"/>
                    <a:pt x="2929" y="1"/>
                    <a:pt x="14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3621;p55">
              <a:extLst>
                <a:ext uri="{FF2B5EF4-FFF2-40B4-BE49-F238E27FC236}">
                  <a16:creationId xmlns:a16="http://schemas.microsoft.com/office/drawing/2014/main" id="{49BEA6C5-EEF2-48EE-97F9-7579A81792BC}"/>
                </a:ext>
              </a:extLst>
            </p:cNvPr>
            <p:cNvSpPr/>
            <p:nvPr/>
          </p:nvSpPr>
          <p:spPr>
            <a:xfrm>
              <a:off x="1883800" y="3081400"/>
              <a:ext cx="58125" cy="116800"/>
            </a:xfrm>
            <a:custGeom>
              <a:avLst/>
              <a:gdLst/>
              <a:ahLst/>
              <a:cxnLst/>
              <a:rect l="l" t="t" r="r" b="b"/>
              <a:pathLst>
                <a:path w="2325" h="4672" extrusionOk="0">
                  <a:moveTo>
                    <a:pt x="738" y="0"/>
                  </a:moveTo>
                  <a:cubicBezTo>
                    <a:pt x="716" y="77"/>
                    <a:pt x="694" y="155"/>
                    <a:pt x="672" y="232"/>
                  </a:cubicBezTo>
                  <a:cubicBezTo>
                    <a:pt x="0" y="2633"/>
                    <a:pt x="1410" y="4672"/>
                    <a:pt x="1410" y="4672"/>
                  </a:cubicBezTo>
                  <a:cubicBezTo>
                    <a:pt x="1642" y="3746"/>
                    <a:pt x="1730" y="2799"/>
                    <a:pt x="1664" y="1851"/>
                  </a:cubicBezTo>
                  <a:cubicBezTo>
                    <a:pt x="1895" y="1785"/>
                    <a:pt x="2115" y="1719"/>
                    <a:pt x="2325" y="1642"/>
                  </a:cubicBezTo>
                  <a:cubicBezTo>
                    <a:pt x="1686" y="1212"/>
                    <a:pt x="1146" y="650"/>
                    <a:pt x="738" y="0"/>
                  </a:cubicBezTo>
                  <a:close/>
                </a:path>
              </a:pathLst>
            </a:custGeom>
            <a:solidFill>
              <a:srgbClr val="F3F1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3622;p55">
              <a:extLst>
                <a:ext uri="{FF2B5EF4-FFF2-40B4-BE49-F238E27FC236}">
                  <a16:creationId xmlns:a16="http://schemas.microsoft.com/office/drawing/2014/main" id="{B0CBAAC7-3EDE-4856-ABE6-E204A0DD19C3}"/>
                </a:ext>
              </a:extLst>
            </p:cNvPr>
            <p:cNvSpPr/>
            <p:nvPr/>
          </p:nvSpPr>
          <p:spPr>
            <a:xfrm>
              <a:off x="1766725" y="3498950"/>
              <a:ext cx="512600" cy="10475"/>
            </a:xfrm>
            <a:custGeom>
              <a:avLst/>
              <a:gdLst/>
              <a:ahLst/>
              <a:cxnLst/>
              <a:rect l="l" t="t" r="r" b="b"/>
              <a:pathLst>
                <a:path w="20504" h="419" extrusionOk="0">
                  <a:moveTo>
                    <a:pt x="122" y="0"/>
                  </a:moveTo>
                  <a:cubicBezTo>
                    <a:pt x="78" y="132"/>
                    <a:pt x="34" y="276"/>
                    <a:pt x="1" y="419"/>
                  </a:cubicBezTo>
                  <a:lnTo>
                    <a:pt x="20504" y="419"/>
                  </a:lnTo>
                  <a:cubicBezTo>
                    <a:pt x="20460" y="276"/>
                    <a:pt x="20415" y="132"/>
                    <a:pt x="20371" y="0"/>
                  </a:cubicBezTo>
                  <a:close/>
                </a:path>
              </a:pathLst>
            </a:custGeom>
            <a:solidFill>
              <a:srgbClr val="FCF5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3623;p55">
              <a:extLst>
                <a:ext uri="{FF2B5EF4-FFF2-40B4-BE49-F238E27FC236}">
                  <a16:creationId xmlns:a16="http://schemas.microsoft.com/office/drawing/2014/main" id="{DD25AB38-B707-4290-A080-739741F4E437}"/>
                </a:ext>
              </a:extLst>
            </p:cNvPr>
            <p:cNvSpPr/>
            <p:nvPr/>
          </p:nvSpPr>
          <p:spPr>
            <a:xfrm>
              <a:off x="1760675" y="3554850"/>
              <a:ext cx="524150" cy="10500"/>
            </a:xfrm>
            <a:custGeom>
              <a:avLst/>
              <a:gdLst/>
              <a:ahLst/>
              <a:cxnLst/>
              <a:rect l="l" t="t" r="r" b="b"/>
              <a:pathLst>
                <a:path w="20966" h="420" extrusionOk="0">
                  <a:moveTo>
                    <a:pt x="0" y="1"/>
                  </a:moveTo>
                  <a:cubicBezTo>
                    <a:pt x="0" y="133"/>
                    <a:pt x="0" y="276"/>
                    <a:pt x="11" y="419"/>
                  </a:cubicBezTo>
                  <a:lnTo>
                    <a:pt x="20966" y="419"/>
                  </a:lnTo>
                  <a:lnTo>
                    <a:pt x="20966" y="1"/>
                  </a:lnTo>
                  <a:close/>
                </a:path>
              </a:pathLst>
            </a:custGeom>
            <a:solidFill>
              <a:srgbClr val="FCF5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3624;p55">
              <a:extLst>
                <a:ext uri="{FF2B5EF4-FFF2-40B4-BE49-F238E27FC236}">
                  <a16:creationId xmlns:a16="http://schemas.microsoft.com/office/drawing/2014/main" id="{39E39E2D-231A-431E-A7EE-22159B50178F}"/>
                </a:ext>
              </a:extLst>
            </p:cNvPr>
            <p:cNvSpPr/>
            <p:nvPr/>
          </p:nvSpPr>
          <p:spPr>
            <a:xfrm>
              <a:off x="1761775" y="3526750"/>
              <a:ext cx="522500" cy="10775"/>
            </a:xfrm>
            <a:custGeom>
              <a:avLst/>
              <a:gdLst/>
              <a:ahLst/>
              <a:cxnLst/>
              <a:rect l="l" t="t" r="r" b="b"/>
              <a:pathLst>
                <a:path w="20900" h="431" extrusionOk="0">
                  <a:moveTo>
                    <a:pt x="56" y="1"/>
                  </a:moveTo>
                  <a:cubicBezTo>
                    <a:pt x="34" y="144"/>
                    <a:pt x="12" y="276"/>
                    <a:pt x="0" y="431"/>
                  </a:cubicBezTo>
                  <a:lnTo>
                    <a:pt x="20900" y="431"/>
                  </a:lnTo>
                  <a:cubicBezTo>
                    <a:pt x="20878" y="276"/>
                    <a:pt x="20867" y="144"/>
                    <a:pt x="20845" y="1"/>
                  </a:cubicBezTo>
                  <a:close/>
                </a:path>
              </a:pathLst>
            </a:custGeom>
            <a:solidFill>
              <a:srgbClr val="FCF5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3625;p55">
              <a:extLst>
                <a:ext uri="{FF2B5EF4-FFF2-40B4-BE49-F238E27FC236}">
                  <a16:creationId xmlns:a16="http://schemas.microsoft.com/office/drawing/2014/main" id="{2235696C-B24C-4368-9BE0-055430DF6432}"/>
                </a:ext>
              </a:extLst>
            </p:cNvPr>
            <p:cNvSpPr/>
            <p:nvPr/>
          </p:nvSpPr>
          <p:spPr>
            <a:xfrm>
              <a:off x="1795925" y="3443025"/>
              <a:ext cx="453925" cy="10500"/>
            </a:xfrm>
            <a:custGeom>
              <a:avLst/>
              <a:gdLst/>
              <a:ahLst/>
              <a:cxnLst/>
              <a:rect l="l" t="t" r="r" b="b"/>
              <a:pathLst>
                <a:path w="18157" h="420" extrusionOk="0">
                  <a:moveTo>
                    <a:pt x="408" y="1"/>
                  </a:moveTo>
                  <a:cubicBezTo>
                    <a:pt x="265" y="133"/>
                    <a:pt x="133" y="276"/>
                    <a:pt x="1" y="419"/>
                  </a:cubicBezTo>
                  <a:lnTo>
                    <a:pt x="18157" y="419"/>
                  </a:lnTo>
                  <a:cubicBezTo>
                    <a:pt x="18025" y="276"/>
                    <a:pt x="17892" y="133"/>
                    <a:pt x="17760" y="1"/>
                  </a:cubicBezTo>
                  <a:close/>
                </a:path>
              </a:pathLst>
            </a:custGeom>
            <a:solidFill>
              <a:srgbClr val="FCF5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3626;p55">
              <a:extLst>
                <a:ext uri="{FF2B5EF4-FFF2-40B4-BE49-F238E27FC236}">
                  <a16:creationId xmlns:a16="http://schemas.microsoft.com/office/drawing/2014/main" id="{A74A4137-C8AD-4CB5-BAE7-EC09F05D789B}"/>
                </a:ext>
              </a:extLst>
            </p:cNvPr>
            <p:cNvSpPr/>
            <p:nvPr/>
          </p:nvSpPr>
          <p:spPr>
            <a:xfrm>
              <a:off x="1887375" y="3387125"/>
              <a:ext cx="271050" cy="10750"/>
            </a:xfrm>
            <a:custGeom>
              <a:avLst/>
              <a:gdLst/>
              <a:ahLst/>
              <a:cxnLst/>
              <a:rect l="l" t="t" r="r" b="b"/>
              <a:pathLst>
                <a:path w="10842" h="430" extrusionOk="0">
                  <a:moveTo>
                    <a:pt x="1466" y="0"/>
                  </a:moveTo>
                  <a:cubicBezTo>
                    <a:pt x="1036" y="121"/>
                    <a:pt x="540" y="254"/>
                    <a:pt x="0" y="430"/>
                  </a:cubicBezTo>
                  <a:lnTo>
                    <a:pt x="10841" y="430"/>
                  </a:lnTo>
                  <a:cubicBezTo>
                    <a:pt x="10312" y="254"/>
                    <a:pt x="9805" y="121"/>
                    <a:pt x="9387" y="0"/>
                  </a:cubicBezTo>
                  <a:close/>
                </a:path>
              </a:pathLst>
            </a:custGeom>
            <a:solidFill>
              <a:srgbClr val="FCF5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3627;p55">
              <a:extLst>
                <a:ext uri="{FF2B5EF4-FFF2-40B4-BE49-F238E27FC236}">
                  <a16:creationId xmlns:a16="http://schemas.microsoft.com/office/drawing/2014/main" id="{6262CA8F-0E3A-4C18-BE16-1DE93FCCE0B3}"/>
                </a:ext>
              </a:extLst>
            </p:cNvPr>
            <p:cNvSpPr/>
            <p:nvPr/>
          </p:nvSpPr>
          <p:spPr>
            <a:xfrm>
              <a:off x="1777200" y="3471125"/>
              <a:ext cx="491375" cy="10500"/>
            </a:xfrm>
            <a:custGeom>
              <a:avLst/>
              <a:gdLst/>
              <a:ahLst/>
              <a:cxnLst/>
              <a:rect l="l" t="t" r="r" b="b"/>
              <a:pathLst>
                <a:path w="19655" h="420" extrusionOk="0">
                  <a:moveTo>
                    <a:pt x="243" y="0"/>
                  </a:moveTo>
                  <a:cubicBezTo>
                    <a:pt x="155" y="133"/>
                    <a:pt x="78" y="276"/>
                    <a:pt x="0" y="419"/>
                  </a:cubicBezTo>
                  <a:lnTo>
                    <a:pt x="19655" y="419"/>
                  </a:lnTo>
                  <a:cubicBezTo>
                    <a:pt x="19578" y="265"/>
                    <a:pt x="19501" y="133"/>
                    <a:pt x="19424" y="0"/>
                  </a:cubicBezTo>
                  <a:close/>
                </a:path>
              </a:pathLst>
            </a:custGeom>
            <a:solidFill>
              <a:srgbClr val="FCF5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3628;p55">
              <a:extLst>
                <a:ext uri="{FF2B5EF4-FFF2-40B4-BE49-F238E27FC236}">
                  <a16:creationId xmlns:a16="http://schemas.microsoft.com/office/drawing/2014/main" id="{418650EB-A147-46D3-8C97-6BAD88229B45}"/>
                </a:ext>
              </a:extLst>
            </p:cNvPr>
            <p:cNvSpPr/>
            <p:nvPr/>
          </p:nvSpPr>
          <p:spPr>
            <a:xfrm>
              <a:off x="1960900" y="3359300"/>
              <a:ext cx="124250" cy="10500"/>
            </a:xfrm>
            <a:custGeom>
              <a:avLst/>
              <a:gdLst/>
              <a:ahLst/>
              <a:cxnLst/>
              <a:rect l="l" t="t" r="r" b="b"/>
              <a:pathLst>
                <a:path w="4970" h="420" extrusionOk="0">
                  <a:moveTo>
                    <a:pt x="221" y="1"/>
                  </a:moveTo>
                  <a:cubicBezTo>
                    <a:pt x="166" y="155"/>
                    <a:pt x="89" y="287"/>
                    <a:pt x="1" y="419"/>
                  </a:cubicBezTo>
                  <a:lnTo>
                    <a:pt x="4970" y="419"/>
                  </a:lnTo>
                  <a:cubicBezTo>
                    <a:pt x="4881" y="287"/>
                    <a:pt x="4804" y="155"/>
                    <a:pt x="4749" y="1"/>
                  </a:cubicBezTo>
                  <a:close/>
                </a:path>
              </a:pathLst>
            </a:custGeom>
            <a:solidFill>
              <a:srgbClr val="FCF5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3629;p55">
              <a:extLst>
                <a:ext uri="{FF2B5EF4-FFF2-40B4-BE49-F238E27FC236}">
                  <a16:creationId xmlns:a16="http://schemas.microsoft.com/office/drawing/2014/main" id="{1EB17476-895B-4000-A335-E8E2EBE62312}"/>
                </a:ext>
              </a:extLst>
            </p:cNvPr>
            <p:cNvSpPr/>
            <p:nvPr/>
          </p:nvSpPr>
          <p:spPr>
            <a:xfrm>
              <a:off x="1828150" y="3415225"/>
              <a:ext cx="389750" cy="10475"/>
            </a:xfrm>
            <a:custGeom>
              <a:avLst/>
              <a:gdLst/>
              <a:ahLst/>
              <a:cxnLst/>
              <a:rect l="l" t="t" r="r" b="b"/>
              <a:pathLst>
                <a:path w="15590" h="419" extrusionOk="0">
                  <a:moveTo>
                    <a:pt x="717" y="0"/>
                  </a:moveTo>
                  <a:cubicBezTo>
                    <a:pt x="463" y="121"/>
                    <a:pt x="232" y="264"/>
                    <a:pt x="1" y="419"/>
                  </a:cubicBezTo>
                  <a:lnTo>
                    <a:pt x="15590" y="419"/>
                  </a:lnTo>
                  <a:cubicBezTo>
                    <a:pt x="15358" y="264"/>
                    <a:pt x="15116" y="121"/>
                    <a:pt x="14874" y="0"/>
                  </a:cubicBezTo>
                  <a:close/>
                </a:path>
              </a:pathLst>
            </a:custGeom>
            <a:solidFill>
              <a:srgbClr val="FCF5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2" name="Google Shape;3467;p55">
            <a:extLst>
              <a:ext uri="{FF2B5EF4-FFF2-40B4-BE49-F238E27FC236}">
                <a16:creationId xmlns:a16="http://schemas.microsoft.com/office/drawing/2014/main" id="{8F20CDA8-1D03-4720-A5CC-52C4484C2C87}"/>
              </a:ext>
            </a:extLst>
          </p:cNvPr>
          <p:cNvGrpSpPr/>
          <p:nvPr/>
        </p:nvGrpSpPr>
        <p:grpSpPr>
          <a:xfrm>
            <a:off x="983962" y="763533"/>
            <a:ext cx="663092" cy="699795"/>
            <a:chOff x="2322000" y="2194150"/>
            <a:chExt cx="572075" cy="607725"/>
          </a:xfrm>
        </p:grpSpPr>
        <p:sp>
          <p:nvSpPr>
            <p:cNvPr id="283" name="Google Shape;3468;p55">
              <a:extLst>
                <a:ext uri="{FF2B5EF4-FFF2-40B4-BE49-F238E27FC236}">
                  <a16:creationId xmlns:a16="http://schemas.microsoft.com/office/drawing/2014/main" id="{A1D05D70-B67E-4F49-843F-E059594B2AAA}"/>
                </a:ext>
              </a:extLst>
            </p:cNvPr>
            <p:cNvSpPr/>
            <p:nvPr/>
          </p:nvSpPr>
          <p:spPr>
            <a:xfrm>
              <a:off x="2337425" y="2507125"/>
              <a:ext cx="542875" cy="294750"/>
            </a:xfrm>
            <a:custGeom>
              <a:avLst/>
              <a:gdLst/>
              <a:ahLst/>
              <a:cxnLst/>
              <a:rect l="l" t="t" r="r" b="b"/>
              <a:pathLst>
                <a:path w="21715" h="11790" extrusionOk="0">
                  <a:moveTo>
                    <a:pt x="10676" y="1"/>
                  </a:moveTo>
                  <a:lnTo>
                    <a:pt x="10676" y="111"/>
                  </a:lnTo>
                  <a:lnTo>
                    <a:pt x="8924" y="1"/>
                  </a:lnTo>
                  <a:lnTo>
                    <a:pt x="8924" y="1"/>
                  </a:lnTo>
                  <a:cubicBezTo>
                    <a:pt x="8924" y="1"/>
                    <a:pt x="9244" y="3075"/>
                    <a:pt x="8076" y="3714"/>
                  </a:cubicBezTo>
                  <a:cubicBezTo>
                    <a:pt x="6908" y="4353"/>
                    <a:pt x="0" y="4672"/>
                    <a:pt x="749" y="11789"/>
                  </a:cubicBezTo>
                  <a:lnTo>
                    <a:pt x="20966" y="11789"/>
                  </a:lnTo>
                  <a:cubicBezTo>
                    <a:pt x="21715" y="4672"/>
                    <a:pt x="14807" y="4353"/>
                    <a:pt x="13639" y="3714"/>
                  </a:cubicBezTo>
                  <a:cubicBezTo>
                    <a:pt x="12472" y="3075"/>
                    <a:pt x="12791" y="1"/>
                    <a:pt x="12791" y="1"/>
                  </a:cubicBezTo>
                  <a:lnTo>
                    <a:pt x="12791" y="1"/>
                  </a:lnTo>
                  <a:lnTo>
                    <a:pt x="11050" y="111"/>
                  </a:lnTo>
                  <a:lnTo>
                    <a:pt x="11050" y="1"/>
                  </a:lnTo>
                  <a:lnTo>
                    <a:pt x="10863" y="56"/>
                  </a:lnTo>
                  <a:lnTo>
                    <a:pt x="10676" y="1"/>
                  </a:lnTo>
                  <a:close/>
                </a:path>
              </a:pathLst>
            </a:custGeom>
            <a:solidFill>
              <a:srgbClr val="F9CC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3469;p55">
              <a:extLst>
                <a:ext uri="{FF2B5EF4-FFF2-40B4-BE49-F238E27FC236}">
                  <a16:creationId xmlns:a16="http://schemas.microsoft.com/office/drawing/2014/main" id="{852F2225-1C8B-4F56-851F-CC10AB95156A}"/>
                </a:ext>
              </a:extLst>
            </p:cNvPr>
            <p:cNvSpPr/>
            <p:nvPr/>
          </p:nvSpPr>
          <p:spPr>
            <a:xfrm>
              <a:off x="2554175" y="2507125"/>
              <a:ext cx="104975" cy="73300"/>
            </a:xfrm>
            <a:custGeom>
              <a:avLst/>
              <a:gdLst/>
              <a:ahLst/>
              <a:cxnLst/>
              <a:rect l="l" t="t" r="r" b="b"/>
              <a:pathLst>
                <a:path w="4199" h="2932" extrusionOk="0">
                  <a:moveTo>
                    <a:pt x="1995" y="1"/>
                  </a:moveTo>
                  <a:lnTo>
                    <a:pt x="1995" y="111"/>
                  </a:lnTo>
                  <a:lnTo>
                    <a:pt x="254" y="1"/>
                  </a:lnTo>
                  <a:lnTo>
                    <a:pt x="254" y="1"/>
                  </a:lnTo>
                  <a:cubicBezTo>
                    <a:pt x="254" y="1"/>
                    <a:pt x="441" y="1786"/>
                    <a:pt x="1" y="2931"/>
                  </a:cubicBezTo>
                  <a:cubicBezTo>
                    <a:pt x="1400" y="2722"/>
                    <a:pt x="2799" y="2502"/>
                    <a:pt x="4198" y="2281"/>
                  </a:cubicBezTo>
                  <a:cubicBezTo>
                    <a:pt x="4077" y="1532"/>
                    <a:pt x="4055" y="761"/>
                    <a:pt x="4121" y="1"/>
                  </a:cubicBezTo>
                  <a:lnTo>
                    <a:pt x="4121" y="1"/>
                  </a:lnTo>
                  <a:lnTo>
                    <a:pt x="2369" y="111"/>
                  </a:lnTo>
                  <a:lnTo>
                    <a:pt x="2369" y="1"/>
                  </a:lnTo>
                  <a:lnTo>
                    <a:pt x="2182" y="56"/>
                  </a:lnTo>
                  <a:lnTo>
                    <a:pt x="1995" y="1"/>
                  </a:lnTo>
                  <a:close/>
                </a:path>
              </a:pathLst>
            </a:custGeom>
            <a:solidFill>
              <a:srgbClr val="E56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3470;p55">
              <a:extLst>
                <a:ext uri="{FF2B5EF4-FFF2-40B4-BE49-F238E27FC236}">
                  <a16:creationId xmlns:a16="http://schemas.microsoft.com/office/drawing/2014/main" id="{6A48982B-06F2-4368-B8E1-6864D92F6B31}"/>
                </a:ext>
              </a:extLst>
            </p:cNvPr>
            <p:cNvSpPr/>
            <p:nvPr/>
          </p:nvSpPr>
          <p:spPr>
            <a:xfrm>
              <a:off x="2341000" y="2609050"/>
              <a:ext cx="536000" cy="192825"/>
            </a:xfrm>
            <a:custGeom>
              <a:avLst/>
              <a:gdLst/>
              <a:ahLst/>
              <a:cxnLst/>
              <a:rect l="l" t="t" r="r" b="b"/>
              <a:pathLst>
                <a:path w="21440" h="7713" extrusionOk="0">
                  <a:moveTo>
                    <a:pt x="6809" y="0"/>
                  </a:moveTo>
                  <a:cubicBezTo>
                    <a:pt x="4506" y="617"/>
                    <a:pt x="0" y="1884"/>
                    <a:pt x="606" y="7712"/>
                  </a:cubicBezTo>
                  <a:lnTo>
                    <a:pt x="20823" y="7712"/>
                  </a:lnTo>
                  <a:cubicBezTo>
                    <a:pt x="21440" y="1884"/>
                    <a:pt x="16923" y="617"/>
                    <a:pt x="14631" y="0"/>
                  </a:cubicBezTo>
                  <a:cubicBezTo>
                    <a:pt x="13673" y="848"/>
                    <a:pt x="12273" y="1377"/>
                    <a:pt x="10720" y="1377"/>
                  </a:cubicBezTo>
                  <a:cubicBezTo>
                    <a:pt x="9156" y="1377"/>
                    <a:pt x="7756" y="837"/>
                    <a:pt x="6809" y="0"/>
                  </a:cubicBezTo>
                  <a:close/>
                </a:path>
              </a:pathLst>
            </a:custGeom>
            <a:solidFill>
              <a:srgbClr val="E564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3471;p55">
              <a:extLst>
                <a:ext uri="{FF2B5EF4-FFF2-40B4-BE49-F238E27FC236}">
                  <a16:creationId xmlns:a16="http://schemas.microsoft.com/office/drawing/2014/main" id="{22F77554-4607-49C1-B367-4DA8719E69EA}"/>
                </a:ext>
              </a:extLst>
            </p:cNvPr>
            <p:cNvSpPr/>
            <p:nvPr/>
          </p:nvSpPr>
          <p:spPr>
            <a:xfrm>
              <a:off x="2354500" y="2668525"/>
              <a:ext cx="513700" cy="133350"/>
            </a:xfrm>
            <a:custGeom>
              <a:avLst/>
              <a:gdLst/>
              <a:ahLst/>
              <a:cxnLst/>
              <a:rect l="l" t="t" r="r" b="b"/>
              <a:pathLst>
                <a:path w="20548" h="5334" extrusionOk="0">
                  <a:moveTo>
                    <a:pt x="18784" y="1"/>
                  </a:moveTo>
                  <a:cubicBezTo>
                    <a:pt x="12472" y="1103"/>
                    <a:pt x="6225" y="2546"/>
                    <a:pt x="11" y="4121"/>
                  </a:cubicBezTo>
                  <a:cubicBezTo>
                    <a:pt x="0" y="4529"/>
                    <a:pt x="22" y="4925"/>
                    <a:pt x="66" y="5333"/>
                  </a:cubicBezTo>
                  <a:lnTo>
                    <a:pt x="20283" y="5333"/>
                  </a:lnTo>
                  <a:cubicBezTo>
                    <a:pt x="20547" y="2799"/>
                    <a:pt x="19842" y="1136"/>
                    <a:pt x="18784" y="1"/>
                  </a:cubicBezTo>
                  <a:close/>
                </a:path>
              </a:pathLst>
            </a:custGeom>
            <a:solidFill>
              <a:srgbClr val="E049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3472;p55">
              <a:extLst>
                <a:ext uri="{FF2B5EF4-FFF2-40B4-BE49-F238E27FC236}">
                  <a16:creationId xmlns:a16="http://schemas.microsoft.com/office/drawing/2014/main" id="{FBD638AA-AFE2-4F26-8CEF-C18CF140612B}"/>
                </a:ext>
              </a:extLst>
            </p:cNvPr>
            <p:cNvSpPr/>
            <p:nvPr/>
          </p:nvSpPr>
          <p:spPr>
            <a:xfrm>
              <a:off x="2322000" y="2602150"/>
              <a:ext cx="211275" cy="199725"/>
            </a:xfrm>
            <a:custGeom>
              <a:avLst/>
              <a:gdLst/>
              <a:ahLst/>
              <a:cxnLst/>
              <a:rect l="l" t="t" r="r" b="b"/>
              <a:pathLst>
                <a:path w="8451" h="7989" extrusionOk="0">
                  <a:moveTo>
                    <a:pt x="7260" y="1"/>
                  </a:moveTo>
                  <a:cubicBezTo>
                    <a:pt x="0" y="1202"/>
                    <a:pt x="827" y="7988"/>
                    <a:pt x="827" y="7988"/>
                  </a:cubicBezTo>
                  <a:lnTo>
                    <a:pt x="8450" y="7988"/>
                  </a:lnTo>
                  <a:lnTo>
                    <a:pt x="7260" y="1"/>
                  </a:lnTo>
                  <a:close/>
                </a:path>
              </a:pathLst>
            </a:custGeom>
            <a:solidFill>
              <a:srgbClr val="E085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3473;p55">
              <a:extLst>
                <a:ext uri="{FF2B5EF4-FFF2-40B4-BE49-F238E27FC236}">
                  <a16:creationId xmlns:a16="http://schemas.microsoft.com/office/drawing/2014/main" id="{D49244AF-5462-4CDE-99D2-A8060455D3B3}"/>
                </a:ext>
              </a:extLst>
            </p:cNvPr>
            <p:cNvSpPr/>
            <p:nvPr/>
          </p:nvSpPr>
          <p:spPr>
            <a:xfrm>
              <a:off x="2443725" y="2602150"/>
              <a:ext cx="89550" cy="199725"/>
            </a:xfrm>
            <a:custGeom>
              <a:avLst/>
              <a:gdLst/>
              <a:ahLst/>
              <a:cxnLst/>
              <a:rect l="l" t="t" r="r" b="b"/>
              <a:pathLst>
                <a:path w="3582" h="7989" extrusionOk="0">
                  <a:moveTo>
                    <a:pt x="2391" y="1"/>
                  </a:moveTo>
                  <a:cubicBezTo>
                    <a:pt x="1565" y="45"/>
                    <a:pt x="761" y="232"/>
                    <a:pt x="1" y="552"/>
                  </a:cubicBezTo>
                  <a:lnTo>
                    <a:pt x="1653" y="1202"/>
                  </a:lnTo>
                  <a:lnTo>
                    <a:pt x="375" y="2942"/>
                  </a:lnTo>
                  <a:lnTo>
                    <a:pt x="3581" y="798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32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3474;p55">
              <a:extLst>
                <a:ext uri="{FF2B5EF4-FFF2-40B4-BE49-F238E27FC236}">
                  <a16:creationId xmlns:a16="http://schemas.microsoft.com/office/drawing/2014/main" id="{8F909E17-7B1D-4FE1-9191-A528946D2F20}"/>
                </a:ext>
              </a:extLst>
            </p:cNvPr>
            <p:cNvSpPr/>
            <p:nvPr/>
          </p:nvSpPr>
          <p:spPr>
            <a:xfrm>
              <a:off x="2682800" y="2602150"/>
              <a:ext cx="211275" cy="199725"/>
            </a:xfrm>
            <a:custGeom>
              <a:avLst/>
              <a:gdLst/>
              <a:ahLst/>
              <a:cxnLst/>
              <a:rect l="l" t="t" r="r" b="b"/>
              <a:pathLst>
                <a:path w="8451" h="7989" extrusionOk="0">
                  <a:moveTo>
                    <a:pt x="1190" y="1"/>
                  </a:moveTo>
                  <a:lnTo>
                    <a:pt x="1" y="7988"/>
                  </a:lnTo>
                  <a:lnTo>
                    <a:pt x="7624" y="7988"/>
                  </a:lnTo>
                  <a:cubicBezTo>
                    <a:pt x="7624" y="7988"/>
                    <a:pt x="8451" y="1202"/>
                    <a:pt x="1190" y="1"/>
                  </a:cubicBezTo>
                  <a:close/>
                </a:path>
              </a:pathLst>
            </a:custGeom>
            <a:solidFill>
              <a:srgbClr val="E085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3475;p55">
              <a:extLst>
                <a:ext uri="{FF2B5EF4-FFF2-40B4-BE49-F238E27FC236}">
                  <a16:creationId xmlns:a16="http://schemas.microsoft.com/office/drawing/2014/main" id="{00749F14-6C79-49E8-ABA1-1BF21116AD05}"/>
                </a:ext>
              </a:extLst>
            </p:cNvPr>
            <p:cNvSpPr/>
            <p:nvPr/>
          </p:nvSpPr>
          <p:spPr>
            <a:xfrm>
              <a:off x="2682800" y="2602150"/>
              <a:ext cx="89550" cy="199725"/>
            </a:xfrm>
            <a:custGeom>
              <a:avLst/>
              <a:gdLst/>
              <a:ahLst/>
              <a:cxnLst/>
              <a:rect l="l" t="t" r="r" b="b"/>
              <a:pathLst>
                <a:path w="3582" h="7989" extrusionOk="0">
                  <a:moveTo>
                    <a:pt x="1190" y="1"/>
                  </a:moveTo>
                  <a:lnTo>
                    <a:pt x="1" y="7988"/>
                  </a:lnTo>
                  <a:lnTo>
                    <a:pt x="1" y="7988"/>
                  </a:lnTo>
                  <a:lnTo>
                    <a:pt x="3218" y="2942"/>
                  </a:lnTo>
                  <a:lnTo>
                    <a:pt x="1929" y="1202"/>
                  </a:lnTo>
                  <a:lnTo>
                    <a:pt x="3581" y="552"/>
                  </a:lnTo>
                  <a:cubicBezTo>
                    <a:pt x="2821" y="232"/>
                    <a:pt x="2017" y="45"/>
                    <a:pt x="1190" y="1"/>
                  </a:cubicBezTo>
                  <a:close/>
                </a:path>
              </a:pathLst>
            </a:custGeom>
            <a:solidFill>
              <a:srgbClr val="BD32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3476;p55">
              <a:extLst>
                <a:ext uri="{FF2B5EF4-FFF2-40B4-BE49-F238E27FC236}">
                  <a16:creationId xmlns:a16="http://schemas.microsoft.com/office/drawing/2014/main" id="{2FA254EC-92CF-480C-A60F-98B6041621A4}"/>
                </a:ext>
              </a:extLst>
            </p:cNvPr>
            <p:cNvSpPr/>
            <p:nvPr/>
          </p:nvSpPr>
          <p:spPr>
            <a:xfrm>
              <a:off x="2469350" y="2373400"/>
              <a:ext cx="62825" cy="71500"/>
            </a:xfrm>
            <a:custGeom>
              <a:avLst/>
              <a:gdLst/>
              <a:ahLst/>
              <a:cxnLst/>
              <a:rect l="l" t="t" r="r" b="b"/>
              <a:pathLst>
                <a:path w="2513" h="2860" extrusionOk="0">
                  <a:moveTo>
                    <a:pt x="1201" y="1"/>
                  </a:moveTo>
                  <a:cubicBezTo>
                    <a:pt x="1058" y="1"/>
                    <a:pt x="951" y="32"/>
                    <a:pt x="926" y="40"/>
                  </a:cubicBezTo>
                  <a:cubicBezTo>
                    <a:pt x="838" y="73"/>
                    <a:pt x="0" y="183"/>
                    <a:pt x="144" y="1285"/>
                  </a:cubicBezTo>
                  <a:cubicBezTo>
                    <a:pt x="270" y="2256"/>
                    <a:pt x="791" y="2860"/>
                    <a:pt x="1335" y="2860"/>
                  </a:cubicBezTo>
                  <a:cubicBezTo>
                    <a:pt x="1408" y="2860"/>
                    <a:pt x="1481" y="2849"/>
                    <a:pt x="1554" y="2827"/>
                  </a:cubicBezTo>
                  <a:cubicBezTo>
                    <a:pt x="2182" y="2739"/>
                    <a:pt x="2512" y="1913"/>
                    <a:pt x="2160" y="844"/>
                  </a:cubicBezTo>
                  <a:cubicBezTo>
                    <a:pt x="1931" y="129"/>
                    <a:pt x="1491" y="1"/>
                    <a:pt x="1201" y="1"/>
                  </a:cubicBezTo>
                  <a:close/>
                </a:path>
              </a:pathLst>
            </a:custGeom>
            <a:solidFill>
              <a:srgbClr val="E56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3477;p55">
              <a:extLst>
                <a:ext uri="{FF2B5EF4-FFF2-40B4-BE49-F238E27FC236}">
                  <a16:creationId xmlns:a16="http://schemas.microsoft.com/office/drawing/2014/main" id="{ADBE3AFE-BF0F-4787-886F-EADD01D62595}"/>
                </a:ext>
              </a:extLst>
            </p:cNvPr>
            <p:cNvSpPr/>
            <p:nvPr/>
          </p:nvSpPr>
          <p:spPr>
            <a:xfrm>
              <a:off x="2686375" y="2373400"/>
              <a:ext cx="62825" cy="71500"/>
            </a:xfrm>
            <a:custGeom>
              <a:avLst/>
              <a:gdLst/>
              <a:ahLst/>
              <a:cxnLst/>
              <a:rect l="l" t="t" r="r" b="b"/>
              <a:pathLst>
                <a:path w="2513" h="2860" extrusionOk="0">
                  <a:moveTo>
                    <a:pt x="1312" y="1"/>
                  </a:moveTo>
                  <a:cubicBezTo>
                    <a:pt x="1022" y="1"/>
                    <a:pt x="582" y="129"/>
                    <a:pt x="353" y="844"/>
                  </a:cubicBezTo>
                  <a:cubicBezTo>
                    <a:pt x="1" y="1913"/>
                    <a:pt x="331" y="2739"/>
                    <a:pt x="959" y="2827"/>
                  </a:cubicBezTo>
                  <a:cubicBezTo>
                    <a:pt x="1032" y="2849"/>
                    <a:pt x="1105" y="2860"/>
                    <a:pt x="1178" y="2860"/>
                  </a:cubicBezTo>
                  <a:cubicBezTo>
                    <a:pt x="1722" y="2860"/>
                    <a:pt x="2243" y="2256"/>
                    <a:pt x="2369" y="1285"/>
                  </a:cubicBezTo>
                  <a:cubicBezTo>
                    <a:pt x="2513" y="183"/>
                    <a:pt x="1675" y="73"/>
                    <a:pt x="1587" y="40"/>
                  </a:cubicBezTo>
                  <a:cubicBezTo>
                    <a:pt x="1562" y="32"/>
                    <a:pt x="1455" y="1"/>
                    <a:pt x="1312" y="1"/>
                  </a:cubicBezTo>
                  <a:close/>
                </a:path>
              </a:pathLst>
            </a:custGeom>
            <a:solidFill>
              <a:srgbClr val="E56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3478;p55">
              <a:extLst>
                <a:ext uri="{FF2B5EF4-FFF2-40B4-BE49-F238E27FC236}">
                  <a16:creationId xmlns:a16="http://schemas.microsoft.com/office/drawing/2014/main" id="{9410BC13-08EF-465C-804E-0F2A66D1C3B7}"/>
                </a:ext>
              </a:extLst>
            </p:cNvPr>
            <p:cNvSpPr/>
            <p:nvPr/>
          </p:nvSpPr>
          <p:spPr>
            <a:xfrm>
              <a:off x="2491925" y="2244050"/>
              <a:ext cx="237175" cy="300450"/>
            </a:xfrm>
            <a:custGeom>
              <a:avLst/>
              <a:gdLst/>
              <a:ahLst/>
              <a:cxnLst/>
              <a:rect l="l" t="t" r="r" b="b"/>
              <a:pathLst>
                <a:path w="9487" h="12018" extrusionOk="0">
                  <a:moveTo>
                    <a:pt x="4439" y="0"/>
                  </a:moveTo>
                  <a:cubicBezTo>
                    <a:pt x="3496" y="0"/>
                    <a:pt x="791" y="354"/>
                    <a:pt x="419" y="4398"/>
                  </a:cubicBezTo>
                  <a:cubicBezTo>
                    <a:pt x="1" y="8982"/>
                    <a:pt x="1988" y="12017"/>
                    <a:pt x="4536" y="12017"/>
                  </a:cubicBezTo>
                  <a:cubicBezTo>
                    <a:pt x="4603" y="12017"/>
                    <a:pt x="4670" y="12015"/>
                    <a:pt x="4738" y="12011"/>
                  </a:cubicBezTo>
                  <a:cubicBezTo>
                    <a:pt x="4806" y="12015"/>
                    <a:pt x="4874" y="12017"/>
                    <a:pt x="4941" y="12017"/>
                  </a:cubicBezTo>
                  <a:cubicBezTo>
                    <a:pt x="7500" y="12017"/>
                    <a:pt x="9486" y="8982"/>
                    <a:pt x="9068" y="4398"/>
                  </a:cubicBezTo>
                  <a:cubicBezTo>
                    <a:pt x="8697" y="354"/>
                    <a:pt x="5991" y="0"/>
                    <a:pt x="5041" y="0"/>
                  </a:cubicBezTo>
                  <a:cubicBezTo>
                    <a:pt x="4891" y="0"/>
                    <a:pt x="4785" y="9"/>
                    <a:pt x="4738" y="14"/>
                  </a:cubicBezTo>
                  <a:cubicBezTo>
                    <a:pt x="4693" y="9"/>
                    <a:pt x="4588" y="0"/>
                    <a:pt x="4439" y="0"/>
                  </a:cubicBezTo>
                  <a:close/>
                </a:path>
              </a:pathLst>
            </a:custGeom>
            <a:solidFill>
              <a:srgbClr val="F9CC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3479;p55">
              <a:extLst>
                <a:ext uri="{FF2B5EF4-FFF2-40B4-BE49-F238E27FC236}">
                  <a16:creationId xmlns:a16="http://schemas.microsoft.com/office/drawing/2014/main" id="{B6758022-7513-41C0-91B8-200D20293E88}"/>
                </a:ext>
              </a:extLst>
            </p:cNvPr>
            <p:cNvSpPr/>
            <p:nvPr/>
          </p:nvSpPr>
          <p:spPr>
            <a:xfrm>
              <a:off x="2612850" y="2367500"/>
              <a:ext cx="21775" cy="79625"/>
            </a:xfrm>
            <a:custGeom>
              <a:avLst/>
              <a:gdLst/>
              <a:ahLst/>
              <a:cxnLst/>
              <a:rect l="l" t="t" r="r" b="b"/>
              <a:pathLst>
                <a:path w="871" h="3185" extrusionOk="0">
                  <a:moveTo>
                    <a:pt x="518" y="0"/>
                  </a:moveTo>
                  <a:lnTo>
                    <a:pt x="518" y="0"/>
                  </a:lnTo>
                  <a:cubicBezTo>
                    <a:pt x="551" y="441"/>
                    <a:pt x="595" y="882"/>
                    <a:pt x="628" y="1322"/>
                  </a:cubicBezTo>
                  <a:lnTo>
                    <a:pt x="746" y="2592"/>
                  </a:lnTo>
                  <a:lnTo>
                    <a:pt x="746" y="2592"/>
                  </a:lnTo>
                  <a:cubicBezTo>
                    <a:pt x="612" y="2666"/>
                    <a:pt x="488" y="2750"/>
                    <a:pt x="364" y="2854"/>
                  </a:cubicBezTo>
                  <a:cubicBezTo>
                    <a:pt x="232" y="2953"/>
                    <a:pt x="110" y="3063"/>
                    <a:pt x="0" y="3184"/>
                  </a:cubicBezTo>
                  <a:cubicBezTo>
                    <a:pt x="155" y="3129"/>
                    <a:pt x="309" y="3052"/>
                    <a:pt x="452" y="2964"/>
                  </a:cubicBezTo>
                  <a:cubicBezTo>
                    <a:pt x="584" y="2876"/>
                    <a:pt x="716" y="2776"/>
                    <a:pt x="838" y="2677"/>
                  </a:cubicBezTo>
                  <a:lnTo>
                    <a:pt x="871" y="2655"/>
                  </a:lnTo>
                  <a:lnTo>
                    <a:pt x="871" y="2622"/>
                  </a:lnTo>
                  <a:lnTo>
                    <a:pt x="705" y="1311"/>
                  </a:lnTo>
                  <a:cubicBezTo>
                    <a:pt x="639" y="871"/>
                    <a:pt x="584" y="441"/>
                    <a:pt x="518" y="0"/>
                  </a:cubicBezTo>
                  <a:close/>
                </a:path>
              </a:pathLst>
            </a:custGeom>
            <a:solidFill>
              <a:srgbClr val="F6AE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3480;p55">
              <a:extLst>
                <a:ext uri="{FF2B5EF4-FFF2-40B4-BE49-F238E27FC236}">
                  <a16:creationId xmlns:a16="http://schemas.microsoft.com/office/drawing/2014/main" id="{C6BF113E-DC37-4EE0-ABE6-20F919A1FBCA}"/>
                </a:ext>
              </a:extLst>
            </p:cNvPr>
            <p:cNvSpPr/>
            <p:nvPr/>
          </p:nvSpPr>
          <p:spPr>
            <a:xfrm>
              <a:off x="2574550" y="2468300"/>
              <a:ext cx="81275" cy="15100"/>
            </a:xfrm>
            <a:custGeom>
              <a:avLst/>
              <a:gdLst/>
              <a:ahLst/>
              <a:cxnLst/>
              <a:rect l="l" t="t" r="r" b="b"/>
              <a:pathLst>
                <a:path w="3251" h="604" extrusionOk="0">
                  <a:moveTo>
                    <a:pt x="3251" y="0"/>
                  </a:moveTo>
                  <a:lnTo>
                    <a:pt x="1" y="33"/>
                  </a:lnTo>
                  <a:cubicBezTo>
                    <a:pt x="550" y="405"/>
                    <a:pt x="1155" y="604"/>
                    <a:pt x="1729" y="604"/>
                  </a:cubicBezTo>
                  <a:cubicBezTo>
                    <a:pt x="2295" y="604"/>
                    <a:pt x="2830" y="411"/>
                    <a:pt x="3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3481;p55">
              <a:extLst>
                <a:ext uri="{FF2B5EF4-FFF2-40B4-BE49-F238E27FC236}">
                  <a16:creationId xmlns:a16="http://schemas.microsoft.com/office/drawing/2014/main" id="{026D1AC2-AC1B-48CF-9125-E520057AD26B}"/>
                </a:ext>
              </a:extLst>
            </p:cNvPr>
            <p:cNvSpPr/>
            <p:nvPr/>
          </p:nvSpPr>
          <p:spPr>
            <a:xfrm>
              <a:off x="2635150" y="2336275"/>
              <a:ext cx="59250" cy="22700"/>
            </a:xfrm>
            <a:custGeom>
              <a:avLst/>
              <a:gdLst/>
              <a:ahLst/>
              <a:cxnLst/>
              <a:rect l="l" t="t" r="r" b="b"/>
              <a:pathLst>
                <a:path w="2370" h="908" extrusionOk="0">
                  <a:moveTo>
                    <a:pt x="1123" y="0"/>
                  </a:moveTo>
                  <a:cubicBezTo>
                    <a:pt x="1020" y="0"/>
                    <a:pt x="915" y="13"/>
                    <a:pt x="816" y="37"/>
                  </a:cubicBezTo>
                  <a:cubicBezTo>
                    <a:pt x="684" y="81"/>
                    <a:pt x="563" y="136"/>
                    <a:pt x="452" y="214"/>
                  </a:cubicBezTo>
                  <a:cubicBezTo>
                    <a:pt x="342" y="291"/>
                    <a:pt x="254" y="379"/>
                    <a:pt x="177" y="478"/>
                  </a:cubicBezTo>
                  <a:cubicBezTo>
                    <a:pt x="133" y="533"/>
                    <a:pt x="100" y="588"/>
                    <a:pt x="78" y="643"/>
                  </a:cubicBezTo>
                  <a:cubicBezTo>
                    <a:pt x="45" y="698"/>
                    <a:pt x="23" y="753"/>
                    <a:pt x="1" y="820"/>
                  </a:cubicBezTo>
                  <a:cubicBezTo>
                    <a:pt x="133" y="786"/>
                    <a:pt x="232" y="731"/>
                    <a:pt x="342" y="698"/>
                  </a:cubicBezTo>
                  <a:cubicBezTo>
                    <a:pt x="441" y="665"/>
                    <a:pt x="540" y="632"/>
                    <a:pt x="640" y="610"/>
                  </a:cubicBezTo>
                  <a:lnTo>
                    <a:pt x="706" y="588"/>
                  </a:lnTo>
                  <a:cubicBezTo>
                    <a:pt x="728" y="577"/>
                    <a:pt x="750" y="577"/>
                    <a:pt x="783" y="577"/>
                  </a:cubicBezTo>
                  <a:cubicBezTo>
                    <a:pt x="827" y="566"/>
                    <a:pt x="871" y="555"/>
                    <a:pt x="915" y="555"/>
                  </a:cubicBezTo>
                  <a:cubicBezTo>
                    <a:pt x="959" y="550"/>
                    <a:pt x="1003" y="547"/>
                    <a:pt x="1047" y="547"/>
                  </a:cubicBezTo>
                  <a:cubicBezTo>
                    <a:pt x="1091" y="547"/>
                    <a:pt x="1135" y="550"/>
                    <a:pt x="1179" y="555"/>
                  </a:cubicBezTo>
                  <a:cubicBezTo>
                    <a:pt x="1367" y="577"/>
                    <a:pt x="1554" y="610"/>
                    <a:pt x="1730" y="676"/>
                  </a:cubicBezTo>
                  <a:cubicBezTo>
                    <a:pt x="1929" y="742"/>
                    <a:pt x="2138" y="820"/>
                    <a:pt x="2369" y="908"/>
                  </a:cubicBezTo>
                  <a:cubicBezTo>
                    <a:pt x="2292" y="665"/>
                    <a:pt x="2149" y="456"/>
                    <a:pt x="1951" y="302"/>
                  </a:cubicBezTo>
                  <a:cubicBezTo>
                    <a:pt x="1741" y="136"/>
                    <a:pt x="1488" y="37"/>
                    <a:pt x="1224" y="4"/>
                  </a:cubicBezTo>
                  <a:cubicBezTo>
                    <a:pt x="1190" y="1"/>
                    <a:pt x="1157" y="0"/>
                    <a:pt x="1123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3482;p55">
              <a:extLst>
                <a:ext uri="{FF2B5EF4-FFF2-40B4-BE49-F238E27FC236}">
                  <a16:creationId xmlns:a16="http://schemas.microsoft.com/office/drawing/2014/main" id="{0160593A-3BC3-4B70-A81C-4E61B12F58F2}"/>
                </a:ext>
              </a:extLst>
            </p:cNvPr>
            <p:cNvSpPr/>
            <p:nvPr/>
          </p:nvSpPr>
          <p:spPr>
            <a:xfrm>
              <a:off x="2532975" y="2336000"/>
              <a:ext cx="61450" cy="22425"/>
            </a:xfrm>
            <a:custGeom>
              <a:avLst/>
              <a:gdLst/>
              <a:ahLst/>
              <a:cxnLst/>
              <a:rect l="l" t="t" r="r" b="b"/>
              <a:pathLst>
                <a:path w="2458" h="897" extrusionOk="0">
                  <a:moveTo>
                    <a:pt x="1196" y="0"/>
                  </a:moveTo>
                  <a:cubicBezTo>
                    <a:pt x="1062" y="0"/>
                    <a:pt x="927" y="20"/>
                    <a:pt x="794" y="59"/>
                  </a:cubicBezTo>
                  <a:cubicBezTo>
                    <a:pt x="672" y="103"/>
                    <a:pt x="540" y="169"/>
                    <a:pt x="441" y="258"/>
                  </a:cubicBezTo>
                  <a:cubicBezTo>
                    <a:pt x="331" y="335"/>
                    <a:pt x="232" y="434"/>
                    <a:pt x="166" y="544"/>
                  </a:cubicBezTo>
                  <a:cubicBezTo>
                    <a:pt x="122" y="599"/>
                    <a:pt x="88" y="654"/>
                    <a:pt x="66" y="709"/>
                  </a:cubicBezTo>
                  <a:cubicBezTo>
                    <a:pt x="44" y="775"/>
                    <a:pt x="22" y="831"/>
                    <a:pt x="0" y="897"/>
                  </a:cubicBezTo>
                  <a:cubicBezTo>
                    <a:pt x="133" y="853"/>
                    <a:pt x="221" y="786"/>
                    <a:pt x="331" y="753"/>
                  </a:cubicBezTo>
                  <a:cubicBezTo>
                    <a:pt x="441" y="720"/>
                    <a:pt x="540" y="665"/>
                    <a:pt x="639" y="643"/>
                  </a:cubicBezTo>
                  <a:lnTo>
                    <a:pt x="716" y="621"/>
                  </a:lnTo>
                  <a:cubicBezTo>
                    <a:pt x="738" y="610"/>
                    <a:pt x="760" y="610"/>
                    <a:pt x="783" y="599"/>
                  </a:cubicBezTo>
                  <a:cubicBezTo>
                    <a:pt x="827" y="599"/>
                    <a:pt x="871" y="588"/>
                    <a:pt x="926" y="577"/>
                  </a:cubicBezTo>
                  <a:cubicBezTo>
                    <a:pt x="1014" y="566"/>
                    <a:pt x="1102" y="555"/>
                    <a:pt x="1201" y="555"/>
                  </a:cubicBezTo>
                  <a:cubicBezTo>
                    <a:pt x="1399" y="566"/>
                    <a:pt x="1587" y="588"/>
                    <a:pt x="1785" y="643"/>
                  </a:cubicBezTo>
                  <a:cubicBezTo>
                    <a:pt x="1994" y="687"/>
                    <a:pt x="2215" y="753"/>
                    <a:pt x="2457" y="831"/>
                  </a:cubicBezTo>
                  <a:cubicBezTo>
                    <a:pt x="2358" y="588"/>
                    <a:pt x="2193" y="390"/>
                    <a:pt x="1972" y="247"/>
                  </a:cubicBezTo>
                  <a:cubicBezTo>
                    <a:pt x="1742" y="83"/>
                    <a:pt x="1472" y="0"/>
                    <a:pt x="1196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3483;p55">
              <a:extLst>
                <a:ext uri="{FF2B5EF4-FFF2-40B4-BE49-F238E27FC236}">
                  <a16:creationId xmlns:a16="http://schemas.microsoft.com/office/drawing/2014/main" id="{76536276-2D44-440C-A102-064647356DD4}"/>
                </a:ext>
              </a:extLst>
            </p:cNvPr>
            <p:cNvSpPr/>
            <p:nvPr/>
          </p:nvSpPr>
          <p:spPr>
            <a:xfrm>
              <a:off x="2543425" y="2378225"/>
              <a:ext cx="36950" cy="23175"/>
            </a:xfrm>
            <a:custGeom>
              <a:avLst/>
              <a:gdLst/>
              <a:ahLst/>
              <a:cxnLst/>
              <a:rect l="l" t="t" r="r" b="b"/>
              <a:pathLst>
                <a:path w="1478" h="927" extrusionOk="0">
                  <a:moveTo>
                    <a:pt x="728" y="1"/>
                  </a:moveTo>
                  <a:cubicBezTo>
                    <a:pt x="618" y="1"/>
                    <a:pt x="497" y="23"/>
                    <a:pt x="398" y="67"/>
                  </a:cubicBezTo>
                  <a:cubicBezTo>
                    <a:pt x="287" y="111"/>
                    <a:pt x="199" y="199"/>
                    <a:pt x="144" y="298"/>
                  </a:cubicBezTo>
                  <a:cubicBezTo>
                    <a:pt x="34" y="486"/>
                    <a:pt x="1" y="706"/>
                    <a:pt x="56" y="926"/>
                  </a:cubicBezTo>
                  <a:cubicBezTo>
                    <a:pt x="67" y="728"/>
                    <a:pt x="133" y="530"/>
                    <a:pt x="243" y="375"/>
                  </a:cubicBezTo>
                  <a:cubicBezTo>
                    <a:pt x="298" y="298"/>
                    <a:pt x="365" y="243"/>
                    <a:pt x="453" y="210"/>
                  </a:cubicBezTo>
                  <a:cubicBezTo>
                    <a:pt x="530" y="177"/>
                    <a:pt x="629" y="166"/>
                    <a:pt x="728" y="166"/>
                  </a:cubicBezTo>
                  <a:cubicBezTo>
                    <a:pt x="904" y="166"/>
                    <a:pt x="1081" y="243"/>
                    <a:pt x="1202" y="386"/>
                  </a:cubicBezTo>
                  <a:cubicBezTo>
                    <a:pt x="1323" y="541"/>
                    <a:pt x="1422" y="728"/>
                    <a:pt x="1466" y="926"/>
                  </a:cubicBezTo>
                  <a:cubicBezTo>
                    <a:pt x="1477" y="706"/>
                    <a:pt x="1422" y="497"/>
                    <a:pt x="1312" y="309"/>
                  </a:cubicBezTo>
                  <a:cubicBezTo>
                    <a:pt x="1180" y="111"/>
                    <a:pt x="959" y="1"/>
                    <a:pt x="728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3484;p55">
              <a:extLst>
                <a:ext uri="{FF2B5EF4-FFF2-40B4-BE49-F238E27FC236}">
                  <a16:creationId xmlns:a16="http://schemas.microsoft.com/office/drawing/2014/main" id="{BCF864F9-B0B8-49B5-A6D0-FCB9198219DA}"/>
                </a:ext>
              </a:extLst>
            </p:cNvPr>
            <p:cNvSpPr/>
            <p:nvPr/>
          </p:nvSpPr>
          <p:spPr>
            <a:xfrm>
              <a:off x="2642875" y="2376575"/>
              <a:ext cx="37200" cy="23175"/>
            </a:xfrm>
            <a:custGeom>
              <a:avLst/>
              <a:gdLst/>
              <a:ahLst/>
              <a:cxnLst/>
              <a:rect l="l" t="t" r="r" b="b"/>
              <a:pathLst>
                <a:path w="1488" h="927" extrusionOk="0">
                  <a:moveTo>
                    <a:pt x="727" y="1"/>
                  </a:moveTo>
                  <a:cubicBezTo>
                    <a:pt x="606" y="1"/>
                    <a:pt x="496" y="23"/>
                    <a:pt x="386" y="67"/>
                  </a:cubicBezTo>
                  <a:cubicBezTo>
                    <a:pt x="287" y="122"/>
                    <a:pt x="198" y="199"/>
                    <a:pt x="132" y="298"/>
                  </a:cubicBezTo>
                  <a:cubicBezTo>
                    <a:pt x="33" y="485"/>
                    <a:pt x="0" y="717"/>
                    <a:pt x="55" y="926"/>
                  </a:cubicBezTo>
                  <a:cubicBezTo>
                    <a:pt x="66" y="728"/>
                    <a:pt x="132" y="541"/>
                    <a:pt x="243" y="375"/>
                  </a:cubicBezTo>
                  <a:cubicBezTo>
                    <a:pt x="298" y="309"/>
                    <a:pt x="375" y="254"/>
                    <a:pt x="452" y="210"/>
                  </a:cubicBezTo>
                  <a:cubicBezTo>
                    <a:pt x="518" y="185"/>
                    <a:pt x="590" y="173"/>
                    <a:pt x="659" y="173"/>
                  </a:cubicBezTo>
                  <a:cubicBezTo>
                    <a:pt x="682" y="173"/>
                    <a:pt x="705" y="174"/>
                    <a:pt x="727" y="177"/>
                  </a:cubicBezTo>
                  <a:cubicBezTo>
                    <a:pt x="915" y="177"/>
                    <a:pt x="1091" y="254"/>
                    <a:pt x="1212" y="397"/>
                  </a:cubicBezTo>
                  <a:cubicBezTo>
                    <a:pt x="1333" y="552"/>
                    <a:pt x="1421" y="739"/>
                    <a:pt x="1476" y="926"/>
                  </a:cubicBezTo>
                  <a:cubicBezTo>
                    <a:pt x="1487" y="706"/>
                    <a:pt x="1421" y="497"/>
                    <a:pt x="1300" y="320"/>
                  </a:cubicBezTo>
                  <a:cubicBezTo>
                    <a:pt x="1179" y="122"/>
                    <a:pt x="959" y="1"/>
                    <a:pt x="727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485;p55">
              <a:extLst>
                <a:ext uri="{FF2B5EF4-FFF2-40B4-BE49-F238E27FC236}">
                  <a16:creationId xmlns:a16="http://schemas.microsoft.com/office/drawing/2014/main" id="{A38B7921-4FD3-4637-A9F6-A8B442CC633C}"/>
                </a:ext>
              </a:extLst>
            </p:cNvPr>
            <p:cNvSpPr/>
            <p:nvPr/>
          </p:nvSpPr>
          <p:spPr>
            <a:xfrm>
              <a:off x="2557200" y="2446950"/>
              <a:ext cx="112675" cy="22200"/>
            </a:xfrm>
            <a:custGeom>
              <a:avLst/>
              <a:gdLst/>
              <a:ahLst/>
              <a:cxnLst/>
              <a:rect l="l" t="t" r="r" b="b"/>
              <a:pathLst>
                <a:path w="4507" h="888" extrusionOk="0">
                  <a:moveTo>
                    <a:pt x="2447" y="0"/>
                  </a:moveTo>
                  <a:cubicBezTo>
                    <a:pt x="2375" y="0"/>
                    <a:pt x="2302" y="2"/>
                    <a:pt x="2226" y="6"/>
                  </a:cubicBezTo>
                  <a:cubicBezTo>
                    <a:pt x="475" y="94"/>
                    <a:pt x="331" y="524"/>
                    <a:pt x="1" y="843"/>
                  </a:cubicBezTo>
                  <a:lnTo>
                    <a:pt x="2204" y="843"/>
                  </a:lnTo>
                  <a:lnTo>
                    <a:pt x="4507" y="887"/>
                  </a:lnTo>
                  <a:cubicBezTo>
                    <a:pt x="4507" y="887"/>
                    <a:pt x="4013" y="0"/>
                    <a:pt x="2447" y="0"/>
                  </a:cubicBezTo>
                  <a:close/>
                </a:path>
              </a:pathLst>
            </a:custGeom>
            <a:solidFill>
              <a:srgbClr val="D6D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486;p55">
              <a:extLst>
                <a:ext uri="{FF2B5EF4-FFF2-40B4-BE49-F238E27FC236}">
                  <a16:creationId xmlns:a16="http://schemas.microsoft.com/office/drawing/2014/main" id="{B47D01C8-87AB-4332-A801-3525FDB687D7}"/>
                </a:ext>
              </a:extLst>
            </p:cNvPr>
            <p:cNvSpPr/>
            <p:nvPr/>
          </p:nvSpPr>
          <p:spPr>
            <a:xfrm>
              <a:off x="2472650" y="2194150"/>
              <a:ext cx="272975" cy="271425"/>
            </a:xfrm>
            <a:custGeom>
              <a:avLst/>
              <a:gdLst/>
              <a:ahLst/>
              <a:cxnLst/>
              <a:rect l="l" t="t" r="r" b="b"/>
              <a:pathLst>
                <a:path w="10919" h="10857" extrusionOk="0">
                  <a:moveTo>
                    <a:pt x="5805" y="1"/>
                  </a:moveTo>
                  <a:cubicBezTo>
                    <a:pt x="4642" y="1"/>
                    <a:pt x="3379" y="500"/>
                    <a:pt x="2204" y="1999"/>
                  </a:cubicBezTo>
                  <a:cubicBezTo>
                    <a:pt x="2204" y="1999"/>
                    <a:pt x="177" y="2043"/>
                    <a:pt x="89" y="4301"/>
                  </a:cubicBezTo>
                  <a:cubicBezTo>
                    <a:pt x="1" y="6549"/>
                    <a:pt x="551" y="7375"/>
                    <a:pt x="551" y="7375"/>
                  </a:cubicBezTo>
                  <a:cubicBezTo>
                    <a:pt x="551" y="7375"/>
                    <a:pt x="660" y="7285"/>
                    <a:pt x="787" y="7285"/>
                  </a:cubicBezTo>
                  <a:cubicBezTo>
                    <a:pt x="920" y="7285"/>
                    <a:pt x="1073" y="7383"/>
                    <a:pt x="1146" y="7782"/>
                  </a:cubicBezTo>
                  <a:cubicBezTo>
                    <a:pt x="1279" y="8565"/>
                    <a:pt x="1146" y="9755"/>
                    <a:pt x="1653" y="10856"/>
                  </a:cubicBezTo>
                  <a:lnTo>
                    <a:pt x="2479" y="10261"/>
                  </a:lnTo>
                  <a:cubicBezTo>
                    <a:pt x="2479" y="10261"/>
                    <a:pt x="1422" y="7782"/>
                    <a:pt x="1653" y="5722"/>
                  </a:cubicBezTo>
                  <a:cubicBezTo>
                    <a:pt x="1653" y="5722"/>
                    <a:pt x="2975" y="5447"/>
                    <a:pt x="2788" y="3332"/>
                  </a:cubicBezTo>
                  <a:lnTo>
                    <a:pt x="2788" y="3332"/>
                  </a:lnTo>
                  <a:cubicBezTo>
                    <a:pt x="2788" y="3332"/>
                    <a:pt x="4302" y="5264"/>
                    <a:pt x="6538" y="5264"/>
                  </a:cubicBezTo>
                  <a:cubicBezTo>
                    <a:pt x="6736" y="5264"/>
                    <a:pt x="6941" y="5249"/>
                    <a:pt x="7151" y="5216"/>
                  </a:cubicBezTo>
                  <a:lnTo>
                    <a:pt x="6556" y="4389"/>
                  </a:lnTo>
                  <a:lnTo>
                    <a:pt x="6556" y="4389"/>
                  </a:lnTo>
                  <a:cubicBezTo>
                    <a:pt x="6556" y="4389"/>
                    <a:pt x="7280" y="4731"/>
                    <a:pt x="8568" y="4731"/>
                  </a:cubicBezTo>
                  <a:cubicBezTo>
                    <a:pt x="9173" y="4731"/>
                    <a:pt x="9904" y="4655"/>
                    <a:pt x="10742" y="4433"/>
                  </a:cubicBezTo>
                  <a:cubicBezTo>
                    <a:pt x="10742" y="4433"/>
                    <a:pt x="10918" y="1591"/>
                    <a:pt x="6468" y="941"/>
                  </a:cubicBezTo>
                  <a:lnTo>
                    <a:pt x="6468" y="941"/>
                  </a:lnTo>
                  <a:cubicBezTo>
                    <a:pt x="6468" y="941"/>
                    <a:pt x="8583" y="1128"/>
                    <a:pt x="10048" y="1999"/>
                  </a:cubicBezTo>
                  <a:cubicBezTo>
                    <a:pt x="10048" y="1999"/>
                    <a:pt x="8129" y="1"/>
                    <a:pt x="5805" y="1"/>
                  </a:cubicBezTo>
                  <a:close/>
                </a:path>
              </a:pathLst>
            </a:custGeom>
            <a:solidFill>
              <a:srgbClr val="D6D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487;p55">
              <a:extLst>
                <a:ext uri="{FF2B5EF4-FFF2-40B4-BE49-F238E27FC236}">
                  <a16:creationId xmlns:a16="http://schemas.microsoft.com/office/drawing/2014/main" id="{482420FC-CA2D-4337-BDEB-99E6CA30114F}"/>
                </a:ext>
              </a:extLst>
            </p:cNvPr>
            <p:cNvSpPr/>
            <p:nvPr/>
          </p:nvSpPr>
          <p:spPr>
            <a:xfrm>
              <a:off x="2690525" y="2294775"/>
              <a:ext cx="49325" cy="176575"/>
            </a:xfrm>
            <a:custGeom>
              <a:avLst/>
              <a:gdLst/>
              <a:ahLst/>
              <a:cxnLst/>
              <a:rect l="l" t="t" r="r" b="b"/>
              <a:pathLst>
                <a:path w="1973" h="7063" extrusionOk="0">
                  <a:moveTo>
                    <a:pt x="1377" y="1"/>
                  </a:moveTo>
                  <a:lnTo>
                    <a:pt x="364" y="320"/>
                  </a:lnTo>
                  <a:cubicBezTo>
                    <a:pt x="1069" y="2303"/>
                    <a:pt x="937" y="4496"/>
                    <a:pt x="0" y="6380"/>
                  </a:cubicBezTo>
                  <a:lnTo>
                    <a:pt x="551" y="7063"/>
                  </a:lnTo>
                  <a:cubicBezTo>
                    <a:pt x="1972" y="5047"/>
                    <a:pt x="1377" y="1"/>
                    <a:pt x="1377" y="1"/>
                  </a:cubicBezTo>
                  <a:close/>
                </a:path>
              </a:pathLst>
            </a:custGeom>
            <a:solidFill>
              <a:srgbClr val="D6D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8469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2" grpId="0"/>
      <p:bldP spid="18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Google Shape;3085;p53"/>
          <p:cNvSpPr/>
          <p:nvPr/>
        </p:nvSpPr>
        <p:spPr>
          <a:xfrm>
            <a:off x="7343725" y="533425"/>
            <a:ext cx="857400" cy="857400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6" name="Google Shape;3086;p53"/>
          <p:cNvSpPr/>
          <p:nvPr/>
        </p:nvSpPr>
        <p:spPr>
          <a:xfrm>
            <a:off x="897925" y="3753575"/>
            <a:ext cx="857400" cy="85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7" name="Google Shape;3087;p53"/>
          <p:cNvSpPr/>
          <p:nvPr/>
        </p:nvSpPr>
        <p:spPr>
          <a:xfrm>
            <a:off x="897925" y="593454"/>
            <a:ext cx="857400" cy="857400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8" name="Google Shape;3088;p53"/>
          <p:cNvSpPr/>
          <p:nvPr/>
        </p:nvSpPr>
        <p:spPr>
          <a:xfrm>
            <a:off x="7343725" y="3752675"/>
            <a:ext cx="857400" cy="857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9" name="Google Shape;3099;p53"/>
          <p:cNvSpPr txBox="1">
            <a:spLocks noGrp="1"/>
          </p:cNvSpPr>
          <p:nvPr>
            <p:ph type="title"/>
          </p:nvPr>
        </p:nvSpPr>
        <p:spPr>
          <a:xfrm>
            <a:off x="1994700" y="2143050"/>
            <a:ext cx="5154600" cy="857400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Hány testvéred van?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43" name="Google Shape;3143;p53"/>
          <p:cNvGrpSpPr/>
          <p:nvPr/>
        </p:nvGrpSpPr>
        <p:grpSpPr>
          <a:xfrm>
            <a:off x="983370" y="3822793"/>
            <a:ext cx="686509" cy="786382"/>
            <a:chOff x="6825125" y="2172400"/>
            <a:chExt cx="504675" cy="579500"/>
          </a:xfrm>
        </p:grpSpPr>
        <p:sp>
          <p:nvSpPr>
            <p:cNvPr id="3144" name="Google Shape;3144;p53"/>
            <p:cNvSpPr/>
            <p:nvPr/>
          </p:nvSpPr>
          <p:spPr>
            <a:xfrm>
              <a:off x="6825125" y="2474300"/>
              <a:ext cx="501250" cy="277600"/>
            </a:xfrm>
            <a:custGeom>
              <a:avLst/>
              <a:gdLst/>
              <a:ahLst/>
              <a:cxnLst/>
              <a:rect l="l" t="t" r="r" b="b"/>
              <a:pathLst>
                <a:path w="20050" h="11104" extrusionOk="0">
                  <a:moveTo>
                    <a:pt x="8259" y="0"/>
                  </a:moveTo>
                  <a:lnTo>
                    <a:pt x="8259" y="0"/>
                  </a:lnTo>
                  <a:cubicBezTo>
                    <a:pt x="8259" y="0"/>
                    <a:pt x="8597" y="2612"/>
                    <a:pt x="7519" y="3394"/>
                  </a:cubicBezTo>
                  <a:cubicBezTo>
                    <a:pt x="6683" y="4008"/>
                    <a:pt x="1872" y="5012"/>
                    <a:pt x="1090" y="7127"/>
                  </a:cubicBezTo>
                  <a:cubicBezTo>
                    <a:pt x="603" y="8417"/>
                    <a:pt x="244" y="9750"/>
                    <a:pt x="0" y="11103"/>
                  </a:cubicBezTo>
                  <a:lnTo>
                    <a:pt x="20049" y="11103"/>
                  </a:lnTo>
                  <a:cubicBezTo>
                    <a:pt x="19806" y="9750"/>
                    <a:pt x="19447" y="8417"/>
                    <a:pt x="18960" y="7127"/>
                  </a:cubicBezTo>
                  <a:cubicBezTo>
                    <a:pt x="18178" y="5012"/>
                    <a:pt x="13377" y="4008"/>
                    <a:pt x="12531" y="3394"/>
                  </a:cubicBezTo>
                  <a:cubicBezTo>
                    <a:pt x="11452" y="2612"/>
                    <a:pt x="11791" y="0"/>
                    <a:pt x="11791" y="0"/>
                  </a:cubicBezTo>
                  <a:lnTo>
                    <a:pt x="11791" y="0"/>
                  </a:lnTo>
                  <a:lnTo>
                    <a:pt x="10025" y="53"/>
                  </a:lnTo>
                  <a:lnTo>
                    <a:pt x="8259" y="0"/>
                  </a:lnTo>
                  <a:close/>
                </a:path>
              </a:pathLst>
            </a:custGeom>
            <a:solidFill>
              <a:srgbClr val="F5A6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53"/>
            <p:cNvSpPr/>
            <p:nvPr/>
          </p:nvSpPr>
          <p:spPr>
            <a:xfrm>
              <a:off x="7023400" y="2474300"/>
              <a:ext cx="96500" cy="72700"/>
            </a:xfrm>
            <a:custGeom>
              <a:avLst/>
              <a:gdLst/>
              <a:ahLst/>
              <a:cxnLst/>
              <a:rect l="l" t="t" r="r" b="b"/>
              <a:pathLst>
                <a:path w="3860" h="2908" extrusionOk="0">
                  <a:moveTo>
                    <a:pt x="328" y="0"/>
                  </a:moveTo>
                  <a:cubicBezTo>
                    <a:pt x="328" y="0"/>
                    <a:pt x="571" y="1861"/>
                    <a:pt x="0" y="2908"/>
                  </a:cubicBezTo>
                  <a:cubicBezTo>
                    <a:pt x="825" y="2823"/>
                    <a:pt x="1660" y="2654"/>
                    <a:pt x="2379" y="2252"/>
                  </a:cubicBezTo>
                  <a:cubicBezTo>
                    <a:pt x="2898" y="1956"/>
                    <a:pt x="3373" y="1607"/>
                    <a:pt x="3818" y="1216"/>
                  </a:cubicBezTo>
                  <a:cubicBezTo>
                    <a:pt x="3796" y="814"/>
                    <a:pt x="3818" y="402"/>
                    <a:pt x="3860" y="0"/>
                  </a:cubicBezTo>
                  <a:lnTo>
                    <a:pt x="3860" y="0"/>
                  </a:lnTo>
                  <a:lnTo>
                    <a:pt x="2094" y="42"/>
                  </a:lnTo>
                  <a:lnTo>
                    <a:pt x="328" y="0"/>
                  </a:lnTo>
                  <a:close/>
                </a:path>
              </a:pathLst>
            </a:custGeom>
            <a:solidFill>
              <a:srgbClr val="F39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53"/>
            <p:cNvSpPr/>
            <p:nvPr/>
          </p:nvSpPr>
          <p:spPr>
            <a:xfrm>
              <a:off x="6825125" y="2559150"/>
              <a:ext cx="504675" cy="192750"/>
            </a:xfrm>
            <a:custGeom>
              <a:avLst/>
              <a:gdLst/>
              <a:ahLst/>
              <a:cxnLst/>
              <a:rect l="l" t="t" r="r" b="b"/>
              <a:pathLst>
                <a:path w="20187" h="7710" extrusionOk="0">
                  <a:moveTo>
                    <a:pt x="12721" y="0"/>
                  </a:moveTo>
                  <a:cubicBezTo>
                    <a:pt x="11829" y="509"/>
                    <a:pt x="10824" y="783"/>
                    <a:pt x="9798" y="783"/>
                  </a:cubicBezTo>
                  <a:cubicBezTo>
                    <a:pt x="9778" y="783"/>
                    <a:pt x="9759" y="783"/>
                    <a:pt x="9739" y="783"/>
                  </a:cubicBezTo>
                  <a:cubicBezTo>
                    <a:pt x="8819" y="783"/>
                    <a:pt x="7921" y="582"/>
                    <a:pt x="7096" y="191"/>
                  </a:cubicBezTo>
                  <a:cubicBezTo>
                    <a:pt x="5605" y="825"/>
                    <a:pt x="1788" y="1830"/>
                    <a:pt x="1090" y="3701"/>
                  </a:cubicBezTo>
                  <a:cubicBezTo>
                    <a:pt x="603" y="5002"/>
                    <a:pt x="244" y="6345"/>
                    <a:pt x="0" y="7709"/>
                  </a:cubicBezTo>
                  <a:lnTo>
                    <a:pt x="20187" y="7709"/>
                  </a:lnTo>
                  <a:cubicBezTo>
                    <a:pt x="19944" y="6345"/>
                    <a:pt x="19584" y="5002"/>
                    <a:pt x="19108" y="3701"/>
                  </a:cubicBezTo>
                  <a:cubicBezTo>
                    <a:pt x="18336" y="1650"/>
                    <a:pt x="13789" y="624"/>
                    <a:pt x="12721" y="0"/>
                  </a:cubicBezTo>
                  <a:close/>
                </a:path>
              </a:pathLst>
            </a:custGeom>
            <a:solidFill>
              <a:srgbClr val="175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53"/>
            <p:cNvSpPr/>
            <p:nvPr/>
          </p:nvSpPr>
          <p:spPr>
            <a:xfrm>
              <a:off x="7002500" y="2532175"/>
              <a:ext cx="144900" cy="49850"/>
            </a:xfrm>
            <a:custGeom>
              <a:avLst/>
              <a:gdLst/>
              <a:ahLst/>
              <a:cxnLst/>
              <a:rect l="l" t="t" r="r" b="b"/>
              <a:pathLst>
                <a:path w="5796" h="1994" extrusionOk="0">
                  <a:moveTo>
                    <a:pt x="5055" y="1"/>
                  </a:moveTo>
                  <a:lnTo>
                    <a:pt x="794" y="212"/>
                  </a:lnTo>
                  <a:cubicBezTo>
                    <a:pt x="646" y="847"/>
                    <a:pt x="1" y="1270"/>
                    <a:pt x="1" y="1270"/>
                  </a:cubicBezTo>
                  <a:cubicBezTo>
                    <a:pt x="860" y="1810"/>
                    <a:pt x="1764" y="1993"/>
                    <a:pt x="2596" y="1993"/>
                  </a:cubicBezTo>
                  <a:cubicBezTo>
                    <a:pt x="4354" y="1993"/>
                    <a:pt x="5788" y="1175"/>
                    <a:pt x="5796" y="1175"/>
                  </a:cubicBezTo>
                  <a:cubicBezTo>
                    <a:pt x="5203" y="857"/>
                    <a:pt x="5055" y="1"/>
                    <a:pt x="5055" y="1"/>
                  </a:cubicBezTo>
                  <a:close/>
                </a:path>
              </a:pathLst>
            </a:custGeom>
            <a:solidFill>
              <a:srgbClr val="538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53"/>
            <p:cNvSpPr/>
            <p:nvPr/>
          </p:nvSpPr>
          <p:spPr>
            <a:xfrm>
              <a:off x="6956775" y="2355525"/>
              <a:ext cx="51850" cy="59425"/>
            </a:xfrm>
            <a:custGeom>
              <a:avLst/>
              <a:gdLst/>
              <a:ahLst/>
              <a:cxnLst/>
              <a:rect l="l" t="t" r="r" b="b"/>
              <a:pathLst>
                <a:path w="2074" h="2377" extrusionOk="0">
                  <a:moveTo>
                    <a:pt x="993" y="1"/>
                  </a:moveTo>
                  <a:cubicBezTo>
                    <a:pt x="872" y="1"/>
                    <a:pt x="783" y="28"/>
                    <a:pt x="762" y="35"/>
                  </a:cubicBezTo>
                  <a:cubicBezTo>
                    <a:pt x="698" y="56"/>
                    <a:pt x="1" y="151"/>
                    <a:pt x="117" y="1071"/>
                  </a:cubicBezTo>
                  <a:cubicBezTo>
                    <a:pt x="229" y="1885"/>
                    <a:pt x="664" y="2376"/>
                    <a:pt x="1107" y="2376"/>
                  </a:cubicBezTo>
                  <a:cubicBezTo>
                    <a:pt x="1165" y="2376"/>
                    <a:pt x="1223" y="2368"/>
                    <a:pt x="1280" y="2351"/>
                  </a:cubicBezTo>
                  <a:cubicBezTo>
                    <a:pt x="1809" y="2277"/>
                    <a:pt x="2073" y="1589"/>
                    <a:pt x="1788" y="701"/>
                  </a:cubicBezTo>
                  <a:cubicBezTo>
                    <a:pt x="1597" y="109"/>
                    <a:pt x="1233" y="1"/>
                    <a:pt x="993" y="1"/>
                  </a:cubicBezTo>
                  <a:close/>
                </a:path>
              </a:pathLst>
            </a:custGeom>
            <a:solidFill>
              <a:srgbClr val="F39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53"/>
            <p:cNvSpPr/>
            <p:nvPr/>
          </p:nvSpPr>
          <p:spPr>
            <a:xfrm>
              <a:off x="7140500" y="2355525"/>
              <a:ext cx="52100" cy="59425"/>
            </a:xfrm>
            <a:custGeom>
              <a:avLst/>
              <a:gdLst/>
              <a:ahLst/>
              <a:cxnLst/>
              <a:rect l="l" t="t" r="r" b="b"/>
              <a:pathLst>
                <a:path w="2084" h="2377" extrusionOk="0">
                  <a:moveTo>
                    <a:pt x="1081" y="1"/>
                  </a:moveTo>
                  <a:cubicBezTo>
                    <a:pt x="841" y="1"/>
                    <a:pt x="477" y="109"/>
                    <a:pt x="286" y="701"/>
                  </a:cubicBezTo>
                  <a:cubicBezTo>
                    <a:pt x="1" y="1589"/>
                    <a:pt x="276" y="2277"/>
                    <a:pt x="794" y="2351"/>
                  </a:cubicBezTo>
                  <a:cubicBezTo>
                    <a:pt x="852" y="2368"/>
                    <a:pt x="911" y="2376"/>
                    <a:pt x="970" y="2376"/>
                  </a:cubicBezTo>
                  <a:cubicBezTo>
                    <a:pt x="1420" y="2376"/>
                    <a:pt x="1854" y="1885"/>
                    <a:pt x="1957" y="1071"/>
                  </a:cubicBezTo>
                  <a:cubicBezTo>
                    <a:pt x="2084" y="151"/>
                    <a:pt x="1375" y="56"/>
                    <a:pt x="1312" y="35"/>
                  </a:cubicBezTo>
                  <a:cubicBezTo>
                    <a:pt x="1291" y="28"/>
                    <a:pt x="1201" y="1"/>
                    <a:pt x="1081" y="1"/>
                  </a:cubicBezTo>
                  <a:close/>
                </a:path>
              </a:pathLst>
            </a:custGeom>
            <a:solidFill>
              <a:srgbClr val="F39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53"/>
            <p:cNvSpPr/>
            <p:nvPr/>
          </p:nvSpPr>
          <p:spPr>
            <a:xfrm>
              <a:off x="6974725" y="2246900"/>
              <a:ext cx="196475" cy="249250"/>
            </a:xfrm>
            <a:custGeom>
              <a:avLst/>
              <a:gdLst/>
              <a:ahLst/>
              <a:cxnLst/>
              <a:rect l="l" t="t" r="r" b="b"/>
              <a:pathLst>
                <a:path w="7859" h="9970" extrusionOk="0">
                  <a:moveTo>
                    <a:pt x="3664" y="0"/>
                  </a:moveTo>
                  <a:cubicBezTo>
                    <a:pt x="2870" y="0"/>
                    <a:pt x="649" y="307"/>
                    <a:pt x="340" y="3650"/>
                  </a:cubicBezTo>
                  <a:cubicBezTo>
                    <a:pt x="1" y="7445"/>
                    <a:pt x="1631" y="9969"/>
                    <a:pt x="3744" y="9969"/>
                  </a:cubicBezTo>
                  <a:cubicBezTo>
                    <a:pt x="3804" y="9969"/>
                    <a:pt x="3864" y="9967"/>
                    <a:pt x="3925" y="9963"/>
                  </a:cubicBezTo>
                  <a:cubicBezTo>
                    <a:pt x="3985" y="9967"/>
                    <a:pt x="4045" y="9969"/>
                    <a:pt x="4105" y="9969"/>
                  </a:cubicBezTo>
                  <a:cubicBezTo>
                    <a:pt x="6219" y="9969"/>
                    <a:pt x="7859" y="7445"/>
                    <a:pt x="7509" y="3650"/>
                  </a:cubicBezTo>
                  <a:cubicBezTo>
                    <a:pt x="7210" y="307"/>
                    <a:pt x="4989" y="0"/>
                    <a:pt x="4189" y="0"/>
                  </a:cubicBezTo>
                  <a:cubicBezTo>
                    <a:pt x="4058" y="0"/>
                    <a:pt x="3965" y="8"/>
                    <a:pt x="3925" y="13"/>
                  </a:cubicBezTo>
                  <a:cubicBezTo>
                    <a:pt x="3886" y="8"/>
                    <a:pt x="3794" y="0"/>
                    <a:pt x="3664" y="0"/>
                  </a:cubicBezTo>
                  <a:close/>
                </a:path>
              </a:pathLst>
            </a:custGeom>
            <a:solidFill>
              <a:srgbClr val="F5A6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53"/>
            <p:cNvSpPr/>
            <p:nvPr/>
          </p:nvSpPr>
          <p:spPr>
            <a:xfrm>
              <a:off x="7077575" y="2371200"/>
              <a:ext cx="12725" cy="49175"/>
            </a:xfrm>
            <a:custGeom>
              <a:avLst/>
              <a:gdLst/>
              <a:ahLst/>
              <a:cxnLst/>
              <a:rect l="l" t="t" r="r" b="b"/>
              <a:pathLst>
                <a:path w="509" h="1967" extrusionOk="0">
                  <a:moveTo>
                    <a:pt x="234" y="0"/>
                  </a:moveTo>
                  <a:cubicBezTo>
                    <a:pt x="234" y="264"/>
                    <a:pt x="244" y="518"/>
                    <a:pt x="265" y="783"/>
                  </a:cubicBezTo>
                  <a:cubicBezTo>
                    <a:pt x="296" y="1027"/>
                    <a:pt x="336" y="1281"/>
                    <a:pt x="386" y="1526"/>
                  </a:cubicBezTo>
                  <a:lnTo>
                    <a:pt x="386" y="1526"/>
                  </a:lnTo>
                  <a:cubicBezTo>
                    <a:pt x="315" y="1592"/>
                    <a:pt x="258" y="1658"/>
                    <a:pt x="202" y="1724"/>
                  </a:cubicBezTo>
                  <a:cubicBezTo>
                    <a:pt x="138" y="1808"/>
                    <a:pt x="64" y="1882"/>
                    <a:pt x="1" y="1967"/>
                  </a:cubicBezTo>
                  <a:cubicBezTo>
                    <a:pt x="86" y="1914"/>
                    <a:pt x="170" y="1840"/>
                    <a:pt x="255" y="1777"/>
                  </a:cubicBezTo>
                  <a:cubicBezTo>
                    <a:pt x="329" y="1713"/>
                    <a:pt x="413" y="1650"/>
                    <a:pt x="487" y="1586"/>
                  </a:cubicBezTo>
                  <a:lnTo>
                    <a:pt x="509" y="1565"/>
                  </a:lnTo>
                  <a:lnTo>
                    <a:pt x="509" y="1533"/>
                  </a:lnTo>
                  <a:cubicBezTo>
                    <a:pt x="487" y="1269"/>
                    <a:pt x="456" y="1015"/>
                    <a:pt x="413" y="761"/>
                  </a:cubicBezTo>
                  <a:cubicBezTo>
                    <a:pt x="371" y="508"/>
                    <a:pt x="308" y="254"/>
                    <a:pt x="234" y="0"/>
                  </a:cubicBezTo>
                  <a:close/>
                </a:path>
              </a:pathLst>
            </a:custGeom>
            <a:solidFill>
              <a:srgbClr val="DC77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53"/>
            <p:cNvSpPr/>
            <p:nvPr/>
          </p:nvSpPr>
          <p:spPr>
            <a:xfrm>
              <a:off x="7030000" y="2433575"/>
              <a:ext cx="87800" cy="15750"/>
            </a:xfrm>
            <a:custGeom>
              <a:avLst/>
              <a:gdLst/>
              <a:ahLst/>
              <a:cxnLst/>
              <a:rect l="l" t="t" r="r" b="b"/>
              <a:pathLst>
                <a:path w="3512" h="630" extrusionOk="0">
                  <a:moveTo>
                    <a:pt x="3511" y="1"/>
                  </a:moveTo>
                  <a:lnTo>
                    <a:pt x="1" y="43"/>
                  </a:lnTo>
                  <a:cubicBezTo>
                    <a:pt x="688" y="481"/>
                    <a:pt x="1300" y="629"/>
                    <a:pt x="1814" y="629"/>
                  </a:cubicBezTo>
                  <a:cubicBezTo>
                    <a:pt x="2873" y="629"/>
                    <a:pt x="3511" y="1"/>
                    <a:pt x="35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53"/>
            <p:cNvSpPr/>
            <p:nvPr/>
          </p:nvSpPr>
          <p:spPr>
            <a:xfrm>
              <a:off x="7052475" y="2445750"/>
              <a:ext cx="56850" cy="14150"/>
            </a:xfrm>
            <a:custGeom>
              <a:avLst/>
              <a:gdLst/>
              <a:ahLst/>
              <a:cxnLst/>
              <a:rect l="l" t="t" r="r" b="b"/>
              <a:pathLst>
                <a:path w="2274" h="566" extrusionOk="0">
                  <a:moveTo>
                    <a:pt x="2274" y="0"/>
                  </a:moveTo>
                  <a:cubicBezTo>
                    <a:pt x="1946" y="222"/>
                    <a:pt x="1565" y="360"/>
                    <a:pt x="1174" y="402"/>
                  </a:cubicBezTo>
                  <a:cubicBezTo>
                    <a:pt x="1098" y="408"/>
                    <a:pt x="1022" y="411"/>
                    <a:pt x="947" y="411"/>
                  </a:cubicBezTo>
                  <a:cubicBezTo>
                    <a:pt x="624" y="411"/>
                    <a:pt x="309" y="357"/>
                    <a:pt x="0" y="254"/>
                  </a:cubicBezTo>
                  <a:lnTo>
                    <a:pt x="0" y="254"/>
                  </a:lnTo>
                  <a:cubicBezTo>
                    <a:pt x="309" y="460"/>
                    <a:pt x="675" y="566"/>
                    <a:pt x="1041" y="566"/>
                  </a:cubicBezTo>
                  <a:cubicBezTo>
                    <a:pt x="1089" y="566"/>
                    <a:pt x="1137" y="564"/>
                    <a:pt x="1185" y="560"/>
                  </a:cubicBezTo>
                  <a:cubicBezTo>
                    <a:pt x="1396" y="539"/>
                    <a:pt x="1597" y="476"/>
                    <a:pt x="1787" y="381"/>
                  </a:cubicBezTo>
                  <a:cubicBezTo>
                    <a:pt x="1967" y="286"/>
                    <a:pt x="2136" y="159"/>
                    <a:pt x="2274" y="0"/>
                  </a:cubicBezTo>
                  <a:close/>
                </a:path>
              </a:pathLst>
            </a:custGeom>
            <a:solidFill>
              <a:srgbClr val="DC77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53"/>
            <p:cNvSpPr/>
            <p:nvPr/>
          </p:nvSpPr>
          <p:spPr>
            <a:xfrm>
              <a:off x="7027100" y="2359550"/>
              <a:ext cx="12175" cy="26475"/>
            </a:xfrm>
            <a:custGeom>
              <a:avLst/>
              <a:gdLst/>
              <a:ahLst/>
              <a:cxnLst/>
              <a:rect l="l" t="t" r="r" b="b"/>
              <a:pathLst>
                <a:path w="487" h="1059" extrusionOk="0">
                  <a:moveTo>
                    <a:pt x="243" y="1"/>
                  </a:moveTo>
                  <a:cubicBezTo>
                    <a:pt x="106" y="1"/>
                    <a:pt x="0" y="233"/>
                    <a:pt x="0" y="530"/>
                  </a:cubicBezTo>
                  <a:cubicBezTo>
                    <a:pt x="0" y="815"/>
                    <a:pt x="106" y="1058"/>
                    <a:pt x="243" y="1058"/>
                  </a:cubicBezTo>
                  <a:cubicBezTo>
                    <a:pt x="370" y="1058"/>
                    <a:pt x="487" y="815"/>
                    <a:pt x="487" y="530"/>
                  </a:cubicBezTo>
                  <a:cubicBezTo>
                    <a:pt x="487" y="233"/>
                    <a:pt x="370" y="1"/>
                    <a:pt x="243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53"/>
            <p:cNvSpPr/>
            <p:nvPr/>
          </p:nvSpPr>
          <p:spPr>
            <a:xfrm>
              <a:off x="7110375" y="2359550"/>
              <a:ext cx="11900" cy="26475"/>
            </a:xfrm>
            <a:custGeom>
              <a:avLst/>
              <a:gdLst/>
              <a:ahLst/>
              <a:cxnLst/>
              <a:rect l="l" t="t" r="r" b="b"/>
              <a:pathLst>
                <a:path w="476" h="1059" extrusionOk="0">
                  <a:moveTo>
                    <a:pt x="233" y="1"/>
                  </a:moveTo>
                  <a:cubicBezTo>
                    <a:pt x="106" y="1"/>
                    <a:pt x="0" y="233"/>
                    <a:pt x="0" y="530"/>
                  </a:cubicBezTo>
                  <a:cubicBezTo>
                    <a:pt x="0" y="815"/>
                    <a:pt x="106" y="1058"/>
                    <a:pt x="233" y="1058"/>
                  </a:cubicBezTo>
                  <a:cubicBezTo>
                    <a:pt x="370" y="1058"/>
                    <a:pt x="476" y="815"/>
                    <a:pt x="476" y="530"/>
                  </a:cubicBezTo>
                  <a:cubicBezTo>
                    <a:pt x="476" y="233"/>
                    <a:pt x="370" y="1"/>
                    <a:pt x="233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53"/>
            <p:cNvSpPr/>
            <p:nvPr/>
          </p:nvSpPr>
          <p:spPr>
            <a:xfrm>
              <a:off x="7012025" y="2335625"/>
              <a:ext cx="42325" cy="15500"/>
            </a:xfrm>
            <a:custGeom>
              <a:avLst/>
              <a:gdLst/>
              <a:ahLst/>
              <a:cxnLst/>
              <a:rect l="l" t="t" r="r" b="b"/>
              <a:pathLst>
                <a:path w="1693" h="620" extrusionOk="0">
                  <a:moveTo>
                    <a:pt x="919" y="1"/>
                  </a:moveTo>
                  <a:cubicBezTo>
                    <a:pt x="888" y="1"/>
                    <a:pt x="857" y="3"/>
                    <a:pt x="825" y="6"/>
                  </a:cubicBezTo>
                  <a:cubicBezTo>
                    <a:pt x="635" y="17"/>
                    <a:pt x="466" y="91"/>
                    <a:pt x="318" y="207"/>
                  </a:cubicBezTo>
                  <a:cubicBezTo>
                    <a:pt x="180" y="313"/>
                    <a:pt x="64" y="450"/>
                    <a:pt x="1" y="619"/>
                  </a:cubicBezTo>
                  <a:cubicBezTo>
                    <a:pt x="138" y="535"/>
                    <a:pt x="286" y="461"/>
                    <a:pt x="434" y="397"/>
                  </a:cubicBezTo>
                  <a:cubicBezTo>
                    <a:pt x="561" y="334"/>
                    <a:pt x="709" y="302"/>
                    <a:pt x="846" y="281"/>
                  </a:cubicBezTo>
                  <a:cubicBezTo>
                    <a:pt x="869" y="279"/>
                    <a:pt x="893" y="278"/>
                    <a:pt x="916" y="278"/>
                  </a:cubicBezTo>
                  <a:cubicBezTo>
                    <a:pt x="1033" y="278"/>
                    <a:pt x="1153" y="300"/>
                    <a:pt x="1259" y="345"/>
                  </a:cubicBezTo>
                  <a:cubicBezTo>
                    <a:pt x="1333" y="366"/>
                    <a:pt x="1407" y="397"/>
                    <a:pt x="1470" y="429"/>
                  </a:cubicBezTo>
                  <a:cubicBezTo>
                    <a:pt x="1544" y="461"/>
                    <a:pt x="1608" y="514"/>
                    <a:pt x="1692" y="545"/>
                  </a:cubicBezTo>
                  <a:cubicBezTo>
                    <a:pt x="1650" y="471"/>
                    <a:pt x="1608" y="387"/>
                    <a:pt x="1555" y="323"/>
                  </a:cubicBezTo>
                  <a:cubicBezTo>
                    <a:pt x="1502" y="249"/>
                    <a:pt x="1439" y="196"/>
                    <a:pt x="1365" y="144"/>
                  </a:cubicBezTo>
                  <a:cubicBezTo>
                    <a:pt x="1232" y="46"/>
                    <a:pt x="1077" y="1"/>
                    <a:pt x="919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53"/>
            <p:cNvSpPr/>
            <p:nvPr/>
          </p:nvSpPr>
          <p:spPr>
            <a:xfrm>
              <a:off x="7095825" y="2335625"/>
              <a:ext cx="42325" cy="15500"/>
            </a:xfrm>
            <a:custGeom>
              <a:avLst/>
              <a:gdLst/>
              <a:ahLst/>
              <a:cxnLst/>
              <a:rect l="l" t="t" r="r" b="b"/>
              <a:pathLst>
                <a:path w="1693" h="620" extrusionOk="0">
                  <a:moveTo>
                    <a:pt x="919" y="1"/>
                  </a:moveTo>
                  <a:cubicBezTo>
                    <a:pt x="888" y="1"/>
                    <a:pt x="857" y="3"/>
                    <a:pt x="825" y="6"/>
                  </a:cubicBezTo>
                  <a:cubicBezTo>
                    <a:pt x="646" y="17"/>
                    <a:pt x="466" y="91"/>
                    <a:pt x="318" y="207"/>
                  </a:cubicBezTo>
                  <a:cubicBezTo>
                    <a:pt x="180" y="313"/>
                    <a:pt x="75" y="450"/>
                    <a:pt x="1" y="619"/>
                  </a:cubicBezTo>
                  <a:cubicBezTo>
                    <a:pt x="149" y="535"/>
                    <a:pt x="286" y="461"/>
                    <a:pt x="434" y="397"/>
                  </a:cubicBezTo>
                  <a:cubicBezTo>
                    <a:pt x="572" y="334"/>
                    <a:pt x="709" y="302"/>
                    <a:pt x="857" y="281"/>
                  </a:cubicBezTo>
                  <a:cubicBezTo>
                    <a:pt x="880" y="279"/>
                    <a:pt x="903" y="278"/>
                    <a:pt x="926" y="278"/>
                  </a:cubicBezTo>
                  <a:cubicBezTo>
                    <a:pt x="1040" y="278"/>
                    <a:pt x="1153" y="300"/>
                    <a:pt x="1259" y="345"/>
                  </a:cubicBezTo>
                  <a:cubicBezTo>
                    <a:pt x="1333" y="366"/>
                    <a:pt x="1407" y="397"/>
                    <a:pt x="1470" y="429"/>
                  </a:cubicBezTo>
                  <a:cubicBezTo>
                    <a:pt x="1544" y="461"/>
                    <a:pt x="1618" y="514"/>
                    <a:pt x="1692" y="545"/>
                  </a:cubicBezTo>
                  <a:cubicBezTo>
                    <a:pt x="1661" y="471"/>
                    <a:pt x="1618" y="387"/>
                    <a:pt x="1566" y="323"/>
                  </a:cubicBezTo>
                  <a:cubicBezTo>
                    <a:pt x="1502" y="249"/>
                    <a:pt x="1439" y="196"/>
                    <a:pt x="1365" y="144"/>
                  </a:cubicBezTo>
                  <a:cubicBezTo>
                    <a:pt x="1232" y="46"/>
                    <a:pt x="1077" y="1"/>
                    <a:pt x="919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53"/>
            <p:cNvSpPr/>
            <p:nvPr/>
          </p:nvSpPr>
          <p:spPr>
            <a:xfrm>
              <a:off x="6937225" y="2172400"/>
              <a:ext cx="251150" cy="223400"/>
            </a:xfrm>
            <a:custGeom>
              <a:avLst/>
              <a:gdLst/>
              <a:ahLst/>
              <a:cxnLst/>
              <a:rect l="l" t="t" r="r" b="b"/>
              <a:pathLst>
                <a:path w="10046" h="8936" extrusionOk="0">
                  <a:moveTo>
                    <a:pt x="8946" y="0"/>
                  </a:moveTo>
                  <a:cubicBezTo>
                    <a:pt x="8586" y="656"/>
                    <a:pt x="7053" y="1798"/>
                    <a:pt x="7053" y="1798"/>
                  </a:cubicBezTo>
                  <a:lnTo>
                    <a:pt x="7793" y="698"/>
                  </a:lnTo>
                  <a:cubicBezTo>
                    <a:pt x="7713" y="694"/>
                    <a:pt x="7633" y="692"/>
                    <a:pt x="7555" y="692"/>
                  </a:cubicBezTo>
                  <a:cubicBezTo>
                    <a:pt x="5939" y="692"/>
                    <a:pt x="4938" y="1491"/>
                    <a:pt x="4938" y="1491"/>
                  </a:cubicBezTo>
                  <a:lnTo>
                    <a:pt x="5774" y="571"/>
                  </a:lnTo>
                  <a:lnTo>
                    <a:pt x="5774" y="571"/>
                  </a:lnTo>
                  <a:cubicBezTo>
                    <a:pt x="3394" y="793"/>
                    <a:pt x="2422" y="2422"/>
                    <a:pt x="2422" y="2422"/>
                  </a:cubicBezTo>
                  <a:cubicBezTo>
                    <a:pt x="0" y="3437"/>
                    <a:pt x="1851" y="8936"/>
                    <a:pt x="1851" y="8936"/>
                  </a:cubicBezTo>
                  <a:lnTo>
                    <a:pt x="2115" y="8936"/>
                  </a:lnTo>
                  <a:lnTo>
                    <a:pt x="2115" y="6916"/>
                  </a:lnTo>
                  <a:cubicBezTo>
                    <a:pt x="2115" y="6916"/>
                    <a:pt x="2993" y="6472"/>
                    <a:pt x="2950" y="4230"/>
                  </a:cubicBezTo>
                  <a:lnTo>
                    <a:pt x="2950" y="4230"/>
                  </a:lnTo>
                  <a:cubicBezTo>
                    <a:pt x="3743" y="4436"/>
                    <a:pt x="4558" y="4539"/>
                    <a:pt x="5372" y="4539"/>
                  </a:cubicBezTo>
                  <a:cubicBezTo>
                    <a:pt x="6186" y="4539"/>
                    <a:pt x="7000" y="4436"/>
                    <a:pt x="7793" y="4230"/>
                  </a:cubicBezTo>
                  <a:lnTo>
                    <a:pt x="7793" y="4230"/>
                  </a:lnTo>
                  <a:cubicBezTo>
                    <a:pt x="7793" y="4230"/>
                    <a:pt x="7487" y="6514"/>
                    <a:pt x="8766" y="6736"/>
                  </a:cubicBezTo>
                  <a:lnTo>
                    <a:pt x="8724" y="8809"/>
                  </a:lnTo>
                  <a:lnTo>
                    <a:pt x="8724" y="8809"/>
                  </a:lnTo>
                  <a:lnTo>
                    <a:pt x="9030" y="8766"/>
                  </a:lnTo>
                  <a:cubicBezTo>
                    <a:pt x="10046" y="6250"/>
                    <a:pt x="9601" y="3257"/>
                    <a:pt x="9601" y="3257"/>
                  </a:cubicBezTo>
                  <a:cubicBezTo>
                    <a:pt x="9813" y="2496"/>
                    <a:pt x="9781" y="1703"/>
                    <a:pt x="9517" y="962"/>
                  </a:cubicBezTo>
                  <a:cubicBezTo>
                    <a:pt x="9517" y="1713"/>
                    <a:pt x="8851" y="2644"/>
                    <a:pt x="8851" y="2644"/>
                  </a:cubicBezTo>
                  <a:cubicBezTo>
                    <a:pt x="9432" y="1756"/>
                    <a:pt x="8946" y="1"/>
                    <a:pt x="8946" y="0"/>
                  </a:cubicBezTo>
                  <a:close/>
                </a:path>
              </a:pathLst>
            </a:custGeom>
            <a:solidFill>
              <a:srgbClr val="FCE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53"/>
            <p:cNvSpPr/>
            <p:nvPr/>
          </p:nvSpPr>
          <p:spPr>
            <a:xfrm>
              <a:off x="6937225" y="2228975"/>
              <a:ext cx="126900" cy="166825"/>
            </a:xfrm>
            <a:custGeom>
              <a:avLst/>
              <a:gdLst/>
              <a:ahLst/>
              <a:cxnLst/>
              <a:rect l="l" t="t" r="r" b="b"/>
              <a:pathLst>
                <a:path w="5076" h="6673" extrusionOk="0">
                  <a:moveTo>
                    <a:pt x="2538" y="0"/>
                  </a:moveTo>
                  <a:cubicBezTo>
                    <a:pt x="2496" y="42"/>
                    <a:pt x="2464" y="106"/>
                    <a:pt x="2422" y="159"/>
                  </a:cubicBezTo>
                  <a:cubicBezTo>
                    <a:pt x="0" y="1174"/>
                    <a:pt x="1851" y="6673"/>
                    <a:pt x="1851" y="6673"/>
                  </a:cubicBezTo>
                  <a:lnTo>
                    <a:pt x="2115" y="6673"/>
                  </a:lnTo>
                  <a:lnTo>
                    <a:pt x="2115" y="4653"/>
                  </a:lnTo>
                  <a:cubicBezTo>
                    <a:pt x="2115" y="4653"/>
                    <a:pt x="2993" y="4209"/>
                    <a:pt x="2950" y="1967"/>
                  </a:cubicBezTo>
                  <a:lnTo>
                    <a:pt x="2950" y="1967"/>
                  </a:lnTo>
                  <a:cubicBezTo>
                    <a:pt x="3638" y="2157"/>
                    <a:pt x="4357" y="2252"/>
                    <a:pt x="5076" y="2274"/>
                  </a:cubicBezTo>
                  <a:cubicBezTo>
                    <a:pt x="4589" y="2062"/>
                    <a:pt x="4124" y="1808"/>
                    <a:pt x="3690" y="1523"/>
                  </a:cubicBezTo>
                  <a:cubicBezTo>
                    <a:pt x="3151" y="1142"/>
                    <a:pt x="2749" y="613"/>
                    <a:pt x="2538" y="0"/>
                  </a:cubicBezTo>
                  <a:close/>
                </a:path>
              </a:pathLst>
            </a:custGeom>
            <a:solidFill>
              <a:srgbClr val="E7C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Szövegdoboz 1">
            <a:extLst>
              <a:ext uri="{FF2B5EF4-FFF2-40B4-BE49-F238E27FC236}">
                <a16:creationId xmlns:a16="http://schemas.microsoft.com/office/drawing/2014/main" id="{C63CCB70-9CC8-41E6-B707-A4A3B7610C55}"/>
              </a:ext>
            </a:extLst>
          </p:cNvPr>
          <p:cNvSpPr txBox="1"/>
          <p:nvPr/>
        </p:nvSpPr>
        <p:spPr>
          <a:xfrm>
            <a:off x="728870" y="3343695"/>
            <a:ext cx="1212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/>
              <a:t>nincs</a:t>
            </a:r>
          </a:p>
        </p:txBody>
      </p:sp>
      <p:sp>
        <p:nvSpPr>
          <p:cNvPr id="182" name="Szövegdoboz 181">
            <a:extLst>
              <a:ext uri="{FF2B5EF4-FFF2-40B4-BE49-F238E27FC236}">
                <a16:creationId xmlns:a16="http://schemas.microsoft.com/office/drawing/2014/main" id="{ADDEFC11-A5E6-44D0-A930-FCD9162CB7AF}"/>
              </a:ext>
            </a:extLst>
          </p:cNvPr>
          <p:cNvSpPr txBox="1"/>
          <p:nvPr/>
        </p:nvSpPr>
        <p:spPr>
          <a:xfrm>
            <a:off x="7155032" y="1403279"/>
            <a:ext cx="1212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/>
              <a:t>2</a:t>
            </a:r>
          </a:p>
        </p:txBody>
      </p:sp>
      <p:sp>
        <p:nvSpPr>
          <p:cNvPr id="183" name="Szövegdoboz 182">
            <a:extLst>
              <a:ext uri="{FF2B5EF4-FFF2-40B4-BE49-F238E27FC236}">
                <a16:creationId xmlns:a16="http://schemas.microsoft.com/office/drawing/2014/main" id="{705DCA8B-4474-4BE8-9151-2B57A5A18EA9}"/>
              </a:ext>
            </a:extLst>
          </p:cNvPr>
          <p:cNvSpPr txBox="1"/>
          <p:nvPr/>
        </p:nvSpPr>
        <p:spPr>
          <a:xfrm>
            <a:off x="716919" y="1454606"/>
            <a:ext cx="1212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/>
              <a:t>1</a:t>
            </a:r>
          </a:p>
        </p:txBody>
      </p:sp>
      <p:sp>
        <p:nvSpPr>
          <p:cNvPr id="184" name="Szövegdoboz 183">
            <a:extLst>
              <a:ext uri="{FF2B5EF4-FFF2-40B4-BE49-F238E27FC236}">
                <a16:creationId xmlns:a16="http://schemas.microsoft.com/office/drawing/2014/main" id="{1D2B6BF3-2639-4EA6-82FE-F220DB1B1F91}"/>
              </a:ext>
            </a:extLst>
          </p:cNvPr>
          <p:cNvSpPr txBox="1"/>
          <p:nvPr/>
        </p:nvSpPr>
        <p:spPr>
          <a:xfrm>
            <a:off x="7175465" y="3341805"/>
            <a:ext cx="1212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/>
              <a:t>több</a:t>
            </a:r>
          </a:p>
        </p:txBody>
      </p:sp>
      <p:grpSp>
        <p:nvGrpSpPr>
          <p:cNvPr id="113" name="Google Shape;1232;p34">
            <a:extLst>
              <a:ext uri="{FF2B5EF4-FFF2-40B4-BE49-F238E27FC236}">
                <a16:creationId xmlns:a16="http://schemas.microsoft.com/office/drawing/2014/main" id="{38A181E1-5E45-4FDC-9281-01DD75B4973D}"/>
              </a:ext>
            </a:extLst>
          </p:cNvPr>
          <p:cNvGrpSpPr/>
          <p:nvPr/>
        </p:nvGrpSpPr>
        <p:grpSpPr>
          <a:xfrm>
            <a:off x="7433247" y="3822793"/>
            <a:ext cx="675793" cy="786411"/>
            <a:chOff x="3171738" y="605325"/>
            <a:chExt cx="675793" cy="786411"/>
          </a:xfrm>
        </p:grpSpPr>
        <p:grpSp>
          <p:nvGrpSpPr>
            <p:cNvPr id="114" name="Google Shape;1233;p34">
              <a:extLst>
                <a:ext uri="{FF2B5EF4-FFF2-40B4-BE49-F238E27FC236}">
                  <a16:creationId xmlns:a16="http://schemas.microsoft.com/office/drawing/2014/main" id="{75EFC86E-E0CF-4956-BC24-C927A83472AE}"/>
                </a:ext>
              </a:extLst>
            </p:cNvPr>
            <p:cNvGrpSpPr/>
            <p:nvPr/>
          </p:nvGrpSpPr>
          <p:grpSpPr>
            <a:xfrm>
              <a:off x="3171738" y="605325"/>
              <a:ext cx="675775" cy="786411"/>
              <a:chOff x="242875" y="2938775"/>
              <a:chExt cx="504950" cy="585825"/>
            </a:xfrm>
          </p:grpSpPr>
          <p:sp>
            <p:nvSpPr>
              <p:cNvPr id="116" name="Google Shape;1234;p34">
                <a:extLst>
                  <a:ext uri="{FF2B5EF4-FFF2-40B4-BE49-F238E27FC236}">
                    <a16:creationId xmlns:a16="http://schemas.microsoft.com/office/drawing/2014/main" id="{3EDE773C-C96F-4873-89C2-841FD2F284A0}"/>
                  </a:ext>
                </a:extLst>
              </p:cNvPr>
              <p:cNvSpPr/>
              <p:nvPr/>
            </p:nvSpPr>
            <p:spPr>
              <a:xfrm>
                <a:off x="246575" y="3247000"/>
                <a:ext cx="501250" cy="277600"/>
              </a:xfrm>
              <a:custGeom>
                <a:avLst/>
                <a:gdLst/>
                <a:ahLst/>
                <a:cxnLst/>
                <a:rect l="l" t="t" r="r" b="b"/>
                <a:pathLst>
                  <a:path w="20050" h="11104" extrusionOk="0">
                    <a:moveTo>
                      <a:pt x="8259" y="1"/>
                    </a:moveTo>
                    <a:cubicBezTo>
                      <a:pt x="8259" y="1"/>
                      <a:pt x="8597" y="2613"/>
                      <a:pt x="7519" y="3395"/>
                    </a:cubicBezTo>
                    <a:cubicBezTo>
                      <a:pt x="6683" y="4008"/>
                      <a:pt x="1872" y="5013"/>
                      <a:pt x="1090" y="7128"/>
                    </a:cubicBezTo>
                    <a:cubicBezTo>
                      <a:pt x="603" y="8418"/>
                      <a:pt x="244" y="9750"/>
                      <a:pt x="0" y="11104"/>
                    </a:cubicBezTo>
                    <a:lnTo>
                      <a:pt x="20049" y="11104"/>
                    </a:lnTo>
                    <a:cubicBezTo>
                      <a:pt x="19806" y="9750"/>
                      <a:pt x="19447" y="8418"/>
                      <a:pt x="18960" y="7128"/>
                    </a:cubicBezTo>
                    <a:cubicBezTo>
                      <a:pt x="18178" y="5013"/>
                      <a:pt x="13377" y="4008"/>
                      <a:pt x="12531" y="3395"/>
                    </a:cubicBezTo>
                    <a:cubicBezTo>
                      <a:pt x="11452" y="2613"/>
                      <a:pt x="11791" y="1"/>
                      <a:pt x="11791" y="1"/>
                    </a:cubicBezTo>
                    <a:lnTo>
                      <a:pt x="11791" y="1"/>
                    </a:lnTo>
                    <a:lnTo>
                      <a:pt x="10025" y="54"/>
                    </a:lnTo>
                    <a:lnTo>
                      <a:pt x="8259" y="1"/>
                    </a:lnTo>
                    <a:close/>
                  </a:path>
                </a:pathLst>
              </a:custGeom>
              <a:solidFill>
                <a:srgbClr val="FFCC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235;p34">
                <a:extLst>
                  <a:ext uri="{FF2B5EF4-FFF2-40B4-BE49-F238E27FC236}">
                    <a16:creationId xmlns:a16="http://schemas.microsoft.com/office/drawing/2014/main" id="{84265C52-60F3-482F-BBE6-AC908B751FA8}"/>
                  </a:ext>
                </a:extLst>
              </p:cNvPr>
              <p:cNvSpPr/>
              <p:nvPr/>
            </p:nvSpPr>
            <p:spPr>
              <a:xfrm>
                <a:off x="453025" y="3247000"/>
                <a:ext cx="96525" cy="72725"/>
              </a:xfrm>
              <a:custGeom>
                <a:avLst/>
                <a:gdLst/>
                <a:ahLst/>
                <a:cxnLst/>
                <a:rect l="l" t="t" r="r" b="b"/>
                <a:pathLst>
                  <a:path w="3861" h="290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3" y="403"/>
                      <a:pt x="64" y="815"/>
                      <a:pt x="43" y="1217"/>
                    </a:cubicBezTo>
                    <a:cubicBezTo>
                      <a:pt x="487" y="1608"/>
                      <a:pt x="963" y="1957"/>
                      <a:pt x="1481" y="2253"/>
                    </a:cubicBezTo>
                    <a:cubicBezTo>
                      <a:pt x="2200" y="2655"/>
                      <a:pt x="3036" y="2824"/>
                      <a:pt x="3861" y="2909"/>
                    </a:cubicBezTo>
                    <a:cubicBezTo>
                      <a:pt x="3290" y="1862"/>
                      <a:pt x="3533" y="1"/>
                      <a:pt x="3533" y="1"/>
                    </a:cubicBezTo>
                    <a:lnTo>
                      <a:pt x="3533" y="1"/>
                    </a:lnTo>
                    <a:lnTo>
                      <a:pt x="1767" y="4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391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236;p34">
                <a:extLst>
                  <a:ext uri="{FF2B5EF4-FFF2-40B4-BE49-F238E27FC236}">
                    <a16:creationId xmlns:a16="http://schemas.microsoft.com/office/drawing/2014/main" id="{2AD16617-892A-48B4-B0B5-0B65D17D6544}"/>
                  </a:ext>
                </a:extLst>
              </p:cNvPr>
              <p:cNvSpPr/>
              <p:nvPr/>
            </p:nvSpPr>
            <p:spPr>
              <a:xfrm>
                <a:off x="242875" y="3331875"/>
                <a:ext cx="504950" cy="192725"/>
              </a:xfrm>
              <a:custGeom>
                <a:avLst/>
                <a:gdLst/>
                <a:ahLst/>
                <a:cxnLst/>
                <a:rect l="l" t="t" r="r" b="b"/>
                <a:pathLst>
                  <a:path w="20198" h="7709" extrusionOk="0">
                    <a:moveTo>
                      <a:pt x="7476" y="0"/>
                    </a:moveTo>
                    <a:cubicBezTo>
                      <a:pt x="6408" y="624"/>
                      <a:pt x="1861" y="1650"/>
                      <a:pt x="1089" y="3701"/>
                    </a:cubicBezTo>
                    <a:cubicBezTo>
                      <a:pt x="614" y="5002"/>
                      <a:pt x="244" y="6345"/>
                      <a:pt x="0" y="7709"/>
                    </a:cubicBezTo>
                    <a:lnTo>
                      <a:pt x="20197" y="7709"/>
                    </a:lnTo>
                    <a:cubicBezTo>
                      <a:pt x="19954" y="6345"/>
                      <a:pt x="19595" y="5002"/>
                      <a:pt x="19108" y="3701"/>
                    </a:cubicBezTo>
                    <a:cubicBezTo>
                      <a:pt x="18410" y="1829"/>
                      <a:pt x="14593" y="825"/>
                      <a:pt x="13102" y="180"/>
                    </a:cubicBezTo>
                    <a:cubicBezTo>
                      <a:pt x="12277" y="582"/>
                      <a:pt x="11368" y="783"/>
                      <a:pt x="10458" y="783"/>
                    </a:cubicBezTo>
                    <a:cubicBezTo>
                      <a:pt x="9411" y="783"/>
                      <a:pt x="8386" y="518"/>
                      <a:pt x="7476" y="0"/>
                    </a:cubicBezTo>
                    <a:close/>
                  </a:path>
                </a:pathLst>
              </a:custGeom>
              <a:solidFill>
                <a:srgbClr val="E049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237;p34">
                <a:extLst>
                  <a:ext uri="{FF2B5EF4-FFF2-40B4-BE49-F238E27FC236}">
                    <a16:creationId xmlns:a16="http://schemas.microsoft.com/office/drawing/2014/main" id="{913CA727-55DD-4049-9709-F35B8AE13343}"/>
                  </a:ext>
                </a:extLst>
              </p:cNvPr>
              <p:cNvSpPr/>
              <p:nvPr/>
            </p:nvSpPr>
            <p:spPr>
              <a:xfrm>
                <a:off x="242875" y="3400600"/>
                <a:ext cx="89100" cy="124000"/>
              </a:xfrm>
              <a:custGeom>
                <a:avLst/>
                <a:gdLst/>
                <a:ahLst/>
                <a:cxnLst/>
                <a:rect l="l" t="t" r="r" b="b"/>
                <a:pathLst>
                  <a:path w="3564" h="4960" extrusionOk="0">
                    <a:moveTo>
                      <a:pt x="1766" y="0"/>
                    </a:moveTo>
                    <a:cubicBezTo>
                      <a:pt x="1470" y="265"/>
                      <a:pt x="1238" y="593"/>
                      <a:pt x="1089" y="952"/>
                    </a:cubicBezTo>
                    <a:cubicBezTo>
                      <a:pt x="614" y="2253"/>
                      <a:pt x="244" y="3596"/>
                      <a:pt x="0" y="4960"/>
                    </a:cubicBezTo>
                    <a:lnTo>
                      <a:pt x="3564" y="4960"/>
                    </a:lnTo>
                    <a:cubicBezTo>
                      <a:pt x="3247" y="2581"/>
                      <a:pt x="2432" y="963"/>
                      <a:pt x="1766" y="0"/>
                    </a:cubicBezTo>
                    <a:close/>
                  </a:path>
                </a:pathLst>
              </a:custGeom>
              <a:solidFill>
                <a:srgbClr val="D6D2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38;p34">
                <a:extLst>
                  <a:ext uri="{FF2B5EF4-FFF2-40B4-BE49-F238E27FC236}">
                    <a16:creationId xmlns:a16="http://schemas.microsoft.com/office/drawing/2014/main" id="{B0837693-56B7-41A3-9DBD-90178F54438B}"/>
                  </a:ext>
                </a:extLst>
              </p:cNvPr>
              <p:cNvSpPr/>
              <p:nvPr/>
            </p:nvSpPr>
            <p:spPr>
              <a:xfrm>
                <a:off x="409675" y="3331875"/>
                <a:ext cx="181900" cy="41850"/>
              </a:xfrm>
              <a:custGeom>
                <a:avLst/>
                <a:gdLst/>
                <a:ahLst/>
                <a:cxnLst/>
                <a:rect l="l" t="t" r="r" b="b"/>
                <a:pathLst>
                  <a:path w="7276" h="1674" extrusionOk="0">
                    <a:moveTo>
                      <a:pt x="804" y="0"/>
                    </a:moveTo>
                    <a:cubicBezTo>
                      <a:pt x="540" y="138"/>
                      <a:pt x="276" y="264"/>
                      <a:pt x="1" y="360"/>
                    </a:cubicBezTo>
                    <a:cubicBezTo>
                      <a:pt x="605" y="902"/>
                      <a:pt x="1784" y="1673"/>
                      <a:pt x="3607" y="1673"/>
                    </a:cubicBezTo>
                    <a:cubicBezTo>
                      <a:pt x="3666" y="1673"/>
                      <a:pt x="3726" y="1672"/>
                      <a:pt x="3786" y="1671"/>
                    </a:cubicBezTo>
                    <a:cubicBezTo>
                      <a:pt x="5045" y="1650"/>
                      <a:pt x="6261" y="1248"/>
                      <a:pt x="7276" y="518"/>
                    </a:cubicBezTo>
                    <a:cubicBezTo>
                      <a:pt x="6948" y="391"/>
                      <a:pt x="6663" y="286"/>
                      <a:pt x="6430" y="190"/>
                    </a:cubicBezTo>
                    <a:cubicBezTo>
                      <a:pt x="5625" y="572"/>
                      <a:pt x="4739" y="783"/>
                      <a:pt x="3851" y="783"/>
                    </a:cubicBezTo>
                    <a:cubicBezTo>
                      <a:pt x="3830" y="783"/>
                      <a:pt x="3808" y="783"/>
                      <a:pt x="3786" y="783"/>
                    </a:cubicBezTo>
                    <a:cubicBezTo>
                      <a:pt x="3767" y="783"/>
                      <a:pt x="3748" y="783"/>
                      <a:pt x="3728" y="783"/>
                    </a:cubicBezTo>
                    <a:cubicBezTo>
                      <a:pt x="2701" y="783"/>
                      <a:pt x="1697" y="509"/>
                      <a:pt x="804" y="0"/>
                    </a:cubicBezTo>
                    <a:close/>
                  </a:path>
                </a:pathLst>
              </a:custGeom>
              <a:solidFill>
                <a:srgbClr val="D6D2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39;p34">
                <a:extLst>
                  <a:ext uri="{FF2B5EF4-FFF2-40B4-BE49-F238E27FC236}">
                    <a16:creationId xmlns:a16="http://schemas.microsoft.com/office/drawing/2014/main" id="{F3BD3F9A-864F-4BC8-A0B9-36B6C935929A}"/>
                  </a:ext>
                </a:extLst>
              </p:cNvPr>
              <p:cNvSpPr/>
              <p:nvPr/>
            </p:nvSpPr>
            <p:spPr>
              <a:xfrm>
                <a:off x="564325" y="3128250"/>
                <a:ext cx="51850" cy="59400"/>
              </a:xfrm>
              <a:custGeom>
                <a:avLst/>
                <a:gdLst/>
                <a:ahLst/>
                <a:cxnLst/>
                <a:rect l="l" t="t" r="r" b="b"/>
                <a:pathLst>
                  <a:path w="2074" h="2376" extrusionOk="0">
                    <a:moveTo>
                      <a:pt x="1081" y="1"/>
                    </a:moveTo>
                    <a:cubicBezTo>
                      <a:pt x="841" y="1"/>
                      <a:pt x="477" y="109"/>
                      <a:pt x="286" y="701"/>
                    </a:cubicBezTo>
                    <a:cubicBezTo>
                      <a:pt x="1" y="1589"/>
                      <a:pt x="265" y="2276"/>
                      <a:pt x="794" y="2350"/>
                    </a:cubicBezTo>
                    <a:cubicBezTo>
                      <a:pt x="851" y="2367"/>
                      <a:pt x="909" y="2376"/>
                      <a:pt x="967" y="2376"/>
                    </a:cubicBezTo>
                    <a:cubicBezTo>
                      <a:pt x="1410" y="2376"/>
                      <a:pt x="1845" y="1885"/>
                      <a:pt x="1957" y="1071"/>
                    </a:cubicBezTo>
                    <a:cubicBezTo>
                      <a:pt x="2073" y="151"/>
                      <a:pt x="1375" y="56"/>
                      <a:pt x="1312" y="35"/>
                    </a:cubicBezTo>
                    <a:cubicBezTo>
                      <a:pt x="1291" y="28"/>
                      <a:pt x="1201" y="1"/>
                      <a:pt x="1081" y="1"/>
                    </a:cubicBezTo>
                    <a:close/>
                  </a:path>
                </a:pathLst>
              </a:custGeom>
              <a:solidFill>
                <a:srgbClr val="F391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40;p34">
                <a:extLst>
                  <a:ext uri="{FF2B5EF4-FFF2-40B4-BE49-F238E27FC236}">
                    <a16:creationId xmlns:a16="http://schemas.microsoft.com/office/drawing/2014/main" id="{A71D9129-3281-48C6-A482-8CEDBB868C7A}"/>
                  </a:ext>
                </a:extLst>
              </p:cNvPr>
              <p:cNvSpPr/>
              <p:nvPr/>
            </p:nvSpPr>
            <p:spPr>
              <a:xfrm>
                <a:off x="380325" y="3128250"/>
                <a:ext cx="52125" cy="5940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2376" extrusionOk="0">
                    <a:moveTo>
                      <a:pt x="1004" y="1"/>
                    </a:moveTo>
                    <a:cubicBezTo>
                      <a:pt x="883" y="1"/>
                      <a:pt x="794" y="28"/>
                      <a:pt x="773" y="35"/>
                    </a:cubicBezTo>
                    <a:cubicBezTo>
                      <a:pt x="709" y="56"/>
                      <a:pt x="1" y="151"/>
                      <a:pt x="128" y="1071"/>
                    </a:cubicBezTo>
                    <a:cubicBezTo>
                      <a:pt x="231" y="1885"/>
                      <a:pt x="665" y="2376"/>
                      <a:pt x="1115" y="2376"/>
                    </a:cubicBezTo>
                    <a:cubicBezTo>
                      <a:pt x="1174" y="2376"/>
                      <a:pt x="1232" y="2367"/>
                      <a:pt x="1291" y="2350"/>
                    </a:cubicBezTo>
                    <a:cubicBezTo>
                      <a:pt x="1809" y="2276"/>
                      <a:pt x="2084" y="1589"/>
                      <a:pt x="1799" y="701"/>
                    </a:cubicBezTo>
                    <a:cubicBezTo>
                      <a:pt x="1608" y="109"/>
                      <a:pt x="1244" y="1"/>
                      <a:pt x="1004" y="1"/>
                    </a:cubicBezTo>
                    <a:close/>
                  </a:path>
                </a:pathLst>
              </a:custGeom>
              <a:solidFill>
                <a:srgbClr val="F391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41;p34">
                <a:extLst>
                  <a:ext uri="{FF2B5EF4-FFF2-40B4-BE49-F238E27FC236}">
                    <a16:creationId xmlns:a16="http://schemas.microsoft.com/office/drawing/2014/main" id="{A198570D-23B7-4B1E-953B-4C97965C4F3F}"/>
                  </a:ext>
                </a:extLst>
              </p:cNvPr>
              <p:cNvSpPr/>
              <p:nvPr/>
            </p:nvSpPr>
            <p:spPr>
              <a:xfrm>
                <a:off x="401725" y="3019600"/>
                <a:ext cx="196750" cy="249250"/>
              </a:xfrm>
              <a:custGeom>
                <a:avLst/>
                <a:gdLst/>
                <a:ahLst/>
                <a:cxnLst/>
                <a:rect l="l" t="t" r="r" b="b"/>
                <a:pathLst>
                  <a:path w="7870" h="9970" extrusionOk="0">
                    <a:moveTo>
                      <a:pt x="3671" y="1"/>
                    </a:moveTo>
                    <a:cubicBezTo>
                      <a:pt x="2870" y="1"/>
                      <a:pt x="650" y="308"/>
                      <a:pt x="350" y="3651"/>
                    </a:cubicBezTo>
                    <a:cubicBezTo>
                      <a:pt x="1" y="7445"/>
                      <a:pt x="1641" y="9970"/>
                      <a:pt x="3755" y="9970"/>
                    </a:cubicBezTo>
                    <a:cubicBezTo>
                      <a:pt x="3814" y="9970"/>
                      <a:pt x="3875" y="9968"/>
                      <a:pt x="3935" y="9964"/>
                    </a:cubicBezTo>
                    <a:cubicBezTo>
                      <a:pt x="3996" y="9968"/>
                      <a:pt x="4056" y="9970"/>
                      <a:pt x="4116" y="9970"/>
                    </a:cubicBezTo>
                    <a:cubicBezTo>
                      <a:pt x="6229" y="9970"/>
                      <a:pt x="7869" y="7445"/>
                      <a:pt x="7520" y="3651"/>
                    </a:cubicBezTo>
                    <a:cubicBezTo>
                      <a:pt x="7220" y="308"/>
                      <a:pt x="4992" y="1"/>
                      <a:pt x="4196" y="1"/>
                    </a:cubicBezTo>
                    <a:cubicBezTo>
                      <a:pt x="4066" y="1"/>
                      <a:pt x="3974" y="9"/>
                      <a:pt x="3935" y="13"/>
                    </a:cubicBezTo>
                    <a:cubicBezTo>
                      <a:pt x="3895" y="9"/>
                      <a:pt x="3802" y="1"/>
                      <a:pt x="3671" y="1"/>
                    </a:cubicBezTo>
                    <a:close/>
                  </a:path>
                </a:pathLst>
              </a:custGeom>
              <a:solidFill>
                <a:srgbClr val="FFCC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2;p34">
                <a:extLst>
                  <a:ext uri="{FF2B5EF4-FFF2-40B4-BE49-F238E27FC236}">
                    <a16:creationId xmlns:a16="http://schemas.microsoft.com/office/drawing/2014/main" id="{1D8118FC-0233-4BFA-BCEE-0ED736A4A129}"/>
                  </a:ext>
                </a:extLst>
              </p:cNvPr>
              <p:cNvSpPr/>
              <p:nvPr/>
            </p:nvSpPr>
            <p:spPr>
              <a:xfrm>
                <a:off x="501150" y="3143900"/>
                <a:ext cx="12725" cy="49200"/>
              </a:xfrm>
              <a:custGeom>
                <a:avLst/>
                <a:gdLst/>
                <a:ahLst/>
                <a:cxnLst/>
                <a:rect l="l" t="t" r="r" b="b"/>
                <a:pathLst>
                  <a:path w="509" h="1968" extrusionOk="0">
                    <a:moveTo>
                      <a:pt x="233" y="1"/>
                    </a:moveTo>
                    <a:cubicBezTo>
                      <a:pt x="223" y="265"/>
                      <a:pt x="244" y="519"/>
                      <a:pt x="265" y="783"/>
                    </a:cubicBezTo>
                    <a:cubicBezTo>
                      <a:pt x="295" y="1028"/>
                      <a:pt x="336" y="1273"/>
                      <a:pt x="386" y="1518"/>
                    </a:cubicBezTo>
                    <a:lnTo>
                      <a:pt x="386" y="1518"/>
                    </a:lnTo>
                    <a:cubicBezTo>
                      <a:pt x="319" y="1587"/>
                      <a:pt x="260" y="1656"/>
                      <a:pt x="201" y="1724"/>
                    </a:cubicBezTo>
                    <a:cubicBezTo>
                      <a:pt x="138" y="1809"/>
                      <a:pt x="64" y="1883"/>
                      <a:pt x="0" y="1968"/>
                    </a:cubicBezTo>
                    <a:cubicBezTo>
                      <a:pt x="85" y="1904"/>
                      <a:pt x="170" y="1841"/>
                      <a:pt x="254" y="1777"/>
                    </a:cubicBezTo>
                    <a:cubicBezTo>
                      <a:pt x="328" y="1714"/>
                      <a:pt x="413" y="1650"/>
                      <a:pt x="487" y="1587"/>
                    </a:cubicBezTo>
                    <a:lnTo>
                      <a:pt x="508" y="1566"/>
                    </a:lnTo>
                    <a:lnTo>
                      <a:pt x="508" y="1534"/>
                    </a:lnTo>
                    <a:cubicBezTo>
                      <a:pt x="487" y="1270"/>
                      <a:pt x="455" y="1016"/>
                      <a:pt x="413" y="762"/>
                    </a:cubicBezTo>
                    <a:cubicBezTo>
                      <a:pt x="371" y="508"/>
                      <a:pt x="307" y="255"/>
                      <a:pt x="233" y="1"/>
                    </a:cubicBezTo>
                    <a:close/>
                  </a:path>
                </a:pathLst>
              </a:custGeom>
              <a:solidFill>
                <a:srgbClr val="DC77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43;p34">
                <a:extLst>
                  <a:ext uri="{FF2B5EF4-FFF2-40B4-BE49-F238E27FC236}">
                    <a16:creationId xmlns:a16="http://schemas.microsoft.com/office/drawing/2014/main" id="{6FD1C156-E591-4158-9081-F7D2CF81F1BF}"/>
                  </a:ext>
                </a:extLst>
              </p:cNvPr>
              <p:cNvSpPr/>
              <p:nvPr/>
            </p:nvSpPr>
            <p:spPr>
              <a:xfrm>
                <a:off x="473925" y="3214750"/>
                <a:ext cx="57125" cy="10925"/>
              </a:xfrm>
              <a:custGeom>
                <a:avLst/>
                <a:gdLst/>
                <a:ahLst/>
                <a:cxnLst/>
                <a:rect l="l" t="t" r="r" b="b"/>
                <a:pathLst>
                  <a:path w="2285" h="437" extrusionOk="0">
                    <a:moveTo>
                      <a:pt x="2284" y="1"/>
                    </a:moveTo>
                    <a:lnTo>
                      <a:pt x="2284" y="1"/>
                    </a:lnTo>
                    <a:cubicBezTo>
                      <a:pt x="1925" y="170"/>
                      <a:pt x="1544" y="265"/>
                      <a:pt x="1142" y="286"/>
                    </a:cubicBezTo>
                    <a:cubicBezTo>
                      <a:pt x="1123" y="287"/>
                      <a:pt x="1103" y="287"/>
                      <a:pt x="1083" y="287"/>
                    </a:cubicBezTo>
                    <a:cubicBezTo>
                      <a:pt x="712" y="287"/>
                      <a:pt x="342" y="193"/>
                      <a:pt x="0" y="22"/>
                    </a:cubicBezTo>
                    <a:lnTo>
                      <a:pt x="0" y="22"/>
                    </a:lnTo>
                    <a:cubicBezTo>
                      <a:pt x="159" y="159"/>
                      <a:pt x="339" y="276"/>
                      <a:pt x="529" y="339"/>
                    </a:cubicBezTo>
                    <a:cubicBezTo>
                      <a:pt x="705" y="404"/>
                      <a:pt x="889" y="436"/>
                      <a:pt x="1074" y="436"/>
                    </a:cubicBezTo>
                    <a:cubicBezTo>
                      <a:pt x="1100" y="436"/>
                      <a:pt x="1126" y="436"/>
                      <a:pt x="1153" y="434"/>
                    </a:cubicBezTo>
                    <a:cubicBezTo>
                      <a:pt x="1565" y="424"/>
                      <a:pt x="1967" y="276"/>
                      <a:pt x="2284" y="1"/>
                    </a:cubicBezTo>
                    <a:close/>
                  </a:path>
                </a:pathLst>
              </a:custGeom>
              <a:solidFill>
                <a:srgbClr val="DC77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44;p34">
                <a:extLst>
                  <a:ext uri="{FF2B5EF4-FFF2-40B4-BE49-F238E27FC236}">
                    <a16:creationId xmlns:a16="http://schemas.microsoft.com/office/drawing/2014/main" id="{D638D24D-80DF-4FC8-976B-64941CF4A654}"/>
                  </a:ext>
                </a:extLst>
              </p:cNvPr>
              <p:cNvSpPr/>
              <p:nvPr/>
            </p:nvSpPr>
            <p:spPr>
              <a:xfrm>
                <a:off x="533925" y="3132275"/>
                <a:ext cx="12200" cy="26450"/>
              </a:xfrm>
              <a:custGeom>
                <a:avLst/>
                <a:gdLst/>
                <a:ahLst/>
                <a:cxnLst/>
                <a:rect l="l" t="t" r="r" b="b"/>
                <a:pathLst>
                  <a:path w="488" h="1058" extrusionOk="0">
                    <a:moveTo>
                      <a:pt x="244" y="0"/>
                    </a:moveTo>
                    <a:cubicBezTo>
                      <a:pt x="106" y="0"/>
                      <a:pt x="1" y="233"/>
                      <a:pt x="1" y="529"/>
                    </a:cubicBezTo>
                    <a:cubicBezTo>
                      <a:pt x="1" y="815"/>
                      <a:pt x="106" y="1058"/>
                      <a:pt x="244" y="1058"/>
                    </a:cubicBezTo>
                    <a:cubicBezTo>
                      <a:pt x="371" y="1058"/>
                      <a:pt x="487" y="815"/>
                      <a:pt x="487" y="529"/>
                    </a:cubicBezTo>
                    <a:cubicBezTo>
                      <a:pt x="487" y="233"/>
                      <a:pt x="371" y="0"/>
                      <a:pt x="244" y="0"/>
                    </a:cubicBezTo>
                    <a:close/>
                  </a:path>
                </a:pathLst>
              </a:custGeom>
              <a:solidFill>
                <a:srgbClr val="14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45;p34">
                <a:extLst>
                  <a:ext uri="{FF2B5EF4-FFF2-40B4-BE49-F238E27FC236}">
                    <a16:creationId xmlns:a16="http://schemas.microsoft.com/office/drawing/2014/main" id="{7BFF98D6-5E70-462D-B1CD-48FF17ED4335}"/>
                  </a:ext>
                </a:extLst>
              </p:cNvPr>
              <p:cNvSpPr/>
              <p:nvPr/>
            </p:nvSpPr>
            <p:spPr>
              <a:xfrm>
                <a:off x="450650" y="3132275"/>
                <a:ext cx="11925" cy="26450"/>
              </a:xfrm>
              <a:custGeom>
                <a:avLst/>
                <a:gdLst/>
                <a:ahLst/>
                <a:cxnLst/>
                <a:rect l="l" t="t" r="r" b="b"/>
                <a:pathLst>
                  <a:path w="477" h="1058" extrusionOk="0">
                    <a:moveTo>
                      <a:pt x="244" y="0"/>
                    </a:moveTo>
                    <a:cubicBezTo>
                      <a:pt x="107" y="0"/>
                      <a:pt x="1" y="233"/>
                      <a:pt x="1" y="529"/>
                    </a:cubicBezTo>
                    <a:cubicBezTo>
                      <a:pt x="1" y="815"/>
                      <a:pt x="107" y="1058"/>
                      <a:pt x="244" y="1058"/>
                    </a:cubicBezTo>
                    <a:cubicBezTo>
                      <a:pt x="371" y="1058"/>
                      <a:pt x="477" y="815"/>
                      <a:pt x="477" y="529"/>
                    </a:cubicBezTo>
                    <a:cubicBezTo>
                      <a:pt x="477" y="233"/>
                      <a:pt x="371" y="0"/>
                      <a:pt x="244" y="0"/>
                    </a:cubicBezTo>
                    <a:close/>
                  </a:path>
                </a:pathLst>
              </a:custGeom>
              <a:solidFill>
                <a:srgbClr val="14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46;p34">
                <a:extLst>
                  <a:ext uri="{FF2B5EF4-FFF2-40B4-BE49-F238E27FC236}">
                    <a16:creationId xmlns:a16="http://schemas.microsoft.com/office/drawing/2014/main" id="{AA846835-D56F-4BE5-8F50-FD176201BEAE}"/>
                  </a:ext>
                </a:extLst>
              </p:cNvPr>
              <p:cNvSpPr/>
              <p:nvPr/>
            </p:nvSpPr>
            <p:spPr>
              <a:xfrm>
                <a:off x="518600" y="3108350"/>
                <a:ext cx="42325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1693" h="620" extrusionOk="0">
                    <a:moveTo>
                      <a:pt x="774" y="1"/>
                    </a:moveTo>
                    <a:cubicBezTo>
                      <a:pt x="615" y="1"/>
                      <a:pt x="461" y="46"/>
                      <a:pt x="328" y="143"/>
                    </a:cubicBezTo>
                    <a:cubicBezTo>
                      <a:pt x="254" y="196"/>
                      <a:pt x="191" y="249"/>
                      <a:pt x="138" y="323"/>
                    </a:cubicBezTo>
                    <a:cubicBezTo>
                      <a:pt x="85" y="386"/>
                      <a:pt x="32" y="471"/>
                      <a:pt x="0" y="545"/>
                    </a:cubicBezTo>
                    <a:cubicBezTo>
                      <a:pt x="85" y="513"/>
                      <a:pt x="148" y="460"/>
                      <a:pt x="222" y="429"/>
                    </a:cubicBezTo>
                    <a:cubicBezTo>
                      <a:pt x="286" y="397"/>
                      <a:pt x="360" y="365"/>
                      <a:pt x="434" y="334"/>
                    </a:cubicBezTo>
                    <a:cubicBezTo>
                      <a:pt x="539" y="299"/>
                      <a:pt x="659" y="278"/>
                      <a:pt x="775" y="278"/>
                    </a:cubicBezTo>
                    <a:cubicBezTo>
                      <a:pt x="799" y="278"/>
                      <a:pt x="823" y="279"/>
                      <a:pt x="846" y="281"/>
                    </a:cubicBezTo>
                    <a:cubicBezTo>
                      <a:pt x="984" y="302"/>
                      <a:pt x="1132" y="334"/>
                      <a:pt x="1259" y="397"/>
                    </a:cubicBezTo>
                    <a:cubicBezTo>
                      <a:pt x="1407" y="460"/>
                      <a:pt x="1555" y="535"/>
                      <a:pt x="1692" y="619"/>
                    </a:cubicBezTo>
                    <a:cubicBezTo>
                      <a:pt x="1629" y="450"/>
                      <a:pt x="1512" y="312"/>
                      <a:pt x="1375" y="207"/>
                    </a:cubicBezTo>
                    <a:cubicBezTo>
                      <a:pt x="1227" y="90"/>
                      <a:pt x="1058" y="16"/>
                      <a:pt x="867" y="6"/>
                    </a:cubicBezTo>
                    <a:cubicBezTo>
                      <a:pt x="836" y="2"/>
                      <a:pt x="805" y="1"/>
                      <a:pt x="774" y="1"/>
                    </a:cubicBezTo>
                    <a:close/>
                  </a:path>
                </a:pathLst>
              </a:custGeom>
              <a:solidFill>
                <a:srgbClr val="14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47;p34">
                <a:extLst>
                  <a:ext uri="{FF2B5EF4-FFF2-40B4-BE49-F238E27FC236}">
                    <a16:creationId xmlns:a16="http://schemas.microsoft.com/office/drawing/2014/main" id="{03A03A00-3D50-483E-B584-9153A0D332DD}"/>
                  </a:ext>
                </a:extLst>
              </p:cNvPr>
              <p:cNvSpPr/>
              <p:nvPr/>
            </p:nvSpPr>
            <p:spPr>
              <a:xfrm>
                <a:off x="434800" y="3108350"/>
                <a:ext cx="42325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1693" h="620" extrusionOk="0">
                    <a:moveTo>
                      <a:pt x="774" y="1"/>
                    </a:moveTo>
                    <a:cubicBezTo>
                      <a:pt x="615" y="1"/>
                      <a:pt x="461" y="46"/>
                      <a:pt x="328" y="143"/>
                    </a:cubicBezTo>
                    <a:cubicBezTo>
                      <a:pt x="254" y="196"/>
                      <a:pt x="191" y="249"/>
                      <a:pt x="127" y="323"/>
                    </a:cubicBezTo>
                    <a:cubicBezTo>
                      <a:pt x="74" y="386"/>
                      <a:pt x="32" y="471"/>
                      <a:pt x="0" y="545"/>
                    </a:cubicBezTo>
                    <a:cubicBezTo>
                      <a:pt x="85" y="513"/>
                      <a:pt x="148" y="460"/>
                      <a:pt x="222" y="429"/>
                    </a:cubicBezTo>
                    <a:cubicBezTo>
                      <a:pt x="286" y="397"/>
                      <a:pt x="360" y="365"/>
                      <a:pt x="434" y="334"/>
                    </a:cubicBezTo>
                    <a:cubicBezTo>
                      <a:pt x="539" y="299"/>
                      <a:pt x="651" y="278"/>
                      <a:pt x="765" y="278"/>
                    </a:cubicBezTo>
                    <a:cubicBezTo>
                      <a:pt x="788" y="278"/>
                      <a:pt x="812" y="279"/>
                      <a:pt x="836" y="281"/>
                    </a:cubicBezTo>
                    <a:cubicBezTo>
                      <a:pt x="984" y="302"/>
                      <a:pt x="1121" y="334"/>
                      <a:pt x="1259" y="397"/>
                    </a:cubicBezTo>
                    <a:cubicBezTo>
                      <a:pt x="1407" y="460"/>
                      <a:pt x="1544" y="535"/>
                      <a:pt x="1692" y="619"/>
                    </a:cubicBezTo>
                    <a:cubicBezTo>
                      <a:pt x="1618" y="450"/>
                      <a:pt x="1512" y="312"/>
                      <a:pt x="1364" y="207"/>
                    </a:cubicBezTo>
                    <a:cubicBezTo>
                      <a:pt x="1227" y="90"/>
                      <a:pt x="1047" y="16"/>
                      <a:pt x="867" y="6"/>
                    </a:cubicBezTo>
                    <a:cubicBezTo>
                      <a:pt x="836" y="2"/>
                      <a:pt x="805" y="1"/>
                      <a:pt x="774" y="1"/>
                    </a:cubicBezTo>
                    <a:close/>
                  </a:path>
                </a:pathLst>
              </a:custGeom>
              <a:solidFill>
                <a:srgbClr val="14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248;p34">
                <a:extLst>
                  <a:ext uri="{FF2B5EF4-FFF2-40B4-BE49-F238E27FC236}">
                    <a16:creationId xmlns:a16="http://schemas.microsoft.com/office/drawing/2014/main" id="{92596B85-8F6C-400A-A529-8BE438637B19}"/>
                  </a:ext>
                </a:extLst>
              </p:cNvPr>
              <p:cNvSpPr/>
              <p:nvPr/>
            </p:nvSpPr>
            <p:spPr>
              <a:xfrm>
                <a:off x="385100" y="2938775"/>
                <a:ext cx="210175" cy="2231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8925" extrusionOk="0">
                    <a:moveTo>
                      <a:pt x="3902" y="0"/>
                    </a:moveTo>
                    <a:lnTo>
                      <a:pt x="3902" y="0"/>
                    </a:lnTo>
                    <a:cubicBezTo>
                      <a:pt x="4251" y="455"/>
                      <a:pt x="4716" y="994"/>
                      <a:pt x="5076" y="1396"/>
                    </a:cubicBezTo>
                    <a:cubicBezTo>
                      <a:pt x="3680" y="127"/>
                      <a:pt x="1787" y="127"/>
                      <a:pt x="1787" y="127"/>
                    </a:cubicBezTo>
                    <a:cubicBezTo>
                      <a:pt x="2157" y="349"/>
                      <a:pt x="2718" y="867"/>
                      <a:pt x="3141" y="1280"/>
                    </a:cubicBezTo>
                    <a:cubicBezTo>
                      <a:pt x="2136" y="508"/>
                      <a:pt x="857" y="455"/>
                      <a:pt x="857" y="455"/>
                    </a:cubicBezTo>
                    <a:lnTo>
                      <a:pt x="857" y="455"/>
                    </a:lnTo>
                    <a:lnTo>
                      <a:pt x="1386" y="2115"/>
                    </a:lnTo>
                    <a:cubicBezTo>
                      <a:pt x="1058" y="1777"/>
                      <a:pt x="201" y="1544"/>
                      <a:pt x="201" y="1544"/>
                    </a:cubicBezTo>
                    <a:lnTo>
                      <a:pt x="201" y="1544"/>
                    </a:lnTo>
                    <a:cubicBezTo>
                      <a:pt x="0" y="3098"/>
                      <a:pt x="857" y="4558"/>
                      <a:pt x="857" y="4558"/>
                    </a:cubicBezTo>
                    <a:lnTo>
                      <a:pt x="1026" y="8925"/>
                    </a:lnTo>
                    <a:cubicBezTo>
                      <a:pt x="1153" y="8914"/>
                      <a:pt x="1132" y="8904"/>
                      <a:pt x="1259" y="8893"/>
                    </a:cubicBezTo>
                    <a:lnTo>
                      <a:pt x="1449" y="6535"/>
                    </a:lnTo>
                    <a:cubicBezTo>
                      <a:pt x="1946" y="6080"/>
                      <a:pt x="1851" y="4759"/>
                      <a:pt x="1851" y="4759"/>
                    </a:cubicBezTo>
                    <a:lnTo>
                      <a:pt x="1851" y="4759"/>
                    </a:lnTo>
                    <a:cubicBezTo>
                      <a:pt x="2310" y="4849"/>
                      <a:pt x="2758" y="4885"/>
                      <a:pt x="3181" y="4885"/>
                    </a:cubicBezTo>
                    <a:cubicBezTo>
                      <a:pt x="4895" y="4885"/>
                      <a:pt x="6207" y="4293"/>
                      <a:pt x="6207" y="4293"/>
                    </a:cubicBezTo>
                    <a:cubicBezTo>
                      <a:pt x="6472" y="5879"/>
                      <a:pt x="7635" y="5943"/>
                      <a:pt x="7635" y="5943"/>
                    </a:cubicBezTo>
                    <a:lnTo>
                      <a:pt x="7868" y="8734"/>
                    </a:lnTo>
                    <a:cubicBezTo>
                      <a:pt x="8005" y="8724"/>
                      <a:pt x="8047" y="8713"/>
                      <a:pt x="8195" y="8713"/>
                    </a:cubicBezTo>
                    <a:cubicBezTo>
                      <a:pt x="8280" y="7222"/>
                      <a:pt x="8407" y="4484"/>
                      <a:pt x="8259" y="3172"/>
                    </a:cubicBezTo>
                    <a:cubicBezTo>
                      <a:pt x="8058" y="1322"/>
                      <a:pt x="5880" y="296"/>
                      <a:pt x="5880" y="296"/>
                    </a:cubicBezTo>
                    <a:lnTo>
                      <a:pt x="5880" y="296"/>
                    </a:lnTo>
                    <a:cubicBezTo>
                      <a:pt x="5911" y="370"/>
                      <a:pt x="6165" y="920"/>
                      <a:pt x="6250" y="1047"/>
                    </a:cubicBezTo>
                    <a:cubicBezTo>
                      <a:pt x="5573" y="487"/>
                      <a:pt x="4759" y="127"/>
                      <a:pt x="3902" y="0"/>
                    </a:cubicBezTo>
                    <a:close/>
                  </a:path>
                </a:pathLst>
              </a:custGeom>
              <a:solidFill>
                <a:srgbClr val="C449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249;p34">
                <a:extLst>
                  <a:ext uri="{FF2B5EF4-FFF2-40B4-BE49-F238E27FC236}">
                    <a16:creationId xmlns:a16="http://schemas.microsoft.com/office/drawing/2014/main" id="{4FA5724F-9814-4BDA-A1C9-D21A9BB9C1D4}"/>
                  </a:ext>
                </a:extLst>
              </p:cNvPr>
              <p:cNvSpPr/>
              <p:nvPr/>
            </p:nvSpPr>
            <p:spPr>
              <a:xfrm>
                <a:off x="497450" y="2966775"/>
                <a:ext cx="97825" cy="190375"/>
              </a:xfrm>
              <a:custGeom>
                <a:avLst/>
                <a:gdLst/>
                <a:ahLst/>
                <a:cxnLst/>
                <a:rect l="l" t="t" r="r" b="b"/>
                <a:pathLst>
                  <a:path w="3913" h="7615" extrusionOk="0">
                    <a:moveTo>
                      <a:pt x="2602" y="1"/>
                    </a:moveTo>
                    <a:cubicBezTo>
                      <a:pt x="2179" y="1481"/>
                      <a:pt x="1259" y="2771"/>
                      <a:pt x="0" y="3660"/>
                    </a:cubicBezTo>
                    <a:cubicBezTo>
                      <a:pt x="593" y="3565"/>
                      <a:pt x="1164" y="3395"/>
                      <a:pt x="1713" y="3173"/>
                    </a:cubicBezTo>
                    <a:cubicBezTo>
                      <a:pt x="1978" y="4759"/>
                      <a:pt x="3141" y="4823"/>
                      <a:pt x="3141" y="4823"/>
                    </a:cubicBezTo>
                    <a:lnTo>
                      <a:pt x="3374" y="7614"/>
                    </a:lnTo>
                    <a:cubicBezTo>
                      <a:pt x="3511" y="7604"/>
                      <a:pt x="3553" y="7593"/>
                      <a:pt x="3701" y="7593"/>
                    </a:cubicBezTo>
                    <a:cubicBezTo>
                      <a:pt x="3786" y="6113"/>
                      <a:pt x="3913" y="3364"/>
                      <a:pt x="3775" y="2052"/>
                    </a:cubicBezTo>
                    <a:cubicBezTo>
                      <a:pt x="3680" y="1175"/>
                      <a:pt x="3141" y="487"/>
                      <a:pt x="260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5" name="Google Shape;1250;p34">
              <a:extLst>
                <a:ext uri="{FF2B5EF4-FFF2-40B4-BE49-F238E27FC236}">
                  <a16:creationId xmlns:a16="http://schemas.microsoft.com/office/drawing/2014/main" id="{CFC93CDA-32A2-4E75-8954-D88132ABA5A7}"/>
                </a:ext>
              </a:extLst>
            </p:cNvPr>
            <p:cNvSpPr/>
            <p:nvPr/>
          </p:nvSpPr>
          <p:spPr>
            <a:xfrm flipH="1">
              <a:off x="3728288" y="1225279"/>
              <a:ext cx="119243" cy="166458"/>
            </a:xfrm>
            <a:custGeom>
              <a:avLst/>
              <a:gdLst/>
              <a:ahLst/>
              <a:cxnLst/>
              <a:rect l="l" t="t" r="r" b="b"/>
              <a:pathLst>
                <a:path w="3564" h="4960" extrusionOk="0">
                  <a:moveTo>
                    <a:pt x="1766" y="0"/>
                  </a:moveTo>
                  <a:cubicBezTo>
                    <a:pt x="1470" y="265"/>
                    <a:pt x="1238" y="593"/>
                    <a:pt x="1089" y="952"/>
                  </a:cubicBezTo>
                  <a:cubicBezTo>
                    <a:pt x="614" y="2253"/>
                    <a:pt x="244" y="3596"/>
                    <a:pt x="0" y="4960"/>
                  </a:cubicBezTo>
                  <a:lnTo>
                    <a:pt x="3564" y="4960"/>
                  </a:lnTo>
                  <a:cubicBezTo>
                    <a:pt x="3247" y="2581"/>
                    <a:pt x="2432" y="963"/>
                    <a:pt x="1766" y="0"/>
                  </a:cubicBezTo>
                  <a:close/>
                </a:path>
              </a:pathLst>
            </a:custGeom>
            <a:solidFill>
              <a:srgbClr val="D6D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" name="Google Shape;960;p32">
            <a:extLst>
              <a:ext uri="{FF2B5EF4-FFF2-40B4-BE49-F238E27FC236}">
                <a16:creationId xmlns:a16="http://schemas.microsoft.com/office/drawing/2014/main" id="{50A22363-7660-49F6-8381-ACE4F46811F2}"/>
              </a:ext>
            </a:extLst>
          </p:cNvPr>
          <p:cNvGrpSpPr/>
          <p:nvPr/>
        </p:nvGrpSpPr>
        <p:grpSpPr>
          <a:xfrm>
            <a:off x="979574" y="674217"/>
            <a:ext cx="689574" cy="786407"/>
            <a:chOff x="719250" y="5283463"/>
            <a:chExt cx="524750" cy="593425"/>
          </a:xfrm>
        </p:grpSpPr>
        <p:sp>
          <p:nvSpPr>
            <p:cNvPr id="181" name="Google Shape;961;p32">
              <a:extLst>
                <a:ext uri="{FF2B5EF4-FFF2-40B4-BE49-F238E27FC236}">
                  <a16:creationId xmlns:a16="http://schemas.microsoft.com/office/drawing/2014/main" id="{DD215888-56F9-4088-98ED-DA02CB164A90}"/>
                </a:ext>
              </a:extLst>
            </p:cNvPr>
            <p:cNvSpPr/>
            <p:nvPr/>
          </p:nvSpPr>
          <p:spPr>
            <a:xfrm>
              <a:off x="719250" y="5592013"/>
              <a:ext cx="524750" cy="284875"/>
            </a:xfrm>
            <a:custGeom>
              <a:avLst/>
              <a:gdLst/>
              <a:ahLst/>
              <a:cxnLst/>
              <a:rect l="l" t="t" r="r" b="b"/>
              <a:pathLst>
                <a:path w="20990" h="11395" extrusionOk="0">
                  <a:moveTo>
                    <a:pt x="10319" y="1"/>
                  </a:moveTo>
                  <a:lnTo>
                    <a:pt x="10319" y="107"/>
                  </a:lnTo>
                  <a:lnTo>
                    <a:pt x="8626" y="1"/>
                  </a:lnTo>
                  <a:lnTo>
                    <a:pt x="8626" y="1"/>
                  </a:lnTo>
                  <a:cubicBezTo>
                    <a:pt x="8626" y="1"/>
                    <a:pt x="8935" y="2972"/>
                    <a:pt x="7806" y="3589"/>
                  </a:cubicBezTo>
                  <a:cubicBezTo>
                    <a:pt x="6677" y="4207"/>
                    <a:pt x="0" y="4516"/>
                    <a:pt x="725" y="11395"/>
                  </a:cubicBezTo>
                  <a:lnTo>
                    <a:pt x="20276" y="11395"/>
                  </a:lnTo>
                  <a:cubicBezTo>
                    <a:pt x="20989" y="4516"/>
                    <a:pt x="14323" y="4207"/>
                    <a:pt x="13194" y="3589"/>
                  </a:cubicBezTo>
                  <a:cubicBezTo>
                    <a:pt x="12066" y="2972"/>
                    <a:pt x="12374" y="1"/>
                    <a:pt x="12374" y="1"/>
                  </a:cubicBezTo>
                  <a:lnTo>
                    <a:pt x="12374" y="1"/>
                  </a:lnTo>
                  <a:lnTo>
                    <a:pt x="10681" y="107"/>
                  </a:lnTo>
                  <a:lnTo>
                    <a:pt x="10681" y="1"/>
                  </a:lnTo>
                  <a:lnTo>
                    <a:pt x="10500" y="54"/>
                  </a:lnTo>
                  <a:lnTo>
                    <a:pt x="10319" y="1"/>
                  </a:lnTo>
                  <a:close/>
                </a:path>
              </a:pathLst>
            </a:custGeom>
            <a:solidFill>
              <a:srgbClr val="C44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62;p32">
              <a:extLst>
                <a:ext uri="{FF2B5EF4-FFF2-40B4-BE49-F238E27FC236}">
                  <a16:creationId xmlns:a16="http://schemas.microsoft.com/office/drawing/2014/main" id="{CCB997CB-05AB-48E5-B16E-EB1897AD6A7F}"/>
                </a:ext>
              </a:extLst>
            </p:cNvPr>
            <p:cNvSpPr/>
            <p:nvPr/>
          </p:nvSpPr>
          <p:spPr>
            <a:xfrm>
              <a:off x="929025" y="5592013"/>
              <a:ext cx="101200" cy="70575"/>
            </a:xfrm>
            <a:custGeom>
              <a:avLst/>
              <a:gdLst/>
              <a:ahLst/>
              <a:cxnLst/>
              <a:rect l="l" t="t" r="r" b="b"/>
              <a:pathLst>
                <a:path w="4048" h="2823" extrusionOk="0">
                  <a:moveTo>
                    <a:pt x="1928" y="1"/>
                  </a:moveTo>
                  <a:lnTo>
                    <a:pt x="1928" y="107"/>
                  </a:lnTo>
                  <a:lnTo>
                    <a:pt x="235" y="1"/>
                  </a:lnTo>
                  <a:lnTo>
                    <a:pt x="235" y="1"/>
                  </a:lnTo>
                  <a:cubicBezTo>
                    <a:pt x="235" y="1"/>
                    <a:pt x="416" y="1726"/>
                    <a:pt x="1" y="2823"/>
                  </a:cubicBezTo>
                  <a:cubicBezTo>
                    <a:pt x="1353" y="2620"/>
                    <a:pt x="2695" y="2418"/>
                    <a:pt x="4047" y="2205"/>
                  </a:cubicBezTo>
                  <a:cubicBezTo>
                    <a:pt x="3930" y="1470"/>
                    <a:pt x="3909" y="735"/>
                    <a:pt x="3983" y="1"/>
                  </a:cubicBezTo>
                  <a:lnTo>
                    <a:pt x="3983" y="1"/>
                  </a:lnTo>
                  <a:lnTo>
                    <a:pt x="2290" y="107"/>
                  </a:lnTo>
                  <a:lnTo>
                    <a:pt x="2290" y="1"/>
                  </a:lnTo>
                  <a:lnTo>
                    <a:pt x="2109" y="54"/>
                  </a:lnTo>
                  <a:lnTo>
                    <a:pt x="19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63;p32">
              <a:extLst>
                <a:ext uri="{FF2B5EF4-FFF2-40B4-BE49-F238E27FC236}">
                  <a16:creationId xmlns:a16="http://schemas.microsoft.com/office/drawing/2014/main" id="{3F693929-4B9F-4804-89FC-EC9219A96EA2}"/>
                </a:ext>
              </a:extLst>
            </p:cNvPr>
            <p:cNvSpPr/>
            <p:nvPr/>
          </p:nvSpPr>
          <p:spPr>
            <a:xfrm>
              <a:off x="722700" y="5690263"/>
              <a:ext cx="518100" cy="186375"/>
            </a:xfrm>
            <a:custGeom>
              <a:avLst/>
              <a:gdLst/>
              <a:ahLst/>
              <a:cxnLst/>
              <a:rect l="l" t="t" r="r" b="b"/>
              <a:pathLst>
                <a:path w="20724" h="7455" extrusionOk="0">
                  <a:moveTo>
                    <a:pt x="14132" y="0"/>
                  </a:moveTo>
                  <a:cubicBezTo>
                    <a:pt x="13120" y="586"/>
                    <a:pt x="11789" y="948"/>
                    <a:pt x="10320" y="948"/>
                  </a:cubicBezTo>
                  <a:cubicBezTo>
                    <a:pt x="8861" y="948"/>
                    <a:pt x="7540" y="596"/>
                    <a:pt x="6539" y="11"/>
                  </a:cubicBezTo>
                  <a:cubicBezTo>
                    <a:pt x="4314" y="618"/>
                    <a:pt x="1" y="1864"/>
                    <a:pt x="587" y="7454"/>
                  </a:cubicBezTo>
                  <a:lnTo>
                    <a:pt x="20138" y="7454"/>
                  </a:lnTo>
                  <a:cubicBezTo>
                    <a:pt x="20723" y="1821"/>
                    <a:pt x="16347" y="596"/>
                    <a:pt x="141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64;p32">
              <a:extLst>
                <a:ext uri="{FF2B5EF4-FFF2-40B4-BE49-F238E27FC236}">
                  <a16:creationId xmlns:a16="http://schemas.microsoft.com/office/drawing/2014/main" id="{073157B5-4EAB-4254-ADD8-EBAEB5C3E8C6}"/>
                </a:ext>
              </a:extLst>
            </p:cNvPr>
            <p:cNvSpPr/>
            <p:nvPr/>
          </p:nvSpPr>
          <p:spPr>
            <a:xfrm>
              <a:off x="743200" y="5749363"/>
              <a:ext cx="489075" cy="127525"/>
            </a:xfrm>
            <a:custGeom>
              <a:avLst/>
              <a:gdLst/>
              <a:ahLst/>
              <a:cxnLst/>
              <a:rect l="l" t="t" r="r" b="b"/>
              <a:pathLst>
                <a:path w="19563" h="5101" extrusionOk="0">
                  <a:moveTo>
                    <a:pt x="17912" y="0"/>
                  </a:moveTo>
                  <a:cubicBezTo>
                    <a:pt x="17007" y="426"/>
                    <a:pt x="16017" y="575"/>
                    <a:pt x="15037" y="884"/>
                  </a:cubicBezTo>
                  <a:cubicBezTo>
                    <a:pt x="13642" y="1310"/>
                    <a:pt x="12247" y="1736"/>
                    <a:pt x="10852" y="2130"/>
                  </a:cubicBezTo>
                  <a:cubicBezTo>
                    <a:pt x="8041" y="2928"/>
                    <a:pt x="5219" y="3695"/>
                    <a:pt x="2407" y="4451"/>
                  </a:cubicBezTo>
                  <a:lnTo>
                    <a:pt x="1" y="5101"/>
                  </a:lnTo>
                  <a:lnTo>
                    <a:pt x="19318" y="5101"/>
                  </a:lnTo>
                  <a:cubicBezTo>
                    <a:pt x="19563" y="2694"/>
                    <a:pt x="18913" y="1086"/>
                    <a:pt x="179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65;p32">
              <a:extLst>
                <a:ext uri="{FF2B5EF4-FFF2-40B4-BE49-F238E27FC236}">
                  <a16:creationId xmlns:a16="http://schemas.microsoft.com/office/drawing/2014/main" id="{E2EDE8A5-5A39-43AC-B7D5-D589689BBC84}"/>
                </a:ext>
              </a:extLst>
            </p:cNvPr>
            <p:cNvSpPr/>
            <p:nvPr/>
          </p:nvSpPr>
          <p:spPr>
            <a:xfrm>
              <a:off x="724300" y="5696363"/>
              <a:ext cx="212200" cy="180525"/>
            </a:xfrm>
            <a:custGeom>
              <a:avLst/>
              <a:gdLst/>
              <a:ahLst/>
              <a:cxnLst/>
              <a:rect l="l" t="t" r="r" b="b"/>
              <a:pathLst>
                <a:path w="8488" h="7221" extrusionOk="0">
                  <a:moveTo>
                    <a:pt x="5687" y="1"/>
                  </a:moveTo>
                  <a:cubicBezTo>
                    <a:pt x="3366" y="693"/>
                    <a:pt x="1" y="2227"/>
                    <a:pt x="523" y="7221"/>
                  </a:cubicBezTo>
                  <a:lnTo>
                    <a:pt x="8488" y="7221"/>
                  </a:lnTo>
                  <a:lnTo>
                    <a:pt x="5687" y="1"/>
                  </a:lnTo>
                  <a:close/>
                </a:path>
              </a:pathLst>
            </a:custGeom>
            <a:solidFill>
              <a:srgbClr val="FCE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66;p32">
              <a:extLst>
                <a:ext uri="{FF2B5EF4-FFF2-40B4-BE49-F238E27FC236}">
                  <a16:creationId xmlns:a16="http://schemas.microsoft.com/office/drawing/2014/main" id="{CD49792F-A1A1-4EC2-A926-A8ADDAAAE873}"/>
                </a:ext>
              </a:extLst>
            </p:cNvPr>
            <p:cNvSpPr/>
            <p:nvPr/>
          </p:nvSpPr>
          <p:spPr>
            <a:xfrm>
              <a:off x="1063750" y="5695838"/>
              <a:ext cx="175450" cy="181050"/>
            </a:xfrm>
            <a:custGeom>
              <a:avLst/>
              <a:gdLst/>
              <a:ahLst/>
              <a:cxnLst/>
              <a:rect l="l" t="t" r="r" b="b"/>
              <a:pathLst>
                <a:path w="7018" h="7242" extrusionOk="0">
                  <a:moveTo>
                    <a:pt x="1267" y="1"/>
                  </a:moveTo>
                  <a:lnTo>
                    <a:pt x="0" y="7242"/>
                  </a:lnTo>
                  <a:lnTo>
                    <a:pt x="6496" y="7242"/>
                  </a:lnTo>
                  <a:cubicBezTo>
                    <a:pt x="7018" y="2205"/>
                    <a:pt x="3589" y="693"/>
                    <a:pt x="1267" y="1"/>
                  </a:cubicBezTo>
                  <a:close/>
                </a:path>
              </a:pathLst>
            </a:custGeom>
            <a:solidFill>
              <a:srgbClr val="FCE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67;p32">
              <a:extLst>
                <a:ext uri="{FF2B5EF4-FFF2-40B4-BE49-F238E27FC236}">
                  <a16:creationId xmlns:a16="http://schemas.microsoft.com/office/drawing/2014/main" id="{89E80850-A446-473B-AEB5-C24F6EFED2F9}"/>
                </a:ext>
              </a:extLst>
            </p:cNvPr>
            <p:cNvSpPr/>
            <p:nvPr/>
          </p:nvSpPr>
          <p:spPr>
            <a:xfrm>
              <a:off x="818825" y="5696363"/>
              <a:ext cx="117675" cy="180525"/>
            </a:xfrm>
            <a:custGeom>
              <a:avLst/>
              <a:gdLst/>
              <a:ahLst/>
              <a:cxnLst/>
              <a:rect l="l" t="t" r="r" b="b"/>
              <a:pathLst>
                <a:path w="4707" h="7221" extrusionOk="0">
                  <a:moveTo>
                    <a:pt x="1917" y="1"/>
                  </a:moveTo>
                  <a:cubicBezTo>
                    <a:pt x="1257" y="182"/>
                    <a:pt x="607" y="438"/>
                    <a:pt x="0" y="746"/>
                  </a:cubicBezTo>
                  <a:lnTo>
                    <a:pt x="4004" y="7221"/>
                  </a:lnTo>
                  <a:lnTo>
                    <a:pt x="4707" y="7221"/>
                  </a:lnTo>
                  <a:lnTo>
                    <a:pt x="1917" y="1"/>
                  </a:lnTo>
                  <a:close/>
                </a:path>
              </a:pathLst>
            </a:custGeom>
            <a:solidFill>
              <a:srgbClr val="FCE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68;p32">
              <a:extLst>
                <a:ext uri="{FF2B5EF4-FFF2-40B4-BE49-F238E27FC236}">
                  <a16:creationId xmlns:a16="http://schemas.microsoft.com/office/drawing/2014/main" id="{393BA634-8F10-4258-B5C1-6D6D6E407ACD}"/>
                </a:ext>
              </a:extLst>
            </p:cNvPr>
            <p:cNvSpPr/>
            <p:nvPr/>
          </p:nvSpPr>
          <p:spPr>
            <a:xfrm>
              <a:off x="1063750" y="5695838"/>
              <a:ext cx="98250" cy="181050"/>
            </a:xfrm>
            <a:custGeom>
              <a:avLst/>
              <a:gdLst/>
              <a:ahLst/>
              <a:cxnLst/>
              <a:rect l="l" t="t" r="r" b="b"/>
              <a:pathLst>
                <a:path w="3930" h="7242" extrusionOk="0">
                  <a:moveTo>
                    <a:pt x="1267" y="1"/>
                  </a:moveTo>
                  <a:lnTo>
                    <a:pt x="0" y="7242"/>
                  </a:lnTo>
                  <a:lnTo>
                    <a:pt x="586" y="7242"/>
                  </a:lnTo>
                  <a:lnTo>
                    <a:pt x="3929" y="1172"/>
                  </a:lnTo>
                  <a:cubicBezTo>
                    <a:pt x="3109" y="650"/>
                    <a:pt x="2204" y="256"/>
                    <a:pt x="1267" y="1"/>
                  </a:cubicBezTo>
                  <a:close/>
                </a:path>
              </a:pathLst>
            </a:custGeom>
            <a:solidFill>
              <a:srgbClr val="FCE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69;p32">
              <a:extLst>
                <a:ext uri="{FF2B5EF4-FFF2-40B4-BE49-F238E27FC236}">
                  <a16:creationId xmlns:a16="http://schemas.microsoft.com/office/drawing/2014/main" id="{22820A16-BA75-46A9-894E-8178CECB43AC}"/>
                </a:ext>
              </a:extLst>
            </p:cNvPr>
            <p:cNvSpPr/>
            <p:nvPr/>
          </p:nvSpPr>
          <p:spPr>
            <a:xfrm>
              <a:off x="846775" y="5462763"/>
              <a:ext cx="60725" cy="69375"/>
            </a:xfrm>
            <a:custGeom>
              <a:avLst/>
              <a:gdLst/>
              <a:ahLst/>
              <a:cxnLst/>
              <a:rect l="l" t="t" r="r" b="b"/>
              <a:pathLst>
                <a:path w="2429" h="2775" extrusionOk="0">
                  <a:moveTo>
                    <a:pt x="1161" y="1"/>
                  </a:moveTo>
                  <a:cubicBezTo>
                    <a:pt x="1022" y="1"/>
                    <a:pt x="919" y="31"/>
                    <a:pt x="895" y="38"/>
                  </a:cubicBezTo>
                  <a:cubicBezTo>
                    <a:pt x="820" y="70"/>
                    <a:pt x="0" y="176"/>
                    <a:pt x="139" y="1252"/>
                  </a:cubicBezTo>
                  <a:cubicBezTo>
                    <a:pt x="270" y="2191"/>
                    <a:pt x="775" y="2774"/>
                    <a:pt x="1294" y="2774"/>
                  </a:cubicBezTo>
                  <a:cubicBezTo>
                    <a:pt x="1363" y="2774"/>
                    <a:pt x="1433" y="2764"/>
                    <a:pt x="1502" y="2743"/>
                  </a:cubicBezTo>
                  <a:cubicBezTo>
                    <a:pt x="2109" y="2658"/>
                    <a:pt x="2428" y="1859"/>
                    <a:pt x="2087" y="815"/>
                  </a:cubicBezTo>
                  <a:cubicBezTo>
                    <a:pt x="1867" y="125"/>
                    <a:pt x="1441" y="1"/>
                    <a:pt x="1161" y="1"/>
                  </a:cubicBezTo>
                  <a:close/>
                </a:path>
              </a:pathLst>
            </a:custGeom>
            <a:solidFill>
              <a:srgbClr val="D89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70;p32">
              <a:extLst>
                <a:ext uri="{FF2B5EF4-FFF2-40B4-BE49-F238E27FC236}">
                  <a16:creationId xmlns:a16="http://schemas.microsoft.com/office/drawing/2014/main" id="{AF0CAB0C-EA53-4799-8152-BE52088B6DEB}"/>
                </a:ext>
              </a:extLst>
            </p:cNvPr>
            <p:cNvSpPr/>
            <p:nvPr/>
          </p:nvSpPr>
          <p:spPr>
            <a:xfrm>
              <a:off x="1056825" y="5462763"/>
              <a:ext cx="60450" cy="69300"/>
            </a:xfrm>
            <a:custGeom>
              <a:avLst/>
              <a:gdLst/>
              <a:ahLst/>
              <a:cxnLst/>
              <a:rect l="l" t="t" r="r" b="b"/>
              <a:pathLst>
                <a:path w="2418" h="2772" extrusionOk="0">
                  <a:moveTo>
                    <a:pt x="1260" y="1"/>
                  </a:moveTo>
                  <a:cubicBezTo>
                    <a:pt x="977" y="1"/>
                    <a:pt x="551" y="125"/>
                    <a:pt x="330" y="815"/>
                  </a:cubicBezTo>
                  <a:cubicBezTo>
                    <a:pt x="0" y="1859"/>
                    <a:pt x="309" y="2658"/>
                    <a:pt x="927" y="2743"/>
                  </a:cubicBezTo>
                  <a:cubicBezTo>
                    <a:pt x="993" y="2762"/>
                    <a:pt x="1060" y="2772"/>
                    <a:pt x="1127" y="2772"/>
                  </a:cubicBezTo>
                  <a:cubicBezTo>
                    <a:pt x="1649" y="2772"/>
                    <a:pt x="2156" y="2196"/>
                    <a:pt x="2279" y="1252"/>
                  </a:cubicBezTo>
                  <a:cubicBezTo>
                    <a:pt x="2417" y="176"/>
                    <a:pt x="1608" y="70"/>
                    <a:pt x="1534" y="38"/>
                  </a:cubicBezTo>
                  <a:cubicBezTo>
                    <a:pt x="1505" y="31"/>
                    <a:pt x="1400" y="1"/>
                    <a:pt x="12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71;p32">
              <a:extLst>
                <a:ext uri="{FF2B5EF4-FFF2-40B4-BE49-F238E27FC236}">
                  <a16:creationId xmlns:a16="http://schemas.microsoft.com/office/drawing/2014/main" id="{671FC3F4-E1E7-43E9-8EC0-C67AD10BAD6C}"/>
                </a:ext>
              </a:extLst>
            </p:cNvPr>
            <p:cNvSpPr/>
            <p:nvPr/>
          </p:nvSpPr>
          <p:spPr>
            <a:xfrm>
              <a:off x="868875" y="5337738"/>
              <a:ext cx="228975" cy="290400"/>
            </a:xfrm>
            <a:custGeom>
              <a:avLst/>
              <a:gdLst/>
              <a:ahLst/>
              <a:cxnLst/>
              <a:rect l="l" t="t" r="r" b="b"/>
              <a:pathLst>
                <a:path w="9159" h="11616" extrusionOk="0">
                  <a:moveTo>
                    <a:pt x="4287" y="0"/>
                  </a:moveTo>
                  <a:cubicBezTo>
                    <a:pt x="3368" y="0"/>
                    <a:pt x="754" y="342"/>
                    <a:pt x="405" y="4251"/>
                  </a:cubicBezTo>
                  <a:cubicBezTo>
                    <a:pt x="0" y="8681"/>
                    <a:pt x="1910" y="11615"/>
                    <a:pt x="4383" y="11615"/>
                  </a:cubicBezTo>
                  <a:cubicBezTo>
                    <a:pt x="4448" y="11615"/>
                    <a:pt x="4513" y="11613"/>
                    <a:pt x="4579" y="11609"/>
                  </a:cubicBezTo>
                  <a:cubicBezTo>
                    <a:pt x="4645" y="11613"/>
                    <a:pt x="4711" y="11615"/>
                    <a:pt x="4776" y="11615"/>
                  </a:cubicBezTo>
                  <a:cubicBezTo>
                    <a:pt x="7248" y="11615"/>
                    <a:pt x="9158" y="8681"/>
                    <a:pt x="8753" y="4251"/>
                  </a:cubicBezTo>
                  <a:cubicBezTo>
                    <a:pt x="8395" y="342"/>
                    <a:pt x="5780" y="0"/>
                    <a:pt x="4868" y="0"/>
                  </a:cubicBezTo>
                  <a:cubicBezTo>
                    <a:pt x="4724" y="0"/>
                    <a:pt x="4623" y="9"/>
                    <a:pt x="4579" y="13"/>
                  </a:cubicBezTo>
                  <a:cubicBezTo>
                    <a:pt x="4534" y="9"/>
                    <a:pt x="4431" y="0"/>
                    <a:pt x="4287" y="0"/>
                  </a:cubicBezTo>
                  <a:close/>
                </a:path>
              </a:pathLst>
            </a:custGeom>
            <a:solidFill>
              <a:srgbClr val="C44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72;p32">
              <a:extLst>
                <a:ext uri="{FF2B5EF4-FFF2-40B4-BE49-F238E27FC236}">
                  <a16:creationId xmlns:a16="http://schemas.microsoft.com/office/drawing/2014/main" id="{CB197780-9645-477E-A210-1966FDFC9A73}"/>
                </a:ext>
              </a:extLst>
            </p:cNvPr>
            <p:cNvSpPr/>
            <p:nvPr/>
          </p:nvSpPr>
          <p:spPr>
            <a:xfrm>
              <a:off x="991850" y="5497238"/>
              <a:ext cx="15475" cy="46875"/>
            </a:xfrm>
            <a:custGeom>
              <a:avLst/>
              <a:gdLst/>
              <a:ahLst/>
              <a:cxnLst/>
              <a:rect l="l" t="t" r="r" b="b"/>
              <a:pathLst>
                <a:path w="619" h="1875" extrusionOk="0">
                  <a:moveTo>
                    <a:pt x="256" y="1"/>
                  </a:moveTo>
                  <a:lnTo>
                    <a:pt x="256" y="1"/>
                  </a:lnTo>
                  <a:cubicBezTo>
                    <a:pt x="235" y="224"/>
                    <a:pt x="246" y="459"/>
                    <a:pt x="278" y="682"/>
                  </a:cubicBezTo>
                  <a:cubicBezTo>
                    <a:pt x="299" y="799"/>
                    <a:pt x="320" y="906"/>
                    <a:pt x="352" y="1023"/>
                  </a:cubicBezTo>
                  <a:cubicBezTo>
                    <a:pt x="371" y="1117"/>
                    <a:pt x="398" y="1220"/>
                    <a:pt x="426" y="1316"/>
                  </a:cubicBezTo>
                  <a:lnTo>
                    <a:pt x="426" y="1316"/>
                  </a:lnTo>
                  <a:cubicBezTo>
                    <a:pt x="360" y="1391"/>
                    <a:pt x="288" y="1475"/>
                    <a:pt x="224" y="1566"/>
                  </a:cubicBezTo>
                  <a:cubicBezTo>
                    <a:pt x="150" y="1662"/>
                    <a:pt x="75" y="1768"/>
                    <a:pt x="1" y="1875"/>
                  </a:cubicBezTo>
                  <a:cubicBezTo>
                    <a:pt x="107" y="1800"/>
                    <a:pt x="203" y="1726"/>
                    <a:pt x="310" y="1641"/>
                  </a:cubicBezTo>
                  <a:cubicBezTo>
                    <a:pt x="406" y="1566"/>
                    <a:pt x="501" y="1481"/>
                    <a:pt x="587" y="1396"/>
                  </a:cubicBezTo>
                  <a:lnTo>
                    <a:pt x="618" y="1374"/>
                  </a:lnTo>
                  <a:lnTo>
                    <a:pt x="618" y="1321"/>
                  </a:lnTo>
                  <a:cubicBezTo>
                    <a:pt x="608" y="1204"/>
                    <a:pt x="587" y="1087"/>
                    <a:pt x="565" y="980"/>
                  </a:cubicBezTo>
                  <a:cubicBezTo>
                    <a:pt x="544" y="863"/>
                    <a:pt x="523" y="757"/>
                    <a:pt x="491" y="640"/>
                  </a:cubicBezTo>
                  <a:cubicBezTo>
                    <a:pt x="437" y="416"/>
                    <a:pt x="352" y="203"/>
                    <a:pt x="2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73;p32">
              <a:extLst>
                <a:ext uri="{FF2B5EF4-FFF2-40B4-BE49-F238E27FC236}">
                  <a16:creationId xmlns:a16="http://schemas.microsoft.com/office/drawing/2014/main" id="{58A87FCE-EBD9-447B-B02D-1F3F0848169A}"/>
                </a:ext>
              </a:extLst>
            </p:cNvPr>
            <p:cNvSpPr/>
            <p:nvPr/>
          </p:nvSpPr>
          <p:spPr>
            <a:xfrm>
              <a:off x="945800" y="5564338"/>
              <a:ext cx="81225" cy="14725"/>
            </a:xfrm>
            <a:custGeom>
              <a:avLst/>
              <a:gdLst/>
              <a:ahLst/>
              <a:cxnLst/>
              <a:rect l="l" t="t" r="r" b="b"/>
              <a:pathLst>
                <a:path w="3249" h="589" extrusionOk="0">
                  <a:moveTo>
                    <a:pt x="3248" y="0"/>
                  </a:moveTo>
                  <a:lnTo>
                    <a:pt x="1" y="43"/>
                  </a:lnTo>
                  <a:cubicBezTo>
                    <a:pt x="522" y="400"/>
                    <a:pt x="1129" y="589"/>
                    <a:pt x="1708" y="589"/>
                  </a:cubicBezTo>
                  <a:cubicBezTo>
                    <a:pt x="2287" y="589"/>
                    <a:pt x="2839" y="400"/>
                    <a:pt x="32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74;p32">
              <a:extLst>
                <a:ext uri="{FF2B5EF4-FFF2-40B4-BE49-F238E27FC236}">
                  <a16:creationId xmlns:a16="http://schemas.microsoft.com/office/drawing/2014/main" id="{84299B68-98A6-41C6-A524-0D5F98621F7C}"/>
                </a:ext>
              </a:extLst>
            </p:cNvPr>
            <p:cNvSpPr/>
            <p:nvPr/>
          </p:nvSpPr>
          <p:spPr>
            <a:xfrm>
              <a:off x="1010500" y="5439113"/>
              <a:ext cx="53800" cy="19825"/>
            </a:xfrm>
            <a:custGeom>
              <a:avLst/>
              <a:gdLst/>
              <a:ahLst/>
              <a:cxnLst/>
              <a:rect l="l" t="t" r="r" b="b"/>
              <a:pathLst>
                <a:path w="2152" h="793" extrusionOk="0">
                  <a:moveTo>
                    <a:pt x="1007" y="0"/>
                  </a:moveTo>
                  <a:cubicBezTo>
                    <a:pt x="917" y="0"/>
                    <a:pt x="831" y="10"/>
                    <a:pt x="746" y="26"/>
                  </a:cubicBezTo>
                  <a:cubicBezTo>
                    <a:pt x="682" y="47"/>
                    <a:pt x="629" y="68"/>
                    <a:pt x="575" y="90"/>
                  </a:cubicBezTo>
                  <a:cubicBezTo>
                    <a:pt x="522" y="121"/>
                    <a:pt x="469" y="143"/>
                    <a:pt x="416" y="185"/>
                  </a:cubicBezTo>
                  <a:cubicBezTo>
                    <a:pt x="320" y="249"/>
                    <a:pt x="235" y="324"/>
                    <a:pt x="171" y="409"/>
                  </a:cubicBezTo>
                  <a:cubicBezTo>
                    <a:pt x="96" y="505"/>
                    <a:pt x="43" y="601"/>
                    <a:pt x="0" y="697"/>
                  </a:cubicBezTo>
                  <a:cubicBezTo>
                    <a:pt x="107" y="654"/>
                    <a:pt x="192" y="590"/>
                    <a:pt x="277" y="547"/>
                  </a:cubicBezTo>
                  <a:cubicBezTo>
                    <a:pt x="362" y="505"/>
                    <a:pt x="458" y="462"/>
                    <a:pt x="543" y="430"/>
                  </a:cubicBezTo>
                  <a:cubicBezTo>
                    <a:pt x="686" y="377"/>
                    <a:pt x="836" y="353"/>
                    <a:pt x="981" y="353"/>
                  </a:cubicBezTo>
                  <a:cubicBezTo>
                    <a:pt x="1010" y="353"/>
                    <a:pt x="1037" y="354"/>
                    <a:pt x="1065" y="356"/>
                  </a:cubicBezTo>
                  <a:cubicBezTo>
                    <a:pt x="1257" y="377"/>
                    <a:pt x="1438" y="430"/>
                    <a:pt x="1598" y="505"/>
                  </a:cubicBezTo>
                  <a:cubicBezTo>
                    <a:pt x="1789" y="590"/>
                    <a:pt x="1981" y="686"/>
                    <a:pt x="2151" y="792"/>
                  </a:cubicBezTo>
                  <a:cubicBezTo>
                    <a:pt x="2066" y="579"/>
                    <a:pt x="1928" y="398"/>
                    <a:pt x="1747" y="271"/>
                  </a:cubicBezTo>
                  <a:cubicBezTo>
                    <a:pt x="1566" y="121"/>
                    <a:pt x="1342" y="26"/>
                    <a:pt x="1108" y="4"/>
                  </a:cubicBezTo>
                  <a:cubicBezTo>
                    <a:pt x="1074" y="1"/>
                    <a:pt x="1040" y="0"/>
                    <a:pt x="1007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75;p32">
              <a:extLst>
                <a:ext uri="{FF2B5EF4-FFF2-40B4-BE49-F238E27FC236}">
                  <a16:creationId xmlns:a16="http://schemas.microsoft.com/office/drawing/2014/main" id="{C569D620-74C1-4541-B784-C5FC926205A4}"/>
                </a:ext>
              </a:extLst>
            </p:cNvPr>
            <p:cNvSpPr/>
            <p:nvPr/>
          </p:nvSpPr>
          <p:spPr>
            <a:xfrm>
              <a:off x="903475" y="5439113"/>
              <a:ext cx="53800" cy="19825"/>
            </a:xfrm>
            <a:custGeom>
              <a:avLst/>
              <a:gdLst/>
              <a:ahLst/>
              <a:cxnLst/>
              <a:rect l="l" t="t" r="r" b="b"/>
              <a:pathLst>
                <a:path w="2152" h="793" extrusionOk="0">
                  <a:moveTo>
                    <a:pt x="1003" y="0"/>
                  </a:moveTo>
                  <a:cubicBezTo>
                    <a:pt x="917" y="0"/>
                    <a:pt x="829" y="10"/>
                    <a:pt x="735" y="26"/>
                  </a:cubicBezTo>
                  <a:cubicBezTo>
                    <a:pt x="682" y="47"/>
                    <a:pt x="629" y="68"/>
                    <a:pt x="565" y="90"/>
                  </a:cubicBezTo>
                  <a:cubicBezTo>
                    <a:pt x="512" y="121"/>
                    <a:pt x="469" y="143"/>
                    <a:pt x="416" y="185"/>
                  </a:cubicBezTo>
                  <a:cubicBezTo>
                    <a:pt x="320" y="249"/>
                    <a:pt x="235" y="324"/>
                    <a:pt x="160" y="409"/>
                  </a:cubicBezTo>
                  <a:cubicBezTo>
                    <a:pt x="96" y="505"/>
                    <a:pt x="43" y="601"/>
                    <a:pt x="0" y="697"/>
                  </a:cubicBezTo>
                  <a:cubicBezTo>
                    <a:pt x="96" y="654"/>
                    <a:pt x="181" y="590"/>
                    <a:pt x="277" y="547"/>
                  </a:cubicBezTo>
                  <a:cubicBezTo>
                    <a:pt x="363" y="505"/>
                    <a:pt x="448" y="462"/>
                    <a:pt x="544" y="430"/>
                  </a:cubicBezTo>
                  <a:cubicBezTo>
                    <a:pt x="686" y="377"/>
                    <a:pt x="836" y="353"/>
                    <a:pt x="982" y="353"/>
                  </a:cubicBezTo>
                  <a:cubicBezTo>
                    <a:pt x="1010" y="353"/>
                    <a:pt x="1038" y="354"/>
                    <a:pt x="1065" y="356"/>
                  </a:cubicBezTo>
                  <a:cubicBezTo>
                    <a:pt x="1257" y="377"/>
                    <a:pt x="1427" y="430"/>
                    <a:pt x="1598" y="505"/>
                  </a:cubicBezTo>
                  <a:cubicBezTo>
                    <a:pt x="1779" y="579"/>
                    <a:pt x="1960" y="675"/>
                    <a:pt x="2152" y="792"/>
                  </a:cubicBezTo>
                  <a:cubicBezTo>
                    <a:pt x="2066" y="579"/>
                    <a:pt x="1928" y="398"/>
                    <a:pt x="1747" y="271"/>
                  </a:cubicBezTo>
                  <a:cubicBezTo>
                    <a:pt x="1566" y="121"/>
                    <a:pt x="1342" y="26"/>
                    <a:pt x="1097" y="4"/>
                  </a:cubicBezTo>
                  <a:cubicBezTo>
                    <a:pt x="1066" y="1"/>
                    <a:pt x="1035" y="0"/>
                    <a:pt x="1003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976;p32">
              <a:extLst>
                <a:ext uri="{FF2B5EF4-FFF2-40B4-BE49-F238E27FC236}">
                  <a16:creationId xmlns:a16="http://schemas.microsoft.com/office/drawing/2014/main" id="{F5F5076C-0B72-48A7-8069-805A19B27758}"/>
                </a:ext>
              </a:extLst>
            </p:cNvPr>
            <p:cNvSpPr/>
            <p:nvPr/>
          </p:nvSpPr>
          <p:spPr>
            <a:xfrm>
              <a:off x="918375" y="5477538"/>
              <a:ext cx="35700" cy="22400"/>
            </a:xfrm>
            <a:custGeom>
              <a:avLst/>
              <a:gdLst/>
              <a:ahLst/>
              <a:cxnLst/>
              <a:rect l="l" t="t" r="r" b="b"/>
              <a:pathLst>
                <a:path w="1428" h="896" extrusionOk="0">
                  <a:moveTo>
                    <a:pt x="704" y="1"/>
                  </a:moveTo>
                  <a:cubicBezTo>
                    <a:pt x="586" y="1"/>
                    <a:pt x="480" y="11"/>
                    <a:pt x="373" y="54"/>
                  </a:cubicBezTo>
                  <a:cubicBezTo>
                    <a:pt x="278" y="107"/>
                    <a:pt x="192" y="182"/>
                    <a:pt x="129" y="288"/>
                  </a:cubicBezTo>
                  <a:cubicBezTo>
                    <a:pt x="22" y="469"/>
                    <a:pt x="1" y="682"/>
                    <a:pt x="43" y="885"/>
                  </a:cubicBezTo>
                  <a:cubicBezTo>
                    <a:pt x="65" y="693"/>
                    <a:pt x="129" y="512"/>
                    <a:pt x="235" y="352"/>
                  </a:cubicBezTo>
                  <a:cubicBezTo>
                    <a:pt x="288" y="288"/>
                    <a:pt x="352" y="235"/>
                    <a:pt x="437" y="203"/>
                  </a:cubicBezTo>
                  <a:cubicBezTo>
                    <a:pt x="523" y="171"/>
                    <a:pt x="608" y="160"/>
                    <a:pt x="704" y="160"/>
                  </a:cubicBezTo>
                  <a:cubicBezTo>
                    <a:pt x="885" y="160"/>
                    <a:pt x="1055" y="235"/>
                    <a:pt x="1172" y="373"/>
                  </a:cubicBezTo>
                  <a:cubicBezTo>
                    <a:pt x="1289" y="523"/>
                    <a:pt x="1374" y="704"/>
                    <a:pt x="1417" y="895"/>
                  </a:cubicBezTo>
                  <a:cubicBezTo>
                    <a:pt x="1428" y="682"/>
                    <a:pt x="1374" y="469"/>
                    <a:pt x="1257" y="299"/>
                  </a:cubicBezTo>
                  <a:cubicBezTo>
                    <a:pt x="1130" y="107"/>
                    <a:pt x="927" y="1"/>
                    <a:pt x="704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977;p32">
              <a:extLst>
                <a:ext uri="{FF2B5EF4-FFF2-40B4-BE49-F238E27FC236}">
                  <a16:creationId xmlns:a16="http://schemas.microsoft.com/office/drawing/2014/main" id="{DF14D0FD-189B-4F1C-BF94-14E78C14AEC2}"/>
                </a:ext>
              </a:extLst>
            </p:cNvPr>
            <p:cNvSpPr/>
            <p:nvPr/>
          </p:nvSpPr>
          <p:spPr>
            <a:xfrm>
              <a:off x="1014750" y="5475938"/>
              <a:ext cx="35700" cy="22400"/>
            </a:xfrm>
            <a:custGeom>
              <a:avLst/>
              <a:gdLst/>
              <a:ahLst/>
              <a:cxnLst/>
              <a:rect l="l" t="t" r="r" b="b"/>
              <a:pathLst>
                <a:path w="1428" h="896" extrusionOk="0">
                  <a:moveTo>
                    <a:pt x="703" y="1"/>
                  </a:moveTo>
                  <a:cubicBezTo>
                    <a:pt x="586" y="1"/>
                    <a:pt x="480" y="22"/>
                    <a:pt x="373" y="65"/>
                  </a:cubicBezTo>
                  <a:cubicBezTo>
                    <a:pt x="278" y="107"/>
                    <a:pt x="192" y="193"/>
                    <a:pt x="128" y="288"/>
                  </a:cubicBezTo>
                  <a:cubicBezTo>
                    <a:pt x="33" y="469"/>
                    <a:pt x="1" y="682"/>
                    <a:pt x="43" y="885"/>
                  </a:cubicBezTo>
                  <a:cubicBezTo>
                    <a:pt x="65" y="693"/>
                    <a:pt x="128" y="512"/>
                    <a:pt x="235" y="352"/>
                  </a:cubicBezTo>
                  <a:cubicBezTo>
                    <a:pt x="288" y="288"/>
                    <a:pt x="352" y="235"/>
                    <a:pt x="437" y="203"/>
                  </a:cubicBezTo>
                  <a:cubicBezTo>
                    <a:pt x="522" y="171"/>
                    <a:pt x="608" y="161"/>
                    <a:pt x="693" y="161"/>
                  </a:cubicBezTo>
                  <a:cubicBezTo>
                    <a:pt x="874" y="161"/>
                    <a:pt x="1044" y="235"/>
                    <a:pt x="1161" y="374"/>
                  </a:cubicBezTo>
                  <a:cubicBezTo>
                    <a:pt x="1279" y="533"/>
                    <a:pt x="1364" y="704"/>
                    <a:pt x="1417" y="895"/>
                  </a:cubicBezTo>
                  <a:cubicBezTo>
                    <a:pt x="1428" y="682"/>
                    <a:pt x="1374" y="469"/>
                    <a:pt x="1257" y="299"/>
                  </a:cubicBezTo>
                  <a:cubicBezTo>
                    <a:pt x="1129" y="118"/>
                    <a:pt x="927" y="1"/>
                    <a:pt x="703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978;p32">
              <a:extLst>
                <a:ext uri="{FF2B5EF4-FFF2-40B4-BE49-F238E27FC236}">
                  <a16:creationId xmlns:a16="http://schemas.microsoft.com/office/drawing/2014/main" id="{AEEB1E4D-32A9-4168-B7E0-10B1E6F199EC}"/>
                </a:ext>
              </a:extLst>
            </p:cNvPr>
            <p:cNvSpPr/>
            <p:nvPr/>
          </p:nvSpPr>
          <p:spPr>
            <a:xfrm>
              <a:off x="810300" y="5351363"/>
              <a:ext cx="59400" cy="134725"/>
            </a:xfrm>
            <a:custGeom>
              <a:avLst/>
              <a:gdLst/>
              <a:ahLst/>
              <a:cxnLst/>
              <a:rect l="l" t="t" r="r" b="b"/>
              <a:pathLst>
                <a:path w="2376" h="5389" extrusionOk="0">
                  <a:moveTo>
                    <a:pt x="2375" y="0"/>
                  </a:moveTo>
                  <a:cubicBezTo>
                    <a:pt x="2194" y="85"/>
                    <a:pt x="2034" y="203"/>
                    <a:pt x="1875" y="330"/>
                  </a:cubicBezTo>
                  <a:lnTo>
                    <a:pt x="1821" y="384"/>
                  </a:lnTo>
                  <a:lnTo>
                    <a:pt x="1811" y="394"/>
                  </a:lnTo>
                  <a:lnTo>
                    <a:pt x="1789" y="416"/>
                  </a:lnTo>
                  <a:lnTo>
                    <a:pt x="1779" y="426"/>
                  </a:lnTo>
                  <a:lnTo>
                    <a:pt x="1757" y="448"/>
                  </a:lnTo>
                  <a:lnTo>
                    <a:pt x="1704" y="511"/>
                  </a:lnTo>
                  <a:lnTo>
                    <a:pt x="1651" y="586"/>
                  </a:lnTo>
                  <a:cubicBezTo>
                    <a:pt x="1619" y="639"/>
                    <a:pt x="1598" y="692"/>
                    <a:pt x="1576" y="746"/>
                  </a:cubicBezTo>
                  <a:cubicBezTo>
                    <a:pt x="1544" y="788"/>
                    <a:pt x="1523" y="842"/>
                    <a:pt x="1502" y="895"/>
                  </a:cubicBezTo>
                  <a:cubicBezTo>
                    <a:pt x="1438" y="1097"/>
                    <a:pt x="1385" y="1299"/>
                    <a:pt x="1353" y="1512"/>
                  </a:cubicBezTo>
                  <a:cubicBezTo>
                    <a:pt x="1321" y="1715"/>
                    <a:pt x="1300" y="1917"/>
                    <a:pt x="1300" y="2109"/>
                  </a:cubicBezTo>
                  <a:lnTo>
                    <a:pt x="1300" y="2258"/>
                  </a:lnTo>
                  <a:lnTo>
                    <a:pt x="1300" y="2300"/>
                  </a:lnTo>
                  <a:cubicBezTo>
                    <a:pt x="1300" y="2311"/>
                    <a:pt x="1300" y="2332"/>
                    <a:pt x="1300" y="2343"/>
                  </a:cubicBezTo>
                  <a:lnTo>
                    <a:pt x="1310" y="2418"/>
                  </a:lnTo>
                  <a:cubicBezTo>
                    <a:pt x="1321" y="2503"/>
                    <a:pt x="1331" y="2599"/>
                    <a:pt x="1342" y="2694"/>
                  </a:cubicBezTo>
                  <a:cubicBezTo>
                    <a:pt x="1363" y="3035"/>
                    <a:pt x="1342" y="3387"/>
                    <a:pt x="1204" y="3653"/>
                  </a:cubicBezTo>
                  <a:cubicBezTo>
                    <a:pt x="1065" y="3908"/>
                    <a:pt x="884" y="4121"/>
                    <a:pt x="661" y="4313"/>
                  </a:cubicBezTo>
                  <a:cubicBezTo>
                    <a:pt x="490" y="4462"/>
                    <a:pt x="352" y="4643"/>
                    <a:pt x="235" y="4845"/>
                  </a:cubicBezTo>
                  <a:cubicBezTo>
                    <a:pt x="181" y="4909"/>
                    <a:pt x="149" y="4984"/>
                    <a:pt x="118" y="5069"/>
                  </a:cubicBezTo>
                  <a:cubicBezTo>
                    <a:pt x="86" y="5122"/>
                    <a:pt x="64" y="5186"/>
                    <a:pt x="54" y="5239"/>
                  </a:cubicBezTo>
                  <a:lnTo>
                    <a:pt x="0" y="5389"/>
                  </a:lnTo>
                  <a:lnTo>
                    <a:pt x="64" y="5250"/>
                  </a:lnTo>
                  <a:cubicBezTo>
                    <a:pt x="118" y="5112"/>
                    <a:pt x="192" y="4984"/>
                    <a:pt x="277" y="4867"/>
                  </a:cubicBezTo>
                  <a:cubicBezTo>
                    <a:pt x="405" y="4686"/>
                    <a:pt x="565" y="4526"/>
                    <a:pt x="735" y="4377"/>
                  </a:cubicBezTo>
                  <a:cubicBezTo>
                    <a:pt x="980" y="4207"/>
                    <a:pt x="1182" y="3983"/>
                    <a:pt x="1353" y="3727"/>
                  </a:cubicBezTo>
                  <a:cubicBezTo>
                    <a:pt x="1385" y="3653"/>
                    <a:pt x="1427" y="3568"/>
                    <a:pt x="1459" y="3493"/>
                  </a:cubicBezTo>
                  <a:cubicBezTo>
                    <a:pt x="1470" y="3408"/>
                    <a:pt x="1502" y="3323"/>
                    <a:pt x="1512" y="3227"/>
                  </a:cubicBezTo>
                  <a:cubicBezTo>
                    <a:pt x="1534" y="3131"/>
                    <a:pt x="1544" y="3046"/>
                    <a:pt x="1544" y="2950"/>
                  </a:cubicBezTo>
                  <a:cubicBezTo>
                    <a:pt x="1544" y="2854"/>
                    <a:pt x="1544" y="2758"/>
                    <a:pt x="1544" y="2662"/>
                  </a:cubicBezTo>
                  <a:cubicBezTo>
                    <a:pt x="1544" y="2567"/>
                    <a:pt x="1534" y="2481"/>
                    <a:pt x="1523" y="2386"/>
                  </a:cubicBezTo>
                  <a:lnTo>
                    <a:pt x="1523" y="2322"/>
                  </a:lnTo>
                  <a:cubicBezTo>
                    <a:pt x="1523" y="2311"/>
                    <a:pt x="1523" y="2300"/>
                    <a:pt x="1523" y="2290"/>
                  </a:cubicBezTo>
                  <a:lnTo>
                    <a:pt x="1523" y="2258"/>
                  </a:lnTo>
                  <a:lnTo>
                    <a:pt x="1523" y="2119"/>
                  </a:lnTo>
                  <a:cubicBezTo>
                    <a:pt x="1534" y="1928"/>
                    <a:pt x="1555" y="1736"/>
                    <a:pt x="1587" y="1555"/>
                  </a:cubicBezTo>
                  <a:cubicBezTo>
                    <a:pt x="1619" y="1353"/>
                    <a:pt x="1672" y="1172"/>
                    <a:pt x="1747" y="991"/>
                  </a:cubicBezTo>
                  <a:cubicBezTo>
                    <a:pt x="1768" y="937"/>
                    <a:pt x="1779" y="895"/>
                    <a:pt x="1800" y="852"/>
                  </a:cubicBezTo>
                  <a:cubicBezTo>
                    <a:pt x="1821" y="810"/>
                    <a:pt x="1843" y="767"/>
                    <a:pt x="1875" y="735"/>
                  </a:cubicBezTo>
                  <a:lnTo>
                    <a:pt x="1907" y="682"/>
                  </a:lnTo>
                  <a:lnTo>
                    <a:pt x="1960" y="618"/>
                  </a:lnTo>
                  <a:lnTo>
                    <a:pt x="1981" y="586"/>
                  </a:lnTo>
                  <a:lnTo>
                    <a:pt x="1992" y="575"/>
                  </a:lnTo>
                  <a:lnTo>
                    <a:pt x="2056" y="522"/>
                  </a:lnTo>
                  <a:cubicBezTo>
                    <a:pt x="2151" y="426"/>
                    <a:pt x="2258" y="352"/>
                    <a:pt x="2375" y="288"/>
                  </a:cubicBezTo>
                  <a:lnTo>
                    <a:pt x="2375" y="0"/>
                  </a:ln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979;p32">
              <a:extLst>
                <a:ext uri="{FF2B5EF4-FFF2-40B4-BE49-F238E27FC236}">
                  <a16:creationId xmlns:a16="http://schemas.microsoft.com/office/drawing/2014/main" id="{6239995F-6B16-4779-AA65-3D059BE4F0F6}"/>
                </a:ext>
              </a:extLst>
            </p:cNvPr>
            <p:cNvSpPr/>
            <p:nvPr/>
          </p:nvSpPr>
          <p:spPr>
            <a:xfrm>
              <a:off x="1025125" y="5346838"/>
              <a:ext cx="78825" cy="171725"/>
            </a:xfrm>
            <a:custGeom>
              <a:avLst/>
              <a:gdLst/>
              <a:ahLst/>
              <a:cxnLst/>
              <a:rect l="l" t="t" r="r" b="b"/>
              <a:pathLst>
                <a:path w="3153" h="6869" extrusionOk="0">
                  <a:moveTo>
                    <a:pt x="661" y="0"/>
                  </a:moveTo>
                  <a:lnTo>
                    <a:pt x="661" y="0"/>
                  </a:lnTo>
                  <a:cubicBezTo>
                    <a:pt x="1" y="2705"/>
                    <a:pt x="2088" y="3812"/>
                    <a:pt x="2088" y="3812"/>
                  </a:cubicBezTo>
                  <a:lnTo>
                    <a:pt x="2397" y="6869"/>
                  </a:lnTo>
                  <a:cubicBezTo>
                    <a:pt x="2621" y="6560"/>
                    <a:pt x="2621" y="5633"/>
                    <a:pt x="2621" y="5633"/>
                  </a:cubicBezTo>
                  <a:cubicBezTo>
                    <a:pt x="2621" y="4121"/>
                    <a:pt x="3153" y="3770"/>
                    <a:pt x="2663" y="1906"/>
                  </a:cubicBezTo>
                  <a:cubicBezTo>
                    <a:pt x="2173" y="43"/>
                    <a:pt x="661" y="0"/>
                    <a:pt x="661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980;p32">
              <a:extLst>
                <a:ext uri="{FF2B5EF4-FFF2-40B4-BE49-F238E27FC236}">
                  <a16:creationId xmlns:a16="http://schemas.microsoft.com/office/drawing/2014/main" id="{F87949E3-0EFD-40EE-9A43-9C1C28095AA0}"/>
                </a:ext>
              </a:extLst>
            </p:cNvPr>
            <p:cNvSpPr/>
            <p:nvPr/>
          </p:nvSpPr>
          <p:spPr>
            <a:xfrm>
              <a:off x="808700" y="5283463"/>
              <a:ext cx="243875" cy="328275"/>
            </a:xfrm>
            <a:custGeom>
              <a:avLst/>
              <a:gdLst/>
              <a:ahLst/>
              <a:cxnLst/>
              <a:rect l="l" t="t" r="r" b="b"/>
              <a:pathLst>
                <a:path w="9755" h="13131" extrusionOk="0">
                  <a:moveTo>
                    <a:pt x="4100" y="8136"/>
                  </a:moveTo>
                  <a:lnTo>
                    <a:pt x="4079" y="8179"/>
                  </a:lnTo>
                  <a:lnTo>
                    <a:pt x="4036" y="8296"/>
                  </a:lnTo>
                  <a:cubicBezTo>
                    <a:pt x="3962" y="8435"/>
                    <a:pt x="3877" y="8573"/>
                    <a:pt x="3770" y="8680"/>
                  </a:cubicBezTo>
                  <a:cubicBezTo>
                    <a:pt x="3653" y="8807"/>
                    <a:pt x="3525" y="8914"/>
                    <a:pt x="3397" y="9084"/>
                  </a:cubicBezTo>
                  <a:cubicBezTo>
                    <a:pt x="3365" y="9127"/>
                    <a:pt x="3334" y="9169"/>
                    <a:pt x="3312" y="9212"/>
                  </a:cubicBezTo>
                  <a:cubicBezTo>
                    <a:pt x="3280" y="9265"/>
                    <a:pt x="3259" y="9318"/>
                    <a:pt x="3248" y="9361"/>
                  </a:cubicBezTo>
                  <a:lnTo>
                    <a:pt x="3227" y="9446"/>
                  </a:lnTo>
                  <a:lnTo>
                    <a:pt x="3216" y="9521"/>
                  </a:lnTo>
                  <a:cubicBezTo>
                    <a:pt x="3216" y="9574"/>
                    <a:pt x="3216" y="9627"/>
                    <a:pt x="3216" y="9681"/>
                  </a:cubicBezTo>
                  <a:lnTo>
                    <a:pt x="3216" y="9744"/>
                  </a:lnTo>
                  <a:cubicBezTo>
                    <a:pt x="2971" y="8711"/>
                    <a:pt x="3653" y="8775"/>
                    <a:pt x="4100" y="8136"/>
                  </a:cubicBezTo>
                  <a:close/>
                  <a:moveTo>
                    <a:pt x="6198" y="1"/>
                  </a:moveTo>
                  <a:cubicBezTo>
                    <a:pt x="6062" y="1"/>
                    <a:pt x="5927" y="12"/>
                    <a:pt x="5793" y="33"/>
                  </a:cubicBezTo>
                  <a:cubicBezTo>
                    <a:pt x="5591" y="65"/>
                    <a:pt x="5399" y="139"/>
                    <a:pt x="5229" y="246"/>
                  </a:cubicBezTo>
                  <a:cubicBezTo>
                    <a:pt x="5048" y="352"/>
                    <a:pt x="4888" y="491"/>
                    <a:pt x="4760" y="650"/>
                  </a:cubicBezTo>
                  <a:cubicBezTo>
                    <a:pt x="4484" y="959"/>
                    <a:pt x="4271" y="1332"/>
                    <a:pt x="4026" y="1651"/>
                  </a:cubicBezTo>
                  <a:cubicBezTo>
                    <a:pt x="3791" y="1982"/>
                    <a:pt x="3472" y="2248"/>
                    <a:pt x="3110" y="2429"/>
                  </a:cubicBezTo>
                  <a:cubicBezTo>
                    <a:pt x="3014" y="2471"/>
                    <a:pt x="2918" y="2514"/>
                    <a:pt x="2822" y="2546"/>
                  </a:cubicBezTo>
                  <a:cubicBezTo>
                    <a:pt x="2716" y="2589"/>
                    <a:pt x="2620" y="2620"/>
                    <a:pt x="2514" y="2684"/>
                  </a:cubicBezTo>
                  <a:cubicBezTo>
                    <a:pt x="2311" y="2780"/>
                    <a:pt x="2120" y="2908"/>
                    <a:pt x="1949" y="3057"/>
                  </a:cubicBezTo>
                  <a:lnTo>
                    <a:pt x="1896" y="3110"/>
                  </a:lnTo>
                  <a:lnTo>
                    <a:pt x="1875" y="3121"/>
                  </a:lnTo>
                  <a:lnTo>
                    <a:pt x="1864" y="3132"/>
                  </a:lnTo>
                  <a:lnTo>
                    <a:pt x="1853" y="3142"/>
                  </a:lnTo>
                  <a:lnTo>
                    <a:pt x="1832" y="3174"/>
                  </a:lnTo>
                  <a:lnTo>
                    <a:pt x="1779" y="3227"/>
                  </a:lnTo>
                  <a:lnTo>
                    <a:pt x="1726" y="3302"/>
                  </a:lnTo>
                  <a:cubicBezTo>
                    <a:pt x="1694" y="3355"/>
                    <a:pt x="1672" y="3408"/>
                    <a:pt x="1651" y="3462"/>
                  </a:cubicBezTo>
                  <a:cubicBezTo>
                    <a:pt x="1619" y="3515"/>
                    <a:pt x="1598" y="3558"/>
                    <a:pt x="1576" y="3611"/>
                  </a:cubicBezTo>
                  <a:cubicBezTo>
                    <a:pt x="1513" y="3813"/>
                    <a:pt x="1459" y="4015"/>
                    <a:pt x="1427" y="4228"/>
                  </a:cubicBezTo>
                  <a:cubicBezTo>
                    <a:pt x="1395" y="4431"/>
                    <a:pt x="1374" y="4633"/>
                    <a:pt x="1374" y="4835"/>
                  </a:cubicBezTo>
                  <a:lnTo>
                    <a:pt x="1374" y="4974"/>
                  </a:lnTo>
                  <a:lnTo>
                    <a:pt x="1374" y="5016"/>
                  </a:lnTo>
                  <a:cubicBezTo>
                    <a:pt x="1374" y="5027"/>
                    <a:pt x="1374" y="5048"/>
                    <a:pt x="1374" y="5059"/>
                  </a:cubicBezTo>
                  <a:lnTo>
                    <a:pt x="1385" y="5134"/>
                  </a:lnTo>
                  <a:cubicBezTo>
                    <a:pt x="1395" y="5229"/>
                    <a:pt x="1406" y="5315"/>
                    <a:pt x="1417" y="5410"/>
                  </a:cubicBezTo>
                  <a:cubicBezTo>
                    <a:pt x="1438" y="5762"/>
                    <a:pt x="1417" y="6103"/>
                    <a:pt x="1278" y="6379"/>
                  </a:cubicBezTo>
                  <a:cubicBezTo>
                    <a:pt x="1140" y="6624"/>
                    <a:pt x="959" y="6837"/>
                    <a:pt x="735" y="7029"/>
                  </a:cubicBezTo>
                  <a:cubicBezTo>
                    <a:pt x="565" y="7178"/>
                    <a:pt x="426" y="7359"/>
                    <a:pt x="309" y="7561"/>
                  </a:cubicBezTo>
                  <a:cubicBezTo>
                    <a:pt x="256" y="7625"/>
                    <a:pt x="224" y="7711"/>
                    <a:pt x="192" y="7785"/>
                  </a:cubicBezTo>
                  <a:cubicBezTo>
                    <a:pt x="160" y="7838"/>
                    <a:pt x="139" y="7902"/>
                    <a:pt x="128" y="7955"/>
                  </a:cubicBezTo>
                  <a:lnTo>
                    <a:pt x="75" y="8105"/>
                  </a:lnTo>
                  <a:lnTo>
                    <a:pt x="139" y="7966"/>
                  </a:lnTo>
                  <a:cubicBezTo>
                    <a:pt x="192" y="7828"/>
                    <a:pt x="267" y="7700"/>
                    <a:pt x="352" y="7583"/>
                  </a:cubicBezTo>
                  <a:cubicBezTo>
                    <a:pt x="480" y="7402"/>
                    <a:pt x="629" y="7242"/>
                    <a:pt x="799" y="7104"/>
                  </a:cubicBezTo>
                  <a:cubicBezTo>
                    <a:pt x="1044" y="6923"/>
                    <a:pt x="1257" y="6699"/>
                    <a:pt x="1417" y="6443"/>
                  </a:cubicBezTo>
                  <a:cubicBezTo>
                    <a:pt x="1459" y="6369"/>
                    <a:pt x="1491" y="6294"/>
                    <a:pt x="1523" y="6209"/>
                  </a:cubicBezTo>
                  <a:cubicBezTo>
                    <a:pt x="1545" y="6124"/>
                    <a:pt x="1566" y="6039"/>
                    <a:pt x="1587" y="5943"/>
                  </a:cubicBezTo>
                  <a:cubicBezTo>
                    <a:pt x="1598" y="5847"/>
                    <a:pt x="1608" y="5762"/>
                    <a:pt x="1608" y="5666"/>
                  </a:cubicBezTo>
                  <a:cubicBezTo>
                    <a:pt x="1619" y="5581"/>
                    <a:pt x="1608" y="5485"/>
                    <a:pt x="1608" y="5389"/>
                  </a:cubicBezTo>
                  <a:cubicBezTo>
                    <a:pt x="1608" y="5293"/>
                    <a:pt x="1598" y="5197"/>
                    <a:pt x="1587" y="5112"/>
                  </a:cubicBezTo>
                  <a:lnTo>
                    <a:pt x="1587" y="5038"/>
                  </a:lnTo>
                  <a:cubicBezTo>
                    <a:pt x="1587" y="5027"/>
                    <a:pt x="1587" y="5016"/>
                    <a:pt x="1587" y="5006"/>
                  </a:cubicBezTo>
                  <a:lnTo>
                    <a:pt x="1587" y="4974"/>
                  </a:lnTo>
                  <a:lnTo>
                    <a:pt x="1587" y="4846"/>
                  </a:lnTo>
                  <a:cubicBezTo>
                    <a:pt x="1598" y="4654"/>
                    <a:pt x="1619" y="4463"/>
                    <a:pt x="1651" y="4271"/>
                  </a:cubicBezTo>
                  <a:cubicBezTo>
                    <a:pt x="1683" y="4079"/>
                    <a:pt x="1736" y="3888"/>
                    <a:pt x="1811" y="3707"/>
                  </a:cubicBezTo>
                  <a:cubicBezTo>
                    <a:pt x="1832" y="3653"/>
                    <a:pt x="1843" y="3611"/>
                    <a:pt x="1864" y="3568"/>
                  </a:cubicBezTo>
                  <a:cubicBezTo>
                    <a:pt x="1885" y="3526"/>
                    <a:pt x="1907" y="3483"/>
                    <a:pt x="1939" y="3451"/>
                  </a:cubicBezTo>
                  <a:lnTo>
                    <a:pt x="1971" y="3398"/>
                  </a:lnTo>
                  <a:lnTo>
                    <a:pt x="2024" y="3334"/>
                  </a:lnTo>
                  <a:lnTo>
                    <a:pt x="2045" y="3302"/>
                  </a:lnTo>
                  <a:lnTo>
                    <a:pt x="2056" y="3291"/>
                  </a:lnTo>
                  <a:lnTo>
                    <a:pt x="2120" y="3238"/>
                  </a:lnTo>
                  <a:cubicBezTo>
                    <a:pt x="2237" y="3132"/>
                    <a:pt x="2354" y="3046"/>
                    <a:pt x="2492" y="2983"/>
                  </a:cubicBezTo>
                  <a:lnTo>
                    <a:pt x="2492" y="2983"/>
                  </a:lnTo>
                  <a:cubicBezTo>
                    <a:pt x="2428" y="3014"/>
                    <a:pt x="2375" y="3057"/>
                    <a:pt x="2322" y="3100"/>
                  </a:cubicBezTo>
                  <a:lnTo>
                    <a:pt x="2237" y="3164"/>
                  </a:lnTo>
                  <a:lnTo>
                    <a:pt x="2205" y="3195"/>
                  </a:lnTo>
                  <a:cubicBezTo>
                    <a:pt x="2173" y="3227"/>
                    <a:pt x="2130" y="3259"/>
                    <a:pt x="2098" y="3302"/>
                  </a:cubicBezTo>
                  <a:cubicBezTo>
                    <a:pt x="1619" y="3813"/>
                    <a:pt x="1672" y="5112"/>
                    <a:pt x="1683" y="5155"/>
                  </a:cubicBezTo>
                  <a:cubicBezTo>
                    <a:pt x="2034" y="7189"/>
                    <a:pt x="799" y="6795"/>
                    <a:pt x="394" y="8254"/>
                  </a:cubicBezTo>
                  <a:cubicBezTo>
                    <a:pt x="0" y="9723"/>
                    <a:pt x="1971" y="10671"/>
                    <a:pt x="1502" y="11182"/>
                  </a:cubicBezTo>
                  <a:cubicBezTo>
                    <a:pt x="1258" y="11452"/>
                    <a:pt x="1048" y="11550"/>
                    <a:pt x="871" y="11550"/>
                  </a:cubicBezTo>
                  <a:cubicBezTo>
                    <a:pt x="406" y="11550"/>
                    <a:pt x="171" y="10873"/>
                    <a:pt x="171" y="10873"/>
                  </a:cubicBezTo>
                  <a:lnTo>
                    <a:pt x="171" y="10873"/>
                  </a:lnTo>
                  <a:cubicBezTo>
                    <a:pt x="10" y="11589"/>
                    <a:pt x="716" y="12619"/>
                    <a:pt x="1614" y="12619"/>
                  </a:cubicBezTo>
                  <a:cubicBezTo>
                    <a:pt x="1665" y="12619"/>
                    <a:pt x="1716" y="12616"/>
                    <a:pt x="1768" y="12609"/>
                  </a:cubicBezTo>
                  <a:cubicBezTo>
                    <a:pt x="2700" y="12482"/>
                    <a:pt x="3685" y="11765"/>
                    <a:pt x="3360" y="10269"/>
                  </a:cubicBezTo>
                  <a:lnTo>
                    <a:pt x="3360" y="10269"/>
                  </a:lnTo>
                  <a:lnTo>
                    <a:pt x="3451" y="10500"/>
                  </a:lnTo>
                  <a:cubicBezTo>
                    <a:pt x="3483" y="10586"/>
                    <a:pt x="3525" y="10660"/>
                    <a:pt x="3547" y="10735"/>
                  </a:cubicBezTo>
                  <a:lnTo>
                    <a:pt x="3621" y="10980"/>
                  </a:lnTo>
                  <a:lnTo>
                    <a:pt x="3664" y="11225"/>
                  </a:lnTo>
                  <a:cubicBezTo>
                    <a:pt x="3664" y="11299"/>
                    <a:pt x="3685" y="11384"/>
                    <a:pt x="3685" y="11469"/>
                  </a:cubicBezTo>
                  <a:cubicBezTo>
                    <a:pt x="3685" y="11555"/>
                    <a:pt x="3674" y="11629"/>
                    <a:pt x="3664" y="11714"/>
                  </a:cubicBezTo>
                  <a:cubicBezTo>
                    <a:pt x="3653" y="11800"/>
                    <a:pt x="3642" y="11874"/>
                    <a:pt x="3610" y="11959"/>
                  </a:cubicBezTo>
                  <a:cubicBezTo>
                    <a:pt x="3589" y="12034"/>
                    <a:pt x="3557" y="12108"/>
                    <a:pt x="3525" y="12183"/>
                  </a:cubicBezTo>
                  <a:cubicBezTo>
                    <a:pt x="3451" y="12332"/>
                    <a:pt x="3344" y="12470"/>
                    <a:pt x="3227" y="12588"/>
                  </a:cubicBezTo>
                  <a:cubicBezTo>
                    <a:pt x="3110" y="12715"/>
                    <a:pt x="2971" y="12822"/>
                    <a:pt x="2833" y="12907"/>
                  </a:cubicBezTo>
                  <a:cubicBezTo>
                    <a:pt x="2673" y="13003"/>
                    <a:pt x="2514" y="13077"/>
                    <a:pt x="2354" y="13131"/>
                  </a:cubicBezTo>
                  <a:cubicBezTo>
                    <a:pt x="2524" y="13099"/>
                    <a:pt x="2695" y="13045"/>
                    <a:pt x="2865" y="12971"/>
                  </a:cubicBezTo>
                  <a:cubicBezTo>
                    <a:pt x="3025" y="12896"/>
                    <a:pt x="3184" y="12801"/>
                    <a:pt x="3323" y="12683"/>
                  </a:cubicBezTo>
                  <a:cubicBezTo>
                    <a:pt x="3461" y="12566"/>
                    <a:pt x="3578" y="12428"/>
                    <a:pt x="3685" y="12268"/>
                  </a:cubicBezTo>
                  <a:cubicBezTo>
                    <a:pt x="3728" y="12194"/>
                    <a:pt x="3770" y="12108"/>
                    <a:pt x="3802" y="12023"/>
                  </a:cubicBezTo>
                  <a:cubicBezTo>
                    <a:pt x="3845" y="11938"/>
                    <a:pt x="3866" y="11842"/>
                    <a:pt x="3887" y="11757"/>
                  </a:cubicBezTo>
                  <a:cubicBezTo>
                    <a:pt x="3909" y="11661"/>
                    <a:pt x="3919" y="11576"/>
                    <a:pt x="3930" y="11480"/>
                  </a:cubicBezTo>
                  <a:cubicBezTo>
                    <a:pt x="3941" y="11384"/>
                    <a:pt x="3930" y="11288"/>
                    <a:pt x="3930" y="11193"/>
                  </a:cubicBezTo>
                  <a:cubicBezTo>
                    <a:pt x="3930" y="11107"/>
                    <a:pt x="3909" y="11012"/>
                    <a:pt x="3898" y="10916"/>
                  </a:cubicBezTo>
                  <a:cubicBezTo>
                    <a:pt x="3887" y="10831"/>
                    <a:pt x="3855" y="10745"/>
                    <a:pt x="3834" y="10650"/>
                  </a:cubicBezTo>
                  <a:cubicBezTo>
                    <a:pt x="3802" y="10564"/>
                    <a:pt x="3770" y="10479"/>
                    <a:pt x="3738" y="10383"/>
                  </a:cubicBezTo>
                  <a:lnTo>
                    <a:pt x="3653" y="10138"/>
                  </a:lnTo>
                  <a:cubicBezTo>
                    <a:pt x="3642" y="10106"/>
                    <a:pt x="3621" y="10064"/>
                    <a:pt x="3610" y="10021"/>
                  </a:cubicBezTo>
                  <a:lnTo>
                    <a:pt x="3578" y="9904"/>
                  </a:lnTo>
                  <a:cubicBezTo>
                    <a:pt x="3568" y="9830"/>
                    <a:pt x="3557" y="9755"/>
                    <a:pt x="3557" y="9681"/>
                  </a:cubicBezTo>
                  <a:cubicBezTo>
                    <a:pt x="3547" y="9542"/>
                    <a:pt x="3600" y="9414"/>
                    <a:pt x="3685" y="9308"/>
                  </a:cubicBezTo>
                  <a:cubicBezTo>
                    <a:pt x="3770" y="9191"/>
                    <a:pt x="3909" y="9074"/>
                    <a:pt x="4047" y="8935"/>
                  </a:cubicBezTo>
                  <a:cubicBezTo>
                    <a:pt x="4111" y="8871"/>
                    <a:pt x="4175" y="8797"/>
                    <a:pt x="4228" y="8722"/>
                  </a:cubicBezTo>
                  <a:cubicBezTo>
                    <a:pt x="4281" y="8637"/>
                    <a:pt x="4335" y="8552"/>
                    <a:pt x="4377" y="8467"/>
                  </a:cubicBezTo>
                  <a:lnTo>
                    <a:pt x="4441" y="8339"/>
                  </a:lnTo>
                  <a:lnTo>
                    <a:pt x="4494" y="8200"/>
                  </a:lnTo>
                  <a:cubicBezTo>
                    <a:pt x="4505" y="8158"/>
                    <a:pt x="4526" y="8105"/>
                    <a:pt x="4537" y="8062"/>
                  </a:cubicBezTo>
                  <a:lnTo>
                    <a:pt x="4558" y="7923"/>
                  </a:lnTo>
                  <a:lnTo>
                    <a:pt x="4579" y="7774"/>
                  </a:lnTo>
                  <a:lnTo>
                    <a:pt x="4590" y="7636"/>
                  </a:lnTo>
                  <a:lnTo>
                    <a:pt x="4611" y="7370"/>
                  </a:lnTo>
                  <a:lnTo>
                    <a:pt x="4622" y="7104"/>
                  </a:lnTo>
                  <a:cubicBezTo>
                    <a:pt x="4622" y="7018"/>
                    <a:pt x="4633" y="6933"/>
                    <a:pt x="4643" y="6848"/>
                  </a:cubicBezTo>
                  <a:cubicBezTo>
                    <a:pt x="4665" y="6688"/>
                    <a:pt x="4697" y="6518"/>
                    <a:pt x="4729" y="6358"/>
                  </a:cubicBezTo>
                  <a:cubicBezTo>
                    <a:pt x="4750" y="6284"/>
                    <a:pt x="4771" y="6198"/>
                    <a:pt x="4803" y="6124"/>
                  </a:cubicBezTo>
                  <a:lnTo>
                    <a:pt x="4878" y="5900"/>
                  </a:lnTo>
                  <a:lnTo>
                    <a:pt x="4963" y="5783"/>
                  </a:lnTo>
                  <a:lnTo>
                    <a:pt x="5059" y="5677"/>
                  </a:lnTo>
                  <a:cubicBezTo>
                    <a:pt x="5101" y="5645"/>
                    <a:pt x="5133" y="5602"/>
                    <a:pt x="5176" y="5570"/>
                  </a:cubicBezTo>
                  <a:cubicBezTo>
                    <a:pt x="5208" y="5538"/>
                    <a:pt x="5250" y="5517"/>
                    <a:pt x="5304" y="5496"/>
                  </a:cubicBezTo>
                  <a:cubicBezTo>
                    <a:pt x="5346" y="5464"/>
                    <a:pt x="5389" y="5442"/>
                    <a:pt x="5431" y="5432"/>
                  </a:cubicBezTo>
                  <a:lnTo>
                    <a:pt x="5580" y="5378"/>
                  </a:lnTo>
                  <a:lnTo>
                    <a:pt x="5740" y="5347"/>
                  </a:lnTo>
                  <a:cubicBezTo>
                    <a:pt x="5793" y="5336"/>
                    <a:pt x="5847" y="5336"/>
                    <a:pt x="5900" y="5325"/>
                  </a:cubicBezTo>
                  <a:lnTo>
                    <a:pt x="6251" y="5293"/>
                  </a:lnTo>
                  <a:lnTo>
                    <a:pt x="6432" y="5272"/>
                  </a:lnTo>
                  <a:cubicBezTo>
                    <a:pt x="6486" y="5261"/>
                    <a:pt x="6549" y="5240"/>
                    <a:pt x="6613" y="5229"/>
                  </a:cubicBezTo>
                  <a:cubicBezTo>
                    <a:pt x="6731" y="5208"/>
                    <a:pt x="6848" y="5176"/>
                    <a:pt x="6975" y="5144"/>
                  </a:cubicBezTo>
                  <a:lnTo>
                    <a:pt x="7316" y="5016"/>
                  </a:lnTo>
                  <a:lnTo>
                    <a:pt x="7359" y="4995"/>
                  </a:lnTo>
                  <a:cubicBezTo>
                    <a:pt x="8381" y="4803"/>
                    <a:pt x="9201" y="4058"/>
                    <a:pt x="9489" y="3068"/>
                  </a:cubicBezTo>
                  <a:cubicBezTo>
                    <a:pt x="9755" y="1992"/>
                    <a:pt x="8615" y="171"/>
                    <a:pt x="6603" y="33"/>
                  </a:cubicBezTo>
                  <a:cubicBezTo>
                    <a:pt x="6470" y="12"/>
                    <a:pt x="6334" y="1"/>
                    <a:pt x="6198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981;p32">
              <a:extLst>
                <a:ext uri="{FF2B5EF4-FFF2-40B4-BE49-F238E27FC236}">
                  <a16:creationId xmlns:a16="http://schemas.microsoft.com/office/drawing/2014/main" id="{BDAE176E-CECB-4259-908F-46A367F29DEF}"/>
                </a:ext>
              </a:extLst>
            </p:cNvPr>
            <p:cNvSpPr/>
            <p:nvPr/>
          </p:nvSpPr>
          <p:spPr>
            <a:xfrm>
              <a:off x="808700" y="5358538"/>
              <a:ext cx="115300" cy="252950"/>
            </a:xfrm>
            <a:custGeom>
              <a:avLst/>
              <a:gdLst/>
              <a:ahLst/>
              <a:cxnLst/>
              <a:rect l="l" t="t" r="r" b="b"/>
              <a:pathLst>
                <a:path w="4612" h="10118" extrusionOk="0">
                  <a:moveTo>
                    <a:pt x="4100" y="5133"/>
                  </a:moveTo>
                  <a:lnTo>
                    <a:pt x="4090" y="5197"/>
                  </a:lnTo>
                  <a:lnTo>
                    <a:pt x="4036" y="5304"/>
                  </a:lnTo>
                  <a:cubicBezTo>
                    <a:pt x="3972" y="5442"/>
                    <a:pt x="3877" y="5570"/>
                    <a:pt x="3770" y="5687"/>
                  </a:cubicBezTo>
                  <a:cubicBezTo>
                    <a:pt x="3664" y="5804"/>
                    <a:pt x="3525" y="5921"/>
                    <a:pt x="3408" y="6081"/>
                  </a:cubicBezTo>
                  <a:cubicBezTo>
                    <a:pt x="3365" y="6124"/>
                    <a:pt x="3344" y="6166"/>
                    <a:pt x="3323" y="6220"/>
                  </a:cubicBezTo>
                  <a:cubicBezTo>
                    <a:pt x="3291" y="6262"/>
                    <a:pt x="3270" y="6315"/>
                    <a:pt x="3259" y="6369"/>
                  </a:cubicBezTo>
                  <a:lnTo>
                    <a:pt x="3227" y="6443"/>
                  </a:lnTo>
                  <a:lnTo>
                    <a:pt x="3227" y="6528"/>
                  </a:lnTo>
                  <a:cubicBezTo>
                    <a:pt x="3216" y="6582"/>
                    <a:pt x="3216" y="6635"/>
                    <a:pt x="3227" y="6688"/>
                  </a:cubicBezTo>
                  <a:lnTo>
                    <a:pt x="3227" y="6752"/>
                  </a:lnTo>
                  <a:cubicBezTo>
                    <a:pt x="2982" y="5719"/>
                    <a:pt x="3653" y="5783"/>
                    <a:pt x="4100" y="5133"/>
                  </a:cubicBezTo>
                  <a:close/>
                  <a:moveTo>
                    <a:pt x="2450" y="1"/>
                  </a:moveTo>
                  <a:cubicBezTo>
                    <a:pt x="2407" y="33"/>
                    <a:pt x="2365" y="65"/>
                    <a:pt x="2322" y="97"/>
                  </a:cubicBezTo>
                  <a:lnTo>
                    <a:pt x="2247" y="161"/>
                  </a:lnTo>
                  <a:lnTo>
                    <a:pt x="2215" y="182"/>
                  </a:lnTo>
                  <a:cubicBezTo>
                    <a:pt x="2173" y="214"/>
                    <a:pt x="2141" y="256"/>
                    <a:pt x="2109" y="288"/>
                  </a:cubicBezTo>
                  <a:cubicBezTo>
                    <a:pt x="1630" y="799"/>
                    <a:pt x="1683" y="2109"/>
                    <a:pt x="1694" y="2141"/>
                  </a:cubicBezTo>
                  <a:cubicBezTo>
                    <a:pt x="2045" y="4186"/>
                    <a:pt x="799" y="3781"/>
                    <a:pt x="405" y="5251"/>
                  </a:cubicBezTo>
                  <a:cubicBezTo>
                    <a:pt x="0" y="6709"/>
                    <a:pt x="1981" y="7657"/>
                    <a:pt x="1513" y="8179"/>
                  </a:cubicBezTo>
                  <a:cubicBezTo>
                    <a:pt x="1271" y="8444"/>
                    <a:pt x="1062" y="8540"/>
                    <a:pt x="886" y="8540"/>
                  </a:cubicBezTo>
                  <a:cubicBezTo>
                    <a:pt x="418" y="8540"/>
                    <a:pt x="182" y="7860"/>
                    <a:pt x="182" y="7860"/>
                  </a:cubicBezTo>
                  <a:lnTo>
                    <a:pt x="182" y="7860"/>
                  </a:lnTo>
                  <a:cubicBezTo>
                    <a:pt x="10" y="8575"/>
                    <a:pt x="716" y="9605"/>
                    <a:pt x="1623" y="9605"/>
                  </a:cubicBezTo>
                  <a:cubicBezTo>
                    <a:pt x="1674" y="9605"/>
                    <a:pt x="1726" y="9602"/>
                    <a:pt x="1779" y="9595"/>
                  </a:cubicBezTo>
                  <a:cubicBezTo>
                    <a:pt x="2705" y="9467"/>
                    <a:pt x="3706" y="8743"/>
                    <a:pt x="3355" y="7242"/>
                  </a:cubicBezTo>
                  <a:lnTo>
                    <a:pt x="3355" y="7242"/>
                  </a:lnTo>
                  <a:lnTo>
                    <a:pt x="3461" y="7497"/>
                  </a:lnTo>
                  <a:cubicBezTo>
                    <a:pt x="3493" y="7572"/>
                    <a:pt x="3525" y="7647"/>
                    <a:pt x="3557" y="7732"/>
                  </a:cubicBezTo>
                  <a:lnTo>
                    <a:pt x="3632" y="7966"/>
                  </a:lnTo>
                  <a:lnTo>
                    <a:pt x="3674" y="8211"/>
                  </a:lnTo>
                  <a:cubicBezTo>
                    <a:pt x="3674" y="8296"/>
                    <a:pt x="3696" y="8381"/>
                    <a:pt x="3696" y="8456"/>
                  </a:cubicBezTo>
                  <a:cubicBezTo>
                    <a:pt x="3696" y="8541"/>
                    <a:pt x="3685" y="8626"/>
                    <a:pt x="3674" y="8701"/>
                  </a:cubicBezTo>
                  <a:cubicBezTo>
                    <a:pt x="3664" y="8786"/>
                    <a:pt x="3642" y="8871"/>
                    <a:pt x="3621" y="8946"/>
                  </a:cubicBezTo>
                  <a:cubicBezTo>
                    <a:pt x="3600" y="9020"/>
                    <a:pt x="3568" y="9105"/>
                    <a:pt x="3525" y="9180"/>
                  </a:cubicBezTo>
                  <a:cubicBezTo>
                    <a:pt x="3451" y="9329"/>
                    <a:pt x="3355" y="9467"/>
                    <a:pt x="3238" y="9585"/>
                  </a:cubicBezTo>
                  <a:cubicBezTo>
                    <a:pt x="3121" y="9702"/>
                    <a:pt x="2982" y="9808"/>
                    <a:pt x="2833" y="9904"/>
                  </a:cubicBezTo>
                  <a:cubicBezTo>
                    <a:pt x="2684" y="9989"/>
                    <a:pt x="2524" y="10064"/>
                    <a:pt x="2365" y="10117"/>
                  </a:cubicBezTo>
                  <a:cubicBezTo>
                    <a:pt x="2535" y="10085"/>
                    <a:pt x="2705" y="10032"/>
                    <a:pt x="2865" y="9968"/>
                  </a:cubicBezTo>
                  <a:cubicBezTo>
                    <a:pt x="3035" y="9893"/>
                    <a:pt x="3184" y="9798"/>
                    <a:pt x="3323" y="9680"/>
                  </a:cubicBezTo>
                  <a:cubicBezTo>
                    <a:pt x="3472" y="9563"/>
                    <a:pt x="3589" y="9414"/>
                    <a:pt x="3685" y="9265"/>
                  </a:cubicBezTo>
                  <a:cubicBezTo>
                    <a:pt x="3738" y="9180"/>
                    <a:pt x="3781" y="9095"/>
                    <a:pt x="3813" y="9010"/>
                  </a:cubicBezTo>
                  <a:cubicBezTo>
                    <a:pt x="3845" y="8924"/>
                    <a:pt x="3877" y="8839"/>
                    <a:pt x="3898" y="8743"/>
                  </a:cubicBezTo>
                  <a:cubicBezTo>
                    <a:pt x="3919" y="8658"/>
                    <a:pt x="3930" y="8562"/>
                    <a:pt x="3941" y="8466"/>
                  </a:cubicBezTo>
                  <a:cubicBezTo>
                    <a:pt x="3941" y="8371"/>
                    <a:pt x="3941" y="8275"/>
                    <a:pt x="3941" y="8190"/>
                  </a:cubicBezTo>
                  <a:cubicBezTo>
                    <a:pt x="3941" y="8094"/>
                    <a:pt x="3919" y="7998"/>
                    <a:pt x="3898" y="7913"/>
                  </a:cubicBezTo>
                  <a:cubicBezTo>
                    <a:pt x="3887" y="7817"/>
                    <a:pt x="3855" y="7732"/>
                    <a:pt x="3834" y="7647"/>
                  </a:cubicBezTo>
                  <a:cubicBezTo>
                    <a:pt x="3813" y="7561"/>
                    <a:pt x="3781" y="7466"/>
                    <a:pt x="3749" y="7380"/>
                  </a:cubicBezTo>
                  <a:lnTo>
                    <a:pt x="3664" y="7135"/>
                  </a:lnTo>
                  <a:cubicBezTo>
                    <a:pt x="3642" y="7093"/>
                    <a:pt x="3632" y="7050"/>
                    <a:pt x="3610" y="7008"/>
                  </a:cubicBezTo>
                  <a:lnTo>
                    <a:pt x="3589" y="6890"/>
                  </a:lnTo>
                  <a:cubicBezTo>
                    <a:pt x="3568" y="6827"/>
                    <a:pt x="3557" y="6752"/>
                    <a:pt x="3557" y="6667"/>
                  </a:cubicBezTo>
                  <a:cubicBezTo>
                    <a:pt x="3557" y="6539"/>
                    <a:pt x="3600" y="6401"/>
                    <a:pt x="3696" y="6294"/>
                  </a:cubicBezTo>
                  <a:cubicBezTo>
                    <a:pt x="3781" y="6177"/>
                    <a:pt x="3919" y="6071"/>
                    <a:pt x="4047" y="5932"/>
                  </a:cubicBezTo>
                  <a:cubicBezTo>
                    <a:pt x="4111" y="5858"/>
                    <a:pt x="4175" y="5794"/>
                    <a:pt x="4239" y="5708"/>
                  </a:cubicBezTo>
                  <a:cubicBezTo>
                    <a:pt x="4292" y="5634"/>
                    <a:pt x="4345" y="5549"/>
                    <a:pt x="4388" y="5453"/>
                  </a:cubicBezTo>
                  <a:lnTo>
                    <a:pt x="4452" y="5325"/>
                  </a:lnTo>
                  <a:lnTo>
                    <a:pt x="4494" y="5187"/>
                  </a:lnTo>
                  <a:cubicBezTo>
                    <a:pt x="4505" y="5144"/>
                    <a:pt x="4526" y="5102"/>
                    <a:pt x="4537" y="5048"/>
                  </a:cubicBezTo>
                  <a:lnTo>
                    <a:pt x="4569" y="4910"/>
                  </a:lnTo>
                  <a:lnTo>
                    <a:pt x="4590" y="4771"/>
                  </a:lnTo>
                  <a:lnTo>
                    <a:pt x="4601" y="4633"/>
                  </a:lnTo>
                  <a:lnTo>
                    <a:pt x="4611" y="4367"/>
                  </a:lnTo>
                  <a:cubicBezTo>
                    <a:pt x="4249" y="4058"/>
                    <a:pt x="3909" y="3707"/>
                    <a:pt x="3610" y="3334"/>
                  </a:cubicBezTo>
                  <a:cubicBezTo>
                    <a:pt x="2865" y="2386"/>
                    <a:pt x="2450" y="1215"/>
                    <a:pt x="2450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" name="Google Shape;3356;p55">
            <a:extLst>
              <a:ext uri="{FF2B5EF4-FFF2-40B4-BE49-F238E27FC236}">
                <a16:creationId xmlns:a16="http://schemas.microsoft.com/office/drawing/2014/main" id="{2F839C15-C3EA-4064-99E1-0BF7D2D6A806}"/>
              </a:ext>
            </a:extLst>
          </p:cNvPr>
          <p:cNvGrpSpPr/>
          <p:nvPr/>
        </p:nvGrpSpPr>
        <p:grpSpPr>
          <a:xfrm>
            <a:off x="7448919" y="761377"/>
            <a:ext cx="638392" cy="641901"/>
            <a:chOff x="885126" y="3073113"/>
            <a:chExt cx="638392" cy="641901"/>
          </a:xfrm>
        </p:grpSpPr>
        <p:grpSp>
          <p:nvGrpSpPr>
            <p:cNvPr id="207" name="Google Shape;3357;p55">
              <a:extLst>
                <a:ext uri="{FF2B5EF4-FFF2-40B4-BE49-F238E27FC236}">
                  <a16:creationId xmlns:a16="http://schemas.microsoft.com/office/drawing/2014/main" id="{F7C9C05E-BD9C-486F-ABC7-D307D42F7706}"/>
                </a:ext>
              </a:extLst>
            </p:cNvPr>
            <p:cNvGrpSpPr/>
            <p:nvPr/>
          </p:nvGrpSpPr>
          <p:grpSpPr>
            <a:xfrm>
              <a:off x="885126" y="3073113"/>
              <a:ext cx="638392" cy="641734"/>
              <a:chOff x="885100" y="2984950"/>
              <a:chExt cx="526075" cy="526400"/>
            </a:xfrm>
          </p:grpSpPr>
          <p:sp>
            <p:nvSpPr>
              <p:cNvPr id="209" name="Google Shape;3358;p55">
                <a:extLst>
                  <a:ext uri="{FF2B5EF4-FFF2-40B4-BE49-F238E27FC236}">
                    <a16:creationId xmlns:a16="http://schemas.microsoft.com/office/drawing/2014/main" id="{957EFB28-0609-474B-8EF8-980B2166D2C7}"/>
                  </a:ext>
                </a:extLst>
              </p:cNvPr>
              <p:cNvSpPr/>
              <p:nvPr/>
            </p:nvSpPr>
            <p:spPr>
              <a:xfrm>
                <a:off x="888950" y="3222150"/>
                <a:ext cx="521950" cy="289200"/>
              </a:xfrm>
              <a:custGeom>
                <a:avLst/>
                <a:gdLst/>
                <a:ahLst/>
                <a:cxnLst/>
                <a:rect l="l" t="t" r="r" b="b"/>
                <a:pathLst>
                  <a:path w="20878" h="11568" extrusionOk="0">
                    <a:moveTo>
                      <a:pt x="8594" y="0"/>
                    </a:moveTo>
                    <a:cubicBezTo>
                      <a:pt x="8594" y="0"/>
                      <a:pt x="8957" y="2710"/>
                      <a:pt x="7822" y="3526"/>
                    </a:cubicBezTo>
                    <a:cubicBezTo>
                      <a:pt x="6952" y="4165"/>
                      <a:pt x="1939" y="5211"/>
                      <a:pt x="1124" y="7415"/>
                    </a:cubicBezTo>
                    <a:cubicBezTo>
                      <a:pt x="628" y="8770"/>
                      <a:pt x="243" y="10147"/>
                      <a:pt x="0" y="11568"/>
                    </a:cubicBezTo>
                    <a:lnTo>
                      <a:pt x="20878" y="11568"/>
                    </a:lnTo>
                    <a:cubicBezTo>
                      <a:pt x="20624" y="10147"/>
                      <a:pt x="20250" y="8770"/>
                      <a:pt x="19754" y="7415"/>
                    </a:cubicBezTo>
                    <a:cubicBezTo>
                      <a:pt x="18928" y="5222"/>
                      <a:pt x="13926" y="4165"/>
                      <a:pt x="13045" y="3526"/>
                    </a:cubicBezTo>
                    <a:cubicBezTo>
                      <a:pt x="11921" y="2710"/>
                      <a:pt x="12284" y="0"/>
                      <a:pt x="12284" y="0"/>
                    </a:cubicBezTo>
                    <a:lnTo>
                      <a:pt x="12284" y="0"/>
                    </a:lnTo>
                    <a:lnTo>
                      <a:pt x="10434" y="44"/>
                    </a:lnTo>
                    <a:lnTo>
                      <a:pt x="8594" y="0"/>
                    </a:lnTo>
                    <a:close/>
                  </a:path>
                </a:pathLst>
              </a:custGeom>
              <a:solidFill>
                <a:srgbClr val="F9CC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3359;p55">
                <a:extLst>
                  <a:ext uri="{FF2B5EF4-FFF2-40B4-BE49-F238E27FC236}">
                    <a16:creationId xmlns:a16="http://schemas.microsoft.com/office/drawing/2014/main" id="{8531504F-D6C9-477D-82EF-0E7EE1214FA0}"/>
                  </a:ext>
                </a:extLst>
              </p:cNvPr>
              <p:cNvSpPr/>
              <p:nvPr/>
            </p:nvSpPr>
            <p:spPr>
              <a:xfrm>
                <a:off x="1103775" y="3221875"/>
                <a:ext cx="100825" cy="76025"/>
              </a:xfrm>
              <a:custGeom>
                <a:avLst/>
                <a:gdLst/>
                <a:ahLst/>
                <a:cxnLst/>
                <a:rect l="l" t="t" r="r" b="b"/>
                <a:pathLst>
                  <a:path w="4033" h="3041" extrusionOk="0">
                    <a:moveTo>
                      <a:pt x="1" y="0"/>
                    </a:moveTo>
                    <a:cubicBezTo>
                      <a:pt x="56" y="419"/>
                      <a:pt x="67" y="848"/>
                      <a:pt x="56" y="1267"/>
                    </a:cubicBezTo>
                    <a:cubicBezTo>
                      <a:pt x="507" y="1686"/>
                      <a:pt x="1014" y="2049"/>
                      <a:pt x="1554" y="2347"/>
                    </a:cubicBezTo>
                    <a:cubicBezTo>
                      <a:pt x="2303" y="2776"/>
                      <a:pt x="3163" y="2953"/>
                      <a:pt x="4033" y="3041"/>
                    </a:cubicBezTo>
                    <a:cubicBezTo>
                      <a:pt x="3427" y="1939"/>
                      <a:pt x="3691" y="0"/>
                      <a:pt x="3691" y="0"/>
                    </a:cubicBezTo>
                    <a:lnTo>
                      <a:pt x="3691" y="0"/>
                    </a:lnTo>
                    <a:lnTo>
                      <a:pt x="1841" y="5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877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3360;p55">
                <a:extLst>
                  <a:ext uri="{FF2B5EF4-FFF2-40B4-BE49-F238E27FC236}">
                    <a16:creationId xmlns:a16="http://schemas.microsoft.com/office/drawing/2014/main" id="{2C860173-EC83-4329-A032-AD020451AC47}"/>
                  </a:ext>
                </a:extLst>
              </p:cNvPr>
              <p:cNvSpPr/>
              <p:nvPr/>
            </p:nvSpPr>
            <p:spPr>
              <a:xfrm>
                <a:off x="885100" y="3310550"/>
                <a:ext cx="526075" cy="200800"/>
              </a:xfrm>
              <a:custGeom>
                <a:avLst/>
                <a:gdLst/>
                <a:ahLst/>
                <a:cxnLst/>
                <a:rect l="l" t="t" r="r" b="b"/>
                <a:pathLst>
                  <a:path w="21043" h="8032" extrusionOk="0">
                    <a:moveTo>
                      <a:pt x="7778" y="1"/>
                    </a:moveTo>
                    <a:cubicBezTo>
                      <a:pt x="6676" y="651"/>
                      <a:pt x="1928" y="1708"/>
                      <a:pt x="1135" y="3857"/>
                    </a:cubicBezTo>
                    <a:cubicBezTo>
                      <a:pt x="628" y="5212"/>
                      <a:pt x="254" y="6600"/>
                      <a:pt x="0" y="8032"/>
                    </a:cubicBezTo>
                    <a:lnTo>
                      <a:pt x="21043" y="8032"/>
                    </a:lnTo>
                    <a:cubicBezTo>
                      <a:pt x="20789" y="6600"/>
                      <a:pt x="20404" y="5212"/>
                      <a:pt x="19908" y="3857"/>
                    </a:cubicBezTo>
                    <a:cubicBezTo>
                      <a:pt x="19181" y="1907"/>
                      <a:pt x="15204" y="849"/>
                      <a:pt x="13650" y="188"/>
                    </a:cubicBezTo>
                    <a:cubicBezTo>
                      <a:pt x="12791" y="606"/>
                      <a:pt x="11843" y="816"/>
                      <a:pt x="10896" y="816"/>
                    </a:cubicBezTo>
                    <a:cubicBezTo>
                      <a:pt x="9805" y="816"/>
                      <a:pt x="8726" y="540"/>
                      <a:pt x="7778" y="1"/>
                    </a:cubicBezTo>
                    <a:close/>
                  </a:path>
                </a:pathLst>
              </a:custGeom>
              <a:solidFill>
                <a:srgbClr val="175C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3361;p55">
                <a:extLst>
                  <a:ext uri="{FF2B5EF4-FFF2-40B4-BE49-F238E27FC236}">
                    <a16:creationId xmlns:a16="http://schemas.microsoft.com/office/drawing/2014/main" id="{3DB77CD1-52EA-4AF8-9712-52C65F4F3D78}"/>
                  </a:ext>
                </a:extLst>
              </p:cNvPr>
              <p:cNvSpPr/>
              <p:nvPr/>
            </p:nvSpPr>
            <p:spPr>
              <a:xfrm>
                <a:off x="885100" y="3382150"/>
                <a:ext cx="92825" cy="129200"/>
              </a:xfrm>
              <a:custGeom>
                <a:avLst/>
                <a:gdLst/>
                <a:ahLst/>
                <a:cxnLst/>
                <a:rect l="l" t="t" r="r" b="b"/>
                <a:pathLst>
                  <a:path w="3713" h="5168" extrusionOk="0">
                    <a:moveTo>
                      <a:pt x="1829" y="1"/>
                    </a:moveTo>
                    <a:cubicBezTo>
                      <a:pt x="1520" y="265"/>
                      <a:pt x="1289" y="607"/>
                      <a:pt x="1135" y="993"/>
                    </a:cubicBezTo>
                    <a:cubicBezTo>
                      <a:pt x="628" y="2348"/>
                      <a:pt x="254" y="3736"/>
                      <a:pt x="0" y="5168"/>
                    </a:cubicBezTo>
                    <a:lnTo>
                      <a:pt x="3713" y="5168"/>
                    </a:lnTo>
                    <a:cubicBezTo>
                      <a:pt x="3371" y="2678"/>
                      <a:pt x="2523" y="1004"/>
                      <a:pt x="1829" y="1"/>
                    </a:cubicBezTo>
                    <a:close/>
                  </a:path>
                </a:pathLst>
              </a:custGeom>
              <a:solidFill>
                <a:srgbClr val="D6D2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3362;p55">
                <a:extLst>
                  <a:ext uri="{FF2B5EF4-FFF2-40B4-BE49-F238E27FC236}">
                    <a16:creationId xmlns:a16="http://schemas.microsoft.com/office/drawing/2014/main" id="{ACC33586-88BA-44A7-B114-0D23EAB1C84B}"/>
                  </a:ext>
                </a:extLst>
              </p:cNvPr>
              <p:cNvSpPr/>
              <p:nvPr/>
            </p:nvSpPr>
            <p:spPr>
              <a:xfrm>
                <a:off x="1058600" y="3310550"/>
                <a:ext cx="189800" cy="43350"/>
              </a:xfrm>
              <a:custGeom>
                <a:avLst/>
                <a:gdLst/>
                <a:ahLst/>
                <a:cxnLst/>
                <a:rect l="l" t="t" r="r" b="b"/>
                <a:pathLst>
                  <a:path w="7592" h="1734" extrusionOk="0">
                    <a:moveTo>
                      <a:pt x="849" y="1"/>
                    </a:moveTo>
                    <a:cubicBezTo>
                      <a:pt x="574" y="144"/>
                      <a:pt x="298" y="265"/>
                      <a:pt x="1" y="364"/>
                    </a:cubicBezTo>
                    <a:cubicBezTo>
                      <a:pt x="627" y="937"/>
                      <a:pt x="1844" y="1734"/>
                      <a:pt x="3732" y="1734"/>
                    </a:cubicBezTo>
                    <a:cubicBezTo>
                      <a:pt x="3806" y="1734"/>
                      <a:pt x="3880" y="1733"/>
                      <a:pt x="3956" y="1730"/>
                    </a:cubicBezTo>
                    <a:cubicBezTo>
                      <a:pt x="5256" y="1708"/>
                      <a:pt x="6523" y="1290"/>
                      <a:pt x="7592" y="540"/>
                    </a:cubicBezTo>
                    <a:cubicBezTo>
                      <a:pt x="7250" y="408"/>
                      <a:pt x="6942" y="298"/>
                      <a:pt x="6699" y="188"/>
                    </a:cubicBezTo>
                    <a:cubicBezTo>
                      <a:pt x="5840" y="606"/>
                      <a:pt x="4903" y="816"/>
                      <a:pt x="3956" y="816"/>
                    </a:cubicBezTo>
                    <a:cubicBezTo>
                      <a:pt x="2865" y="816"/>
                      <a:pt x="1786" y="540"/>
                      <a:pt x="849" y="1"/>
                    </a:cubicBezTo>
                    <a:close/>
                  </a:path>
                </a:pathLst>
              </a:custGeom>
              <a:solidFill>
                <a:srgbClr val="D6D2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3363;p55">
                <a:extLst>
                  <a:ext uri="{FF2B5EF4-FFF2-40B4-BE49-F238E27FC236}">
                    <a16:creationId xmlns:a16="http://schemas.microsoft.com/office/drawing/2014/main" id="{0C9C4B4F-B15C-4D3D-BB69-4F0C3DD05F22}"/>
                  </a:ext>
                </a:extLst>
              </p:cNvPr>
              <p:cNvSpPr/>
              <p:nvPr/>
            </p:nvSpPr>
            <p:spPr>
              <a:xfrm>
                <a:off x="1219725" y="3098350"/>
                <a:ext cx="54025" cy="61950"/>
              </a:xfrm>
              <a:custGeom>
                <a:avLst/>
                <a:gdLst/>
                <a:ahLst/>
                <a:cxnLst/>
                <a:rect l="l" t="t" r="r" b="b"/>
                <a:pathLst>
                  <a:path w="2161" h="2478" extrusionOk="0">
                    <a:moveTo>
                      <a:pt x="1116" y="0"/>
                    </a:moveTo>
                    <a:cubicBezTo>
                      <a:pt x="865" y="0"/>
                      <a:pt x="494" y="113"/>
                      <a:pt x="298" y="722"/>
                    </a:cubicBezTo>
                    <a:cubicBezTo>
                      <a:pt x="1" y="1647"/>
                      <a:pt x="287" y="2363"/>
                      <a:pt x="827" y="2451"/>
                    </a:cubicBezTo>
                    <a:cubicBezTo>
                      <a:pt x="887" y="2469"/>
                      <a:pt x="947" y="2478"/>
                      <a:pt x="1008" y="2478"/>
                    </a:cubicBezTo>
                    <a:cubicBezTo>
                      <a:pt x="1471" y="2478"/>
                      <a:pt x="1932" y="1965"/>
                      <a:pt x="2039" y="1107"/>
                    </a:cubicBezTo>
                    <a:cubicBezTo>
                      <a:pt x="2160" y="149"/>
                      <a:pt x="1433" y="49"/>
                      <a:pt x="1367" y="38"/>
                    </a:cubicBezTo>
                    <a:cubicBezTo>
                      <a:pt x="1344" y="31"/>
                      <a:pt x="1247" y="0"/>
                      <a:pt x="1116" y="0"/>
                    </a:cubicBezTo>
                    <a:close/>
                  </a:path>
                </a:pathLst>
              </a:custGeom>
              <a:solidFill>
                <a:srgbClr val="E877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3364;p55">
                <a:extLst>
                  <a:ext uri="{FF2B5EF4-FFF2-40B4-BE49-F238E27FC236}">
                    <a16:creationId xmlns:a16="http://schemas.microsoft.com/office/drawing/2014/main" id="{EEA4A6F5-A5DA-45AE-A023-6B6E0DE72B5D}"/>
                  </a:ext>
                </a:extLst>
              </p:cNvPr>
              <p:cNvSpPr/>
              <p:nvPr/>
            </p:nvSpPr>
            <p:spPr>
              <a:xfrm>
                <a:off x="1028025" y="3098350"/>
                <a:ext cx="54300" cy="61950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2478" extrusionOk="0">
                    <a:moveTo>
                      <a:pt x="1056" y="0"/>
                    </a:moveTo>
                    <a:cubicBezTo>
                      <a:pt x="926" y="0"/>
                      <a:pt x="828" y="31"/>
                      <a:pt x="805" y="38"/>
                    </a:cubicBezTo>
                    <a:cubicBezTo>
                      <a:pt x="739" y="49"/>
                      <a:pt x="1" y="149"/>
                      <a:pt x="133" y="1107"/>
                    </a:cubicBezTo>
                    <a:cubicBezTo>
                      <a:pt x="240" y="1965"/>
                      <a:pt x="693" y="2478"/>
                      <a:pt x="1162" y="2478"/>
                    </a:cubicBezTo>
                    <a:cubicBezTo>
                      <a:pt x="1223" y="2478"/>
                      <a:pt x="1284" y="2469"/>
                      <a:pt x="1345" y="2451"/>
                    </a:cubicBezTo>
                    <a:cubicBezTo>
                      <a:pt x="1885" y="2363"/>
                      <a:pt x="2171" y="1647"/>
                      <a:pt x="1874" y="722"/>
                    </a:cubicBezTo>
                    <a:cubicBezTo>
                      <a:pt x="1678" y="113"/>
                      <a:pt x="1307" y="0"/>
                      <a:pt x="1056" y="0"/>
                    </a:cubicBezTo>
                    <a:close/>
                  </a:path>
                </a:pathLst>
              </a:custGeom>
              <a:solidFill>
                <a:srgbClr val="E877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3365;p55">
                <a:extLst>
                  <a:ext uri="{FF2B5EF4-FFF2-40B4-BE49-F238E27FC236}">
                    <a16:creationId xmlns:a16="http://schemas.microsoft.com/office/drawing/2014/main" id="{7640CD78-5173-4B18-9B2D-6484999CF71C}"/>
                  </a:ext>
                </a:extLst>
              </p:cNvPr>
              <p:cNvSpPr/>
              <p:nvPr/>
            </p:nvSpPr>
            <p:spPr>
              <a:xfrm>
                <a:off x="1050325" y="2984950"/>
                <a:ext cx="205000" cy="259925"/>
              </a:xfrm>
              <a:custGeom>
                <a:avLst/>
                <a:gdLst/>
                <a:ahLst/>
                <a:cxnLst/>
                <a:rect l="l" t="t" r="r" b="b"/>
                <a:pathLst>
                  <a:path w="8200" h="10397" extrusionOk="0">
                    <a:moveTo>
                      <a:pt x="3836" y="1"/>
                    </a:moveTo>
                    <a:cubicBezTo>
                      <a:pt x="3014" y="1"/>
                      <a:pt x="678" y="318"/>
                      <a:pt x="365" y="3803"/>
                    </a:cubicBezTo>
                    <a:cubicBezTo>
                      <a:pt x="0" y="7775"/>
                      <a:pt x="1716" y="10397"/>
                      <a:pt x="3924" y="10397"/>
                    </a:cubicBezTo>
                    <a:cubicBezTo>
                      <a:pt x="3982" y="10397"/>
                      <a:pt x="4041" y="10395"/>
                      <a:pt x="4100" y="10391"/>
                    </a:cubicBezTo>
                    <a:cubicBezTo>
                      <a:pt x="4159" y="10395"/>
                      <a:pt x="4217" y="10397"/>
                      <a:pt x="4276" y="10397"/>
                    </a:cubicBezTo>
                    <a:cubicBezTo>
                      <a:pt x="6483" y="10397"/>
                      <a:pt x="8199" y="7775"/>
                      <a:pt x="7835" y="3803"/>
                    </a:cubicBezTo>
                    <a:cubicBezTo>
                      <a:pt x="7521" y="318"/>
                      <a:pt x="5194" y="1"/>
                      <a:pt x="4367" y="1"/>
                    </a:cubicBezTo>
                    <a:cubicBezTo>
                      <a:pt x="4235" y="1"/>
                      <a:pt x="4141" y="9"/>
                      <a:pt x="4100" y="13"/>
                    </a:cubicBezTo>
                    <a:cubicBezTo>
                      <a:pt x="4060" y="9"/>
                      <a:pt x="3967" y="1"/>
                      <a:pt x="3836" y="1"/>
                    </a:cubicBezTo>
                    <a:close/>
                  </a:path>
                </a:pathLst>
              </a:custGeom>
              <a:solidFill>
                <a:srgbClr val="F9CC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3366;p55">
                <a:extLst>
                  <a:ext uri="{FF2B5EF4-FFF2-40B4-BE49-F238E27FC236}">
                    <a16:creationId xmlns:a16="http://schemas.microsoft.com/office/drawing/2014/main" id="{E485A3A3-FB19-488E-8C8E-F944453D9D5A}"/>
                  </a:ext>
                </a:extLst>
              </p:cNvPr>
              <p:cNvSpPr/>
              <p:nvPr/>
            </p:nvSpPr>
            <p:spPr>
              <a:xfrm>
                <a:off x="1153900" y="3114725"/>
                <a:ext cx="13250" cy="50975"/>
              </a:xfrm>
              <a:custGeom>
                <a:avLst/>
                <a:gdLst/>
                <a:ahLst/>
                <a:cxnLst/>
                <a:rect l="l" t="t" r="r" b="b"/>
                <a:pathLst>
                  <a:path w="530" h="2039" extrusionOk="0">
                    <a:moveTo>
                      <a:pt x="243" y="0"/>
                    </a:moveTo>
                    <a:cubicBezTo>
                      <a:pt x="243" y="265"/>
                      <a:pt x="254" y="540"/>
                      <a:pt x="287" y="805"/>
                    </a:cubicBezTo>
                    <a:cubicBezTo>
                      <a:pt x="309" y="1071"/>
                      <a:pt x="350" y="1326"/>
                      <a:pt x="403" y="1582"/>
                    </a:cubicBezTo>
                    <a:lnTo>
                      <a:pt x="403" y="1582"/>
                    </a:lnTo>
                    <a:cubicBezTo>
                      <a:pt x="335" y="1649"/>
                      <a:pt x="268" y="1717"/>
                      <a:pt x="210" y="1785"/>
                    </a:cubicBezTo>
                    <a:cubicBezTo>
                      <a:pt x="144" y="1873"/>
                      <a:pt x="67" y="1950"/>
                      <a:pt x="1" y="2039"/>
                    </a:cubicBezTo>
                    <a:cubicBezTo>
                      <a:pt x="89" y="1983"/>
                      <a:pt x="177" y="1917"/>
                      <a:pt x="265" y="1851"/>
                    </a:cubicBezTo>
                    <a:cubicBezTo>
                      <a:pt x="353" y="1785"/>
                      <a:pt x="430" y="1708"/>
                      <a:pt x="508" y="1642"/>
                    </a:cubicBezTo>
                    <a:lnTo>
                      <a:pt x="530" y="1620"/>
                    </a:lnTo>
                    <a:lnTo>
                      <a:pt x="530" y="1587"/>
                    </a:lnTo>
                    <a:cubicBezTo>
                      <a:pt x="508" y="1322"/>
                      <a:pt x="475" y="1058"/>
                      <a:pt x="430" y="783"/>
                    </a:cubicBezTo>
                    <a:cubicBezTo>
                      <a:pt x="386" y="518"/>
                      <a:pt x="320" y="254"/>
                      <a:pt x="243" y="0"/>
                    </a:cubicBezTo>
                    <a:close/>
                  </a:path>
                </a:pathLst>
              </a:custGeom>
              <a:solidFill>
                <a:srgbClr val="F6AE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3367;p55">
                <a:extLst>
                  <a:ext uri="{FF2B5EF4-FFF2-40B4-BE49-F238E27FC236}">
                    <a16:creationId xmlns:a16="http://schemas.microsoft.com/office/drawing/2014/main" id="{CCAD00B0-8158-4F9A-AE47-890725A42F3E}"/>
                  </a:ext>
                </a:extLst>
              </p:cNvPr>
              <p:cNvSpPr/>
              <p:nvPr/>
            </p:nvSpPr>
            <p:spPr>
              <a:xfrm>
                <a:off x="1125825" y="3188250"/>
                <a:ext cx="59500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2380" h="466" extrusionOk="0">
                    <a:moveTo>
                      <a:pt x="2380" y="1"/>
                    </a:moveTo>
                    <a:lnTo>
                      <a:pt x="2380" y="1"/>
                    </a:lnTo>
                    <a:cubicBezTo>
                      <a:pt x="2005" y="188"/>
                      <a:pt x="1598" y="287"/>
                      <a:pt x="1179" y="309"/>
                    </a:cubicBezTo>
                    <a:cubicBezTo>
                      <a:pt x="771" y="309"/>
                      <a:pt x="364" y="221"/>
                      <a:pt x="0" y="34"/>
                    </a:cubicBezTo>
                    <a:lnTo>
                      <a:pt x="0" y="34"/>
                    </a:lnTo>
                    <a:cubicBezTo>
                      <a:pt x="154" y="177"/>
                      <a:pt x="342" y="287"/>
                      <a:pt x="551" y="365"/>
                    </a:cubicBezTo>
                    <a:cubicBezTo>
                      <a:pt x="729" y="424"/>
                      <a:pt x="924" y="465"/>
                      <a:pt x="1122" y="465"/>
                    </a:cubicBezTo>
                    <a:cubicBezTo>
                      <a:pt x="1144" y="465"/>
                      <a:pt x="1167" y="465"/>
                      <a:pt x="1190" y="464"/>
                    </a:cubicBezTo>
                    <a:cubicBezTo>
                      <a:pt x="1631" y="453"/>
                      <a:pt x="2038" y="287"/>
                      <a:pt x="2380" y="1"/>
                    </a:cubicBezTo>
                    <a:close/>
                  </a:path>
                </a:pathLst>
              </a:custGeom>
              <a:solidFill>
                <a:srgbClr val="F6AE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3368;p55">
                <a:extLst>
                  <a:ext uri="{FF2B5EF4-FFF2-40B4-BE49-F238E27FC236}">
                    <a16:creationId xmlns:a16="http://schemas.microsoft.com/office/drawing/2014/main" id="{4E94802F-3125-4246-9856-48D251CECF86}"/>
                  </a:ext>
                </a:extLst>
              </p:cNvPr>
              <p:cNvSpPr/>
              <p:nvPr/>
            </p:nvSpPr>
            <p:spPr>
              <a:xfrm>
                <a:off x="1188050" y="3102325"/>
                <a:ext cx="12700" cy="27575"/>
              </a:xfrm>
              <a:custGeom>
                <a:avLst/>
                <a:gdLst/>
                <a:ahLst/>
                <a:cxnLst/>
                <a:rect l="l" t="t" r="r" b="b"/>
                <a:pathLst>
                  <a:path w="508" h="1103" extrusionOk="0">
                    <a:moveTo>
                      <a:pt x="254" y="1"/>
                    </a:moveTo>
                    <a:cubicBezTo>
                      <a:pt x="111" y="1"/>
                      <a:pt x="1" y="254"/>
                      <a:pt x="1" y="552"/>
                    </a:cubicBezTo>
                    <a:cubicBezTo>
                      <a:pt x="1" y="860"/>
                      <a:pt x="111" y="1102"/>
                      <a:pt x="254" y="1102"/>
                    </a:cubicBezTo>
                    <a:cubicBezTo>
                      <a:pt x="398" y="1102"/>
                      <a:pt x="508" y="860"/>
                      <a:pt x="508" y="552"/>
                    </a:cubicBezTo>
                    <a:cubicBezTo>
                      <a:pt x="508" y="254"/>
                      <a:pt x="398" y="1"/>
                      <a:pt x="254" y="1"/>
                    </a:cubicBezTo>
                    <a:close/>
                  </a:path>
                </a:pathLst>
              </a:custGeom>
              <a:solidFill>
                <a:srgbClr val="0804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3369;p55">
                <a:extLst>
                  <a:ext uri="{FF2B5EF4-FFF2-40B4-BE49-F238E27FC236}">
                    <a16:creationId xmlns:a16="http://schemas.microsoft.com/office/drawing/2014/main" id="{CB5192A1-733D-4C1F-80A6-6D8A192D0831}"/>
                  </a:ext>
                </a:extLst>
              </p:cNvPr>
              <p:cNvSpPr/>
              <p:nvPr/>
            </p:nvSpPr>
            <p:spPr>
              <a:xfrm>
                <a:off x="1101300" y="3102325"/>
                <a:ext cx="12700" cy="27575"/>
              </a:xfrm>
              <a:custGeom>
                <a:avLst/>
                <a:gdLst/>
                <a:ahLst/>
                <a:cxnLst/>
                <a:rect l="l" t="t" r="r" b="b"/>
                <a:pathLst>
                  <a:path w="508" h="1103" extrusionOk="0">
                    <a:moveTo>
                      <a:pt x="254" y="1"/>
                    </a:moveTo>
                    <a:cubicBezTo>
                      <a:pt x="111" y="1"/>
                      <a:pt x="1" y="254"/>
                      <a:pt x="1" y="552"/>
                    </a:cubicBezTo>
                    <a:cubicBezTo>
                      <a:pt x="1" y="860"/>
                      <a:pt x="111" y="1102"/>
                      <a:pt x="254" y="1102"/>
                    </a:cubicBezTo>
                    <a:cubicBezTo>
                      <a:pt x="397" y="1102"/>
                      <a:pt x="507" y="860"/>
                      <a:pt x="507" y="552"/>
                    </a:cubicBezTo>
                    <a:cubicBezTo>
                      <a:pt x="507" y="254"/>
                      <a:pt x="386" y="1"/>
                      <a:pt x="254" y="1"/>
                    </a:cubicBezTo>
                    <a:close/>
                  </a:path>
                </a:pathLst>
              </a:custGeom>
              <a:solidFill>
                <a:srgbClr val="0804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3370;p55">
                <a:extLst>
                  <a:ext uri="{FF2B5EF4-FFF2-40B4-BE49-F238E27FC236}">
                    <a16:creationId xmlns:a16="http://schemas.microsoft.com/office/drawing/2014/main" id="{1651F1B8-0E30-4FE1-9741-AD372F1A7860}"/>
                  </a:ext>
                </a:extLst>
              </p:cNvPr>
              <p:cNvSpPr/>
              <p:nvPr/>
            </p:nvSpPr>
            <p:spPr>
              <a:xfrm>
                <a:off x="1172075" y="3077425"/>
                <a:ext cx="44100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645" extrusionOk="0">
                    <a:moveTo>
                      <a:pt x="818" y="0"/>
                    </a:moveTo>
                    <a:cubicBezTo>
                      <a:pt x="649" y="0"/>
                      <a:pt x="485" y="54"/>
                      <a:pt x="353" y="148"/>
                    </a:cubicBezTo>
                    <a:cubicBezTo>
                      <a:pt x="276" y="203"/>
                      <a:pt x="199" y="270"/>
                      <a:pt x="144" y="336"/>
                    </a:cubicBezTo>
                    <a:cubicBezTo>
                      <a:pt x="89" y="413"/>
                      <a:pt x="45" y="490"/>
                      <a:pt x="1" y="567"/>
                    </a:cubicBezTo>
                    <a:cubicBezTo>
                      <a:pt x="89" y="534"/>
                      <a:pt x="155" y="490"/>
                      <a:pt x="232" y="446"/>
                    </a:cubicBezTo>
                    <a:cubicBezTo>
                      <a:pt x="309" y="413"/>
                      <a:pt x="376" y="380"/>
                      <a:pt x="453" y="358"/>
                    </a:cubicBezTo>
                    <a:cubicBezTo>
                      <a:pt x="572" y="312"/>
                      <a:pt x="691" y="289"/>
                      <a:pt x="811" y="289"/>
                    </a:cubicBezTo>
                    <a:cubicBezTo>
                      <a:pt x="835" y="289"/>
                      <a:pt x="858" y="290"/>
                      <a:pt x="882" y="292"/>
                    </a:cubicBezTo>
                    <a:cubicBezTo>
                      <a:pt x="1037" y="314"/>
                      <a:pt x="1180" y="358"/>
                      <a:pt x="1312" y="413"/>
                    </a:cubicBezTo>
                    <a:cubicBezTo>
                      <a:pt x="1466" y="490"/>
                      <a:pt x="1620" y="556"/>
                      <a:pt x="1764" y="644"/>
                    </a:cubicBezTo>
                    <a:cubicBezTo>
                      <a:pt x="1698" y="479"/>
                      <a:pt x="1576" y="325"/>
                      <a:pt x="1433" y="214"/>
                    </a:cubicBezTo>
                    <a:cubicBezTo>
                      <a:pt x="1279" y="104"/>
                      <a:pt x="1103" y="27"/>
                      <a:pt x="904" y="5"/>
                    </a:cubicBezTo>
                    <a:cubicBezTo>
                      <a:pt x="875" y="2"/>
                      <a:pt x="846" y="0"/>
                      <a:pt x="818" y="0"/>
                    </a:cubicBezTo>
                    <a:close/>
                  </a:path>
                </a:pathLst>
              </a:custGeom>
              <a:solidFill>
                <a:srgbClr val="14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3371;p55">
                <a:extLst>
                  <a:ext uri="{FF2B5EF4-FFF2-40B4-BE49-F238E27FC236}">
                    <a16:creationId xmlns:a16="http://schemas.microsoft.com/office/drawing/2014/main" id="{3361056A-5517-44E4-9989-684157FCEDD9}"/>
                  </a:ext>
                </a:extLst>
              </p:cNvPr>
              <p:cNvSpPr/>
              <p:nvPr/>
            </p:nvSpPr>
            <p:spPr>
              <a:xfrm>
                <a:off x="1084775" y="3077425"/>
                <a:ext cx="44100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645" extrusionOk="0">
                    <a:moveTo>
                      <a:pt x="817" y="0"/>
                    </a:moveTo>
                    <a:cubicBezTo>
                      <a:pt x="648" y="0"/>
                      <a:pt x="483" y="54"/>
                      <a:pt x="342" y="148"/>
                    </a:cubicBezTo>
                    <a:cubicBezTo>
                      <a:pt x="265" y="203"/>
                      <a:pt x="199" y="270"/>
                      <a:pt x="144" y="336"/>
                    </a:cubicBezTo>
                    <a:cubicBezTo>
                      <a:pt x="89" y="413"/>
                      <a:pt x="34" y="490"/>
                      <a:pt x="1" y="567"/>
                    </a:cubicBezTo>
                    <a:cubicBezTo>
                      <a:pt x="89" y="534"/>
                      <a:pt x="155" y="490"/>
                      <a:pt x="232" y="446"/>
                    </a:cubicBezTo>
                    <a:cubicBezTo>
                      <a:pt x="298" y="413"/>
                      <a:pt x="375" y="380"/>
                      <a:pt x="452" y="358"/>
                    </a:cubicBezTo>
                    <a:cubicBezTo>
                      <a:pt x="562" y="312"/>
                      <a:pt x="680" y="289"/>
                      <a:pt x="806" y="289"/>
                    </a:cubicBezTo>
                    <a:cubicBezTo>
                      <a:pt x="831" y="289"/>
                      <a:pt x="856" y="290"/>
                      <a:pt x="882" y="292"/>
                    </a:cubicBezTo>
                    <a:cubicBezTo>
                      <a:pt x="1025" y="314"/>
                      <a:pt x="1168" y="358"/>
                      <a:pt x="1312" y="413"/>
                    </a:cubicBezTo>
                    <a:cubicBezTo>
                      <a:pt x="1466" y="479"/>
                      <a:pt x="1609" y="556"/>
                      <a:pt x="1763" y="644"/>
                    </a:cubicBezTo>
                    <a:cubicBezTo>
                      <a:pt x="1686" y="479"/>
                      <a:pt x="1576" y="336"/>
                      <a:pt x="1433" y="225"/>
                    </a:cubicBezTo>
                    <a:cubicBezTo>
                      <a:pt x="1278" y="104"/>
                      <a:pt x="1091" y="27"/>
                      <a:pt x="904" y="5"/>
                    </a:cubicBezTo>
                    <a:cubicBezTo>
                      <a:pt x="875" y="2"/>
                      <a:pt x="846" y="0"/>
                      <a:pt x="817" y="0"/>
                    </a:cubicBezTo>
                    <a:close/>
                  </a:path>
                </a:pathLst>
              </a:custGeom>
              <a:solidFill>
                <a:srgbClr val="14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8" name="Google Shape;3372;p55">
              <a:extLst>
                <a:ext uri="{FF2B5EF4-FFF2-40B4-BE49-F238E27FC236}">
                  <a16:creationId xmlns:a16="http://schemas.microsoft.com/office/drawing/2014/main" id="{725BA0DC-B6BF-42A0-8EF3-562090BAAE1B}"/>
                </a:ext>
              </a:extLst>
            </p:cNvPr>
            <p:cNvSpPr/>
            <p:nvPr/>
          </p:nvSpPr>
          <p:spPr>
            <a:xfrm>
              <a:off x="1415508" y="3561895"/>
              <a:ext cx="107637" cy="153119"/>
            </a:xfrm>
            <a:custGeom>
              <a:avLst/>
              <a:gdLst/>
              <a:ahLst/>
              <a:cxnLst/>
              <a:rect l="l" t="t" r="r" b="b"/>
              <a:pathLst>
                <a:path w="3548" h="5024" extrusionOk="0">
                  <a:moveTo>
                    <a:pt x="1862" y="0"/>
                  </a:moveTo>
                  <a:cubicBezTo>
                    <a:pt x="1025" y="1168"/>
                    <a:pt x="375" y="3415"/>
                    <a:pt x="0" y="5024"/>
                  </a:cubicBezTo>
                  <a:lnTo>
                    <a:pt x="3548" y="5024"/>
                  </a:lnTo>
                  <a:cubicBezTo>
                    <a:pt x="3294" y="3592"/>
                    <a:pt x="2920" y="2204"/>
                    <a:pt x="2413" y="849"/>
                  </a:cubicBezTo>
                  <a:cubicBezTo>
                    <a:pt x="2292" y="529"/>
                    <a:pt x="2104" y="243"/>
                    <a:pt x="1862" y="0"/>
                  </a:cubicBezTo>
                  <a:close/>
                </a:path>
              </a:pathLst>
            </a:custGeom>
            <a:solidFill>
              <a:srgbClr val="D6D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5911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2" grpId="0"/>
      <p:bldP spid="183" grpId="0"/>
      <p:bldP spid="18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1" name="Google Shape;1981;p42"/>
          <p:cNvSpPr txBox="1">
            <a:spLocks noGrp="1"/>
          </p:cNvSpPr>
          <p:nvPr>
            <p:ph type="title"/>
          </p:nvPr>
        </p:nvSpPr>
        <p:spPr>
          <a:xfrm>
            <a:off x="4119825" y="1607275"/>
            <a:ext cx="4170262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Téged hogyan látnak?</a:t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b="0" dirty="0">
                <a:latin typeface="Arial" panose="020B0604020202020204" pitchFamily="34" charset="0"/>
                <a:cs typeface="Arial" panose="020B0604020202020204" pitchFamily="34" charset="0"/>
              </a:rPr>
              <a:t>Beszélgessetek a kérdésekről!</a:t>
            </a:r>
            <a:endParaRPr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83" name="Google Shape;1983;p42"/>
          <p:cNvGrpSpPr/>
          <p:nvPr/>
        </p:nvGrpSpPr>
        <p:grpSpPr>
          <a:xfrm>
            <a:off x="4226441" y="2816545"/>
            <a:ext cx="685785" cy="722550"/>
            <a:chOff x="315050" y="2231900"/>
            <a:chExt cx="512775" cy="535500"/>
          </a:xfrm>
        </p:grpSpPr>
        <p:sp>
          <p:nvSpPr>
            <p:cNvPr id="1984" name="Google Shape;1984;p42"/>
            <p:cNvSpPr/>
            <p:nvPr/>
          </p:nvSpPr>
          <p:spPr>
            <a:xfrm>
              <a:off x="319575" y="2488100"/>
              <a:ext cx="504525" cy="279300"/>
            </a:xfrm>
            <a:custGeom>
              <a:avLst/>
              <a:gdLst/>
              <a:ahLst/>
              <a:cxnLst/>
              <a:rect l="l" t="t" r="r" b="b"/>
              <a:pathLst>
                <a:path w="20181" h="11172" extrusionOk="0">
                  <a:moveTo>
                    <a:pt x="8307" y="1"/>
                  </a:moveTo>
                  <a:cubicBezTo>
                    <a:pt x="8307" y="1"/>
                    <a:pt x="8658" y="2610"/>
                    <a:pt x="7572" y="3409"/>
                  </a:cubicBezTo>
                  <a:cubicBezTo>
                    <a:pt x="6720" y="4026"/>
                    <a:pt x="1885" y="5038"/>
                    <a:pt x="1087" y="7168"/>
                  </a:cubicBezTo>
                  <a:cubicBezTo>
                    <a:pt x="608" y="8467"/>
                    <a:pt x="245" y="9808"/>
                    <a:pt x="1" y="11171"/>
                  </a:cubicBezTo>
                  <a:lnTo>
                    <a:pt x="20180" y="11171"/>
                  </a:lnTo>
                  <a:cubicBezTo>
                    <a:pt x="19946" y="9808"/>
                    <a:pt x="19573" y="8467"/>
                    <a:pt x="19094" y="7168"/>
                  </a:cubicBezTo>
                  <a:cubicBezTo>
                    <a:pt x="18306" y="5038"/>
                    <a:pt x="13461" y="4026"/>
                    <a:pt x="12619" y="3409"/>
                  </a:cubicBezTo>
                  <a:cubicBezTo>
                    <a:pt x="11523" y="2621"/>
                    <a:pt x="11874" y="1"/>
                    <a:pt x="11874" y="1"/>
                  </a:cubicBezTo>
                  <a:lnTo>
                    <a:pt x="11874" y="1"/>
                  </a:lnTo>
                  <a:lnTo>
                    <a:pt x="10096" y="44"/>
                  </a:lnTo>
                  <a:lnTo>
                    <a:pt x="8307" y="1"/>
                  </a:lnTo>
                  <a:close/>
                </a:path>
              </a:pathLst>
            </a:custGeom>
            <a:solidFill>
              <a:srgbClr val="F7B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42"/>
            <p:cNvSpPr/>
            <p:nvPr/>
          </p:nvSpPr>
          <p:spPr>
            <a:xfrm>
              <a:off x="527500" y="2487850"/>
              <a:ext cx="97200" cy="73225"/>
            </a:xfrm>
            <a:custGeom>
              <a:avLst/>
              <a:gdLst/>
              <a:ahLst/>
              <a:cxnLst/>
              <a:rect l="l" t="t" r="r" b="b"/>
              <a:pathLst>
                <a:path w="3888" h="2929" extrusionOk="0">
                  <a:moveTo>
                    <a:pt x="0" y="0"/>
                  </a:moveTo>
                  <a:lnTo>
                    <a:pt x="0" y="0"/>
                  </a:lnTo>
                  <a:cubicBezTo>
                    <a:pt x="43" y="405"/>
                    <a:pt x="64" y="820"/>
                    <a:pt x="43" y="1225"/>
                  </a:cubicBezTo>
                  <a:cubicBezTo>
                    <a:pt x="490" y="1619"/>
                    <a:pt x="969" y="1970"/>
                    <a:pt x="1491" y="2268"/>
                  </a:cubicBezTo>
                  <a:cubicBezTo>
                    <a:pt x="2215" y="2673"/>
                    <a:pt x="3056" y="2844"/>
                    <a:pt x="3887" y="2929"/>
                  </a:cubicBezTo>
                  <a:cubicBezTo>
                    <a:pt x="3312" y="1874"/>
                    <a:pt x="3557" y="0"/>
                    <a:pt x="3557" y="0"/>
                  </a:cubicBezTo>
                  <a:lnTo>
                    <a:pt x="3557" y="0"/>
                  </a:lnTo>
                  <a:lnTo>
                    <a:pt x="1779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9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42"/>
            <p:cNvSpPr/>
            <p:nvPr/>
          </p:nvSpPr>
          <p:spPr>
            <a:xfrm>
              <a:off x="315050" y="2618300"/>
              <a:ext cx="512775" cy="149100"/>
            </a:xfrm>
            <a:custGeom>
              <a:avLst/>
              <a:gdLst/>
              <a:ahLst/>
              <a:cxnLst/>
              <a:rect l="l" t="t" r="r" b="b"/>
              <a:pathLst>
                <a:path w="20511" h="5964" extrusionOk="0">
                  <a:moveTo>
                    <a:pt x="3216" y="0"/>
                  </a:moveTo>
                  <a:cubicBezTo>
                    <a:pt x="2237" y="522"/>
                    <a:pt x="1395" y="1150"/>
                    <a:pt x="1108" y="1928"/>
                  </a:cubicBezTo>
                  <a:cubicBezTo>
                    <a:pt x="618" y="3237"/>
                    <a:pt x="245" y="4590"/>
                    <a:pt x="1" y="5963"/>
                  </a:cubicBezTo>
                  <a:lnTo>
                    <a:pt x="20510" y="5963"/>
                  </a:lnTo>
                  <a:cubicBezTo>
                    <a:pt x="20265" y="4590"/>
                    <a:pt x="19892" y="3237"/>
                    <a:pt x="19403" y="1928"/>
                  </a:cubicBezTo>
                  <a:cubicBezTo>
                    <a:pt x="19104" y="1150"/>
                    <a:pt x="18274" y="522"/>
                    <a:pt x="17284" y="0"/>
                  </a:cubicBezTo>
                  <a:cubicBezTo>
                    <a:pt x="15526" y="1193"/>
                    <a:pt x="13024" y="1938"/>
                    <a:pt x="10255" y="1938"/>
                  </a:cubicBezTo>
                  <a:cubicBezTo>
                    <a:pt x="7476" y="1938"/>
                    <a:pt x="4984" y="1203"/>
                    <a:pt x="3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42"/>
            <p:cNvSpPr/>
            <p:nvPr/>
          </p:nvSpPr>
          <p:spPr>
            <a:xfrm>
              <a:off x="317175" y="2742625"/>
              <a:ext cx="508500" cy="13325"/>
            </a:xfrm>
            <a:custGeom>
              <a:avLst/>
              <a:gdLst/>
              <a:ahLst/>
              <a:cxnLst/>
              <a:rect l="l" t="t" r="r" b="b"/>
              <a:pathLst>
                <a:path w="20340" h="533" extrusionOk="0">
                  <a:moveTo>
                    <a:pt x="118" y="0"/>
                  </a:moveTo>
                  <a:cubicBezTo>
                    <a:pt x="65" y="213"/>
                    <a:pt x="33" y="383"/>
                    <a:pt x="1" y="533"/>
                  </a:cubicBezTo>
                  <a:lnTo>
                    <a:pt x="20340" y="533"/>
                  </a:lnTo>
                  <a:cubicBezTo>
                    <a:pt x="20308" y="383"/>
                    <a:pt x="20265" y="213"/>
                    <a:pt x="20223" y="0"/>
                  </a:cubicBezTo>
                  <a:close/>
                </a:path>
              </a:pathLst>
            </a:custGeom>
            <a:solidFill>
              <a:srgbClr val="FAF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42"/>
            <p:cNvSpPr/>
            <p:nvPr/>
          </p:nvSpPr>
          <p:spPr>
            <a:xfrm>
              <a:off x="324900" y="2709075"/>
              <a:ext cx="492800" cy="13325"/>
            </a:xfrm>
            <a:custGeom>
              <a:avLst/>
              <a:gdLst/>
              <a:ahLst/>
              <a:cxnLst/>
              <a:rect l="l" t="t" r="r" b="b"/>
              <a:pathLst>
                <a:path w="19712" h="533" extrusionOk="0">
                  <a:moveTo>
                    <a:pt x="150" y="0"/>
                  </a:moveTo>
                  <a:cubicBezTo>
                    <a:pt x="96" y="181"/>
                    <a:pt x="54" y="362"/>
                    <a:pt x="1" y="533"/>
                  </a:cubicBezTo>
                  <a:lnTo>
                    <a:pt x="19711" y="533"/>
                  </a:lnTo>
                  <a:cubicBezTo>
                    <a:pt x="19669" y="362"/>
                    <a:pt x="19626" y="181"/>
                    <a:pt x="19573" y="0"/>
                  </a:cubicBezTo>
                  <a:close/>
                </a:path>
              </a:pathLst>
            </a:custGeom>
            <a:solidFill>
              <a:srgbClr val="FAF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42"/>
            <p:cNvSpPr/>
            <p:nvPr/>
          </p:nvSpPr>
          <p:spPr>
            <a:xfrm>
              <a:off x="664075" y="2641725"/>
              <a:ext cx="129925" cy="13325"/>
            </a:xfrm>
            <a:custGeom>
              <a:avLst/>
              <a:gdLst/>
              <a:ahLst/>
              <a:cxnLst/>
              <a:rect l="l" t="t" r="r" b="b"/>
              <a:pathLst>
                <a:path w="5197" h="533" extrusionOk="0">
                  <a:moveTo>
                    <a:pt x="1576" y="0"/>
                  </a:moveTo>
                  <a:cubicBezTo>
                    <a:pt x="1065" y="213"/>
                    <a:pt x="533" y="394"/>
                    <a:pt x="0" y="533"/>
                  </a:cubicBezTo>
                  <a:lnTo>
                    <a:pt x="5197" y="533"/>
                  </a:lnTo>
                  <a:cubicBezTo>
                    <a:pt x="5058" y="341"/>
                    <a:pt x="4899" y="160"/>
                    <a:pt x="4718" y="0"/>
                  </a:cubicBezTo>
                  <a:close/>
                </a:path>
              </a:pathLst>
            </a:custGeom>
            <a:solidFill>
              <a:srgbClr val="FAF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42"/>
            <p:cNvSpPr/>
            <p:nvPr/>
          </p:nvSpPr>
          <p:spPr>
            <a:xfrm>
              <a:off x="348850" y="2641725"/>
              <a:ext cx="129950" cy="13325"/>
            </a:xfrm>
            <a:custGeom>
              <a:avLst/>
              <a:gdLst/>
              <a:ahLst/>
              <a:cxnLst/>
              <a:rect l="l" t="t" r="r" b="b"/>
              <a:pathLst>
                <a:path w="5198" h="533" extrusionOk="0">
                  <a:moveTo>
                    <a:pt x="469" y="0"/>
                  </a:moveTo>
                  <a:cubicBezTo>
                    <a:pt x="299" y="160"/>
                    <a:pt x="139" y="341"/>
                    <a:pt x="1" y="533"/>
                  </a:cubicBezTo>
                  <a:lnTo>
                    <a:pt x="5198" y="533"/>
                  </a:lnTo>
                  <a:cubicBezTo>
                    <a:pt x="4654" y="394"/>
                    <a:pt x="4133" y="213"/>
                    <a:pt x="3621" y="0"/>
                  </a:cubicBezTo>
                  <a:close/>
                </a:path>
              </a:pathLst>
            </a:custGeom>
            <a:solidFill>
              <a:srgbClr val="FAF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42"/>
            <p:cNvSpPr/>
            <p:nvPr/>
          </p:nvSpPr>
          <p:spPr>
            <a:xfrm>
              <a:off x="335025" y="2675250"/>
              <a:ext cx="472825" cy="13350"/>
            </a:xfrm>
            <a:custGeom>
              <a:avLst/>
              <a:gdLst/>
              <a:ahLst/>
              <a:cxnLst/>
              <a:rect l="l" t="t" r="r" b="b"/>
              <a:pathLst>
                <a:path w="18913" h="534" extrusionOk="0">
                  <a:moveTo>
                    <a:pt x="181" y="1"/>
                  </a:moveTo>
                  <a:cubicBezTo>
                    <a:pt x="117" y="182"/>
                    <a:pt x="53" y="363"/>
                    <a:pt x="0" y="533"/>
                  </a:cubicBezTo>
                  <a:lnTo>
                    <a:pt x="18912" y="533"/>
                  </a:lnTo>
                  <a:cubicBezTo>
                    <a:pt x="18859" y="363"/>
                    <a:pt x="18795" y="182"/>
                    <a:pt x="18731" y="1"/>
                  </a:cubicBezTo>
                  <a:close/>
                </a:path>
              </a:pathLst>
            </a:custGeom>
            <a:solidFill>
              <a:srgbClr val="FAF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42"/>
            <p:cNvSpPr/>
            <p:nvPr/>
          </p:nvSpPr>
          <p:spPr>
            <a:xfrm>
              <a:off x="575950" y="2392550"/>
              <a:ext cx="121950" cy="116625"/>
            </a:xfrm>
            <a:custGeom>
              <a:avLst/>
              <a:gdLst/>
              <a:ahLst/>
              <a:cxnLst/>
              <a:rect l="l" t="t" r="r" b="b"/>
              <a:pathLst>
                <a:path w="4878" h="4665" extrusionOk="0">
                  <a:moveTo>
                    <a:pt x="2354" y="0"/>
                  </a:moveTo>
                  <a:lnTo>
                    <a:pt x="139" y="4132"/>
                  </a:lnTo>
                  <a:lnTo>
                    <a:pt x="0" y="4302"/>
                  </a:lnTo>
                  <a:lnTo>
                    <a:pt x="575" y="4664"/>
                  </a:lnTo>
                  <a:cubicBezTo>
                    <a:pt x="575" y="4664"/>
                    <a:pt x="3291" y="4568"/>
                    <a:pt x="4079" y="2843"/>
                  </a:cubicBezTo>
                  <a:cubicBezTo>
                    <a:pt x="4877" y="1108"/>
                    <a:pt x="2354" y="0"/>
                    <a:pt x="2354" y="0"/>
                  </a:cubicBezTo>
                  <a:close/>
                </a:path>
              </a:pathLst>
            </a:custGeom>
            <a:solidFill>
              <a:srgbClr val="F9D0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42"/>
            <p:cNvSpPr/>
            <p:nvPr/>
          </p:nvSpPr>
          <p:spPr>
            <a:xfrm>
              <a:off x="430600" y="2248250"/>
              <a:ext cx="145375" cy="257500"/>
            </a:xfrm>
            <a:custGeom>
              <a:avLst/>
              <a:gdLst/>
              <a:ahLst/>
              <a:cxnLst/>
              <a:rect l="l" t="t" r="r" b="b"/>
              <a:pathLst>
                <a:path w="5815" h="10300" extrusionOk="0">
                  <a:moveTo>
                    <a:pt x="3800" y="1"/>
                  </a:moveTo>
                  <a:cubicBezTo>
                    <a:pt x="3063" y="1"/>
                    <a:pt x="1991" y="324"/>
                    <a:pt x="1289" y="1960"/>
                  </a:cubicBezTo>
                  <a:cubicBezTo>
                    <a:pt x="139" y="4665"/>
                    <a:pt x="0" y="8392"/>
                    <a:pt x="2087" y="9946"/>
                  </a:cubicBezTo>
                  <a:lnTo>
                    <a:pt x="2002" y="9329"/>
                  </a:lnTo>
                  <a:lnTo>
                    <a:pt x="2002" y="9329"/>
                  </a:lnTo>
                  <a:cubicBezTo>
                    <a:pt x="2002" y="9329"/>
                    <a:pt x="2513" y="10299"/>
                    <a:pt x="4074" y="10299"/>
                  </a:cubicBezTo>
                  <a:cubicBezTo>
                    <a:pt x="4107" y="10299"/>
                    <a:pt x="4141" y="10299"/>
                    <a:pt x="4174" y="10298"/>
                  </a:cubicBezTo>
                  <a:cubicBezTo>
                    <a:pt x="5814" y="10255"/>
                    <a:pt x="4622" y="139"/>
                    <a:pt x="4622" y="139"/>
                  </a:cubicBezTo>
                  <a:cubicBezTo>
                    <a:pt x="4622" y="139"/>
                    <a:pt x="4282" y="1"/>
                    <a:pt x="3800" y="1"/>
                  </a:cubicBezTo>
                  <a:close/>
                </a:path>
              </a:pathLst>
            </a:custGeom>
            <a:solidFill>
              <a:srgbClr val="FCE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42"/>
            <p:cNvSpPr/>
            <p:nvPr/>
          </p:nvSpPr>
          <p:spPr>
            <a:xfrm>
              <a:off x="445225" y="2429800"/>
              <a:ext cx="107575" cy="75950"/>
            </a:xfrm>
            <a:custGeom>
              <a:avLst/>
              <a:gdLst/>
              <a:ahLst/>
              <a:cxnLst/>
              <a:rect l="l" t="t" r="r" b="b"/>
              <a:pathLst>
                <a:path w="4303" h="3038" extrusionOk="0">
                  <a:moveTo>
                    <a:pt x="1" y="1"/>
                  </a:moveTo>
                  <a:cubicBezTo>
                    <a:pt x="203" y="1108"/>
                    <a:pt x="672" y="2077"/>
                    <a:pt x="1502" y="2684"/>
                  </a:cubicBezTo>
                  <a:lnTo>
                    <a:pt x="1417" y="2067"/>
                  </a:lnTo>
                  <a:lnTo>
                    <a:pt x="1417" y="2067"/>
                  </a:lnTo>
                  <a:cubicBezTo>
                    <a:pt x="1417" y="2067"/>
                    <a:pt x="1928" y="3037"/>
                    <a:pt x="3489" y="3037"/>
                  </a:cubicBezTo>
                  <a:cubicBezTo>
                    <a:pt x="3522" y="3037"/>
                    <a:pt x="3556" y="3037"/>
                    <a:pt x="3589" y="3036"/>
                  </a:cubicBezTo>
                  <a:cubicBezTo>
                    <a:pt x="3951" y="3025"/>
                    <a:pt x="4175" y="2535"/>
                    <a:pt x="4303" y="1779"/>
                  </a:cubicBezTo>
                  <a:lnTo>
                    <a:pt x="4303" y="1779"/>
                  </a:lnTo>
                  <a:cubicBezTo>
                    <a:pt x="4291" y="1779"/>
                    <a:pt x="4280" y="1779"/>
                    <a:pt x="4268" y="1779"/>
                  </a:cubicBezTo>
                  <a:cubicBezTo>
                    <a:pt x="2745" y="1779"/>
                    <a:pt x="1142" y="1089"/>
                    <a:pt x="1" y="1"/>
                  </a:cubicBezTo>
                  <a:close/>
                </a:path>
              </a:pathLst>
            </a:custGeom>
            <a:solidFill>
              <a:srgbClr val="F9D0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42"/>
            <p:cNvSpPr/>
            <p:nvPr/>
          </p:nvSpPr>
          <p:spPr>
            <a:xfrm>
              <a:off x="454275" y="2368250"/>
              <a:ext cx="52475" cy="59825"/>
            </a:xfrm>
            <a:custGeom>
              <a:avLst/>
              <a:gdLst/>
              <a:ahLst/>
              <a:cxnLst/>
              <a:rect l="l" t="t" r="r" b="b"/>
              <a:pathLst>
                <a:path w="2099" h="2393" extrusionOk="0">
                  <a:moveTo>
                    <a:pt x="1000" y="1"/>
                  </a:moveTo>
                  <a:cubicBezTo>
                    <a:pt x="879" y="1"/>
                    <a:pt x="789" y="28"/>
                    <a:pt x="768" y="35"/>
                  </a:cubicBezTo>
                  <a:cubicBezTo>
                    <a:pt x="704" y="56"/>
                    <a:pt x="1" y="152"/>
                    <a:pt x="118" y="1079"/>
                  </a:cubicBezTo>
                  <a:cubicBezTo>
                    <a:pt x="231" y="1898"/>
                    <a:pt x="669" y="2393"/>
                    <a:pt x="1122" y="2393"/>
                  </a:cubicBezTo>
                  <a:cubicBezTo>
                    <a:pt x="1182" y="2393"/>
                    <a:pt x="1241" y="2384"/>
                    <a:pt x="1300" y="2367"/>
                  </a:cubicBezTo>
                  <a:cubicBezTo>
                    <a:pt x="1822" y="2293"/>
                    <a:pt x="2099" y="1611"/>
                    <a:pt x="1800" y="706"/>
                  </a:cubicBezTo>
                  <a:cubicBezTo>
                    <a:pt x="1609" y="110"/>
                    <a:pt x="1242" y="1"/>
                    <a:pt x="1000" y="1"/>
                  </a:cubicBezTo>
                  <a:close/>
                </a:path>
              </a:pathLst>
            </a:custGeom>
            <a:solidFill>
              <a:srgbClr val="E49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42"/>
            <p:cNvSpPr/>
            <p:nvPr/>
          </p:nvSpPr>
          <p:spPr>
            <a:xfrm>
              <a:off x="475825" y="2258850"/>
              <a:ext cx="197875" cy="251000"/>
            </a:xfrm>
            <a:custGeom>
              <a:avLst/>
              <a:gdLst/>
              <a:ahLst/>
              <a:cxnLst/>
              <a:rect l="l" t="t" r="r" b="b"/>
              <a:pathLst>
                <a:path w="7915" h="10040" extrusionOk="0">
                  <a:moveTo>
                    <a:pt x="3698" y="1"/>
                  </a:moveTo>
                  <a:cubicBezTo>
                    <a:pt x="2905" y="1"/>
                    <a:pt x="654" y="307"/>
                    <a:pt x="342" y="3676"/>
                  </a:cubicBezTo>
                  <a:cubicBezTo>
                    <a:pt x="0" y="7497"/>
                    <a:pt x="1653" y="10040"/>
                    <a:pt x="3771" y="10040"/>
                  </a:cubicBezTo>
                  <a:cubicBezTo>
                    <a:pt x="3831" y="10040"/>
                    <a:pt x="3891" y="10038"/>
                    <a:pt x="3952" y="10034"/>
                  </a:cubicBezTo>
                  <a:cubicBezTo>
                    <a:pt x="4013" y="10038"/>
                    <a:pt x="4074" y="10040"/>
                    <a:pt x="4134" y="10040"/>
                  </a:cubicBezTo>
                  <a:cubicBezTo>
                    <a:pt x="6262" y="10040"/>
                    <a:pt x="7914" y="7497"/>
                    <a:pt x="7562" y="3676"/>
                  </a:cubicBezTo>
                  <a:cubicBezTo>
                    <a:pt x="7259" y="307"/>
                    <a:pt x="5010" y="1"/>
                    <a:pt x="4210" y="1"/>
                  </a:cubicBezTo>
                  <a:cubicBezTo>
                    <a:pt x="4083" y="1"/>
                    <a:pt x="3992" y="9"/>
                    <a:pt x="3952" y="13"/>
                  </a:cubicBezTo>
                  <a:cubicBezTo>
                    <a:pt x="3914" y="9"/>
                    <a:pt x="3824" y="1"/>
                    <a:pt x="3698" y="1"/>
                  </a:cubicBezTo>
                  <a:close/>
                </a:path>
              </a:pathLst>
            </a:custGeom>
            <a:solidFill>
              <a:srgbClr val="F7B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42"/>
            <p:cNvSpPr/>
            <p:nvPr/>
          </p:nvSpPr>
          <p:spPr>
            <a:xfrm>
              <a:off x="571675" y="2384025"/>
              <a:ext cx="12825" cy="49525"/>
            </a:xfrm>
            <a:custGeom>
              <a:avLst/>
              <a:gdLst/>
              <a:ahLst/>
              <a:cxnLst/>
              <a:rect l="l" t="t" r="r" b="b"/>
              <a:pathLst>
                <a:path w="513" h="1981" extrusionOk="0">
                  <a:moveTo>
                    <a:pt x="235" y="0"/>
                  </a:moveTo>
                  <a:cubicBezTo>
                    <a:pt x="235" y="267"/>
                    <a:pt x="246" y="522"/>
                    <a:pt x="278" y="788"/>
                  </a:cubicBezTo>
                  <a:cubicBezTo>
                    <a:pt x="298" y="1035"/>
                    <a:pt x="339" y="1292"/>
                    <a:pt x="389" y="1539"/>
                  </a:cubicBezTo>
                  <a:lnTo>
                    <a:pt x="389" y="1539"/>
                  </a:lnTo>
                  <a:cubicBezTo>
                    <a:pt x="324" y="1605"/>
                    <a:pt x="260" y="1670"/>
                    <a:pt x="203" y="1736"/>
                  </a:cubicBezTo>
                  <a:cubicBezTo>
                    <a:pt x="139" y="1821"/>
                    <a:pt x="65" y="1896"/>
                    <a:pt x="1" y="1981"/>
                  </a:cubicBezTo>
                  <a:cubicBezTo>
                    <a:pt x="97" y="1928"/>
                    <a:pt x="171" y="1853"/>
                    <a:pt x="257" y="1789"/>
                  </a:cubicBezTo>
                  <a:cubicBezTo>
                    <a:pt x="342" y="1725"/>
                    <a:pt x="416" y="1662"/>
                    <a:pt x="491" y="1598"/>
                  </a:cubicBezTo>
                  <a:lnTo>
                    <a:pt x="512" y="1576"/>
                  </a:lnTo>
                  <a:lnTo>
                    <a:pt x="512" y="1544"/>
                  </a:lnTo>
                  <a:cubicBezTo>
                    <a:pt x="491" y="1289"/>
                    <a:pt x="459" y="1023"/>
                    <a:pt x="416" y="767"/>
                  </a:cubicBezTo>
                  <a:cubicBezTo>
                    <a:pt x="374" y="511"/>
                    <a:pt x="310" y="256"/>
                    <a:pt x="235" y="0"/>
                  </a:cubicBezTo>
                  <a:close/>
                </a:path>
              </a:pathLst>
            </a:custGeom>
            <a:solidFill>
              <a:srgbClr val="E49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42"/>
            <p:cNvSpPr/>
            <p:nvPr/>
          </p:nvSpPr>
          <p:spPr>
            <a:xfrm>
              <a:off x="542400" y="2449775"/>
              <a:ext cx="64450" cy="12825"/>
            </a:xfrm>
            <a:custGeom>
              <a:avLst/>
              <a:gdLst/>
              <a:ahLst/>
              <a:cxnLst/>
              <a:rect l="l" t="t" r="r" b="b"/>
              <a:pathLst>
                <a:path w="2578" h="513" extrusionOk="0">
                  <a:moveTo>
                    <a:pt x="1" y="1"/>
                  </a:moveTo>
                  <a:lnTo>
                    <a:pt x="1" y="1"/>
                  </a:lnTo>
                  <a:cubicBezTo>
                    <a:pt x="171" y="160"/>
                    <a:pt x="363" y="299"/>
                    <a:pt x="586" y="384"/>
                  </a:cubicBezTo>
                  <a:cubicBezTo>
                    <a:pt x="799" y="469"/>
                    <a:pt x="1034" y="512"/>
                    <a:pt x="1278" y="512"/>
                  </a:cubicBezTo>
                  <a:cubicBezTo>
                    <a:pt x="1293" y="512"/>
                    <a:pt x="1308" y="512"/>
                    <a:pt x="1323" y="512"/>
                  </a:cubicBezTo>
                  <a:cubicBezTo>
                    <a:pt x="1776" y="512"/>
                    <a:pt x="2217" y="354"/>
                    <a:pt x="2578" y="75"/>
                  </a:cubicBezTo>
                  <a:lnTo>
                    <a:pt x="2578" y="75"/>
                  </a:lnTo>
                  <a:cubicBezTo>
                    <a:pt x="2365" y="160"/>
                    <a:pt x="2152" y="235"/>
                    <a:pt x="1928" y="288"/>
                  </a:cubicBezTo>
                  <a:cubicBezTo>
                    <a:pt x="1715" y="331"/>
                    <a:pt x="1491" y="352"/>
                    <a:pt x="1278" y="352"/>
                  </a:cubicBezTo>
                  <a:cubicBezTo>
                    <a:pt x="1055" y="352"/>
                    <a:pt x="842" y="320"/>
                    <a:pt x="629" y="256"/>
                  </a:cubicBezTo>
                  <a:cubicBezTo>
                    <a:pt x="416" y="192"/>
                    <a:pt x="203" y="107"/>
                    <a:pt x="1" y="1"/>
                  </a:cubicBezTo>
                  <a:close/>
                </a:path>
              </a:pathLst>
            </a:custGeom>
            <a:solidFill>
              <a:srgbClr val="E49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42"/>
            <p:cNvSpPr/>
            <p:nvPr/>
          </p:nvSpPr>
          <p:spPr>
            <a:xfrm>
              <a:off x="608950" y="2372300"/>
              <a:ext cx="12000" cy="26650"/>
            </a:xfrm>
            <a:custGeom>
              <a:avLst/>
              <a:gdLst/>
              <a:ahLst/>
              <a:cxnLst/>
              <a:rect l="l" t="t" r="r" b="b"/>
              <a:pathLst>
                <a:path w="480" h="1066" extrusionOk="0">
                  <a:moveTo>
                    <a:pt x="235" y="1"/>
                  </a:moveTo>
                  <a:cubicBezTo>
                    <a:pt x="107" y="1"/>
                    <a:pt x="1" y="235"/>
                    <a:pt x="1" y="533"/>
                  </a:cubicBezTo>
                  <a:cubicBezTo>
                    <a:pt x="1" y="821"/>
                    <a:pt x="107" y="1066"/>
                    <a:pt x="235" y="1066"/>
                  </a:cubicBezTo>
                  <a:cubicBezTo>
                    <a:pt x="373" y="1066"/>
                    <a:pt x="480" y="831"/>
                    <a:pt x="480" y="533"/>
                  </a:cubicBezTo>
                  <a:cubicBezTo>
                    <a:pt x="480" y="235"/>
                    <a:pt x="373" y="1"/>
                    <a:pt x="235" y="1"/>
                  </a:cubicBezTo>
                  <a:close/>
                </a:path>
              </a:pathLst>
            </a:custGeom>
            <a:solidFill>
              <a:srgbClr val="1D1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42"/>
            <p:cNvSpPr/>
            <p:nvPr/>
          </p:nvSpPr>
          <p:spPr>
            <a:xfrm>
              <a:off x="524825" y="2372300"/>
              <a:ext cx="12275" cy="26650"/>
            </a:xfrm>
            <a:custGeom>
              <a:avLst/>
              <a:gdLst/>
              <a:ahLst/>
              <a:cxnLst/>
              <a:rect l="l" t="t" r="r" b="b"/>
              <a:pathLst>
                <a:path w="491" h="1066" extrusionOk="0">
                  <a:moveTo>
                    <a:pt x="246" y="1"/>
                  </a:moveTo>
                  <a:cubicBezTo>
                    <a:pt x="118" y="1"/>
                    <a:pt x="1" y="235"/>
                    <a:pt x="1" y="533"/>
                  </a:cubicBezTo>
                  <a:cubicBezTo>
                    <a:pt x="1" y="821"/>
                    <a:pt x="118" y="1066"/>
                    <a:pt x="246" y="1066"/>
                  </a:cubicBezTo>
                  <a:cubicBezTo>
                    <a:pt x="384" y="1066"/>
                    <a:pt x="491" y="821"/>
                    <a:pt x="491" y="533"/>
                  </a:cubicBezTo>
                  <a:cubicBezTo>
                    <a:pt x="491" y="235"/>
                    <a:pt x="384" y="1"/>
                    <a:pt x="246" y="1"/>
                  </a:cubicBezTo>
                  <a:close/>
                </a:path>
              </a:pathLst>
            </a:custGeom>
            <a:solidFill>
              <a:srgbClr val="1D1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42"/>
            <p:cNvSpPr/>
            <p:nvPr/>
          </p:nvSpPr>
          <p:spPr>
            <a:xfrm>
              <a:off x="593525" y="2348225"/>
              <a:ext cx="42600" cy="15600"/>
            </a:xfrm>
            <a:custGeom>
              <a:avLst/>
              <a:gdLst/>
              <a:ahLst/>
              <a:cxnLst/>
              <a:rect l="l" t="t" r="r" b="b"/>
              <a:pathLst>
                <a:path w="1704" h="624" extrusionOk="0">
                  <a:moveTo>
                    <a:pt x="790" y="1"/>
                  </a:moveTo>
                  <a:cubicBezTo>
                    <a:pt x="626" y="1"/>
                    <a:pt x="467" y="53"/>
                    <a:pt x="330" y="144"/>
                  </a:cubicBezTo>
                  <a:cubicBezTo>
                    <a:pt x="256" y="197"/>
                    <a:pt x="192" y="250"/>
                    <a:pt x="128" y="325"/>
                  </a:cubicBezTo>
                  <a:cubicBezTo>
                    <a:pt x="75" y="399"/>
                    <a:pt x="32" y="474"/>
                    <a:pt x="0" y="549"/>
                  </a:cubicBezTo>
                  <a:cubicBezTo>
                    <a:pt x="85" y="517"/>
                    <a:pt x="149" y="463"/>
                    <a:pt x="224" y="431"/>
                  </a:cubicBezTo>
                  <a:cubicBezTo>
                    <a:pt x="288" y="399"/>
                    <a:pt x="362" y="367"/>
                    <a:pt x="437" y="346"/>
                  </a:cubicBezTo>
                  <a:cubicBezTo>
                    <a:pt x="543" y="302"/>
                    <a:pt x="657" y="280"/>
                    <a:pt x="778" y="280"/>
                  </a:cubicBezTo>
                  <a:cubicBezTo>
                    <a:pt x="803" y="280"/>
                    <a:pt x="827" y="281"/>
                    <a:pt x="852" y="282"/>
                  </a:cubicBezTo>
                  <a:cubicBezTo>
                    <a:pt x="990" y="304"/>
                    <a:pt x="1129" y="336"/>
                    <a:pt x="1267" y="399"/>
                  </a:cubicBezTo>
                  <a:cubicBezTo>
                    <a:pt x="1416" y="463"/>
                    <a:pt x="1555" y="538"/>
                    <a:pt x="1704" y="623"/>
                  </a:cubicBezTo>
                  <a:cubicBezTo>
                    <a:pt x="1629" y="453"/>
                    <a:pt x="1523" y="314"/>
                    <a:pt x="1384" y="208"/>
                  </a:cubicBezTo>
                  <a:cubicBezTo>
                    <a:pt x="1235" y="91"/>
                    <a:pt x="1054" y="16"/>
                    <a:pt x="873" y="5"/>
                  </a:cubicBezTo>
                  <a:cubicBezTo>
                    <a:pt x="845" y="2"/>
                    <a:pt x="817" y="1"/>
                    <a:pt x="790" y="1"/>
                  </a:cubicBezTo>
                  <a:close/>
                </a:path>
              </a:pathLst>
            </a:custGeom>
            <a:solidFill>
              <a:srgbClr val="1D1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42"/>
            <p:cNvSpPr/>
            <p:nvPr/>
          </p:nvSpPr>
          <p:spPr>
            <a:xfrm>
              <a:off x="509125" y="2348225"/>
              <a:ext cx="42350" cy="15600"/>
            </a:xfrm>
            <a:custGeom>
              <a:avLst/>
              <a:gdLst/>
              <a:ahLst/>
              <a:cxnLst/>
              <a:rect l="l" t="t" r="r" b="b"/>
              <a:pathLst>
                <a:path w="1694" h="624" extrusionOk="0">
                  <a:moveTo>
                    <a:pt x="790" y="1"/>
                  </a:moveTo>
                  <a:cubicBezTo>
                    <a:pt x="627" y="1"/>
                    <a:pt x="467" y="53"/>
                    <a:pt x="331" y="144"/>
                  </a:cubicBezTo>
                  <a:cubicBezTo>
                    <a:pt x="256" y="197"/>
                    <a:pt x="182" y="250"/>
                    <a:pt x="128" y="325"/>
                  </a:cubicBezTo>
                  <a:cubicBezTo>
                    <a:pt x="75" y="399"/>
                    <a:pt x="32" y="474"/>
                    <a:pt x="0" y="549"/>
                  </a:cubicBezTo>
                  <a:cubicBezTo>
                    <a:pt x="86" y="517"/>
                    <a:pt x="150" y="463"/>
                    <a:pt x="213" y="431"/>
                  </a:cubicBezTo>
                  <a:cubicBezTo>
                    <a:pt x="288" y="399"/>
                    <a:pt x="352" y="367"/>
                    <a:pt x="426" y="346"/>
                  </a:cubicBezTo>
                  <a:cubicBezTo>
                    <a:pt x="542" y="302"/>
                    <a:pt x="657" y="280"/>
                    <a:pt x="773" y="280"/>
                  </a:cubicBezTo>
                  <a:cubicBezTo>
                    <a:pt x="796" y="280"/>
                    <a:pt x="819" y="281"/>
                    <a:pt x="842" y="282"/>
                  </a:cubicBezTo>
                  <a:cubicBezTo>
                    <a:pt x="991" y="304"/>
                    <a:pt x="1129" y="336"/>
                    <a:pt x="1257" y="399"/>
                  </a:cubicBezTo>
                  <a:cubicBezTo>
                    <a:pt x="1406" y="463"/>
                    <a:pt x="1555" y="538"/>
                    <a:pt x="1694" y="623"/>
                  </a:cubicBezTo>
                  <a:cubicBezTo>
                    <a:pt x="1630" y="463"/>
                    <a:pt x="1523" y="314"/>
                    <a:pt x="1385" y="208"/>
                  </a:cubicBezTo>
                  <a:cubicBezTo>
                    <a:pt x="1236" y="91"/>
                    <a:pt x="1055" y="16"/>
                    <a:pt x="874" y="5"/>
                  </a:cubicBezTo>
                  <a:cubicBezTo>
                    <a:pt x="846" y="2"/>
                    <a:pt x="818" y="1"/>
                    <a:pt x="790" y="1"/>
                  </a:cubicBezTo>
                  <a:close/>
                </a:path>
              </a:pathLst>
            </a:custGeom>
            <a:solidFill>
              <a:srgbClr val="1D1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42"/>
            <p:cNvSpPr/>
            <p:nvPr/>
          </p:nvSpPr>
          <p:spPr>
            <a:xfrm>
              <a:off x="522700" y="2231900"/>
              <a:ext cx="198350" cy="272750"/>
            </a:xfrm>
            <a:custGeom>
              <a:avLst/>
              <a:gdLst/>
              <a:ahLst/>
              <a:cxnLst/>
              <a:rect l="l" t="t" r="r" b="b"/>
              <a:pathLst>
                <a:path w="7934" h="10910" extrusionOk="0">
                  <a:moveTo>
                    <a:pt x="2384" y="1"/>
                  </a:moveTo>
                  <a:cubicBezTo>
                    <a:pt x="1176" y="1"/>
                    <a:pt x="132" y="552"/>
                    <a:pt x="1" y="2167"/>
                  </a:cubicBezTo>
                  <a:cubicBezTo>
                    <a:pt x="1" y="2167"/>
                    <a:pt x="182" y="4392"/>
                    <a:pt x="2535" y="4605"/>
                  </a:cubicBezTo>
                  <a:cubicBezTo>
                    <a:pt x="2535" y="4605"/>
                    <a:pt x="1960" y="4254"/>
                    <a:pt x="1736" y="3764"/>
                  </a:cubicBezTo>
                  <a:lnTo>
                    <a:pt x="1736" y="3764"/>
                  </a:lnTo>
                  <a:cubicBezTo>
                    <a:pt x="2269" y="4073"/>
                    <a:pt x="2854" y="4264"/>
                    <a:pt x="3461" y="4339"/>
                  </a:cubicBezTo>
                  <a:lnTo>
                    <a:pt x="3238" y="3679"/>
                  </a:lnTo>
                  <a:lnTo>
                    <a:pt x="3238" y="3679"/>
                  </a:lnTo>
                  <a:cubicBezTo>
                    <a:pt x="3238" y="3679"/>
                    <a:pt x="4888" y="4392"/>
                    <a:pt x="4793" y="6160"/>
                  </a:cubicBezTo>
                  <a:cubicBezTo>
                    <a:pt x="4793" y="6160"/>
                    <a:pt x="5282" y="5670"/>
                    <a:pt x="5282" y="5052"/>
                  </a:cubicBezTo>
                  <a:lnTo>
                    <a:pt x="5282" y="5052"/>
                  </a:lnTo>
                  <a:cubicBezTo>
                    <a:pt x="5282" y="5053"/>
                    <a:pt x="5772" y="8428"/>
                    <a:pt x="4526" y="10909"/>
                  </a:cubicBezTo>
                  <a:cubicBezTo>
                    <a:pt x="5197" y="10675"/>
                    <a:pt x="5794" y="10238"/>
                    <a:pt x="6209" y="9663"/>
                  </a:cubicBezTo>
                  <a:lnTo>
                    <a:pt x="6209" y="9663"/>
                  </a:lnTo>
                  <a:lnTo>
                    <a:pt x="5772" y="10558"/>
                  </a:lnTo>
                  <a:cubicBezTo>
                    <a:pt x="5772" y="10558"/>
                    <a:pt x="6965" y="9887"/>
                    <a:pt x="7327" y="8652"/>
                  </a:cubicBezTo>
                  <a:cubicBezTo>
                    <a:pt x="7678" y="7406"/>
                    <a:pt x="7934" y="2869"/>
                    <a:pt x="5815" y="1198"/>
                  </a:cubicBezTo>
                  <a:cubicBezTo>
                    <a:pt x="5047" y="587"/>
                    <a:pt x="3629" y="1"/>
                    <a:pt x="2384" y="1"/>
                  </a:cubicBezTo>
                  <a:close/>
                </a:path>
              </a:pathLst>
            </a:custGeom>
            <a:solidFill>
              <a:srgbClr val="FCE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42"/>
            <p:cNvSpPr/>
            <p:nvPr/>
          </p:nvSpPr>
          <p:spPr>
            <a:xfrm>
              <a:off x="669125" y="2382700"/>
              <a:ext cx="22650" cy="51125"/>
            </a:xfrm>
            <a:custGeom>
              <a:avLst/>
              <a:gdLst/>
              <a:ahLst/>
              <a:cxnLst/>
              <a:rect l="l" t="t" r="r" b="b"/>
              <a:pathLst>
                <a:path w="906" h="2045" extrusionOk="0">
                  <a:moveTo>
                    <a:pt x="416" y="0"/>
                  </a:moveTo>
                  <a:cubicBezTo>
                    <a:pt x="331" y="692"/>
                    <a:pt x="192" y="1374"/>
                    <a:pt x="0" y="2045"/>
                  </a:cubicBezTo>
                  <a:cubicBezTo>
                    <a:pt x="533" y="1810"/>
                    <a:pt x="884" y="1278"/>
                    <a:pt x="884" y="682"/>
                  </a:cubicBezTo>
                  <a:cubicBezTo>
                    <a:pt x="906" y="373"/>
                    <a:pt x="714" y="96"/>
                    <a:pt x="416" y="0"/>
                  </a:cubicBezTo>
                  <a:close/>
                </a:path>
              </a:pathLst>
            </a:custGeom>
            <a:solidFill>
              <a:srgbClr val="E49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42"/>
            <p:cNvSpPr/>
            <p:nvPr/>
          </p:nvSpPr>
          <p:spPr>
            <a:xfrm>
              <a:off x="461725" y="2262875"/>
              <a:ext cx="98675" cy="154175"/>
            </a:xfrm>
            <a:custGeom>
              <a:avLst/>
              <a:gdLst/>
              <a:ahLst/>
              <a:cxnLst/>
              <a:rect l="l" t="t" r="r" b="b"/>
              <a:pathLst>
                <a:path w="3947" h="6167" extrusionOk="0">
                  <a:moveTo>
                    <a:pt x="2511" y="1"/>
                  </a:moveTo>
                  <a:cubicBezTo>
                    <a:pt x="2493" y="1"/>
                    <a:pt x="2482" y="1"/>
                    <a:pt x="2482" y="1"/>
                  </a:cubicBezTo>
                  <a:cubicBezTo>
                    <a:pt x="2482" y="1"/>
                    <a:pt x="800" y="86"/>
                    <a:pt x="267" y="3505"/>
                  </a:cubicBezTo>
                  <a:cubicBezTo>
                    <a:pt x="267" y="3505"/>
                    <a:pt x="1" y="5549"/>
                    <a:pt x="981" y="6167"/>
                  </a:cubicBezTo>
                  <a:cubicBezTo>
                    <a:pt x="981" y="6167"/>
                    <a:pt x="800" y="1907"/>
                    <a:pt x="2440" y="928"/>
                  </a:cubicBezTo>
                  <a:cubicBezTo>
                    <a:pt x="3947" y="37"/>
                    <a:pt x="2719" y="1"/>
                    <a:pt x="2511" y="1"/>
                  </a:cubicBezTo>
                  <a:close/>
                </a:path>
              </a:pathLst>
            </a:custGeom>
            <a:solidFill>
              <a:srgbClr val="FCE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6" name="Google Shape;2006;p42"/>
          <p:cNvGrpSpPr/>
          <p:nvPr/>
        </p:nvGrpSpPr>
        <p:grpSpPr>
          <a:xfrm>
            <a:off x="3167103" y="655160"/>
            <a:ext cx="685817" cy="735700"/>
            <a:chOff x="813950" y="2267050"/>
            <a:chExt cx="504500" cy="541075"/>
          </a:xfrm>
        </p:grpSpPr>
        <p:sp>
          <p:nvSpPr>
            <p:cNvPr id="2007" name="Google Shape;2007;p42"/>
            <p:cNvSpPr/>
            <p:nvPr/>
          </p:nvSpPr>
          <p:spPr>
            <a:xfrm>
              <a:off x="1050975" y="2267050"/>
              <a:ext cx="212925" cy="370275"/>
            </a:xfrm>
            <a:custGeom>
              <a:avLst/>
              <a:gdLst/>
              <a:ahLst/>
              <a:cxnLst/>
              <a:rect l="l" t="t" r="r" b="b"/>
              <a:pathLst>
                <a:path w="8517" h="14811" extrusionOk="0">
                  <a:moveTo>
                    <a:pt x="1130" y="1"/>
                  </a:moveTo>
                  <a:cubicBezTo>
                    <a:pt x="825" y="1"/>
                    <a:pt x="636" y="26"/>
                    <a:pt x="636" y="26"/>
                  </a:cubicBezTo>
                  <a:lnTo>
                    <a:pt x="912" y="14709"/>
                  </a:lnTo>
                  <a:lnTo>
                    <a:pt x="912" y="14709"/>
                  </a:lnTo>
                  <a:cubicBezTo>
                    <a:pt x="347" y="14687"/>
                    <a:pt x="123" y="14679"/>
                    <a:pt x="86" y="14679"/>
                  </a:cubicBezTo>
                  <a:cubicBezTo>
                    <a:pt x="0" y="14679"/>
                    <a:pt x="913" y="14721"/>
                    <a:pt x="913" y="14721"/>
                  </a:cubicBezTo>
                  <a:lnTo>
                    <a:pt x="912" y="14709"/>
                  </a:lnTo>
                  <a:lnTo>
                    <a:pt x="912" y="14709"/>
                  </a:lnTo>
                  <a:cubicBezTo>
                    <a:pt x="1403" y="14729"/>
                    <a:pt x="2150" y="14760"/>
                    <a:pt x="3255" y="14806"/>
                  </a:cubicBezTo>
                  <a:cubicBezTo>
                    <a:pt x="3324" y="14809"/>
                    <a:pt x="3392" y="14811"/>
                    <a:pt x="3458" y="14811"/>
                  </a:cubicBezTo>
                  <a:cubicBezTo>
                    <a:pt x="8516" y="14811"/>
                    <a:pt x="6101" y="6491"/>
                    <a:pt x="5449" y="3338"/>
                  </a:cubicBezTo>
                  <a:cubicBezTo>
                    <a:pt x="4832" y="327"/>
                    <a:pt x="2230" y="1"/>
                    <a:pt x="1130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42"/>
            <p:cNvSpPr/>
            <p:nvPr/>
          </p:nvSpPr>
          <p:spPr>
            <a:xfrm>
              <a:off x="1062600" y="2271325"/>
              <a:ext cx="161625" cy="366000"/>
            </a:xfrm>
            <a:custGeom>
              <a:avLst/>
              <a:gdLst/>
              <a:ahLst/>
              <a:cxnLst/>
              <a:rect l="l" t="t" r="r" b="b"/>
              <a:pathLst>
                <a:path w="6465" h="14640" extrusionOk="0">
                  <a:moveTo>
                    <a:pt x="872" y="0"/>
                  </a:moveTo>
                  <a:cubicBezTo>
                    <a:pt x="582" y="0"/>
                    <a:pt x="291" y="26"/>
                    <a:pt x="0" y="78"/>
                  </a:cubicBezTo>
                  <a:cubicBezTo>
                    <a:pt x="196" y="56"/>
                    <a:pt x="392" y="44"/>
                    <a:pt x="587" y="44"/>
                  </a:cubicBezTo>
                  <a:cubicBezTo>
                    <a:pt x="1213" y="44"/>
                    <a:pt x="1834" y="160"/>
                    <a:pt x="2418" y="387"/>
                  </a:cubicBezTo>
                  <a:cubicBezTo>
                    <a:pt x="2790" y="536"/>
                    <a:pt x="3142" y="739"/>
                    <a:pt x="3451" y="994"/>
                  </a:cubicBezTo>
                  <a:cubicBezTo>
                    <a:pt x="3759" y="1261"/>
                    <a:pt x="4026" y="1569"/>
                    <a:pt x="4228" y="1921"/>
                  </a:cubicBezTo>
                  <a:cubicBezTo>
                    <a:pt x="4430" y="2261"/>
                    <a:pt x="4590" y="2634"/>
                    <a:pt x="4696" y="3028"/>
                  </a:cubicBezTo>
                  <a:cubicBezTo>
                    <a:pt x="4750" y="3220"/>
                    <a:pt x="4792" y="3422"/>
                    <a:pt x="4846" y="3625"/>
                  </a:cubicBezTo>
                  <a:lnTo>
                    <a:pt x="5005" y="4200"/>
                  </a:lnTo>
                  <a:cubicBezTo>
                    <a:pt x="5218" y="4998"/>
                    <a:pt x="5431" y="5797"/>
                    <a:pt x="5612" y="6595"/>
                  </a:cubicBezTo>
                  <a:cubicBezTo>
                    <a:pt x="5804" y="7394"/>
                    <a:pt x="5964" y="8193"/>
                    <a:pt x="6081" y="9002"/>
                  </a:cubicBezTo>
                  <a:cubicBezTo>
                    <a:pt x="6209" y="9811"/>
                    <a:pt x="6251" y="10631"/>
                    <a:pt x="6209" y="11451"/>
                  </a:cubicBezTo>
                  <a:cubicBezTo>
                    <a:pt x="6187" y="11856"/>
                    <a:pt x="6113" y="12250"/>
                    <a:pt x="5996" y="12644"/>
                  </a:cubicBezTo>
                  <a:cubicBezTo>
                    <a:pt x="5900" y="13038"/>
                    <a:pt x="5708" y="13400"/>
                    <a:pt x="5453" y="13709"/>
                  </a:cubicBezTo>
                  <a:cubicBezTo>
                    <a:pt x="5186" y="14018"/>
                    <a:pt x="4856" y="14263"/>
                    <a:pt x="4483" y="14412"/>
                  </a:cubicBezTo>
                  <a:lnTo>
                    <a:pt x="4185" y="14507"/>
                  </a:lnTo>
                  <a:cubicBezTo>
                    <a:pt x="4089" y="14529"/>
                    <a:pt x="3994" y="14550"/>
                    <a:pt x="3887" y="14571"/>
                  </a:cubicBezTo>
                  <a:lnTo>
                    <a:pt x="3738" y="14603"/>
                  </a:lnTo>
                  <a:lnTo>
                    <a:pt x="3589" y="14614"/>
                  </a:lnTo>
                  <a:lnTo>
                    <a:pt x="3280" y="14635"/>
                  </a:lnTo>
                  <a:cubicBezTo>
                    <a:pt x="3340" y="14638"/>
                    <a:pt x="3399" y="14640"/>
                    <a:pt x="3458" y="14640"/>
                  </a:cubicBezTo>
                  <a:cubicBezTo>
                    <a:pt x="3814" y="14640"/>
                    <a:pt x="4167" y="14585"/>
                    <a:pt x="4505" y="14475"/>
                  </a:cubicBezTo>
                  <a:cubicBezTo>
                    <a:pt x="4899" y="14337"/>
                    <a:pt x="5261" y="14113"/>
                    <a:pt x="5548" y="13794"/>
                  </a:cubicBezTo>
                  <a:cubicBezTo>
                    <a:pt x="5836" y="13485"/>
                    <a:pt x="6049" y="13112"/>
                    <a:pt x="6177" y="12708"/>
                  </a:cubicBezTo>
                  <a:cubicBezTo>
                    <a:pt x="6304" y="12303"/>
                    <a:pt x="6390" y="11888"/>
                    <a:pt x="6422" y="11473"/>
                  </a:cubicBezTo>
                  <a:cubicBezTo>
                    <a:pt x="6454" y="11057"/>
                    <a:pt x="6464" y="10642"/>
                    <a:pt x="6443" y="10237"/>
                  </a:cubicBezTo>
                  <a:cubicBezTo>
                    <a:pt x="6443" y="10024"/>
                    <a:pt x="6432" y="9811"/>
                    <a:pt x="6400" y="9609"/>
                  </a:cubicBezTo>
                  <a:cubicBezTo>
                    <a:pt x="6379" y="9407"/>
                    <a:pt x="6368" y="9194"/>
                    <a:pt x="6336" y="8991"/>
                  </a:cubicBezTo>
                  <a:cubicBezTo>
                    <a:pt x="6230" y="8171"/>
                    <a:pt x="6070" y="7352"/>
                    <a:pt x="5878" y="6553"/>
                  </a:cubicBezTo>
                  <a:cubicBezTo>
                    <a:pt x="5687" y="5754"/>
                    <a:pt x="5474" y="4956"/>
                    <a:pt x="5250" y="4157"/>
                  </a:cubicBezTo>
                  <a:lnTo>
                    <a:pt x="5090" y="3550"/>
                  </a:lnTo>
                  <a:cubicBezTo>
                    <a:pt x="5037" y="3358"/>
                    <a:pt x="4984" y="3156"/>
                    <a:pt x="4920" y="2954"/>
                  </a:cubicBezTo>
                  <a:cubicBezTo>
                    <a:pt x="4803" y="2549"/>
                    <a:pt x="4633" y="2155"/>
                    <a:pt x="4409" y="1804"/>
                  </a:cubicBezTo>
                  <a:cubicBezTo>
                    <a:pt x="4185" y="1442"/>
                    <a:pt x="3898" y="1122"/>
                    <a:pt x="3568" y="856"/>
                  </a:cubicBezTo>
                  <a:cubicBezTo>
                    <a:pt x="3238" y="600"/>
                    <a:pt x="2865" y="398"/>
                    <a:pt x="2460" y="260"/>
                  </a:cubicBezTo>
                  <a:cubicBezTo>
                    <a:pt x="2066" y="121"/>
                    <a:pt x="1662" y="36"/>
                    <a:pt x="1246" y="15"/>
                  </a:cubicBezTo>
                  <a:cubicBezTo>
                    <a:pt x="1122" y="5"/>
                    <a:pt x="997" y="0"/>
                    <a:pt x="872" y="0"/>
                  </a:cubicBezTo>
                  <a:close/>
                </a:path>
              </a:pathLst>
            </a:custGeom>
            <a:solidFill>
              <a:srgbClr val="1D1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42"/>
            <p:cNvSpPr/>
            <p:nvPr/>
          </p:nvSpPr>
          <p:spPr>
            <a:xfrm>
              <a:off x="876200" y="2267050"/>
              <a:ext cx="208475" cy="370275"/>
            </a:xfrm>
            <a:custGeom>
              <a:avLst/>
              <a:gdLst/>
              <a:ahLst/>
              <a:cxnLst/>
              <a:rect l="l" t="t" r="r" b="b"/>
              <a:pathLst>
                <a:path w="8339" h="14811" extrusionOk="0">
                  <a:moveTo>
                    <a:pt x="7239" y="1"/>
                  </a:moveTo>
                  <a:cubicBezTo>
                    <a:pt x="6162" y="1"/>
                    <a:pt x="3614" y="327"/>
                    <a:pt x="3005" y="3338"/>
                  </a:cubicBezTo>
                  <a:cubicBezTo>
                    <a:pt x="2364" y="6491"/>
                    <a:pt x="1" y="14811"/>
                    <a:pt x="4957" y="14811"/>
                  </a:cubicBezTo>
                  <a:cubicBezTo>
                    <a:pt x="5022" y="14811"/>
                    <a:pt x="5089" y="14809"/>
                    <a:pt x="5156" y="14806"/>
                  </a:cubicBezTo>
                  <a:cubicBezTo>
                    <a:pt x="6236" y="14760"/>
                    <a:pt x="6966" y="14729"/>
                    <a:pt x="7446" y="14709"/>
                  </a:cubicBezTo>
                  <a:lnTo>
                    <a:pt x="7446" y="14709"/>
                  </a:lnTo>
                  <a:lnTo>
                    <a:pt x="7446" y="14721"/>
                  </a:lnTo>
                  <a:cubicBezTo>
                    <a:pt x="7446" y="14721"/>
                    <a:pt x="8339" y="14679"/>
                    <a:pt x="8255" y="14679"/>
                  </a:cubicBezTo>
                  <a:cubicBezTo>
                    <a:pt x="8219" y="14679"/>
                    <a:pt x="8000" y="14687"/>
                    <a:pt x="7446" y="14709"/>
                  </a:cubicBezTo>
                  <a:lnTo>
                    <a:pt x="7446" y="14709"/>
                  </a:lnTo>
                  <a:lnTo>
                    <a:pt x="7723" y="26"/>
                  </a:lnTo>
                  <a:cubicBezTo>
                    <a:pt x="7723" y="26"/>
                    <a:pt x="7537" y="1"/>
                    <a:pt x="7239" y="1"/>
                  </a:cubicBezTo>
                  <a:close/>
                </a:path>
              </a:pathLst>
            </a:custGeom>
            <a:solidFill>
              <a:srgbClr val="1D1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42"/>
            <p:cNvSpPr/>
            <p:nvPr/>
          </p:nvSpPr>
          <p:spPr>
            <a:xfrm>
              <a:off x="930075" y="2356125"/>
              <a:ext cx="146225" cy="276925"/>
            </a:xfrm>
            <a:custGeom>
              <a:avLst/>
              <a:gdLst/>
              <a:ahLst/>
              <a:cxnLst/>
              <a:rect l="l" t="t" r="r" b="b"/>
              <a:pathLst>
                <a:path w="5849" h="11077" extrusionOk="0">
                  <a:moveTo>
                    <a:pt x="5083" y="0"/>
                  </a:moveTo>
                  <a:cubicBezTo>
                    <a:pt x="4323" y="0"/>
                    <a:pt x="2539" y="247"/>
                    <a:pt x="2107" y="2501"/>
                  </a:cubicBezTo>
                  <a:cubicBezTo>
                    <a:pt x="1665" y="4865"/>
                    <a:pt x="0" y="11076"/>
                    <a:pt x="3476" y="11076"/>
                  </a:cubicBezTo>
                  <a:cubicBezTo>
                    <a:pt x="3523" y="11076"/>
                    <a:pt x="3570" y="11075"/>
                    <a:pt x="3619" y="11073"/>
                  </a:cubicBezTo>
                  <a:cubicBezTo>
                    <a:pt x="4383" y="11040"/>
                    <a:pt x="4899" y="11017"/>
                    <a:pt x="5238" y="11003"/>
                  </a:cubicBezTo>
                  <a:lnTo>
                    <a:pt x="5238" y="11003"/>
                  </a:lnTo>
                  <a:lnTo>
                    <a:pt x="5237" y="11009"/>
                  </a:lnTo>
                  <a:cubicBezTo>
                    <a:pt x="5237" y="11009"/>
                    <a:pt x="5849" y="10980"/>
                    <a:pt x="5809" y="10980"/>
                  </a:cubicBezTo>
                  <a:cubicBezTo>
                    <a:pt x="5790" y="10980"/>
                    <a:pt x="5639" y="10986"/>
                    <a:pt x="5238" y="11003"/>
                  </a:cubicBezTo>
                  <a:lnTo>
                    <a:pt x="5238" y="11003"/>
                  </a:lnTo>
                  <a:lnTo>
                    <a:pt x="5429" y="20"/>
                  </a:lnTo>
                  <a:cubicBezTo>
                    <a:pt x="5429" y="20"/>
                    <a:pt x="5296" y="0"/>
                    <a:pt x="5083" y="0"/>
                  </a:cubicBezTo>
                  <a:close/>
                </a:path>
              </a:pathLst>
            </a:custGeom>
            <a:solidFill>
              <a:srgbClr val="1D1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42"/>
            <p:cNvSpPr/>
            <p:nvPr/>
          </p:nvSpPr>
          <p:spPr>
            <a:xfrm>
              <a:off x="1066200" y="2356125"/>
              <a:ext cx="146250" cy="276925"/>
            </a:xfrm>
            <a:custGeom>
              <a:avLst/>
              <a:gdLst/>
              <a:ahLst/>
              <a:cxnLst/>
              <a:rect l="l" t="t" r="r" b="b"/>
              <a:pathLst>
                <a:path w="5850" h="11077" extrusionOk="0">
                  <a:moveTo>
                    <a:pt x="767" y="0"/>
                  </a:moveTo>
                  <a:cubicBezTo>
                    <a:pt x="554" y="0"/>
                    <a:pt x="421" y="20"/>
                    <a:pt x="421" y="20"/>
                  </a:cubicBezTo>
                  <a:lnTo>
                    <a:pt x="612" y="11003"/>
                  </a:lnTo>
                  <a:lnTo>
                    <a:pt x="612" y="11003"/>
                  </a:lnTo>
                  <a:cubicBezTo>
                    <a:pt x="209" y="10986"/>
                    <a:pt x="57" y="10980"/>
                    <a:pt x="40" y="10980"/>
                  </a:cubicBezTo>
                  <a:cubicBezTo>
                    <a:pt x="1" y="10980"/>
                    <a:pt x="612" y="11009"/>
                    <a:pt x="612" y="11009"/>
                  </a:cubicBezTo>
                  <a:lnTo>
                    <a:pt x="612" y="11003"/>
                  </a:lnTo>
                  <a:lnTo>
                    <a:pt x="612" y="11003"/>
                  </a:lnTo>
                  <a:cubicBezTo>
                    <a:pt x="949" y="11018"/>
                    <a:pt x="1463" y="11040"/>
                    <a:pt x="2220" y="11073"/>
                  </a:cubicBezTo>
                  <a:cubicBezTo>
                    <a:pt x="2269" y="11075"/>
                    <a:pt x="2317" y="11076"/>
                    <a:pt x="2363" y="11076"/>
                  </a:cubicBezTo>
                  <a:cubicBezTo>
                    <a:pt x="5849" y="11076"/>
                    <a:pt x="4184" y="4865"/>
                    <a:pt x="3733" y="2501"/>
                  </a:cubicBezTo>
                  <a:cubicBezTo>
                    <a:pt x="3308" y="247"/>
                    <a:pt x="1527" y="0"/>
                    <a:pt x="767" y="0"/>
                  </a:cubicBezTo>
                  <a:close/>
                </a:path>
              </a:pathLst>
            </a:custGeom>
            <a:solidFill>
              <a:srgbClr val="1D1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42"/>
            <p:cNvSpPr/>
            <p:nvPr/>
          </p:nvSpPr>
          <p:spPr>
            <a:xfrm>
              <a:off x="914850" y="2271325"/>
              <a:ext cx="158675" cy="366200"/>
            </a:xfrm>
            <a:custGeom>
              <a:avLst/>
              <a:gdLst/>
              <a:ahLst/>
              <a:cxnLst/>
              <a:rect l="l" t="t" r="r" b="b"/>
              <a:pathLst>
                <a:path w="6347" h="14648" extrusionOk="0">
                  <a:moveTo>
                    <a:pt x="5483" y="0"/>
                  </a:moveTo>
                  <a:cubicBezTo>
                    <a:pt x="5360" y="0"/>
                    <a:pt x="5236" y="5"/>
                    <a:pt x="5112" y="15"/>
                  </a:cubicBezTo>
                  <a:cubicBezTo>
                    <a:pt x="4696" y="36"/>
                    <a:pt x="4292" y="121"/>
                    <a:pt x="3898" y="260"/>
                  </a:cubicBezTo>
                  <a:cubicBezTo>
                    <a:pt x="3099" y="547"/>
                    <a:pt x="2428" y="1101"/>
                    <a:pt x="2002" y="1836"/>
                  </a:cubicBezTo>
                  <a:cubicBezTo>
                    <a:pt x="1779" y="2198"/>
                    <a:pt x="1619" y="2581"/>
                    <a:pt x="1502" y="2986"/>
                  </a:cubicBezTo>
                  <a:lnTo>
                    <a:pt x="1182" y="4178"/>
                  </a:lnTo>
                  <a:cubicBezTo>
                    <a:pt x="969" y="4956"/>
                    <a:pt x="746" y="5754"/>
                    <a:pt x="575" y="6553"/>
                  </a:cubicBezTo>
                  <a:cubicBezTo>
                    <a:pt x="394" y="7362"/>
                    <a:pt x="235" y="8171"/>
                    <a:pt x="128" y="8981"/>
                  </a:cubicBezTo>
                  <a:cubicBezTo>
                    <a:pt x="107" y="9194"/>
                    <a:pt x="75" y="9396"/>
                    <a:pt x="64" y="9598"/>
                  </a:cubicBezTo>
                  <a:cubicBezTo>
                    <a:pt x="54" y="9811"/>
                    <a:pt x="22" y="10014"/>
                    <a:pt x="22" y="10216"/>
                  </a:cubicBezTo>
                  <a:cubicBezTo>
                    <a:pt x="0" y="10631"/>
                    <a:pt x="11" y="11047"/>
                    <a:pt x="54" y="11462"/>
                  </a:cubicBezTo>
                  <a:cubicBezTo>
                    <a:pt x="85" y="11877"/>
                    <a:pt x="160" y="12282"/>
                    <a:pt x="288" y="12687"/>
                  </a:cubicBezTo>
                  <a:cubicBezTo>
                    <a:pt x="416" y="13081"/>
                    <a:pt x="618" y="13453"/>
                    <a:pt x="884" y="13783"/>
                  </a:cubicBezTo>
                  <a:cubicBezTo>
                    <a:pt x="1161" y="14092"/>
                    <a:pt x="1523" y="14337"/>
                    <a:pt x="1917" y="14475"/>
                  </a:cubicBezTo>
                  <a:cubicBezTo>
                    <a:pt x="2283" y="14584"/>
                    <a:pt x="2657" y="14647"/>
                    <a:pt x="3041" y="14647"/>
                  </a:cubicBezTo>
                  <a:cubicBezTo>
                    <a:pt x="3071" y="14647"/>
                    <a:pt x="3101" y="14647"/>
                    <a:pt x="3131" y="14646"/>
                  </a:cubicBezTo>
                  <a:lnTo>
                    <a:pt x="2833" y="14614"/>
                  </a:lnTo>
                  <a:lnTo>
                    <a:pt x="2673" y="14603"/>
                  </a:lnTo>
                  <a:lnTo>
                    <a:pt x="2524" y="14571"/>
                  </a:lnTo>
                  <a:cubicBezTo>
                    <a:pt x="2428" y="14550"/>
                    <a:pt x="2322" y="14539"/>
                    <a:pt x="2226" y="14507"/>
                  </a:cubicBezTo>
                  <a:lnTo>
                    <a:pt x="1938" y="14401"/>
                  </a:lnTo>
                  <a:cubicBezTo>
                    <a:pt x="1566" y="14252"/>
                    <a:pt x="1236" y="14007"/>
                    <a:pt x="991" y="13698"/>
                  </a:cubicBezTo>
                  <a:cubicBezTo>
                    <a:pt x="746" y="13379"/>
                    <a:pt x="565" y="13017"/>
                    <a:pt x="458" y="12633"/>
                  </a:cubicBezTo>
                  <a:cubicBezTo>
                    <a:pt x="352" y="12239"/>
                    <a:pt x="288" y="11845"/>
                    <a:pt x="256" y="11441"/>
                  </a:cubicBezTo>
                  <a:cubicBezTo>
                    <a:pt x="224" y="10631"/>
                    <a:pt x="266" y="9822"/>
                    <a:pt x="384" y="9013"/>
                  </a:cubicBezTo>
                  <a:cubicBezTo>
                    <a:pt x="501" y="8214"/>
                    <a:pt x="660" y="7415"/>
                    <a:pt x="842" y="6617"/>
                  </a:cubicBezTo>
                  <a:cubicBezTo>
                    <a:pt x="1012" y="5829"/>
                    <a:pt x="1225" y="5030"/>
                    <a:pt x="1427" y="4242"/>
                  </a:cubicBezTo>
                  <a:lnTo>
                    <a:pt x="1736" y="3049"/>
                  </a:lnTo>
                  <a:cubicBezTo>
                    <a:pt x="1832" y="2666"/>
                    <a:pt x="1981" y="2293"/>
                    <a:pt x="2183" y="1942"/>
                  </a:cubicBezTo>
                  <a:cubicBezTo>
                    <a:pt x="2577" y="1239"/>
                    <a:pt x="3195" y="696"/>
                    <a:pt x="3951" y="387"/>
                  </a:cubicBezTo>
                  <a:cubicBezTo>
                    <a:pt x="4527" y="160"/>
                    <a:pt x="5140" y="44"/>
                    <a:pt x="5762" y="44"/>
                  </a:cubicBezTo>
                  <a:cubicBezTo>
                    <a:pt x="5956" y="44"/>
                    <a:pt x="6152" y="56"/>
                    <a:pt x="6347" y="78"/>
                  </a:cubicBezTo>
                  <a:cubicBezTo>
                    <a:pt x="6056" y="26"/>
                    <a:pt x="5771" y="0"/>
                    <a:pt x="5483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42"/>
            <p:cNvSpPr/>
            <p:nvPr/>
          </p:nvSpPr>
          <p:spPr>
            <a:xfrm>
              <a:off x="813950" y="2528575"/>
              <a:ext cx="504500" cy="279550"/>
            </a:xfrm>
            <a:custGeom>
              <a:avLst/>
              <a:gdLst/>
              <a:ahLst/>
              <a:cxnLst/>
              <a:rect l="l" t="t" r="r" b="b"/>
              <a:pathLst>
                <a:path w="20180" h="11182" extrusionOk="0">
                  <a:moveTo>
                    <a:pt x="8306" y="1"/>
                  </a:moveTo>
                  <a:cubicBezTo>
                    <a:pt x="8306" y="1"/>
                    <a:pt x="8658" y="2620"/>
                    <a:pt x="7572" y="3419"/>
                  </a:cubicBezTo>
                  <a:cubicBezTo>
                    <a:pt x="6720" y="4026"/>
                    <a:pt x="1875" y="5048"/>
                    <a:pt x="1087" y="7178"/>
                  </a:cubicBezTo>
                  <a:cubicBezTo>
                    <a:pt x="607" y="8477"/>
                    <a:pt x="235" y="9819"/>
                    <a:pt x="0" y="11182"/>
                  </a:cubicBezTo>
                  <a:lnTo>
                    <a:pt x="20180" y="11182"/>
                  </a:lnTo>
                  <a:cubicBezTo>
                    <a:pt x="19935" y="9819"/>
                    <a:pt x="19573" y="8477"/>
                    <a:pt x="19094" y="7178"/>
                  </a:cubicBezTo>
                  <a:cubicBezTo>
                    <a:pt x="18306" y="5048"/>
                    <a:pt x="13460" y="4026"/>
                    <a:pt x="12609" y="3419"/>
                  </a:cubicBezTo>
                  <a:cubicBezTo>
                    <a:pt x="11522" y="2620"/>
                    <a:pt x="11874" y="1"/>
                    <a:pt x="11874" y="1"/>
                  </a:cubicBezTo>
                  <a:lnTo>
                    <a:pt x="11874" y="1"/>
                  </a:lnTo>
                  <a:lnTo>
                    <a:pt x="10085" y="43"/>
                  </a:lnTo>
                  <a:lnTo>
                    <a:pt x="8306" y="1"/>
                  </a:lnTo>
                  <a:close/>
                </a:path>
              </a:pathLst>
            </a:custGeom>
            <a:solidFill>
              <a:srgbClr val="FCE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42"/>
            <p:cNvSpPr/>
            <p:nvPr/>
          </p:nvSpPr>
          <p:spPr>
            <a:xfrm>
              <a:off x="1021600" y="2528575"/>
              <a:ext cx="97450" cy="73225"/>
            </a:xfrm>
            <a:custGeom>
              <a:avLst/>
              <a:gdLst/>
              <a:ahLst/>
              <a:cxnLst/>
              <a:rect l="l" t="t" r="r" b="b"/>
              <a:pathLst>
                <a:path w="3898" h="2929" extrusionOk="0">
                  <a:moveTo>
                    <a:pt x="0" y="1"/>
                  </a:moveTo>
                  <a:lnTo>
                    <a:pt x="0" y="1"/>
                  </a:lnTo>
                  <a:cubicBezTo>
                    <a:pt x="54" y="405"/>
                    <a:pt x="64" y="810"/>
                    <a:pt x="54" y="1225"/>
                  </a:cubicBezTo>
                  <a:cubicBezTo>
                    <a:pt x="490" y="1619"/>
                    <a:pt x="980" y="1971"/>
                    <a:pt x="1502" y="2258"/>
                  </a:cubicBezTo>
                  <a:cubicBezTo>
                    <a:pt x="2226" y="2673"/>
                    <a:pt x="3057" y="2844"/>
                    <a:pt x="3898" y="2929"/>
                  </a:cubicBezTo>
                  <a:cubicBezTo>
                    <a:pt x="3323" y="1864"/>
                    <a:pt x="3568" y="1"/>
                    <a:pt x="3568" y="1"/>
                  </a:cubicBezTo>
                  <a:lnTo>
                    <a:pt x="3568" y="1"/>
                  </a:lnTo>
                  <a:lnTo>
                    <a:pt x="1789" y="4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9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42"/>
            <p:cNvSpPr/>
            <p:nvPr/>
          </p:nvSpPr>
          <p:spPr>
            <a:xfrm>
              <a:off x="882625" y="2657425"/>
              <a:ext cx="364475" cy="150700"/>
            </a:xfrm>
            <a:custGeom>
              <a:avLst/>
              <a:gdLst/>
              <a:ahLst/>
              <a:cxnLst/>
              <a:rect l="l" t="t" r="r" b="b"/>
              <a:pathLst>
                <a:path w="14579" h="6028" extrusionOk="0">
                  <a:moveTo>
                    <a:pt x="405" y="1"/>
                  </a:moveTo>
                  <a:cubicBezTo>
                    <a:pt x="267" y="75"/>
                    <a:pt x="129" y="150"/>
                    <a:pt x="1" y="224"/>
                  </a:cubicBezTo>
                  <a:cubicBezTo>
                    <a:pt x="405" y="1278"/>
                    <a:pt x="618" y="2407"/>
                    <a:pt x="608" y="3547"/>
                  </a:cubicBezTo>
                  <a:cubicBezTo>
                    <a:pt x="608" y="4377"/>
                    <a:pt x="501" y="5218"/>
                    <a:pt x="278" y="6028"/>
                  </a:cubicBezTo>
                  <a:lnTo>
                    <a:pt x="14270" y="6028"/>
                  </a:lnTo>
                  <a:cubicBezTo>
                    <a:pt x="14057" y="5229"/>
                    <a:pt x="13951" y="4409"/>
                    <a:pt x="13961" y="3589"/>
                  </a:cubicBezTo>
                  <a:cubicBezTo>
                    <a:pt x="13940" y="2450"/>
                    <a:pt x="14153" y="1310"/>
                    <a:pt x="14579" y="245"/>
                  </a:cubicBezTo>
                  <a:cubicBezTo>
                    <a:pt x="14430" y="160"/>
                    <a:pt x="14281" y="86"/>
                    <a:pt x="14132" y="1"/>
                  </a:cubicBezTo>
                  <a:cubicBezTo>
                    <a:pt x="13163" y="1566"/>
                    <a:pt x="10458" y="2695"/>
                    <a:pt x="7263" y="2695"/>
                  </a:cubicBezTo>
                  <a:cubicBezTo>
                    <a:pt x="4079" y="2695"/>
                    <a:pt x="1374" y="1566"/>
                    <a:pt x="4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42"/>
            <p:cNvSpPr/>
            <p:nvPr/>
          </p:nvSpPr>
          <p:spPr>
            <a:xfrm>
              <a:off x="958500" y="2622550"/>
              <a:ext cx="15725" cy="15725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20" y="1"/>
                  </a:moveTo>
                  <a:cubicBezTo>
                    <a:pt x="139" y="1"/>
                    <a:pt x="1" y="139"/>
                    <a:pt x="1" y="320"/>
                  </a:cubicBezTo>
                  <a:cubicBezTo>
                    <a:pt x="1" y="490"/>
                    <a:pt x="139" y="629"/>
                    <a:pt x="320" y="629"/>
                  </a:cubicBezTo>
                  <a:cubicBezTo>
                    <a:pt x="491" y="629"/>
                    <a:pt x="629" y="490"/>
                    <a:pt x="629" y="320"/>
                  </a:cubicBezTo>
                  <a:cubicBezTo>
                    <a:pt x="629" y="139"/>
                    <a:pt x="491" y="1"/>
                    <a:pt x="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42"/>
            <p:cNvSpPr/>
            <p:nvPr/>
          </p:nvSpPr>
          <p:spPr>
            <a:xfrm>
              <a:off x="1135000" y="2614825"/>
              <a:ext cx="15750" cy="16000"/>
            </a:xfrm>
            <a:custGeom>
              <a:avLst/>
              <a:gdLst/>
              <a:ahLst/>
              <a:cxnLst/>
              <a:rect l="l" t="t" r="r" b="b"/>
              <a:pathLst>
                <a:path w="630" h="640" extrusionOk="0">
                  <a:moveTo>
                    <a:pt x="310" y="1"/>
                  </a:moveTo>
                  <a:cubicBezTo>
                    <a:pt x="139" y="1"/>
                    <a:pt x="1" y="150"/>
                    <a:pt x="1" y="320"/>
                  </a:cubicBezTo>
                  <a:cubicBezTo>
                    <a:pt x="1" y="491"/>
                    <a:pt x="139" y="640"/>
                    <a:pt x="310" y="640"/>
                  </a:cubicBezTo>
                  <a:cubicBezTo>
                    <a:pt x="491" y="640"/>
                    <a:pt x="629" y="491"/>
                    <a:pt x="629" y="320"/>
                  </a:cubicBezTo>
                  <a:cubicBezTo>
                    <a:pt x="629" y="150"/>
                    <a:pt x="491" y="1"/>
                    <a:pt x="3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42"/>
            <p:cNvSpPr/>
            <p:nvPr/>
          </p:nvSpPr>
          <p:spPr>
            <a:xfrm>
              <a:off x="1124100" y="2632675"/>
              <a:ext cx="15725" cy="15725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09" y="0"/>
                  </a:moveTo>
                  <a:cubicBezTo>
                    <a:pt x="139" y="0"/>
                    <a:pt x="0" y="149"/>
                    <a:pt x="0" y="320"/>
                  </a:cubicBezTo>
                  <a:cubicBezTo>
                    <a:pt x="0" y="490"/>
                    <a:pt x="139" y="628"/>
                    <a:pt x="309" y="628"/>
                  </a:cubicBezTo>
                  <a:cubicBezTo>
                    <a:pt x="479" y="628"/>
                    <a:pt x="629" y="490"/>
                    <a:pt x="629" y="320"/>
                  </a:cubicBezTo>
                  <a:cubicBezTo>
                    <a:pt x="629" y="149"/>
                    <a:pt x="479" y="0"/>
                    <a:pt x="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42"/>
            <p:cNvSpPr/>
            <p:nvPr/>
          </p:nvSpPr>
          <p:spPr>
            <a:xfrm>
              <a:off x="1110525" y="2647050"/>
              <a:ext cx="15725" cy="15725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20" y="0"/>
                  </a:moveTo>
                  <a:cubicBezTo>
                    <a:pt x="139" y="0"/>
                    <a:pt x="0" y="139"/>
                    <a:pt x="0" y="320"/>
                  </a:cubicBezTo>
                  <a:cubicBezTo>
                    <a:pt x="0" y="490"/>
                    <a:pt x="139" y="629"/>
                    <a:pt x="320" y="629"/>
                  </a:cubicBezTo>
                  <a:cubicBezTo>
                    <a:pt x="490" y="629"/>
                    <a:pt x="628" y="490"/>
                    <a:pt x="628" y="320"/>
                  </a:cubicBezTo>
                  <a:cubicBezTo>
                    <a:pt x="628" y="139"/>
                    <a:pt x="490" y="0"/>
                    <a:pt x="3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42"/>
            <p:cNvSpPr/>
            <p:nvPr/>
          </p:nvSpPr>
          <p:spPr>
            <a:xfrm>
              <a:off x="1092675" y="2660350"/>
              <a:ext cx="16000" cy="15725"/>
            </a:xfrm>
            <a:custGeom>
              <a:avLst/>
              <a:gdLst/>
              <a:ahLst/>
              <a:cxnLst/>
              <a:rect l="l" t="t" r="r" b="b"/>
              <a:pathLst>
                <a:path w="640" h="629" extrusionOk="0">
                  <a:moveTo>
                    <a:pt x="320" y="1"/>
                  </a:moveTo>
                  <a:cubicBezTo>
                    <a:pt x="150" y="1"/>
                    <a:pt x="1" y="139"/>
                    <a:pt x="1" y="320"/>
                  </a:cubicBezTo>
                  <a:cubicBezTo>
                    <a:pt x="1" y="491"/>
                    <a:pt x="150" y="629"/>
                    <a:pt x="320" y="629"/>
                  </a:cubicBezTo>
                  <a:cubicBezTo>
                    <a:pt x="491" y="629"/>
                    <a:pt x="640" y="491"/>
                    <a:pt x="640" y="320"/>
                  </a:cubicBezTo>
                  <a:cubicBezTo>
                    <a:pt x="640" y="139"/>
                    <a:pt x="491" y="1"/>
                    <a:pt x="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42"/>
            <p:cNvSpPr/>
            <p:nvPr/>
          </p:nvSpPr>
          <p:spPr>
            <a:xfrm>
              <a:off x="1073775" y="2669150"/>
              <a:ext cx="16000" cy="15975"/>
            </a:xfrm>
            <a:custGeom>
              <a:avLst/>
              <a:gdLst/>
              <a:ahLst/>
              <a:cxnLst/>
              <a:rect l="l" t="t" r="r" b="b"/>
              <a:pathLst>
                <a:path w="640" h="639" extrusionOk="0">
                  <a:moveTo>
                    <a:pt x="320" y="0"/>
                  </a:moveTo>
                  <a:cubicBezTo>
                    <a:pt x="150" y="0"/>
                    <a:pt x="1" y="139"/>
                    <a:pt x="1" y="320"/>
                  </a:cubicBezTo>
                  <a:cubicBezTo>
                    <a:pt x="1" y="490"/>
                    <a:pt x="150" y="639"/>
                    <a:pt x="320" y="639"/>
                  </a:cubicBezTo>
                  <a:cubicBezTo>
                    <a:pt x="501" y="639"/>
                    <a:pt x="640" y="490"/>
                    <a:pt x="640" y="320"/>
                  </a:cubicBezTo>
                  <a:cubicBezTo>
                    <a:pt x="640" y="139"/>
                    <a:pt x="501" y="0"/>
                    <a:pt x="3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42"/>
            <p:cNvSpPr/>
            <p:nvPr/>
          </p:nvSpPr>
          <p:spPr>
            <a:xfrm>
              <a:off x="1052750" y="2671525"/>
              <a:ext cx="16000" cy="15750"/>
            </a:xfrm>
            <a:custGeom>
              <a:avLst/>
              <a:gdLst/>
              <a:ahLst/>
              <a:cxnLst/>
              <a:rect l="l" t="t" r="r" b="b"/>
              <a:pathLst>
                <a:path w="640" h="630" extrusionOk="0">
                  <a:moveTo>
                    <a:pt x="320" y="1"/>
                  </a:moveTo>
                  <a:cubicBezTo>
                    <a:pt x="149" y="1"/>
                    <a:pt x="0" y="139"/>
                    <a:pt x="0" y="320"/>
                  </a:cubicBezTo>
                  <a:cubicBezTo>
                    <a:pt x="0" y="491"/>
                    <a:pt x="149" y="629"/>
                    <a:pt x="320" y="629"/>
                  </a:cubicBezTo>
                  <a:cubicBezTo>
                    <a:pt x="490" y="629"/>
                    <a:pt x="639" y="491"/>
                    <a:pt x="639" y="320"/>
                  </a:cubicBezTo>
                  <a:cubicBezTo>
                    <a:pt x="639" y="139"/>
                    <a:pt x="490" y="1"/>
                    <a:pt x="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42"/>
            <p:cNvSpPr/>
            <p:nvPr/>
          </p:nvSpPr>
          <p:spPr>
            <a:xfrm>
              <a:off x="1031725" y="2668075"/>
              <a:ext cx="15725" cy="15725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20" y="0"/>
                  </a:moveTo>
                  <a:cubicBezTo>
                    <a:pt x="139" y="0"/>
                    <a:pt x="0" y="139"/>
                    <a:pt x="0" y="320"/>
                  </a:cubicBezTo>
                  <a:cubicBezTo>
                    <a:pt x="0" y="490"/>
                    <a:pt x="139" y="629"/>
                    <a:pt x="320" y="629"/>
                  </a:cubicBezTo>
                  <a:cubicBezTo>
                    <a:pt x="490" y="629"/>
                    <a:pt x="628" y="490"/>
                    <a:pt x="628" y="320"/>
                  </a:cubicBezTo>
                  <a:cubicBezTo>
                    <a:pt x="628" y="139"/>
                    <a:pt x="490" y="0"/>
                    <a:pt x="3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42"/>
            <p:cNvSpPr/>
            <p:nvPr/>
          </p:nvSpPr>
          <p:spPr>
            <a:xfrm>
              <a:off x="1009625" y="2662475"/>
              <a:ext cx="15725" cy="15750"/>
            </a:xfrm>
            <a:custGeom>
              <a:avLst/>
              <a:gdLst/>
              <a:ahLst/>
              <a:cxnLst/>
              <a:rect l="l" t="t" r="r" b="b"/>
              <a:pathLst>
                <a:path w="629" h="630" extrusionOk="0">
                  <a:moveTo>
                    <a:pt x="309" y="1"/>
                  </a:moveTo>
                  <a:cubicBezTo>
                    <a:pt x="139" y="1"/>
                    <a:pt x="0" y="139"/>
                    <a:pt x="0" y="320"/>
                  </a:cubicBezTo>
                  <a:cubicBezTo>
                    <a:pt x="0" y="491"/>
                    <a:pt x="139" y="629"/>
                    <a:pt x="309" y="629"/>
                  </a:cubicBezTo>
                  <a:cubicBezTo>
                    <a:pt x="490" y="629"/>
                    <a:pt x="629" y="491"/>
                    <a:pt x="629" y="320"/>
                  </a:cubicBezTo>
                  <a:cubicBezTo>
                    <a:pt x="629" y="139"/>
                    <a:pt x="490" y="1"/>
                    <a:pt x="3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42"/>
            <p:cNvSpPr/>
            <p:nvPr/>
          </p:nvSpPr>
          <p:spPr>
            <a:xfrm>
              <a:off x="988575" y="2652625"/>
              <a:ext cx="15750" cy="15750"/>
            </a:xfrm>
            <a:custGeom>
              <a:avLst/>
              <a:gdLst/>
              <a:ahLst/>
              <a:cxnLst/>
              <a:rect l="l" t="t" r="r" b="b"/>
              <a:pathLst>
                <a:path w="630" h="630" extrusionOk="0">
                  <a:moveTo>
                    <a:pt x="310" y="1"/>
                  </a:moveTo>
                  <a:cubicBezTo>
                    <a:pt x="139" y="1"/>
                    <a:pt x="1" y="139"/>
                    <a:pt x="1" y="310"/>
                  </a:cubicBezTo>
                  <a:cubicBezTo>
                    <a:pt x="1" y="491"/>
                    <a:pt x="139" y="629"/>
                    <a:pt x="310" y="629"/>
                  </a:cubicBezTo>
                  <a:cubicBezTo>
                    <a:pt x="491" y="629"/>
                    <a:pt x="629" y="491"/>
                    <a:pt x="629" y="310"/>
                  </a:cubicBezTo>
                  <a:cubicBezTo>
                    <a:pt x="629" y="139"/>
                    <a:pt x="491" y="1"/>
                    <a:pt x="3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42"/>
            <p:cNvSpPr/>
            <p:nvPr/>
          </p:nvSpPr>
          <p:spPr>
            <a:xfrm>
              <a:off x="971825" y="2638250"/>
              <a:ext cx="15725" cy="15750"/>
            </a:xfrm>
            <a:custGeom>
              <a:avLst/>
              <a:gdLst/>
              <a:ahLst/>
              <a:cxnLst/>
              <a:rect l="l" t="t" r="r" b="b"/>
              <a:pathLst>
                <a:path w="629" h="630" extrusionOk="0">
                  <a:moveTo>
                    <a:pt x="320" y="1"/>
                  </a:moveTo>
                  <a:cubicBezTo>
                    <a:pt x="139" y="1"/>
                    <a:pt x="0" y="139"/>
                    <a:pt x="0" y="320"/>
                  </a:cubicBezTo>
                  <a:cubicBezTo>
                    <a:pt x="0" y="491"/>
                    <a:pt x="139" y="629"/>
                    <a:pt x="320" y="629"/>
                  </a:cubicBezTo>
                  <a:cubicBezTo>
                    <a:pt x="490" y="629"/>
                    <a:pt x="628" y="491"/>
                    <a:pt x="628" y="320"/>
                  </a:cubicBezTo>
                  <a:cubicBezTo>
                    <a:pt x="628" y="139"/>
                    <a:pt x="490" y="1"/>
                    <a:pt x="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42"/>
            <p:cNvSpPr/>
            <p:nvPr/>
          </p:nvSpPr>
          <p:spPr>
            <a:xfrm>
              <a:off x="1133675" y="2408925"/>
              <a:ext cx="52475" cy="59875"/>
            </a:xfrm>
            <a:custGeom>
              <a:avLst/>
              <a:gdLst/>
              <a:ahLst/>
              <a:cxnLst/>
              <a:rect l="l" t="t" r="r" b="b"/>
              <a:pathLst>
                <a:path w="2099" h="2395" extrusionOk="0">
                  <a:moveTo>
                    <a:pt x="1078" y="0"/>
                  </a:moveTo>
                  <a:cubicBezTo>
                    <a:pt x="836" y="0"/>
                    <a:pt x="477" y="110"/>
                    <a:pt x="288" y="697"/>
                  </a:cubicBezTo>
                  <a:cubicBezTo>
                    <a:pt x="1" y="1603"/>
                    <a:pt x="277" y="2284"/>
                    <a:pt x="799" y="2369"/>
                  </a:cubicBezTo>
                  <a:cubicBezTo>
                    <a:pt x="858" y="2387"/>
                    <a:pt x="917" y="2395"/>
                    <a:pt x="977" y="2395"/>
                  </a:cubicBezTo>
                  <a:cubicBezTo>
                    <a:pt x="1430" y="2395"/>
                    <a:pt x="1867" y="1899"/>
                    <a:pt x="1971" y="1070"/>
                  </a:cubicBezTo>
                  <a:cubicBezTo>
                    <a:pt x="2098" y="144"/>
                    <a:pt x="1385" y="59"/>
                    <a:pt x="1321" y="37"/>
                  </a:cubicBezTo>
                  <a:cubicBezTo>
                    <a:pt x="1299" y="30"/>
                    <a:pt x="1205" y="0"/>
                    <a:pt x="1078" y="0"/>
                  </a:cubicBezTo>
                  <a:close/>
                </a:path>
              </a:pathLst>
            </a:custGeom>
            <a:solidFill>
              <a:srgbClr val="F9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42"/>
            <p:cNvSpPr/>
            <p:nvPr/>
          </p:nvSpPr>
          <p:spPr>
            <a:xfrm>
              <a:off x="948400" y="2408925"/>
              <a:ext cx="52450" cy="59875"/>
            </a:xfrm>
            <a:custGeom>
              <a:avLst/>
              <a:gdLst/>
              <a:ahLst/>
              <a:cxnLst/>
              <a:rect l="l" t="t" r="r" b="b"/>
              <a:pathLst>
                <a:path w="2098" h="2395" extrusionOk="0">
                  <a:moveTo>
                    <a:pt x="1020" y="0"/>
                  </a:moveTo>
                  <a:cubicBezTo>
                    <a:pt x="894" y="0"/>
                    <a:pt x="799" y="30"/>
                    <a:pt x="777" y="37"/>
                  </a:cubicBezTo>
                  <a:cubicBezTo>
                    <a:pt x="713" y="59"/>
                    <a:pt x="0" y="144"/>
                    <a:pt x="128" y="1070"/>
                  </a:cubicBezTo>
                  <a:cubicBezTo>
                    <a:pt x="231" y="1899"/>
                    <a:pt x="668" y="2395"/>
                    <a:pt x="1122" y="2395"/>
                  </a:cubicBezTo>
                  <a:cubicBezTo>
                    <a:pt x="1181" y="2395"/>
                    <a:pt x="1240" y="2387"/>
                    <a:pt x="1299" y="2369"/>
                  </a:cubicBezTo>
                  <a:cubicBezTo>
                    <a:pt x="1832" y="2284"/>
                    <a:pt x="2098" y="1603"/>
                    <a:pt x="1810" y="697"/>
                  </a:cubicBezTo>
                  <a:cubicBezTo>
                    <a:pt x="1621" y="110"/>
                    <a:pt x="1262" y="0"/>
                    <a:pt x="1020" y="0"/>
                  </a:cubicBezTo>
                  <a:close/>
                </a:path>
              </a:pathLst>
            </a:custGeom>
            <a:solidFill>
              <a:srgbClr val="F9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42"/>
            <p:cNvSpPr/>
            <p:nvPr/>
          </p:nvSpPr>
          <p:spPr>
            <a:xfrm>
              <a:off x="970175" y="2299400"/>
              <a:ext cx="197900" cy="251175"/>
            </a:xfrm>
            <a:custGeom>
              <a:avLst/>
              <a:gdLst/>
              <a:ahLst/>
              <a:cxnLst/>
              <a:rect l="l" t="t" r="r" b="b"/>
              <a:pathLst>
                <a:path w="7916" h="10047" extrusionOk="0">
                  <a:moveTo>
                    <a:pt x="3718" y="1"/>
                  </a:moveTo>
                  <a:cubicBezTo>
                    <a:pt x="2943" y="1"/>
                    <a:pt x="658" y="276"/>
                    <a:pt x="343" y="3673"/>
                  </a:cubicBezTo>
                  <a:cubicBezTo>
                    <a:pt x="1" y="7511"/>
                    <a:pt x="1649" y="10046"/>
                    <a:pt x="3783" y="10046"/>
                  </a:cubicBezTo>
                  <a:cubicBezTo>
                    <a:pt x="3839" y="10046"/>
                    <a:pt x="3896" y="10044"/>
                    <a:pt x="3953" y="10041"/>
                  </a:cubicBezTo>
                  <a:cubicBezTo>
                    <a:pt x="4010" y="10044"/>
                    <a:pt x="4067" y="10046"/>
                    <a:pt x="4123" y="10046"/>
                  </a:cubicBezTo>
                  <a:cubicBezTo>
                    <a:pt x="6257" y="10046"/>
                    <a:pt x="7916" y="7511"/>
                    <a:pt x="7563" y="3673"/>
                  </a:cubicBezTo>
                  <a:cubicBezTo>
                    <a:pt x="7257" y="276"/>
                    <a:pt x="4973" y="1"/>
                    <a:pt x="4192" y="1"/>
                  </a:cubicBezTo>
                  <a:cubicBezTo>
                    <a:pt x="4074" y="1"/>
                    <a:pt x="3991" y="7"/>
                    <a:pt x="3953" y="10"/>
                  </a:cubicBezTo>
                  <a:cubicBezTo>
                    <a:pt x="3917" y="7"/>
                    <a:pt x="3834" y="1"/>
                    <a:pt x="3718" y="1"/>
                  </a:cubicBezTo>
                  <a:close/>
                </a:path>
              </a:pathLst>
            </a:custGeom>
            <a:solidFill>
              <a:srgbClr val="FCE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42"/>
            <p:cNvSpPr/>
            <p:nvPr/>
          </p:nvSpPr>
          <p:spPr>
            <a:xfrm>
              <a:off x="976350" y="2279900"/>
              <a:ext cx="187325" cy="118525"/>
            </a:xfrm>
            <a:custGeom>
              <a:avLst/>
              <a:gdLst/>
              <a:ahLst/>
              <a:cxnLst/>
              <a:rect l="l" t="t" r="r" b="b"/>
              <a:pathLst>
                <a:path w="7493" h="4741" extrusionOk="0">
                  <a:moveTo>
                    <a:pt x="4015" y="1248"/>
                  </a:moveTo>
                  <a:lnTo>
                    <a:pt x="4015" y="1248"/>
                  </a:lnTo>
                  <a:cubicBezTo>
                    <a:pt x="4047" y="1375"/>
                    <a:pt x="4079" y="1503"/>
                    <a:pt x="4100" y="1631"/>
                  </a:cubicBezTo>
                  <a:cubicBezTo>
                    <a:pt x="4047" y="1397"/>
                    <a:pt x="4015" y="1248"/>
                    <a:pt x="4015" y="1248"/>
                  </a:cubicBezTo>
                  <a:close/>
                  <a:moveTo>
                    <a:pt x="3837" y="1"/>
                  </a:moveTo>
                  <a:cubicBezTo>
                    <a:pt x="3729" y="1"/>
                    <a:pt x="3618" y="4"/>
                    <a:pt x="3504" y="12"/>
                  </a:cubicBezTo>
                  <a:cubicBezTo>
                    <a:pt x="3504" y="12"/>
                    <a:pt x="0" y="55"/>
                    <a:pt x="96" y="4442"/>
                  </a:cubicBezTo>
                  <a:cubicBezTo>
                    <a:pt x="96" y="4442"/>
                    <a:pt x="117" y="4485"/>
                    <a:pt x="724" y="4549"/>
                  </a:cubicBezTo>
                  <a:cubicBezTo>
                    <a:pt x="777" y="3782"/>
                    <a:pt x="1310" y="2525"/>
                    <a:pt x="1842" y="1897"/>
                  </a:cubicBezTo>
                  <a:lnTo>
                    <a:pt x="1842" y="1897"/>
                  </a:lnTo>
                  <a:cubicBezTo>
                    <a:pt x="1842" y="1897"/>
                    <a:pt x="1353" y="3452"/>
                    <a:pt x="1289" y="4591"/>
                  </a:cubicBezTo>
                  <a:cubicBezTo>
                    <a:pt x="2183" y="4687"/>
                    <a:pt x="3088" y="4740"/>
                    <a:pt x="3983" y="4740"/>
                  </a:cubicBezTo>
                  <a:cubicBezTo>
                    <a:pt x="4185" y="4048"/>
                    <a:pt x="4249" y="2568"/>
                    <a:pt x="4100" y="1631"/>
                  </a:cubicBezTo>
                  <a:lnTo>
                    <a:pt x="4100" y="1631"/>
                  </a:lnTo>
                  <a:cubicBezTo>
                    <a:pt x="4228" y="2302"/>
                    <a:pt x="4494" y="3676"/>
                    <a:pt x="4462" y="4740"/>
                  </a:cubicBezTo>
                  <a:cubicBezTo>
                    <a:pt x="5207" y="4730"/>
                    <a:pt x="5953" y="4666"/>
                    <a:pt x="6698" y="4549"/>
                  </a:cubicBezTo>
                  <a:cubicBezTo>
                    <a:pt x="6698" y="3963"/>
                    <a:pt x="6634" y="2888"/>
                    <a:pt x="6219" y="1940"/>
                  </a:cubicBezTo>
                  <a:lnTo>
                    <a:pt x="6219" y="1940"/>
                  </a:lnTo>
                  <a:cubicBezTo>
                    <a:pt x="6613" y="2738"/>
                    <a:pt x="6847" y="3612"/>
                    <a:pt x="6911" y="4506"/>
                  </a:cubicBezTo>
                  <a:cubicBezTo>
                    <a:pt x="7018" y="4485"/>
                    <a:pt x="7124" y="4453"/>
                    <a:pt x="7241" y="4432"/>
                  </a:cubicBezTo>
                  <a:cubicBezTo>
                    <a:pt x="7241" y="4432"/>
                    <a:pt x="7493" y="1"/>
                    <a:pt x="3837" y="1"/>
                  </a:cubicBezTo>
                  <a:close/>
                </a:path>
              </a:pathLst>
            </a:custGeom>
            <a:solidFill>
              <a:srgbClr val="1D1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42"/>
            <p:cNvSpPr/>
            <p:nvPr/>
          </p:nvSpPr>
          <p:spPr>
            <a:xfrm>
              <a:off x="960900" y="2343325"/>
              <a:ext cx="26925" cy="139225"/>
            </a:xfrm>
            <a:custGeom>
              <a:avLst/>
              <a:gdLst/>
              <a:ahLst/>
              <a:cxnLst/>
              <a:rect l="l" t="t" r="r" b="b"/>
              <a:pathLst>
                <a:path w="1077" h="5569" extrusionOk="0">
                  <a:moveTo>
                    <a:pt x="221" y="0"/>
                  </a:moveTo>
                  <a:cubicBezTo>
                    <a:pt x="87" y="0"/>
                    <a:pt x="1" y="311"/>
                    <a:pt x="43" y="1245"/>
                  </a:cubicBezTo>
                  <a:cubicBezTo>
                    <a:pt x="182" y="4035"/>
                    <a:pt x="1076" y="5568"/>
                    <a:pt x="1076" y="5568"/>
                  </a:cubicBezTo>
                  <a:cubicBezTo>
                    <a:pt x="778" y="4141"/>
                    <a:pt x="735" y="2683"/>
                    <a:pt x="948" y="1245"/>
                  </a:cubicBezTo>
                  <a:cubicBezTo>
                    <a:pt x="948" y="1245"/>
                    <a:pt x="489" y="0"/>
                    <a:pt x="221" y="0"/>
                  </a:cubicBezTo>
                  <a:close/>
                </a:path>
              </a:pathLst>
            </a:custGeom>
            <a:solidFill>
              <a:srgbClr val="1D1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42"/>
            <p:cNvSpPr/>
            <p:nvPr/>
          </p:nvSpPr>
          <p:spPr>
            <a:xfrm>
              <a:off x="1150450" y="2343325"/>
              <a:ext cx="27000" cy="139225"/>
            </a:xfrm>
            <a:custGeom>
              <a:avLst/>
              <a:gdLst/>
              <a:ahLst/>
              <a:cxnLst/>
              <a:rect l="l" t="t" r="r" b="b"/>
              <a:pathLst>
                <a:path w="1080" h="5569" extrusionOk="0">
                  <a:moveTo>
                    <a:pt x="863" y="0"/>
                  </a:moveTo>
                  <a:cubicBezTo>
                    <a:pt x="598" y="0"/>
                    <a:pt x="139" y="1245"/>
                    <a:pt x="139" y="1245"/>
                  </a:cubicBezTo>
                  <a:cubicBezTo>
                    <a:pt x="352" y="2683"/>
                    <a:pt x="299" y="4141"/>
                    <a:pt x="0" y="5568"/>
                  </a:cubicBezTo>
                  <a:cubicBezTo>
                    <a:pt x="0" y="5568"/>
                    <a:pt x="906" y="4035"/>
                    <a:pt x="1033" y="1245"/>
                  </a:cubicBezTo>
                  <a:cubicBezTo>
                    <a:pt x="1080" y="311"/>
                    <a:pt x="996" y="0"/>
                    <a:pt x="863" y="0"/>
                  </a:cubicBezTo>
                  <a:close/>
                </a:path>
              </a:pathLst>
            </a:custGeom>
            <a:solidFill>
              <a:srgbClr val="1D1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42"/>
            <p:cNvSpPr/>
            <p:nvPr/>
          </p:nvSpPr>
          <p:spPr>
            <a:xfrm>
              <a:off x="998700" y="2306275"/>
              <a:ext cx="39175" cy="87350"/>
            </a:xfrm>
            <a:custGeom>
              <a:avLst/>
              <a:gdLst/>
              <a:ahLst/>
              <a:cxnLst/>
              <a:rect l="l" t="t" r="r" b="b"/>
              <a:pathLst>
                <a:path w="1567" h="3494" fill="none" extrusionOk="0">
                  <a:moveTo>
                    <a:pt x="1" y="3494"/>
                  </a:moveTo>
                  <a:cubicBezTo>
                    <a:pt x="1" y="3494"/>
                    <a:pt x="629" y="768"/>
                    <a:pt x="1566" y="1"/>
                  </a:cubicBezTo>
                </a:path>
              </a:pathLst>
            </a:custGeom>
            <a:noFill/>
            <a:ln w="3450" cap="flat" cmpd="sng">
              <a:solidFill>
                <a:srgbClr val="141111"/>
              </a:solidFill>
              <a:prstDash val="solid"/>
              <a:miter lim="106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42"/>
            <p:cNvSpPr/>
            <p:nvPr/>
          </p:nvSpPr>
          <p:spPr>
            <a:xfrm>
              <a:off x="1078825" y="2320925"/>
              <a:ext cx="8825" cy="77775"/>
            </a:xfrm>
            <a:custGeom>
              <a:avLst/>
              <a:gdLst/>
              <a:ahLst/>
              <a:cxnLst/>
              <a:rect l="l" t="t" r="r" b="b"/>
              <a:pathLst>
                <a:path w="353" h="3111" fill="none" extrusionOk="0">
                  <a:moveTo>
                    <a:pt x="1" y="1"/>
                  </a:moveTo>
                  <a:cubicBezTo>
                    <a:pt x="1" y="1"/>
                    <a:pt x="352" y="2269"/>
                    <a:pt x="150" y="3110"/>
                  </a:cubicBezTo>
                </a:path>
              </a:pathLst>
            </a:custGeom>
            <a:noFill/>
            <a:ln w="3450" cap="flat" cmpd="sng">
              <a:solidFill>
                <a:srgbClr val="141111"/>
              </a:solidFill>
              <a:prstDash val="solid"/>
              <a:miter lim="106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42"/>
            <p:cNvSpPr/>
            <p:nvPr/>
          </p:nvSpPr>
          <p:spPr>
            <a:xfrm>
              <a:off x="1062850" y="2424750"/>
              <a:ext cx="13350" cy="49275"/>
            </a:xfrm>
            <a:custGeom>
              <a:avLst/>
              <a:gdLst/>
              <a:ahLst/>
              <a:cxnLst/>
              <a:rect l="l" t="t" r="r" b="b"/>
              <a:pathLst>
                <a:path w="534" h="1971" extrusionOk="0">
                  <a:moveTo>
                    <a:pt x="235" y="1"/>
                  </a:moveTo>
                  <a:lnTo>
                    <a:pt x="235" y="1"/>
                  </a:lnTo>
                  <a:cubicBezTo>
                    <a:pt x="214" y="256"/>
                    <a:pt x="214" y="522"/>
                    <a:pt x="246" y="789"/>
                  </a:cubicBezTo>
                  <a:cubicBezTo>
                    <a:pt x="257" y="916"/>
                    <a:pt x="278" y="1044"/>
                    <a:pt x="289" y="1172"/>
                  </a:cubicBezTo>
                  <a:cubicBezTo>
                    <a:pt x="308" y="1286"/>
                    <a:pt x="335" y="1400"/>
                    <a:pt x="356" y="1514"/>
                  </a:cubicBezTo>
                  <a:lnTo>
                    <a:pt x="356" y="1514"/>
                  </a:lnTo>
                  <a:cubicBezTo>
                    <a:pt x="228" y="1663"/>
                    <a:pt x="110" y="1812"/>
                    <a:pt x="1" y="1971"/>
                  </a:cubicBezTo>
                  <a:cubicBezTo>
                    <a:pt x="171" y="1864"/>
                    <a:pt x="342" y="1747"/>
                    <a:pt x="501" y="1609"/>
                  </a:cubicBezTo>
                  <a:lnTo>
                    <a:pt x="533" y="1587"/>
                  </a:lnTo>
                  <a:lnTo>
                    <a:pt x="533" y="1534"/>
                  </a:lnTo>
                  <a:cubicBezTo>
                    <a:pt x="523" y="1417"/>
                    <a:pt x="512" y="1278"/>
                    <a:pt x="491" y="1151"/>
                  </a:cubicBezTo>
                  <a:cubicBezTo>
                    <a:pt x="480" y="1012"/>
                    <a:pt x="459" y="895"/>
                    <a:pt x="438" y="757"/>
                  </a:cubicBezTo>
                  <a:cubicBezTo>
                    <a:pt x="384" y="501"/>
                    <a:pt x="320" y="246"/>
                    <a:pt x="235" y="1"/>
                  </a:cubicBezTo>
                  <a:close/>
                </a:path>
              </a:pathLst>
            </a:custGeom>
            <a:solidFill>
              <a:srgbClr val="F9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42"/>
            <p:cNvSpPr/>
            <p:nvPr/>
          </p:nvSpPr>
          <p:spPr>
            <a:xfrm>
              <a:off x="1037300" y="2488900"/>
              <a:ext cx="57275" cy="14000"/>
            </a:xfrm>
            <a:custGeom>
              <a:avLst/>
              <a:gdLst/>
              <a:ahLst/>
              <a:cxnLst/>
              <a:rect l="l" t="t" r="r" b="b"/>
              <a:pathLst>
                <a:path w="2291" h="560" extrusionOk="0">
                  <a:moveTo>
                    <a:pt x="1" y="1"/>
                  </a:moveTo>
                  <a:lnTo>
                    <a:pt x="1" y="1"/>
                  </a:lnTo>
                  <a:cubicBezTo>
                    <a:pt x="128" y="161"/>
                    <a:pt x="299" y="288"/>
                    <a:pt x="491" y="384"/>
                  </a:cubicBezTo>
                  <a:cubicBezTo>
                    <a:pt x="682" y="480"/>
                    <a:pt x="885" y="544"/>
                    <a:pt x="1098" y="555"/>
                  </a:cubicBezTo>
                  <a:cubicBezTo>
                    <a:pt x="1141" y="558"/>
                    <a:pt x="1184" y="559"/>
                    <a:pt x="1227" y="559"/>
                  </a:cubicBezTo>
                  <a:cubicBezTo>
                    <a:pt x="1609" y="559"/>
                    <a:pt x="1984" y="433"/>
                    <a:pt x="2290" y="203"/>
                  </a:cubicBezTo>
                  <a:lnTo>
                    <a:pt x="2290" y="203"/>
                  </a:lnTo>
                  <a:cubicBezTo>
                    <a:pt x="2088" y="256"/>
                    <a:pt x="1896" y="299"/>
                    <a:pt x="1694" y="331"/>
                  </a:cubicBezTo>
                  <a:cubicBezTo>
                    <a:pt x="1572" y="351"/>
                    <a:pt x="1451" y="359"/>
                    <a:pt x="1329" y="359"/>
                  </a:cubicBezTo>
                  <a:cubicBezTo>
                    <a:pt x="1259" y="359"/>
                    <a:pt x="1189" y="356"/>
                    <a:pt x="1119" y="352"/>
                  </a:cubicBezTo>
                  <a:cubicBezTo>
                    <a:pt x="927" y="342"/>
                    <a:pt x="735" y="299"/>
                    <a:pt x="544" y="246"/>
                  </a:cubicBezTo>
                  <a:cubicBezTo>
                    <a:pt x="363" y="171"/>
                    <a:pt x="171" y="97"/>
                    <a:pt x="1" y="1"/>
                  </a:cubicBezTo>
                  <a:close/>
                </a:path>
              </a:pathLst>
            </a:custGeom>
            <a:solidFill>
              <a:srgbClr val="F9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42"/>
            <p:cNvSpPr/>
            <p:nvPr/>
          </p:nvSpPr>
          <p:spPr>
            <a:xfrm>
              <a:off x="1103050" y="2412775"/>
              <a:ext cx="12275" cy="26650"/>
            </a:xfrm>
            <a:custGeom>
              <a:avLst/>
              <a:gdLst/>
              <a:ahLst/>
              <a:cxnLst/>
              <a:rect l="l" t="t" r="r" b="b"/>
              <a:pathLst>
                <a:path w="491" h="1066" extrusionOk="0">
                  <a:moveTo>
                    <a:pt x="246" y="0"/>
                  </a:moveTo>
                  <a:cubicBezTo>
                    <a:pt x="107" y="0"/>
                    <a:pt x="1" y="245"/>
                    <a:pt x="1" y="533"/>
                  </a:cubicBezTo>
                  <a:cubicBezTo>
                    <a:pt x="1" y="831"/>
                    <a:pt x="118" y="1065"/>
                    <a:pt x="246" y="1065"/>
                  </a:cubicBezTo>
                  <a:cubicBezTo>
                    <a:pt x="384" y="1065"/>
                    <a:pt x="491" y="831"/>
                    <a:pt x="491" y="533"/>
                  </a:cubicBezTo>
                  <a:cubicBezTo>
                    <a:pt x="491" y="245"/>
                    <a:pt x="384" y="0"/>
                    <a:pt x="246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42"/>
            <p:cNvSpPr/>
            <p:nvPr/>
          </p:nvSpPr>
          <p:spPr>
            <a:xfrm>
              <a:off x="1019200" y="2412775"/>
              <a:ext cx="12275" cy="26650"/>
            </a:xfrm>
            <a:custGeom>
              <a:avLst/>
              <a:gdLst/>
              <a:ahLst/>
              <a:cxnLst/>
              <a:rect l="l" t="t" r="r" b="b"/>
              <a:pathLst>
                <a:path w="491" h="1066" extrusionOk="0">
                  <a:moveTo>
                    <a:pt x="246" y="0"/>
                  </a:moveTo>
                  <a:cubicBezTo>
                    <a:pt x="107" y="0"/>
                    <a:pt x="1" y="245"/>
                    <a:pt x="1" y="533"/>
                  </a:cubicBezTo>
                  <a:cubicBezTo>
                    <a:pt x="1" y="831"/>
                    <a:pt x="107" y="1065"/>
                    <a:pt x="246" y="1065"/>
                  </a:cubicBezTo>
                  <a:cubicBezTo>
                    <a:pt x="384" y="1065"/>
                    <a:pt x="490" y="831"/>
                    <a:pt x="490" y="533"/>
                  </a:cubicBezTo>
                  <a:cubicBezTo>
                    <a:pt x="490" y="245"/>
                    <a:pt x="384" y="0"/>
                    <a:pt x="246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42"/>
            <p:cNvSpPr/>
            <p:nvPr/>
          </p:nvSpPr>
          <p:spPr>
            <a:xfrm>
              <a:off x="1087875" y="2388700"/>
              <a:ext cx="42375" cy="15575"/>
            </a:xfrm>
            <a:custGeom>
              <a:avLst/>
              <a:gdLst/>
              <a:ahLst/>
              <a:cxnLst/>
              <a:rect l="l" t="t" r="r" b="b"/>
              <a:pathLst>
                <a:path w="1695" h="623" extrusionOk="0">
                  <a:moveTo>
                    <a:pt x="790" y="0"/>
                  </a:moveTo>
                  <a:cubicBezTo>
                    <a:pt x="627" y="0"/>
                    <a:pt x="468" y="53"/>
                    <a:pt x="331" y="143"/>
                  </a:cubicBezTo>
                  <a:cubicBezTo>
                    <a:pt x="257" y="197"/>
                    <a:pt x="182" y="261"/>
                    <a:pt x="129" y="335"/>
                  </a:cubicBezTo>
                  <a:cubicBezTo>
                    <a:pt x="76" y="399"/>
                    <a:pt x="33" y="474"/>
                    <a:pt x="1" y="559"/>
                  </a:cubicBezTo>
                  <a:cubicBezTo>
                    <a:pt x="76" y="516"/>
                    <a:pt x="150" y="474"/>
                    <a:pt x="214" y="442"/>
                  </a:cubicBezTo>
                  <a:cubicBezTo>
                    <a:pt x="289" y="399"/>
                    <a:pt x="363" y="367"/>
                    <a:pt x="427" y="346"/>
                  </a:cubicBezTo>
                  <a:cubicBezTo>
                    <a:pt x="530" y="306"/>
                    <a:pt x="632" y="284"/>
                    <a:pt x="735" y="284"/>
                  </a:cubicBezTo>
                  <a:cubicBezTo>
                    <a:pt x="771" y="284"/>
                    <a:pt x="806" y="287"/>
                    <a:pt x="842" y="293"/>
                  </a:cubicBezTo>
                  <a:cubicBezTo>
                    <a:pt x="991" y="303"/>
                    <a:pt x="1130" y="346"/>
                    <a:pt x="1268" y="410"/>
                  </a:cubicBezTo>
                  <a:cubicBezTo>
                    <a:pt x="1407" y="474"/>
                    <a:pt x="1556" y="548"/>
                    <a:pt x="1694" y="623"/>
                  </a:cubicBezTo>
                  <a:cubicBezTo>
                    <a:pt x="1630" y="463"/>
                    <a:pt x="1524" y="324"/>
                    <a:pt x="1375" y="218"/>
                  </a:cubicBezTo>
                  <a:cubicBezTo>
                    <a:pt x="1236" y="101"/>
                    <a:pt x="1055" y="26"/>
                    <a:pt x="874" y="5"/>
                  </a:cubicBezTo>
                  <a:cubicBezTo>
                    <a:pt x="846" y="2"/>
                    <a:pt x="818" y="0"/>
                    <a:pt x="790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42"/>
            <p:cNvSpPr/>
            <p:nvPr/>
          </p:nvSpPr>
          <p:spPr>
            <a:xfrm>
              <a:off x="1003225" y="2388700"/>
              <a:ext cx="42625" cy="15575"/>
            </a:xfrm>
            <a:custGeom>
              <a:avLst/>
              <a:gdLst/>
              <a:ahLst/>
              <a:cxnLst/>
              <a:rect l="l" t="t" r="r" b="b"/>
              <a:pathLst>
                <a:path w="1705" h="623" extrusionOk="0">
                  <a:moveTo>
                    <a:pt x="790" y="0"/>
                  </a:moveTo>
                  <a:cubicBezTo>
                    <a:pt x="627" y="0"/>
                    <a:pt x="467" y="53"/>
                    <a:pt x="331" y="143"/>
                  </a:cubicBezTo>
                  <a:cubicBezTo>
                    <a:pt x="256" y="197"/>
                    <a:pt x="192" y="261"/>
                    <a:pt x="139" y="335"/>
                  </a:cubicBezTo>
                  <a:cubicBezTo>
                    <a:pt x="86" y="399"/>
                    <a:pt x="43" y="474"/>
                    <a:pt x="1" y="559"/>
                  </a:cubicBezTo>
                  <a:cubicBezTo>
                    <a:pt x="97" y="516"/>
                    <a:pt x="150" y="474"/>
                    <a:pt x="224" y="442"/>
                  </a:cubicBezTo>
                  <a:cubicBezTo>
                    <a:pt x="288" y="399"/>
                    <a:pt x="363" y="367"/>
                    <a:pt x="437" y="346"/>
                  </a:cubicBezTo>
                  <a:cubicBezTo>
                    <a:pt x="532" y="306"/>
                    <a:pt x="639" y="284"/>
                    <a:pt x="744" y="284"/>
                  </a:cubicBezTo>
                  <a:cubicBezTo>
                    <a:pt x="780" y="284"/>
                    <a:pt x="817" y="287"/>
                    <a:pt x="853" y="293"/>
                  </a:cubicBezTo>
                  <a:cubicBezTo>
                    <a:pt x="991" y="303"/>
                    <a:pt x="1140" y="346"/>
                    <a:pt x="1268" y="410"/>
                  </a:cubicBezTo>
                  <a:cubicBezTo>
                    <a:pt x="1417" y="474"/>
                    <a:pt x="1566" y="548"/>
                    <a:pt x="1704" y="623"/>
                  </a:cubicBezTo>
                  <a:cubicBezTo>
                    <a:pt x="1641" y="463"/>
                    <a:pt x="1523" y="324"/>
                    <a:pt x="1385" y="218"/>
                  </a:cubicBezTo>
                  <a:cubicBezTo>
                    <a:pt x="1236" y="101"/>
                    <a:pt x="1066" y="26"/>
                    <a:pt x="874" y="5"/>
                  </a:cubicBezTo>
                  <a:cubicBezTo>
                    <a:pt x="846" y="2"/>
                    <a:pt x="818" y="0"/>
                    <a:pt x="790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42"/>
            <p:cNvSpPr/>
            <p:nvPr/>
          </p:nvSpPr>
          <p:spPr>
            <a:xfrm>
              <a:off x="967300" y="2463875"/>
              <a:ext cx="15975" cy="15750"/>
            </a:xfrm>
            <a:custGeom>
              <a:avLst/>
              <a:gdLst/>
              <a:ahLst/>
              <a:cxnLst/>
              <a:rect l="l" t="t" r="r" b="b"/>
              <a:pathLst>
                <a:path w="639" h="630" extrusionOk="0">
                  <a:moveTo>
                    <a:pt x="320" y="1"/>
                  </a:moveTo>
                  <a:cubicBezTo>
                    <a:pt x="149" y="1"/>
                    <a:pt x="0" y="139"/>
                    <a:pt x="0" y="320"/>
                  </a:cubicBezTo>
                  <a:cubicBezTo>
                    <a:pt x="0" y="491"/>
                    <a:pt x="149" y="629"/>
                    <a:pt x="320" y="629"/>
                  </a:cubicBezTo>
                  <a:cubicBezTo>
                    <a:pt x="501" y="629"/>
                    <a:pt x="639" y="491"/>
                    <a:pt x="639" y="320"/>
                  </a:cubicBezTo>
                  <a:cubicBezTo>
                    <a:pt x="639" y="139"/>
                    <a:pt x="501" y="1"/>
                    <a:pt x="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42"/>
            <p:cNvSpPr/>
            <p:nvPr/>
          </p:nvSpPr>
          <p:spPr>
            <a:xfrm>
              <a:off x="1157900" y="2463875"/>
              <a:ext cx="15725" cy="15750"/>
            </a:xfrm>
            <a:custGeom>
              <a:avLst/>
              <a:gdLst/>
              <a:ahLst/>
              <a:cxnLst/>
              <a:rect l="l" t="t" r="r" b="b"/>
              <a:pathLst>
                <a:path w="629" h="630" extrusionOk="0">
                  <a:moveTo>
                    <a:pt x="320" y="1"/>
                  </a:moveTo>
                  <a:cubicBezTo>
                    <a:pt x="139" y="1"/>
                    <a:pt x="1" y="139"/>
                    <a:pt x="1" y="320"/>
                  </a:cubicBezTo>
                  <a:cubicBezTo>
                    <a:pt x="1" y="491"/>
                    <a:pt x="139" y="629"/>
                    <a:pt x="320" y="629"/>
                  </a:cubicBezTo>
                  <a:cubicBezTo>
                    <a:pt x="490" y="629"/>
                    <a:pt x="629" y="491"/>
                    <a:pt x="629" y="320"/>
                  </a:cubicBezTo>
                  <a:cubicBezTo>
                    <a:pt x="629" y="139"/>
                    <a:pt x="490" y="1"/>
                    <a:pt x="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43" name="Google Shape;2043;p42"/>
          <p:cNvGrpSpPr/>
          <p:nvPr/>
        </p:nvGrpSpPr>
        <p:grpSpPr>
          <a:xfrm>
            <a:off x="2014467" y="1678257"/>
            <a:ext cx="760619" cy="786408"/>
            <a:chOff x="1278550" y="5705638"/>
            <a:chExt cx="541250" cy="557025"/>
          </a:xfrm>
        </p:grpSpPr>
        <p:sp>
          <p:nvSpPr>
            <p:cNvPr id="2044" name="Google Shape;2044;p42"/>
            <p:cNvSpPr/>
            <p:nvPr/>
          </p:nvSpPr>
          <p:spPr>
            <a:xfrm>
              <a:off x="1353625" y="5903588"/>
              <a:ext cx="203425" cy="233600"/>
            </a:xfrm>
            <a:custGeom>
              <a:avLst/>
              <a:gdLst/>
              <a:ahLst/>
              <a:cxnLst/>
              <a:rect l="l" t="t" r="r" b="b"/>
              <a:pathLst>
                <a:path w="8137" h="9344" extrusionOk="0">
                  <a:moveTo>
                    <a:pt x="3783" y="0"/>
                  </a:moveTo>
                  <a:cubicBezTo>
                    <a:pt x="3449" y="0"/>
                    <a:pt x="2948" y="105"/>
                    <a:pt x="2844" y="711"/>
                  </a:cubicBezTo>
                  <a:cubicBezTo>
                    <a:pt x="2781" y="1075"/>
                    <a:pt x="2845" y="1326"/>
                    <a:pt x="2945" y="1496"/>
                  </a:cubicBezTo>
                  <a:lnTo>
                    <a:pt x="2945" y="1496"/>
                  </a:lnTo>
                  <a:cubicBezTo>
                    <a:pt x="2750" y="1363"/>
                    <a:pt x="2503" y="1240"/>
                    <a:pt x="2251" y="1240"/>
                  </a:cubicBezTo>
                  <a:cubicBezTo>
                    <a:pt x="2057" y="1240"/>
                    <a:pt x="1860" y="1313"/>
                    <a:pt x="1683" y="1510"/>
                  </a:cubicBezTo>
                  <a:cubicBezTo>
                    <a:pt x="1002" y="2266"/>
                    <a:pt x="2130" y="2915"/>
                    <a:pt x="2130" y="2915"/>
                  </a:cubicBezTo>
                  <a:cubicBezTo>
                    <a:pt x="2130" y="2915"/>
                    <a:pt x="1654" y="2655"/>
                    <a:pt x="1233" y="2655"/>
                  </a:cubicBezTo>
                  <a:cubicBezTo>
                    <a:pt x="972" y="2655"/>
                    <a:pt x="733" y="2754"/>
                    <a:pt x="640" y="3075"/>
                  </a:cubicBezTo>
                  <a:cubicBezTo>
                    <a:pt x="405" y="3916"/>
                    <a:pt x="1406" y="4438"/>
                    <a:pt x="1406" y="4438"/>
                  </a:cubicBezTo>
                  <a:cubicBezTo>
                    <a:pt x="1406" y="4438"/>
                    <a:pt x="1332" y="4432"/>
                    <a:pt x="1222" y="4432"/>
                  </a:cubicBezTo>
                  <a:cubicBezTo>
                    <a:pt x="914" y="4432"/>
                    <a:pt x="331" y="4479"/>
                    <a:pt x="363" y="4832"/>
                  </a:cubicBezTo>
                  <a:cubicBezTo>
                    <a:pt x="379" y="5013"/>
                    <a:pt x="538" y="5070"/>
                    <a:pt x="730" y="5070"/>
                  </a:cubicBezTo>
                  <a:cubicBezTo>
                    <a:pt x="847" y="5070"/>
                    <a:pt x="976" y="5049"/>
                    <a:pt x="1092" y="5023"/>
                  </a:cubicBezTo>
                  <a:lnTo>
                    <a:pt x="1092" y="5023"/>
                  </a:lnTo>
                  <a:cubicBezTo>
                    <a:pt x="658" y="5188"/>
                    <a:pt x="1" y="5577"/>
                    <a:pt x="160" y="6398"/>
                  </a:cubicBezTo>
                  <a:cubicBezTo>
                    <a:pt x="275" y="6962"/>
                    <a:pt x="601" y="7112"/>
                    <a:pt x="914" y="7112"/>
                  </a:cubicBezTo>
                  <a:cubicBezTo>
                    <a:pt x="1239" y="7112"/>
                    <a:pt x="1551" y="6951"/>
                    <a:pt x="1602" y="6923"/>
                  </a:cubicBezTo>
                  <a:lnTo>
                    <a:pt x="1602" y="6923"/>
                  </a:lnTo>
                  <a:cubicBezTo>
                    <a:pt x="1516" y="6972"/>
                    <a:pt x="695" y="7477"/>
                    <a:pt x="927" y="8921"/>
                  </a:cubicBezTo>
                  <a:cubicBezTo>
                    <a:pt x="974" y="9222"/>
                    <a:pt x="1279" y="9343"/>
                    <a:pt x="1739" y="9343"/>
                  </a:cubicBezTo>
                  <a:cubicBezTo>
                    <a:pt x="3606" y="9343"/>
                    <a:pt x="8019" y="7356"/>
                    <a:pt x="8019" y="7356"/>
                  </a:cubicBezTo>
                  <a:lnTo>
                    <a:pt x="8136" y="3235"/>
                  </a:lnTo>
                  <a:lnTo>
                    <a:pt x="4090" y="30"/>
                  </a:lnTo>
                  <a:cubicBezTo>
                    <a:pt x="4090" y="30"/>
                    <a:pt x="3960" y="0"/>
                    <a:pt x="3783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42"/>
            <p:cNvSpPr/>
            <p:nvPr/>
          </p:nvSpPr>
          <p:spPr>
            <a:xfrm>
              <a:off x="1552500" y="5903588"/>
              <a:ext cx="203325" cy="233600"/>
            </a:xfrm>
            <a:custGeom>
              <a:avLst/>
              <a:gdLst/>
              <a:ahLst/>
              <a:cxnLst/>
              <a:rect l="l" t="t" r="r" b="b"/>
              <a:pathLst>
                <a:path w="8133" h="9344" extrusionOk="0">
                  <a:moveTo>
                    <a:pt x="4343" y="0"/>
                  </a:moveTo>
                  <a:cubicBezTo>
                    <a:pt x="4166" y="0"/>
                    <a:pt x="4036" y="30"/>
                    <a:pt x="4036" y="30"/>
                  </a:cubicBezTo>
                  <a:lnTo>
                    <a:pt x="0" y="3235"/>
                  </a:lnTo>
                  <a:lnTo>
                    <a:pt x="118" y="7356"/>
                  </a:lnTo>
                  <a:cubicBezTo>
                    <a:pt x="118" y="7356"/>
                    <a:pt x="4524" y="9343"/>
                    <a:pt x="6394" y="9343"/>
                  </a:cubicBezTo>
                  <a:cubicBezTo>
                    <a:pt x="6854" y="9343"/>
                    <a:pt x="7161" y="9222"/>
                    <a:pt x="7210" y="8921"/>
                  </a:cubicBezTo>
                  <a:cubicBezTo>
                    <a:pt x="7433" y="7468"/>
                    <a:pt x="6609" y="6965"/>
                    <a:pt x="6534" y="6922"/>
                  </a:cubicBezTo>
                  <a:lnTo>
                    <a:pt x="6534" y="6922"/>
                  </a:lnTo>
                  <a:cubicBezTo>
                    <a:pt x="6579" y="6947"/>
                    <a:pt x="6894" y="7112"/>
                    <a:pt x="7221" y="7112"/>
                  </a:cubicBezTo>
                  <a:cubicBezTo>
                    <a:pt x="7533" y="7112"/>
                    <a:pt x="7856" y="6962"/>
                    <a:pt x="7966" y="6398"/>
                  </a:cubicBezTo>
                  <a:cubicBezTo>
                    <a:pt x="8133" y="5578"/>
                    <a:pt x="7479" y="5188"/>
                    <a:pt x="7045" y="5023"/>
                  </a:cubicBezTo>
                  <a:lnTo>
                    <a:pt x="7045" y="5023"/>
                  </a:lnTo>
                  <a:cubicBezTo>
                    <a:pt x="7161" y="5049"/>
                    <a:pt x="7289" y="5070"/>
                    <a:pt x="7404" y="5070"/>
                  </a:cubicBezTo>
                  <a:cubicBezTo>
                    <a:pt x="7595" y="5070"/>
                    <a:pt x="7751" y="5013"/>
                    <a:pt x="7763" y="4832"/>
                  </a:cubicBezTo>
                  <a:cubicBezTo>
                    <a:pt x="7795" y="4479"/>
                    <a:pt x="7218" y="4432"/>
                    <a:pt x="6913" y="4432"/>
                  </a:cubicBezTo>
                  <a:cubicBezTo>
                    <a:pt x="6804" y="4432"/>
                    <a:pt x="6730" y="4438"/>
                    <a:pt x="6730" y="4438"/>
                  </a:cubicBezTo>
                  <a:cubicBezTo>
                    <a:pt x="6730" y="4438"/>
                    <a:pt x="7731" y="3916"/>
                    <a:pt x="7487" y="3075"/>
                  </a:cubicBezTo>
                  <a:cubicBezTo>
                    <a:pt x="7393" y="2754"/>
                    <a:pt x="7155" y="2655"/>
                    <a:pt x="6897" y="2655"/>
                  </a:cubicBezTo>
                  <a:cubicBezTo>
                    <a:pt x="6479" y="2655"/>
                    <a:pt x="6006" y="2915"/>
                    <a:pt x="6006" y="2915"/>
                  </a:cubicBezTo>
                  <a:cubicBezTo>
                    <a:pt x="6006" y="2915"/>
                    <a:pt x="7124" y="2266"/>
                    <a:pt x="6443" y="1510"/>
                  </a:cubicBezTo>
                  <a:cubicBezTo>
                    <a:pt x="6266" y="1313"/>
                    <a:pt x="6070" y="1240"/>
                    <a:pt x="5877" y="1240"/>
                  </a:cubicBezTo>
                  <a:cubicBezTo>
                    <a:pt x="5624" y="1240"/>
                    <a:pt x="5376" y="1365"/>
                    <a:pt x="5183" y="1500"/>
                  </a:cubicBezTo>
                  <a:lnTo>
                    <a:pt x="5183" y="1500"/>
                  </a:lnTo>
                  <a:cubicBezTo>
                    <a:pt x="5282" y="1329"/>
                    <a:pt x="5346" y="1077"/>
                    <a:pt x="5282" y="711"/>
                  </a:cubicBezTo>
                  <a:cubicBezTo>
                    <a:pt x="5178" y="105"/>
                    <a:pt x="4677" y="0"/>
                    <a:pt x="4343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42"/>
            <p:cNvSpPr/>
            <p:nvPr/>
          </p:nvSpPr>
          <p:spPr>
            <a:xfrm>
              <a:off x="1353625" y="5903588"/>
              <a:ext cx="203425" cy="233600"/>
            </a:xfrm>
            <a:custGeom>
              <a:avLst/>
              <a:gdLst/>
              <a:ahLst/>
              <a:cxnLst/>
              <a:rect l="l" t="t" r="r" b="b"/>
              <a:pathLst>
                <a:path w="8137" h="9344" extrusionOk="0">
                  <a:moveTo>
                    <a:pt x="3783" y="0"/>
                  </a:moveTo>
                  <a:cubicBezTo>
                    <a:pt x="3449" y="0"/>
                    <a:pt x="2948" y="105"/>
                    <a:pt x="2844" y="711"/>
                  </a:cubicBezTo>
                  <a:cubicBezTo>
                    <a:pt x="2781" y="1075"/>
                    <a:pt x="2845" y="1326"/>
                    <a:pt x="2945" y="1496"/>
                  </a:cubicBezTo>
                  <a:lnTo>
                    <a:pt x="2945" y="1496"/>
                  </a:lnTo>
                  <a:cubicBezTo>
                    <a:pt x="2750" y="1363"/>
                    <a:pt x="2503" y="1240"/>
                    <a:pt x="2251" y="1240"/>
                  </a:cubicBezTo>
                  <a:cubicBezTo>
                    <a:pt x="2057" y="1240"/>
                    <a:pt x="1860" y="1313"/>
                    <a:pt x="1683" y="1510"/>
                  </a:cubicBezTo>
                  <a:cubicBezTo>
                    <a:pt x="1002" y="2266"/>
                    <a:pt x="2130" y="2915"/>
                    <a:pt x="2130" y="2915"/>
                  </a:cubicBezTo>
                  <a:cubicBezTo>
                    <a:pt x="2130" y="2915"/>
                    <a:pt x="1654" y="2655"/>
                    <a:pt x="1233" y="2655"/>
                  </a:cubicBezTo>
                  <a:cubicBezTo>
                    <a:pt x="972" y="2655"/>
                    <a:pt x="733" y="2754"/>
                    <a:pt x="640" y="3075"/>
                  </a:cubicBezTo>
                  <a:cubicBezTo>
                    <a:pt x="405" y="3916"/>
                    <a:pt x="1406" y="4438"/>
                    <a:pt x="1406" y="4438"/>
                  </a:cubicBezTo>
                  <a:cubicBezTo>
                    <a:pt x="1406" y="4438"/>
                    <a:pt x="1332" y="4432"/>
                    <a:pt x="1222" y="4432"/>
                  </a:cubicBezTo>
                  <a:cubicBezTo>
                    <a:pt x="914" y="4432"/>
                    <a:pt x="331" y="4479"/>
                    <a:pt x="363" y="4832"/>
                  </a:cubicBezTo>
                  <a:cubicBezTo>
                    <a:pt x="379" y="5013"/>
                    <a:pt x="538" y="5070"/>
                    <a:pt x="730" y="5070"/>
                  </a:cubicBezTo>
                  <a:cubicBezTo>
                    <a:pt x="847" y="5070"/>
                    <a:pt x="976" y="5049"/>
                    <a:pt x="1092" y="5023"/>
                  </a:cubicBezTo>
                  <a:lnTo>
                    <a:pt x="1092" y="5023"/>
                  </a:lnTo>
                  <a:cubicBezTo>
                    <a:pt x="658" y="5188"/>
                    <a:pt x="1" y="5577"/>
                    <a:pt x="160" y="6398"/>
                  </a:cubicBezTo>
                  <a:cubicBezTo>
                    <a:pt x="275" y="6962"/>
                    <a:pt x="601" y="7112"/>
                    <a:pt x="914" y="7112"/>
                  </a:cubicBezTo>
                  <a:cubicBezTo>
                    <a:pt x="1239" y="7112"/>
                    <a:pt x="1551" y="6951"/>
                    <a:pt x="1602" y="6923"/>
                  </a:cubicBezTo>
                  <a:lnTo>
                    <a:pt x="1602" y="6923"/>
                  </a:lnTo>
                  <a:cubicBezTo>
                    <a:pt x="1516" y="6972"/>
                    <a:pt x="695" y="7477"/>
                    <a:pt x="927" y="8921"/>
                  </a:cubicBezTo>
                  <a:cubicBezTo>
                    <a:pt x="974" y="9222"/>
                    <a:pt x="1279" y="9343"/>
                    <a:pt x="1739" y="9343"/>
                  </a:cubicBezTo>
                  <a:cubicBezTo>
                    <a:pt x="3606" y="9343"/>
                    <a:pt x="8019" y="7356"/>
                    <a:pt x="8019" y="7356"/>
                  </a:cubicBezTo>
                  <a:lnTo>
                    <a:pt x="8136" y="3235"/>
                  </a:lnTo>
                  <a:lnTo>
                    <a:pt x="4090" y="30"/>
                  </a:lnTo>
                  <a:cubicBezTo>
                    <a:pt x="4090" y="30"/>
                    <a:pt x="3960" y="0"/>
                    <a:pt x="3783" y="0"/>
                  </a:cubicBez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42"/>
            <p:cNvSpPr/>
            <p:nvPr/>
          </p:nvSpPr>
          <p:spPr>
            <a:xfrm>
              <a:off x="1552500" y="5903588"/>
              <a:ext cx="203325" cy="233600"/>
            </a:xfrm>
            <a:custGeom>
              <a:avLst/>
              <a:gdLst/>
              <a:ahLst/>
              <a:cxnLst/>
              <a:rect l="l" t="t" r="r" b="b"/>
              <a:pathLst>
                <a:path w="8133" h="9344" extrusionOk="0">
                  <a:moveTo>
                    <a:pt x="4343" y="0"/>
                  </a:moveTo>
                  <a:cubicBezTo>
                    <a:pt x="4166" y="0"/>
                    <a:pt x="4036" y="30"/>
                    <a:pt x="4036" y="30"/>
                  </a:cubicBezTo>
                  <a:lnTo>
                    <a:pt x="0" y="3235"/>
                  </a:lnTo>
                  <a:lnTo>
                    <a:pt x="118" y="7356"/>
                  </a:lnTo>
                  <a:cubicBezTo>
                    <a:pt x="118" y="7356"/>
                    <a:pt x="4524" y="9343"/>
                    <a:pt x="6394" y="9343"/>
                  </a:cubicBezTo>
                  <a:cubicBezTo>
                    <a:pt x="6854" y="9343"/>
                    <a:pt x="7161" y="9222"/>
                    <a:pt x="7210" y="8921"/>
                  </a:cubicBezTo>
                  <a:cubicBezTo>
                    <a:pt x="7433" y="7468"/>
                    <a:pt x="6609" y="6965"/>
                    <a:pt x="6534" y="6922"/>
                  </a:cubicBezTo>
                  <a:lnTo>
                    <a:pt x="6534" y="6922"/>
                  </a:lnTo>
                  <a:cubicBezTo>
                    <a:pt x="6579" y="6947"/>
                    <a:pt x="6894" y="7112"/>
                    <a:pt x="7221" y="7112"/>
                  </a:cubicBezTo>
                  <a:cubicBezTo>
                    <a:pt x="7533" y="7112"/>
                    <a:pt x="7856" y="6962"/>
                    <a:pt x="7966" y="6398"/>
                  </a:cubicBezTo>
                  <a:cubicBezTo>
                    <a:pt x="8133" y="5578"/>
                    <a:pt x="7479" y="5188"/>
                    <a:pt x="7045" y="5023"/>
                  </a:cubicBezTo>
                  <a:lnTo>
                    <a:pt x="7045" y="5023"/>
                  </a:lnTo>
                  <a:cubicBezTo>
                    <a:pt x="7161" y="5049"/>
                    <a:pt x="7289" y="5070"/>
                    <a:pt x="7404" y="5070"/>
                  </a:cubicBezTo>
                  <a:cubicBezTo>
                    <a:pt x="7595" y="5070"/>
                    <a:pt x="7751" y="5013"/>
                    <a:pt x="7763" y="4832"/>
                  </a:cubicBezTo>
                  <a:cubicBezTo>
                    <a:pt x="7795" y="4479"/>
                    <a:pt x="7218" y="4432"/>
                    <a:pt x="6913" y="4432"/>
                  </a:cubicBezTo>
                  <a:cubicBezTo>
                    <a:pt x="6804" y="4432"/>
                    <a:pt x="6730" y="4438"/>
                    <a:pt x="6730" y="4438"/>
                  </a:cubicBezTo>
                  <a:cubicBezTo>
                    <a:pt x="6730" y="4438"/>
                    <a:pt x="7731" y="3916"/>
                    <a:pt x="7487" y="3075"/>
                  </a:cubicBezTo>
                  <a:cubicBezTo>
                    <a:pt x="7393" y="2754"/>
                    <a:pt x="7155" y="2655"/>
                    <a:pt x="6897" y="2655"/>
                  </a:cubicBezTo>
                  <a:cubicBezTo>
                    <a:pt x="6479" y="2655"/>
                    <a:pt x="6006" y="2915"/>
                    <a:pt x="6006" y="2915"/>
                  </a:cubicBezTo>
                  <a:cubicBezTo>
                    <a:pt x="6006" y="2915"/>
                    <a:pt x="7124" y="2266"/>
                    <a:pt x="6443" y="1510"/>
                  </a:cubicBezTo>
                  <a:cubicBezTo>
                    <a:pt x="6266" y="1313"/>
                    <a:pt x="6070" y="1240"/>
                    <a:pt x="5877" y="1240"/>
                  </a:cubicBezTo>
                  <a:cubicBezTo>
                    <a:pt x="5624" y="1240"/>
                    <a:pt x="5376" y="1365"/>
                    <a:pt x="5183" y="1500"/>
                  </a:cubicBezTo>
                  <a:lnTo>
                    <a:pt x="5183" y="1500"/>
                  </a:lnTo>
                  <a:cubicBezTo>
                    <a:pt x="5282" y="1329"/>
                    <a:pt x="5346" y="1077"/>
                    <a:pt x="5282" y="711"/>
                  </a:cubicBezTo>
                  <a:cubicBezTo>
                    <a:pt x="5178" y="105"/>
                    <a:pt x="4677" y="0"/>
                    <a:pt x="4343" y="0"/>
                  </a:cubicBez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42"/>
            <p:cNvSpPr/>
            <p:nvPr/>
          </p:nvSpPr>
          <p:spPr>
            <a:xfrm>
              <a:off x="1287350" y="5977788"/>
              <a:ext cx="524725" cy="284875"/>
            </a:xfrm>
            <a:custGeom>
              <a:avLst/>
              <a:gdLst/>
              <a:ahLst/>
              <a:cxnLst/>
              <a:rect l="l" t="t" r="r" b="b"/>
              <a:pathLst>
                <a:path w="20989" h="11395" extrusionOk="0">
                  <a:moveTo>
                    <a:pt x="10319" y="1"/>
                  </a:moveTo>
                  <a:lnTo>
                    <a:pt x="10319" y="107"/>
                  </a:lnTo>
                  <a:lnTo>
                    <a:pt x="8626" y="1"/>
                  </a:lnTo>
                  <a:lnTo>
                    <a:pt x="8626" y="1"/>
                  </a:lnTo>
                  <a:cubicBezTo>
                    <a:pt x="8626" y="1"/>
                    <a:pt x="8935" y="2972"/>
                    <a:pt x="7806" y="3589"/>
                  </a:cubicBezTo>
                  <a:cubicBezTo>
                    <a:pt x="6677" y="4207"/>
                    <a:pt x="0" y="4516"/>
                    <a:pt x="724" y="11395"/>
                  </a:cubicBezTo>
                  <a:lnTo>
                    <a:pt x="20276" y="11395"/>
                  </a:lnTo>
                  <a:cubicBezTo>
                    <a:pt x="20989" y="4516"/>
                    <a:pt x="14323" y="4207"/>
                    <a:pt x="13194" y="3589"/>
                  </a:cubicBezTo>
                  <a:cubicBezTo>
                    <a:pt x="12065" y="2972"/>
                    <a:pt x="12374" y="1"/>
                    <a:pt x="12374" y="1"/>
                  </a:cubicBezTo>
                  <a:lnTo>
                    <a:pt x="12374" y="1"/>
                  </a:lnTo>
                  <a:lnTo>
                    <a:pt x="10681" y="107"/>
                  </a:lnTo>
                  <a:lnTo>
                    <a:pt x="10681" y="1"/>
                  </a:lnTo>
                  <a:lnTo>
                    <a:pt x="10500" y="54"/>
                  </a:lnTo>
                  <a:lnTo>
                    <a:pt x="10319" y="1"/>
                  </a:lnTo>
                  <a:close/>
                </a:path>
              </a:pathLst>
            </a:custGeom>
            <a:solidFill>
              <a:srgbClr val="C15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42"/>
            <p:cNvSpPr/>
            <p:nvPr/>
          </p:nvSpPr>
          <p:spPr>
            <a:xfrm>
              <a:off x="1497125" y="5977788"/>
              <a:ext cx="101175" cy="70575"/>
            </a:xfrm>
            <a:custGeom>
              <a:avLst/>
              <a:gdLst/>
              <a:ahLst/>
              <a:cxnLst/>
              <a:rect l="l" t="t" r="r" b="b"/>
              <a:pathLst>
                <a:path w="4047" h="2823" extrusionOk="0">
                  <a:moveTo>
                    <a:pt x="1928" y="1"/>
                  </a:moveTo>
                  <a:lnTo>
                    <a:pt x="1928" y="107"/>
                  </a:lnTo>
                  <a:lnTo>
                    <a:pt x="235" y="1"/>
                  </a:lnTo>
                  <a:lnTo>
                    <a:pt x="235" y="1"/>
                  </a:lnTo>
                  <a:cubicBezTo>
                    <a:pt x="235" y="1"/>
                    <a:pt x="416" y="1726"/>
                    <a:pt x="0" y="2823"/>
                  </a:cubicBezTo>
                  <a:cubicBezTo>
                    <a:pt x="1353" y="2620"/>
                    <a:pt x="2695" y="2418"/>
                    <a:pt x="4047" y="2205"/>
                  </a:cubicBezTo>
                  <a:cubicBezTo>
                    <a:pt x="3930" y="1470"/>
                    <a:pt x="3909" y="735"/>
                    <a:pt x="3983" y="1"/>
                  </a:cubicBezTo>
                  <a:lnTo>
                    <a:pt x="3983" y="1"/>
                  </a:lnTo>
                  <a:lnTo>
                    <a:pt x="2290" y="107"/>
                  </a:lnTo>
                  <a:lnTo>
                    <a:pt x="2290" y="1"/>
                  </a:lnTo>
                  <a:lnTo>
                    <a:pt x="2109" y="54"/>
                  </a:lnTo>
                  <a:lnTo>
                    <a:pt x="19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42"/>
            <p:cNvSpPr/>
            <p:nvPr/>
          </p:nvSpPr>
          <p:spPr>
            <a:xfrm>
              <a:off x="1278550" y="6027563"/>
              <a:ext cx="541250" cy="234850"/>
            </a:xfrm>
            <a:custGeom>
              <a:avLst/>
              <a:gdLst/>
              <a:ahLst/>
              <a:cxnLst/>
              <a:rect l="l" t="t" r="r" b="b"/>
              <a:pathLst>
                <a:path w="21650" h="9394" extrusionOk="0">
                  <a:moveTo>
                    <a:pt x="12811" y="1"/>
                  </a:moveTo>
                  <a:cubicBezTo>
                    <a:pt x="12150" y="146"/>
                    <a:pt x="11478" y="218"/>
                    <a:pt x="10806" y="218"/>
                  </a:cubicBezTo>
                  <a:cubicBezTo>
                    <a:pt x="10147" y="218"/>
                    <a:pt x="9488" y="149"/>
                    <a:pt x="8839" y="12"/>
                  </a:cubicBezTo>
                  <a:cubicBezTo>
                    <a:pt x="8722" y="651"/>
                    <a:pt x="8499" y="1247"/>
                    <a:pt x="8051" y="1481"/>
                  </a:cubicBezTo>
                  <a:cubicBezTo>
                    <a:pt x="6880" y="2099"/>
                    <a:pt x="1" y="2408"/>
                    <a:pt x="746" y="9393"/>
                  </a:cubicBezTo>
                  <a:lnTo>
                    <a:pt x="20904" y="9393"/>
                  </a:lnTo>
                  <a:cubicBezTo>
                    <a:pt x="21650" y="2429"/>
                    <a:pt x="14771" y="2109"/>
                    <a:pt x="13599" y="1481"/>
                  </a:cubicBezTo>
                  <a:cubicBezTo>
                    <a:pt x="13152" y="1247"/>
                    <a:pt x="12928" y="651"/>
                    <a:pt x="128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42"/>
            <p:cNvSpPr/>
            <p:nvPr/>
          </p:nvSpPr>
          <p:spPr>
            <a:xfrm>
              <a:off x="1296650" y="6208063"/>
              <a:ext cx="505050" cy="10150"/>
            </a:xfrm>
            <a:custGeom>
              <a:avLst/>
              <a:gdLst/>
              <a:ahLst/>
              <a:cxnLst/>
              <a:rect l="l" t="t" r="r" b="b"/>
              <a:pathLst>
                <a:path w="20202" h="406" extrusionOk="0">
                  <a:moveTo>
                    <a:pt x="54" y="1"/>
                  </a:moveTo>
                  <a:cubicBezTo>
                    <a:pt x="33" y="129"/>
                    <a:pt x="12" y="267"/>
                    <a:pt x="1" y="405"/>
                  </a:cubicBezTo>
                  <a:lnTo>
                    <a:pt x="20202" y="405"/>
                  </a:lnTo>
                  <a:cubicBezTo>
                    <a:pt x="20191" y="267"/>
                    <a:pt x="20170" y="129"/>
                    <a:pt x="20148" y="1"/>
                  </a:cubicBezTo>
                  <a:close/>
                </a:path>
              </a:pathLst>
            </a:custGeom>
            <a:solidFill>
              <a:srgbClr val="FAF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42"/>
            <p:cNvSpPr/>
            <p:nvPr/>
          </p:nvSpPr>
          <p:spPr>
            <a:xfrm>
              <a:off x="1295600" y="6234963"/>
              <a:ext cx="506900" cy="10125"/>
            </a:xfrm>
            <a:custGeom>
              <a:avLst/>
              <a:gdLst/>
              <a:ahLst/>
              <a:cxnLst/>
              <a:rect l="l" t="t" r="r" b="b"/>
              <a:pathLst>
                <a:path w="20276" h="405" extrusionOk="0">
                  <a:moveTo>
                    <a:pt x="11" y="0"/>
                  </a:moveTo>
                  <a:cubicBezTo>
                    <a:pt x="0" y="139"/>
                    <a:pt x="11" y="267"/>
                    <a:pt x="11" y="405"/>
                  </a:cubicBezTo>
                  <a:lnTo>
                    <a:pt x="20276" y="405"/>
                  </a:lnTo>
                  <a:cubicBezTo>
                    <a:pt x="20276" y="277"/>
                    <a:pt x="20276" y="139"/>
                    <a:pt x="20276" y="0"/>
                  </a:cubicBezTo>
                  <a:close/>
                </a:path>
              </a:pathLst>
            </a:custGeom>
            <a:solidFill>
              <a:srgbClr val="FAF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42"/>
            <p:cNvSpPr/>
            <p:nvPr/>
          </p:nvSpPr>
          <p:spPr>
            <a:xfrm>
              <a:off x="1329675" y="6127138"/>
              <a:ext cx="438750" cy="10150"/>
            </a:xfrm>
            <a:custGeom>
              <a:avLst/>
              <a:gdLst/>
              <a:ahLst/>
              <a:cxnLst/>
              <a:rect l="l" t="t" r="r" b="b"/>
              <a:pathLst>
                <a:path w="17550" h="406" extrusionOk="0">
                  <a:moveTo>
                    <a:pt x="394" y="1"/>
                  </a:moveTo>
                  <a:cubicBezTo>
                    <a:pt x="256" y="128"/>
                    <a:pt x="128" y="256"/>
                    <a:pt x="0" y="405"/>
                  </a:cubicBezTo>
                  <a:lnTo>
                    <a:pt x="17550" y="405"/>
                  </a:lnTo>
                  <a:cubicBezTo>
                    <a:pt x="17432" y="256"/>
                    <a:pt x="17305" y="128"/>
                    <a:pt x="17166" y="1"/>
                  </a:cubicBezTo>
                  <a:close/>
                </a:path>
              </a:pathLst>
            </a:custGeom>
            <a:solidFill>
              <a:srgbClr val="FAF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42"/>
            <p:cNvSpPr/>
            <p:nvPr/>
          </p:nvSpPr>
          <p:spPr>
            <a:xfrm>
              <a:off x="1301450" y="6181188"/>
              <a:ext cx="495725" cy="10125"/>
            </a:xfrm>
            <a:custGeom>
              <a:avLst/>
              <a:gdLst/>
              <a:ahLst/>
              <a:cxnLst/>
              <a:rect l="l" t="t" r="r" b="b"/>
              <a:pathLst>
                <a:path w="19829" h="405" extrusionOk="0">
                  <a:moveTo>
                    <a:pt x="128" y="0"/>
                  </a:moveTo>
                  <a:cubicBezTo>
                    <a:pt x="75" y="128"/>
                    <a:pt x="33" y="266"/>
                    <a:pt x="1" y="405"/>
                  </a:cubicBezTo>
                  <a:lnTo>
                    <a:pt x="19829" y="405"/>
                  </a:lnTo>
                  <a:cubicBezTo>
                    <a:pt x="19786" y="266"/>
                    <a:pt x="19743" y="128"/>
                    <a:pt x="19701" y="0"/>
                  </a:cubicBezTo>
                  <a:close/>
                </a:path>
              </a:pathLst>
            </a:custGeom>
            <a:solidFill>
              <a:srgbClr val="FAF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42"/>
            <p:cNvSpPr/>
            <p:nvPr/>
          </p:nvSpPr>
          <p:spPr>
            <a:xfrm>
              <a:off x="1489125" y="6046213"/>
              <a:ext cx="120100" cy="10150"/>
            </a:xfrm>
            <a:custGeom>
              <a:avLst/>
              <a:gdLst/>
              <a:ahLst/>
              <a:cxnLst/>
              <a:rect l="l" t="t" r="r" b="b"/>
              <a:pathLst>
                <a:path w="4804" h="406" extrusionOk="0">
                  <a:moveTo>
                    <a:pt x="214" y="0"/>
                  </a:moveTo>
                  <a:cubicBezTo>
                    <a:pt x="161" y="139"/>
                    <a:pt x="86" y="277"/>
                    <a:pt x="1" y="405"/>
                  </a:cubicBezTo>
                  <a:lnTo>
                    <a:pt x="4804" y="405"/>
                  </a:lnTo>
                  <a:cubicBezTo>
                    <a:pt x="4718" y="277"/>
                    <a:pt x="4644" y="139"/>
                    <a:pt x="4591" y="0"/>
                  </a:cubicBezTo>
                  <a:close/>
                </a:path>
              </a:pathLst>
            </a:custGeom>
            <a:solidFill>
              <a:srgbClr val="FAF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42"/>
            <p:cNvSpPr/>
            <p:nvPr/>
          </p:nvSpPr>
          <p:spPr>
            <a:xfrm>
              <a:off x="1311825" y="6154038"/>
              <a:ext cx="474700" cy="10125"/>
            </a:xfrm>
            <a:custGeom>
              <a:avLst/>
              <a:gdLst/>
              <a:ahLst/>
              <a:cxnLst/>
              <a:rect l="l" t="t" r="r" b="b"/>
              <a:pathLst>
                <a:path w="18988" h="405" extrusionOk="0">
                  <a:moveTo>
                    <a:pt x="224" y="0"/>
                  </a:moveTo>
                  <a:cubicBezTo>
                    <a:pt x="139" y="139"/>
                    <a:pt x="65" y="266"/>
                    <a:pt x="1" y="405"/>
                  </a:cubicBezTo>
                  <a:lnTo>
                    <a:pt x="18988" y="405"/>
                  </a:lnTo>
                  <a:cubicBezTo>
                    <a:pt x="18924" y="266"/>
                    <a:pt x="18849" y="128"/>
                    <a:pt x="18764" y="0"/>
                  </a:cubicBezTo>
                  <a:close/>
                </a:path>
              </a:pathLst>
            </a:custGeom>
            <a:solidFill>
              <a:srgbClr val="FAF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42"/>
            <p:cNvSpPr/>
            <p:nvPr/>
          </p:nvSpPr>
          <p:spPr>
            <a:xfrm>
              <a:off x="1418325" y="6073088"/>
              <a:ext cx="261725" cy="10150"/>
            </a:xfrm>
            <a:custGeom>
              <a:avLst/>
              <a:gdLst/>
              <a:ahLst/>
              <a:cxnLst/>
              <a:rect l="l" t="t" r="r" b="b"/>
              <a:pathLst>
                <a:path w="10469" h="406" extrusionOk="0">
                  <a:moveTo>
                    <a:pt x="1406" y="1"/>
                  </a:moveTo>
                  <a:cubicBezTo>
                    <a:pt x="1001" y="107"/>
                    <a:pt x="512" y="235"/>
                    <a:pt x="0" y="406"/>
                  </a:cubicBezTo>
                  <a:lnTo>
                    <a:pt x="10468" y="406"/>
                  </a:lnTo>
                  <a:cubicBezTo>
                    <a:pt x="9957" y="235"/>
                    <a:pt x="9478" y="107"/>
                    <a:pt x="9063" y="1"/>
                  </a:cubicBezTo>
                  <a:close/>
                </a:path>
              </a:pathLst>
            </a:custGeom>
            <a:solidFill>
              <a:srgbClr val="FAF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42"/>
            <p:cNvSpPr/>
            <p:nvPr/>
          </p:nvSpPr>
          <p:spPr>
            <a:xfrm>
              <a:off x="1360825" y="6099988"/>
              <a:ext cx="376725" cy="10150"/>
            </a:xfrm>
            <a:custGeom>
              <a:avLst/>
              <a:gdLst/>
              <a:ahLst/>
              <a:cxnLst/>
              <a:rect l="l" t="t" r="r" b="b"/>
              <a:pathLst>
                <a:path w="15069" h="406" extrusionOk="0">
                  <a:moveTo>
                    <a:pt x="682" y="0"/>
                  </a:moveTo>
                  <a:cubicBezTo>
                    <a:pt x="448" y="128"/>
                    <a:pt x="224" y="256"/>
                    <a:pt x="0" y="405"/>
                  </a:cubicBezTo>
                  <a:lnTo>
                    <a:pt x="15068" y="405"/>
                  </a:lnTo>
                  <a:cubicBezTo>
                    <a:pt x="14845" y="256"/>
                    <a:pt x="14621" y="128"/>
                    <a:pt x="14387" y="0"/>
                  </a:cubicBezTo>
                  <a:close/>
                </a:path>
              </a:pathLst>
            </a:custGeom>
            <a:solidFill>
              <a:srgbClr val="FAF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42"/>
            <p:cNvSpPr/>
            <p:nvPr/>
          </p:nvSpPr>
          <p:spPr>
            <a:xfrm>
              <a:off x="1414850" y="5848538"/>
              <a:ext cx="60725" cy="69300"/>
            </a:xfrm>
            <a:custGeom>
              <a:avLst/>
              <a:gdLst/>
              <a:ahLst/>
              <a:cxnLst/>
              <a:rect l="l" t="t" r="r" b="b"/>
              <a:pathLst>
                <a:path w="2429" h="2772" extrusionOk="0">
                  <a:moveTo>
                    <a:pt x="1162" y="1"/>
                  </a:moveTo>
                  <a:cubicBezTo>
                    <a:pt x="1023" y="1"/>
                    <a:pt x="920" y="31"/>
                    <a:pt x="895" y="38"/>
                  </a:cubicBezTo>
                  <a:cubicBezTo>
                    <a:pt x="821" y="70"/>
                    <a:pt x="1" y="176"/>
                    <a:pt x="139" y="1252"/>
                  </a:cubicBezTo>
                  <a:cubicBezTo>
                    <a:pt x="272" y="2196"/>
                    <a:pt x="772" y="2772"/>
                    <a:pt x="1299" y="2772"/>
                  </a:cubicBezTo>
                  <a:cubicBezTo>
                    <a:pt x="1367" y="2772"/>
                    <a:pt x="1435" y="2762"/>
                    <a:pt x="1502" y="2743"/>
                  </a:cubicBezTo>
                  <a:cubicBezTo>
                    <a:pt x="2109" y="2658"/>
                    <a:pt x="2429" y="1859"/>
                    <a:pt x="2088" y="815"/>
                  </a:cubicBezTo>
                  <a:cubicBezTo>
                    <a:pt x="1867" y="125"/>
                    <a:pt x="1442" y="1"/>
                    <a:pt x="11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42"/>
            <p:cNvSpPr/>
            <p:nvPr/>
          </p:nvSpPr>
          <p:spPr>
            <a:xfrm>
              <a:off x="1624900" y="5848538"/>
              <a:ext cx="60475" cy="69300"/>
            </a:xfrm>
            <a:custGeom>
              <a:avLst/>
              <a:gdLst/>
              <a:ahLst/>
              <a:cxnLst/>
              <a:rect l="l" t="t" r="r" b="b"/>
              <a:pathLst>
                <a:path w="2419" h="2772" extrusionOk="0">
                  <a:moveTo>
                    <a:pt x="1261" y="1"/>
                  </a:moveTo>
                  <a:cubicBezTo>
                    <a:pt x="977" y="1"/>
                    <a:pt x="552" y="125"/>
                    <a:pt x="331" y="815"/>
                  </a:cubicBezTo>
                  <a:cubicBezTo>
                    <a:pt x="1" y="1859"/>
                    <a:pt x="310" y="2658"/>
                    <a:pt x="927" y="2743"/>
                  </a:cubicBezTo>
                  <a:cubicBezTo>
                    <a:pt x="994" y="2762"/>
                    <a:pt x="1061" y="2772"/>
                    <a:pt x="1128" y="2772"/>
                  </a:cubicBezTo>
                  <a:cubicBezTo>
                    <a:pt x="1649" y="2772"/>
                    <a:pt x="2157" y="2196"/>
                    <a:pt x="2280" y="1252"/>
                  </a:cubicBezTo>
                  <a:cubicBezTo>
                    <a:pt x="2418" y="176"/>
                    <a:pt x="1609" y="70"/>
                    <a:pt x="1534" y="38"/>
                  </a:cubicBezTo>
                  <a:cubicBezTo>
                    <a:pt x="1506" y="31"/>
                    <a:pt x="1401" y="1"/>
                    <a:pt x="12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42"/>
            <p:cNvSpPr/>
            <p:nvPr/>
          </p:nvSpPr>
          <p:spPr>
            <a:xfrm>
              <a:off x="1436950" y="5723513"/>
              <a:ext cx="228975" cy="290400"/>
            </a:xfrm>
            <a:custGeom>
              <a:avLst/>
              <a:gdLst/>
              <a:ahLst/>
              <a:cxnLst/>
              <a:rect l="l" t="t" r="r" b="b"/>
              <a:pathLst>
                <a:path w="9159" h="11616" extrusionOk="0">
                  <a:moveTo>
                    <a:pt x="4287" y="0"/>
                  </a:moveTo>
                  <a:cubicBezTo>
                    <a:pt x="3369" y="0"/>
                    <a:pt x="755" y="342"/>
                    <a:pt x="405" y="4251"/>
                  </a:cubicBezTo>
                  <a:cubicBezTo>
                    <a:pt x="1" y="8681"/>
                    <a:pt x="1911" y="11615"/>
                    <a:pt x="4383" y="11615"/>
                  </a:cubicBezTo>
                  <a:cubicBezTo>
                    <a:pt x="4448" y="11615"/>
                    <a:pt x="4514" y="11613"/>
                    <a:pt x="4580" y="11609"/>
                  </a:cubicBezTo>
                  <a:cubicBezTo>
                    <a:pt x="4646" y="11613"/>
                    <a:pt x="4711" y="11615"/>
                    <a:pt x="4776" y="11615"/>
                  </a:cubicBezTo>
                  <a:cubicBezTo>
                    <a:pt x="7248" y="11615"/>
                    <a:pt x="9159" y="8681"/>
                    <a:pt x="8754" y="4251"/>
                  </a:cubicBezTo>
                  <a:cubicBezTo>
                    <a:pt x="8395" y="342"/>
                    <a:pt x="5780" y="0"/>
                    <a:pt x="4869" y="0"/>
                  </a:cubicBezTo>
                  <a:cubicBezTo>
                    <a:pt x="4725" y="0"/>
                    <a:pt x="4623" y="9"/>
                    <a:pt x="4580" y="13"/>
                  </a:cubicBezTo>
                  <a:cubicBezTo>
                    <a:pt x="4535" y="9"/>
                    <a:pt x="4432" y="0"/>
                    <a:pt x="4287" y="0"/>
                  </a:cubicBezTo>
                  <a:close/>
                </a:path>
              </a:pathLst>
            </a:custGeom>
            <a:solidFill>
              <a:srgbClr val="C44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42"/>
            <p:cNvSpPr/>
            <p:nvPr/>
          </p:nvSpPr>
          <p:spPr>
            <a:xfrm>
              <a:off x="1559950" y="5883013"/>
              <a:ext cx="15475" cy="46875"/>
            </a:xfrm>
            <a:custGeom>
              <a:avLst/>
              <a:gdLst/>
              <a:ahLst/>
              <a:cxnLst/>
              <a:rect l="l" t="t" r="r" b="b"/>
              <a:pathLst>
                <a:path w="619" h="1875" extrusionOk="0">
                  <a:moveTo>
                    <a:pt x="256" y="1"/>
                  </a:moveTo>
                  <a:lnTo>
                    <a:pt x="256" y="1"/>
                  </a:lnTo>
                  <a:cubicBezTo>
                    <a:pt x="235" y="224"/>
                    <a:pt x="245" y="459"/>
                    <a:pt x="277" y="682"/>
                  </a:cubicBezTo>
                  <a:cubicBezTo>
                    <a:pt x="299" y="799"/>
                    <a:pt x="320" y="906"/>
                    <a:pt x="352" y="1023"/>
                  </a:cubicBezTo>
                  <a:cubicBezTo>
                    <a:pt x="371" y="1117"/>
                    <a:pt x="398" y="1220"/>
                    <a:pt x="426" y="1316"/>
                  </a:cubicBezTo>
                  <a:lnTo>
                    <a:pt x="426" y="1316"/>
                  </a:lnTo>
                  <a:cubicBezTo>
                    <a:pt x="360" y="1391"/>
                    <a:pt x="288" y="1475"/>
                    <a:pt x="224" y="1566"/>
                  </a:cubicBezTo>
                  <a:cubicBezTo>
                    <a:pt x="150" y="1662"/>
                    <a:pt x="75" y="1768"/>
                    <a:pt x="1" y="1875"/>
                  </a:cubicBezTo>
                  <a:cubicBezTo>
                    <a:pt x="107" y="1800"/>
                    <a:pt x="203" y="1726"/>
                    <a:pt x="309" y="1641"/>
                  </a:cubicBezTo>
                  <a:cubicBezTo>
                    <a:pt x="405" y="1566"/>
                    <a:pt x="501" y="1481"/>
                    <a:pt x="586" y="1396"/>
                  </a:cubicBezTo>
                  <a:lnTo>
                    <a:pt x="618" y="1374"/>
                  </a:lnTo>
                  <a:lnTo>
                    <a:pt x="618" y="1321"/>
                  </a:lnTo>
                  <a:cubicBezTo>
                    <a:pt x="608" y="1204"/>
                    <a:pt x="586" y="1087"/>
                    <a:pt x="565" y="980"/>
                  </a:cubicBezTo>
                  <a:cubicBezTo>
                    <a:pt x="544" y="863"/>
                    <a:pt x="522" y="757"/>
                    <a:pt x="490" y="640"/>
                  </a:cubicBezTo>
                  <a:cubicBezTo>
                    <a:pt x="437" y="416"/>
                    <a:pt x="352" y="203"/>
                    <a:pt x="2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42"/>
            <p:cNvSpPr/>
            <p:nvPr/>
          </p:nvSpPr>
          <p:spPr>
            <a:xfrm>
              <a:off x="1513900" y="5950113"/>
              <a:ext cx="81225" cy="14725"/>
            </a:xfrm>
            <a:custGeom>
              <a:avLst/>
              <a:gdLst/>
              <a:ahLst/>
              <a:cxnLst/>
              <a:rect l="l" t="t" r="r" b="b"/>
              <a:pathLst>
                <a:path w="3249" h="589" extrusionOk="0">
                  <a:moveTo>
                    <a:pt x="3248" y="0"/>
                  </a:moveTo>
                  <a:lnTo>
                    <a:pt x="0" y="43"/>
                  </a:lnTo>
                  <a:cubicBezTo>
                    <a:pt x="522" y="400"/>
                    <a:pt x="1129" y="589"/>
                    <a:pt x="1708" y="589"/>
                  </a:cubicBezTo>
                  <a:cubicBezTo>
                    <a:pt x="2287" y="589"/>
                    <a:pt x="2838" y="400"/>
                    <a:pt x="32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42"/>
            <p:cNvSpPr/>
            <p:nvPr/>
          </p:nvSpPr>
          <p:spPr>
            <a:xfrm>
              <a:off x="1578575" y="5824888"/>
              <a:ext cx="53825" cy="19825"/>
            </a:xfrm>
            <a:custGeom>
              <a:avLst/>
              <a:gdLst/>
              <a:ahLst/>
              <a:cxnLst/>
              <a:rect l="l" t="t" r="r" b="b"/>
              <a:pathLst>
                <a:path w="2153" h="793" extrusionOk="0">
                  <a:moveTo>
                    <a:pt x="1008" y="0"/>
                  </a:moveTo>
                  <a:cubicBezTo>
                    <a:pt x="918" y="0"/>
                    <a:pt x="832" y="10"/>
                    <a:pt x="746" y="26"/>
                  </a:cubicBezTo>
                  <a:cubicBezTo>
                    <a:pt x="682" y="47"/>
                    <a:pt x="629" y="68"/>
                    <a:pt x="576" y="90"/>
                  </a:cubicBezTo>
                  <a:cubicBezTo>
                    <a:pt x="523" y="121"/>
                    <a:pt x="470" y="143"/>
                    <a:pt x="416" y="185"/>
                  </a:cubicBezTo>
                  <a:cubicBezTo>
                    <a:pt x="320" y="249"/>
                    <a:pt x="235" y="324"/>
                    <a:pt x="171" y="409"/>
                  </a:cubicBezTo>
                  <a:cubicBezTo>
                    <a:pt x="97" y="505"/>
                    <a:pt x="44" y="601"/>
                    <a:pt x="1" y="697"/>
                  </a:cubicBezTo>
                  <a:cubicBezTo>
                    <a:pt x="107" y="654"/>
                    <a:pt x="193" y="590"/>
                    <a:pt x="278" y="547"/>
                  </a:cubicBezTo>
                  <a:cubicBezTo>
                    <a:pt x="363" y="505"/>
                    <a:pt x="459" y="462"/>
                    <a:pt x="544" y="430"/>
                  </a:cubicBezTo>
                  <a:cubicBezTo>
                    <a:pt x="687" y="377"/>
                    <a:pt x="837" y="353"/>
                    <a:pt x="982" y="353"/>
                  </a:cubicBezTo>
                  <a:cubicBezTo>
                    <a:pt x="1010" y="353"/>
                    <a:pt x="1038" y="354"/>
                    <a:pt x="1066" y="356"/>
                  </a:cubicBezTo>
                  <a:cubicBezTo>
                    <a:pt x="1258" y="377"/>
                    <a:pt x="1439" y="430"/>
                    <a:pt x="1598" y="505"/>
                  </a:cubicBezTo>
                  <a:cubicBezTo>
                    <a:pt x="1790" y="590"/>
                    <a:pt x="1982" y="686"/>
                    <a:pt x="2152" y="792"/>
                  </a:cubicBezTo>
                  <a:cubicBezTo>
                    <a:pt x="2067" y="579"/>
                    <a:pt x="1928" y="398"/>
                    <a:pt x="1747" y="271"/>
                  </a:cubicBezTo>
                  <a:cubicBezTo>
                    <a:pt x="1566" y="121"/>
                    <a:pt x="1343" y="26"/>
                    <a:pt x="1108" y="4"/>
                  </a:cubicBezTo>
                  <a:cubicBezTo>
                    <a:pt x="1074" y="1"/>
                    <a:pt x="1041" y="0"/>
                    <a:pt x="1008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42"/>
            <p:cNvSpPr/>
            <p:nvPr/>
          </p:nvSpPr>
          <p:spPr>
            <a:xfrm>
              <a:off x="1471300" y="5824888"/>
              <a:ext cx="54075" cy="19825"/>
            </a:xfrm>
            <a:custGeom>
              <a:avLst/>
              <a:gdLst/>
              <a:ahLst/>
              <a:cxnLst/>
              <a:rect l="l" t="t" r="r" b="b"/>
              <a:pathLst>
                <a:path w="2163" h="793" extrusionOk="0">
                  <a:moveTo>
                    <a:pt x="1018" y="0"/>
                  </a:moveTo>
                  <a:cubicBezTo>
                    <a:pt x="928" y="0"/>
                    <a:pt x="842" y="10"/>
                    <a:pt x="757" y="26"/>
                  </a:cubicBezTo>
                  <a:cubicBezTo>
                    <a:pt x="693" y="47"/>
                    <a:pt x="639" y="68"/>
                    <a:pt x="586" y="90"/>
                  </a:cubicBezTo>
                  <a:cubicBezTo>
                    <a:pt x="522" y="121"/>
                    <a:pt x="480" y="143"/>
                    <a:pt x="426" y="185"/>
                  </a:cubicBezTo>
                  <a:cubicBezTo>
                    <a:pt x="331" y="249"/>
                    <a:pt x="245" y="324"/>
                    <a:pt x="171" y="409"/>
                  </a:cubicBezTo>
                  <a:cubicBezTo>
                    <a:pt x="107" y="505"/>
                    <a:pt x="54" y="601"/>
                    <a:pt x="1" y="697"/>
                  </a:cubicBezTo>
                  <a:cubicBezTo>
                    <a:pt x="107" y="654"/>
                    <a:pt x="192" y="590"/>
                    <a:pt x="288" y="547"/>
                  </a:cubicBezTo>
                  <a:cubicBezTo>
                    <a:pt x="373" y="505"/>
                    <a:pt x="458" y="462"/>
                    <a:pt x="554" y="430"/>
                  </a:cubicBezTo>
                  <a:cubicBezTo>
                    <a:pt x="697" y="377"/>
                    <a:pt x="847" y="353"/>
                    <a:pt x="992" y="353"/>
                  </a:cubicBezTo>
                  <a:cubicBezTo>
                    <a:pt x="1020" y="353"/>
                    <a:pt x="1048" y="354"/>
                    <a:pt x="1076" y="356"/>
                  </a:cubicBezTo>
                  <a:cubicBezTo>
                    <a:pt x="1268" y="377"/>
                    <a:pt x="1438" y="430"/>
                    <a:pt x="1608" y="505"/>
                  </a:cubicBezTo>
                  <a:cubicBezTo>
                    <a:pt x="1790" y="579"/>
                    <a:pt x="1971" y="675"/>
                    <a:pt x="2162" y="792"/>
                  </a:cubicBezTo>
                  <a:cubicBezTo>
                    <a:pt x="2077" y="579"/>
                    <a:pt x="1939" y="398"/>
                    <a:pt x="1758" y="271"/>
                  </a:cubicBezTo>
                  <a:cubicBezTo>
                    <a:pt x="1577" y="121"/>
                    <a:pt x="1353" y="26"/>
                    <a:pt x="1119" y="4"/>
                  </a:cubicBezTo>
                  <a:cubicBezTo>
                    <a:pt x="1084" y="1"/>
                    <a:pt x="1051" y="0"/>
                    <a:pt x="1018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42"/>
            <p:cNvSpPr/>
            <p:nvPr/>
          </p:nvSpPr>
          <p:spPr>
            <a:xfrm>
              <a:off x="1486475" y="5863313"/>
              <a:ext cx="35700" cy="22400"/>
            </a:xfrm>
            <a:custGeom>
              <a:avLst/>
              <a:gdLst/>
              <a:ahLst/>
              <a:cxnLst/>
              <a:rect l="l" t="t" r="r" b="b"/>
              <a:pathLst>
                <a:path w="1428" h="896" extrusionOk="0">
                  <a:moveTo>
                    <a:pt x="693" y="1"/>
                  </a:moveTo>
                  <a:cubicBezTo>
                    <a:pt x="586" y="1"/>
                    <a:pt x="480" y="11"/>
                    <a:pt x="373" y="54"/>
                  </a:cubicBezTo>
                  <a:cubicBezTo>
                    <a:pt x="277" y="107"/>
                    <a:pt x="192" y="182"/>
                    <a:pt x="128" y="288"/>
                  </a:cubicBezTo>
                  <a:cubicBezTo>
                    <a:pt x="22" y="469"/>
                    <a:pt x="0" y="682"/>
                    <a:pt x="43" y="885"/>
                  </a:cubicBezTo>
                  <a:cubicBezTo>
                    <a:pt x="64" y="693"/>
                    <a:pt x="128" y="512"/>
                    <a:pt x="235" y="352"/>
                  </a:cubicBezTo>
                  <a:cubicBezTo>
                    <a:pt x="288" y="288"/>
                    <a:pt x="352" y="235"/>
                    <a:pt x="437" y="203"/>
                  </a:cubicBezTo>
                  <a:cubicBezTo>
                    <a:pt x="522" y="171"/>
                    <a:pt x="607" y="160"/>
                    <a:pt x="703" y="160"/>
                  </a:cubicBezTo>
                  <a:cubicBezTo>
                    <a:pt x="884" y="160"/>
                    <a:pt x="1055" y="235"/>
                    <a:pt x="1161" y="373"/>
                  </a:cubicBezTo>
                  <a:cubicBezTo>
                    <a:pt x="1289" y="523"/>
                    <a:pt x="1374" y="704"/>
                    <a:pt x="1417" y="895"/>
                  </a:cubicBezTo>
                  <a:cubicBezTo>
                    <a:pt x="1427" y="682"/>
                    <a:pt x="1374" y="469"/>
                    <a:pt x="1257" y="299"/>
                  </a:cubicBezTo>
                  <a:cubicBezTo>
                    <a:pt x="1129" y="107"/>
                    <a:pt x="927" y="1"/>
                    <a:pt x="693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42"/>
            <p:cNvSpPr/>
            <p:nvPr/>
          </p:nvSpPr>
          <p:spPr>
            <a:xfrm>
              <a:off x="1582850" y="5861713"/>
              <a:ext cx="35700" cy="22400"/>
            </a:xfrm>
            <a:custGeom>
              <a:avLst/>
              <a:gdLst/>
              <a:ahLst/>
              <a:cxnLst/>
              <a:rect l="l" t="t" r="r" b="b"/>
              <a:pathLst>
                <a:path w="1428" h="896" extrusionOk="0">
                  <a:moveTo>
                    <a:pt x="703" y="1"/>
                  </a:moveTo>
                  <a:cubicBezTo>
                    <a:pt x="586" y="1"/>
                    <a:pt x="480" y="22"/>
                    <a:pt x="373" y="65"/>
                  </a:cubicBezTo>
                  <a:cubicBezTo>
                    <a:pt x="277" y="107"/>
                    <a:pt x="192" y="193"/>
                    <a:pt x="128" y="288"/>
                  </a:cubicBezTo>
                  <a:cubicBezTo>
                    <a:pt x="32" y="469"/>
                    <a:pt x="0" y="682"/>
                    <a:pt x="43" y="885"/>
                  </a:cubicBezTo>
                  <a:cubicBezTo>
                    <a:pt x="64" y="693"/>
                    <a:pt x="128" y="512"/>
                    <a:pt x="235" y="352"/>
                  </a:cubicBezTo>
                  <a:cubicBezTo>
                    <a:pt x="288" y="288"/>
                    <a:pt x="352" y="235"/>
                    <a:pt x="437" y="203"/>
                  </a:cubicBezTo>
                  <a:cubicBezTo>
                    <a:pt x="522" y="171"/>
                    <a:pt x="607" y="161"/>
                    <a:pt x="693" y="161"/>
                  </a:cubicBezTo>
                  <a:cubicBezTo>
                    <a:pt x="874" y="161"/>
                    <a:pt x="1044" y="235"/>
                    <a:pt x="1161" y="374"/>
                  </a:cubicBezTo>
                  <a:cubicBezTo>
                    <a:pt x="1278" y="533"/>
                    <a:pt x="1363" y="704"/>
                    <a:pt x="1417" y="895"/>
                  </a:cubicBezTo>
                  <a:cubicBezTo>
                    <a:pt x="1427" y="682"/>
                    <a:pt x="1374" y="469"/>
                    <a:pt x="1257" y="299"/>
                  </a:cubicBezTo>
                  <a:cubicBezTo>
                    <a:pt x="1129" y="118"/>
                    <a:pt x="927" y="1"/>
                    <a:pt x="703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42"/>
            <p:cNvSpPr/>
            <p:nvPr/>
          </p:nvSpPr>
          <p:spPr>
            <a:xfrm>
              <a:off x="1414850" y="5705638"/>
              <a:ext cx="145125" cy="184600"/>
            </a:xfrm>
            <a:custGeom>
              <a:avLst/>
              <a:gdLst/>
              <a:ahLst/>
              <a:cxnLst/>
              <a:rect l="l" t="t" r="r" b="b"/>
              <a:pathLst>
                <a:path w="5805" h="7384" extrusionOk="0">
                  <a:moveTo>
                    <a:pt x="4284" y="1"/>
                  </a:moveTo>
                  <a:cubicBezTo>
                    <a:pt x="2908" y="1"/>
                    <a:pt x="1099" y="1433"/>
                    <a:pt x="640" y="3103"/>
                  </a:cubicBezTo>
                  <a:cubicBezTo>
                    <a:pt x="1" y="5424"/>
                    <a:pt x="1364" y="7383"/>
                    <a:pt x="1364" y="7383"/>
                  </a:cubicBezTo>
                  <a:cubicBezTo>
                    <a:pt x="1577" y="6499"/>
                    <a:pt x="1662" y="5573"/>
                    <a:pt x="1598" y="4657"/>
                  </a:cubicBezTo>
                  <a:cubicBezTo>
                    <a:pt x="5805" y="3497"/>
                    <a:pt x="5592" y="728"/>
                    <a:pt x="5592" y="728"/>
                  </a:cubicBezTo>
                  <a:cubicBezTo>
                    <a:pt x="5292" y="219"/>
                    <a:pt x="4821" y="1"/>
                    <a:pt x="4284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42"/>
            <p:cNvSpPr/>
            <p:nvPr/>
          </p:nvSpPr>
          <p:spPr>
            <a:xfrm>
              <a:off x="1544500" y="5705638"/>
              <a:ext cx="145125" cy="193650"/>
            </a:xfrm>
            <a:custGeom>
              <a:avLst/>
              <a:gdLst/>
              <a:ahLst/>
              <a:cxnLst/>
              <a:rect l="l" t="t" r="r" b="b"/>
              <a:pathLst>
                <a:path w="5805" h="7746" extrusionOk="0">
                  <a:moveTo>
                    <a:pt x="1408" y="1"/>
                  </a:moveTo>
                  <a:cubicBezTo>
                    <a:pt x="856" y="1"/>
                    <a:pt x="375" y="219"/>
                    <a:pt x="75" y="728"/>
                  </a:cubicBezTo>
                  <a:cubicBezTo>
                    <a:pt x="75" y="728"/>
                    <a:pt x="1" y="3497"/>
                    <a:pt x="4207" y="4657"/>
                  </a:cubicBezTo>
                  <a:cubicBezTo>
                    <a:pt x="4207" y="4657"/>
                    <a:pt x="4005" y="6425"/>
                    <a:pt x="4367" y="7745"/>
                  </a:cubicBezTo>
                  <a:cubicBezTo>
                    <a:pt x="4367" y="7745"/>
                    <a:pt x="5805" y="5424"/>
                    <a:pt x="5166" y="3103"/>
                  </a:cubicBezTo>
                  <a:cubicBezTo>
                    <a:pt x="4698" y="1433"/>
                    <a:pt x="2822" y="1"/>
                    <a:pt x="1408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42"/>
            <p:cNvSpPr/>
            <p:nvPr/>
          </p:nvSpPr>
          <p:spPr>
            <a:xfrm>
              <a:off x="1414850" y="5777338"/>
              <a:ext cx="56200" cy="112900"/>
            </a:xfrm>
            <a:custGeom>
              <a:avLst/>
              <a:gdLst/>
              <a:ahLst/>
              <a:cxnLst/>
              <a:rect l="l" t="t" r="r" b="b"/>
              <a:pathLst>
                <a:path w="2248" h="4516" extrusionOk="0">
                  <a:moveTo>
                    <a:pt x="714" y="0"/>
                  </a:moveTo>
                  <a:cubicBezTo>
                    <a:pt x="693" y="75"/>
                    <a:pt x="661" y="149"/>
                    <a:pt x="651" y="235"/>
                  </a:cubicBezTo>
                  <a:cubicBezTo>
                    <a:pt x="1" y="2556"/>
                    <a:pt x="1364" y="4515"/>
                    <a:pt x="1364" y="4515"/>
                  </a:cubicBezTo>
                  <a:cubicBezTo>
                    <a:pt x="1588" y="3631"/>
                    <a:pt x="1673" y="2705"/>
                    <a:pt x="1609" y="1789"/>
                  </a:cubicBezTo>
                  <a:cubicBezTo>
                    <a:pt x="1822" y="1736"/>
                    <a:pt x="2035" y="1661"/>
                    <a:pt x="2248" y="1598"/>
                  </a:cubicBezTo>
                  <a:cubicBezTo>
                    <a:pt x="1630" y="1172"/>
                    <a:pt x="1108" y="639"/>
                    <a:pt x="714" y="0"/>
                  </a:cubicBez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1" name="Google Shape;2071;p42"/>
          <p:cNvGrpSpPr/>
          <p:nvPr/>
        </p:nvGrpSpPr>
        <p:grpSpPr>
          <a:xfrm>
            <a:off x="3099492" y="1678275"/>
            <a:ext cx="746379" cy="786383"/>
            <a:chOff x="4181425" y="5647613"/>
            <a:chExt cx="509300" cy="541325"/>
          </a:xfrm>
        </p:grpSpPr>
        <p:sp>
          <p:nvSpPr>
            <p:cNvPr id="2072" name="Google Shape;2072;p42"/>
            <p:cNvSpPr/>
            <p:nvPr/>
          </p:nvSpPr>
          <p:spPr>
            <a:xfrm>
              <a:off x="4181425" y="5909113"/>
              <a:ext cx="504775" cy="279550"/>
            </a:xfrm>
            <a:custGeom>
              <a:avLst/>
              <a:gdLst/>
              <a:ahLst/>
              <a:cxnLst/>
              <a:rect l="l" t="t" r="r" b="b"/>
              <a:pathLst>
                <a:path w="20191" h="11182" extrusionOk="0">
                  <a:moveTo>
                    <a:pt x="8317" y="0"/>
                  </a:moveTo>
                  <a:cubicBezTo>
                    <a:pt x="8317" y="0"/>
                    <a:pt x="8658" y="2620"/>
                    <a:pt x="7572" y="3419"/>
                  </a:cubicBezTo>
                  <a:cubicBezTo>
                    <a:pt x="6730" y="4026"/>
                    <a:pt x="1885" y="5048"/>
                    <a:pt x="1097" y="7178"/>
                  </a:cubicBezTo>
                  <a:cubicBezTo>
                    <a:pt x="607" y="8477"/>
                    <a:pt x="245" y="9818"/>
                    <a:pt x="0" y="11181"/>
                  </a:cubicBezTo>
                  <a:lnTo>
                    <a:pt x="20190" y="11181"/>
                  </a:lnTo>
                  <a:cubicBezTo>
                    <a:pt x="19946" y="9818"/>
                    <a:pt x="19583" y="8477"/>
                    <a:pt x="19104" y="7178"/>
                  </a:cubicBezTo>
                  <a:cubicBezTo>
                    <a:pt x="18306" y="5048"/>
                    <a:pt x="13471" y="4026"/>
                    <a:pt x="12619" y="3419"/>
                  </a:cubicBezTo>
                  <a:cubicBezTo>
                    <a:pt x="11533" y="2620"/>
                    <a:pt x="11874" y="0"/>
                    <a:pt x="11874" y="0"/>
                  </a:cubicBezTo>
                  <a:lnTo>
                    <a:pt x="11874" y="0"/>
                  </a:lnTo>
                  <a:lnTo>
                    <a:pt x="10095" y="43"/>
                  </a:lnTo>
                  <a:lnTo>
                    <a:pt x="8317" y="0"/>
                  </a:lnTo>
                  <a:close/>
                </a:path>
              </a:pathLst>
            </a:custGeom>
            <a:solidFill>
              <a:srgbClr val="F7B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42"/>
            <p:cNvSpPr/>
            <p:nvPr/>
          </p:nvSpPr>
          <p:spPr>
            <a:xfrm>
              <a:off x="4381075" y="5909113"/>
              <a:ext cx="97200" cy="73225"/>
            </a:xfrm>
            <a:custGeom>
              <a:avLst/>
              <a:gdLst/>
              <a:ahLst/>
              <a:cxnLst/>
              <a:rect l="l" t="t" r="r" b="b"/>
              <a:pathLst>
                <a:path w="3888" h="2929" extrusionOk="0">
                  <a:moveTo>
                    <a:pt x="331" y="0"/>
                  </a:moveTo>
                  <a:cubicBezTo>
                    <a:pt x="331" y="0"/>
                    <a:pt x="576" y="1864"/>
                    <a:pt x="1" y="2929"/>
                  </a:cubicBezTo>
                  <a:cubicBezTo>
                    <a:pt x="832" y="2844"/>
                    <a:pt x="1673" y="2673"/>
                    <a:pt x="2397" y="2258"/>
                  </a:cubicBezTo>
                  <a:cubicBezTo>
                    <a:pt x="2908" y="1970"/>
                    <a:pt x="3398" y="1619"/>
                    <a:pt x="3845" y="1225"/>
                  </a:cubicBezTo>
                  <a:cubicBezTo>
                    <a:pt x="3824" y="810"/>
                    <a:pt x="3845" y="405"/>
                    <a:pt x="3888" y="0"/>
                  </a:cubicBezTo>
                  <a:lnTo>
                    <a:pt x="3888" y="0"/>
                  </a:lnTo>
                  <a:lnTo>
                    <a:pt x="2109" y="43"/>
                  </a:lnTo>
                  <a:lnTo>
                    <a:pt x="331" y="0"/>
                  </a:lnTo>
                  <a:close/>
                </a:path>
              </a:pathLst>
            </a:custGeom>
            <a:solidFill>
              <a:srgbClr val="E49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42"/>
            <p:cNvSpPr/>
            <p:nvPr/>
          </p:nvSpPr>
          <p:spPr>
            <a:xfrm>
              <a:off x="4182475" y="6039813"/>
              <a:ext cx="508250" cy="149125"/>
            </a:xfrm>
            <a:custGeom>
              <a:avLst/>
              <a:gdLst/>
              <a:ahLst/>
              <a:cxnLst/>
              <a:rect l="l" t="t" r="r" b="b"/>
              <a:pathLst>
                <a:path w="20330" h="5965" extrusionOk="0">
                  <a:moveTo>
                    <a:pt x="3185" y="1"/>
                  </a:moveTo>
                  <a:cubicBezTo>
                    <a:pt x="2216" y="512"/>
                    <a:pt x="1385" y="1140"/>
                    <a:pt x="1087" y="1928"/>
                  </a:cubicBezTo>
                  <a:cubicBezTo>
                    <a:pt x="608" y="3238"/>
                    <a:pt x="246" y="4580"/>
                    <a:pt x="1" y="5964"/>
                  </a:cubicBezTo>
                  <a:lnTo>
                    <a:pt x="20329" y="5964"/>
                  </a:lnTo>
                  <a:cubicBezTo>
                    <a:pt x="20085" y="4580"/>
                    <a:pt x="19712" y="3238"/>
                    <a:pt x="19233" y="1928"/>
                  </a:cubicBezTo>
                  <a:cubicBezTo>
                    <a:pt x="18945" y="1140"/>
                    <a:pt x="18115" y="512"/>
                    <a:pt x="17135" y="1"/>
                  </a:cubicBezTo>
                  <a:cubicBezTo>
                    <a:pt x="15388" y="1193"/>
                    <a:pt x="12907" y="1939"/>
                    <a:pt x="10160" y="1939"/>
                  </a:cubicBezTo>
                  <a:cubicBezTo>
                    <a:pt x="7412" y="1939"/>
                    <a:pt x="4942" y="1183"/>
                    <a:pt x="31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42"/>
            <p:cNvSpPr/>
            <p:nvPr/>
          </p:nvSpPr>
          <p:spPr>
            <a:xfrm>
              <a:off x="4225625" y="6143638"/>
              <a:ext cx="64700" cy="45025"/>
            </a:xfrm>
            <a:custGeom>
              <a:avLst/>
              <a:gdLst/>
              <a:ahLst/>
              <a:cxnLst/>
              <a:rect l="l" t="t" r="r" b="b"/>
              <a:pathLst>
                <a:path w="2588" h="1801" extrusionOk="0">
                  <a:moveTo>
                    <a:pt x="1299" y="1"/>
                  </a:moveTo>
                  <a:cubicBezTo>
                    <a:pt x="575" y="1"/>
                    <a:pt x="0" y="597"/>
                    <a:pt x="21" y="1311"/>
                  </a:cubicBezTo>
                  <a:cubicBezTo>
                    <a:pt x="21" y="1481"/>
                    <a:pt x="53" y="1641"/>
                    <a:pt x="117" y="1800"/>
                  </a:cubicBezTo>
                  <a:lnTo>
                    <a:pt x="2471" y="1800"/>
                  </a:lnTo>
                  <a:cubicBezTo>
                    <a:pt x="2534" y="1641"/>
                    <a:pt x="2566" y="1481"/>
                    <a:pt x="2566" y="1311"/>
                  </a:cubicBezTo>
                  <a:cubicBezTo>
                    <a:pt x="2588" y="597"/>
                    <a:pt x="2013" y="1"/>
                    <a:pt x="1299" y="1"/>
                  </a:cubicBez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42"/>
            <p:cNvSpPr/>
            <p:nvPr/>
          </p:nvSpPr>
          <p:spPr>
            <a:xfrm>
              <a:off x="4198450" y="6065113"/>
              <a:ext cx="50625" cy="57000"/>
            </a:xfrm>
            <a:custGeom>
              <a:avLst/>
              <a:gdLst/>
              <a:ahLst/>
              <a:cxnLst/>
              <a:rect l="l" t="t" r="r" b="b"/>
              <a:pathLst>
                <a:path w="2025" h="2280" extrusionOk="0">
                  <a:moveTo>
                    <a:pt x="1066" y="0"/>
                  </a:moveTo>
                  <a:cubicBezTo>
                    <a:pt x="800" y="256"/>
                    <a:pt x="587" y="565"/>
                    <a:pt x="448" y="916"/>
                  </a:cubicBezTo>
                  <a:cubicBezTo>
                    <a:pt x="278" y="1374"/>
                    <a:pt x="129" y="1832"/>
                    <a:pt x="1" y="2258"/>
                  </a:cubicBezTo>
                  <a:cubicBezTo>
                    <a:pt x="97" y="2279"/>
                    <a:pt x="193" y="2279"/>
                    <a:pt x="288" y="2279"/>
                  </a:cubicBezTo>
                  <a:cubicBezTo>
                    <a:pt x="1492" y="2279"/>
                    <a:pt x="2024" y="757"/>
                    <a:pt x="1066" y="0"/>
                  </a:cubicBez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42"/>
            <p:cNvSpPr/>
            <p:nvPr/>
          </p:nvSpPr>
          <p:spPr>
            <a:xfrm>
              <a:off x="4449500" y="6143638"/>
              <a:ext cx="64975" cy="45025"/>
            </a:xfrm>
            <a:custGeom>
              <a:avLst/>
              <a:gdLst/>
              <a:ahLst/>
              <a:cxnLst/>
              <a:rect l="l" t="t" r="r" b="b"/>
              <a:pathLst>
                <a:path w="2599" h="1801" extrusionOk="0">
                  <a:moveTo>
                    <a:pt x="1300" y="1"/>
                  </a:moveTo>
                  <a:cubicBezTo>
                    <a:pt x="576" y="1"/>
                    <a:pt x="1" y="597"/>
                    <a:pt x="22" y="1311"/>
                  </a:cubicBezTo>
                  <a:cubicBezTo>
                    <a:pt x="22" y="1481"/>
                    <a:pt x="54" y="1641"/>
                    <a:pt x="118" y="1800"/>
                  </a:cubicBezTo>
                  <a:lnTo>
                    <a:pt x="2471" y="1800"/>
                  </a:lnTo>
                  <a:cubicBezTo>
                    <a:pt x="2535" y="1641"/>
                    <a:pt x="2567" y="1481"/>
                    <a:pt x="2567" y="1311"/>
                  </a:cubicBezTo>
                  <a:cubicBezTo>
                    <a:pt x="2599" y="597"/>
                    <a:pt x="2013" y="1"/>
                    <a:pt x="1300" y="1"/>
                  </a:cubicBez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42"/>
            <p:cNvSpPr/>
            <p:nvPr/>
          </p:nvSpPr>
          <p:spPr>
            <a:xfrm>
              <a:off x="4673925" y="6153763"/>
              <a:ext cx="16800" cy="34900"/>
            </a:xfrm>
            <a:custGeom>
              <a:avLst/>
              <a:gdLst/>
              <a:ahLst/>
              <a:cxnLst/>
              <a:rect l="l" t="t" r="r" b="b"/>
              <a:pathLst>
                <a:path w="672" h="1396" extrusionOk="0">
                  <a:moveTo>
                    <a:pt x="384" y="0"/>
                  </a:moveTo>
                  <a:cubicBezTo>
                    <a:pt x="139" y="245"/>
                    <a:pt x="1" y="565"/>
                    <a:pt x="1" y="906"/>
                  </a:cubicBezTo>
                  <a:cubicBezTo>
                    <a:pt x="1" y="1076"/>
                    <a:pt x="33" y="1236"/>
                    <a:pt x="96" y="1395"/>
                  </a:cubicBezTo>
                  <a:lnTo>
                    <a:pt x="671" y="1395"/>
                  </a:lnTo>
                  <a:cubicBezTo>
                    <a:pt x="671" y="1395"/>
                    <a:pt x="586" y="842"/>
                    <a:pt x="384" y="0"/>
                  </a:cubicBez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42"/>
            <p:cNvSpPr/>
            <p:nvPr/>
          </p:nvSpPr>
          <p:spPr>
            <a:xfrm>
              <a:off x="4285275" y="6061913"/>
              <a:ext cx="70000" cy="60725"/>
            </a:xfrm>
            <a:custGeom>
              <a:avLst/>
              <a:gdLst/>
              <a:ahLst/>
              <a:cxnLst/>
              <a:rect l="l" t="t" r="r" b="b"/>
              <a:pathLst>
                <a:path w="2800" h="2429" extrusionOk="0">
                  <a:moveTo>
                    <a:pt x="713" y="1"/>
                  </a:moveTo>
                  <a:cubicBezTo>
                    <a:pt x="287" y="214"/>
                    <a:pt x="10" y="650"/>
                    <a:pt x="10" y="1129"/>
                  </a:cubicBezTo>
                  <a:cubicBezTo>
                    <a:pt x="1" y="1862"/>
                    <a:pt x="595" y="2428"/>
                    <a:pt x="1291" y="2428"/>
                  </a:cubicBezTo>
                  <a:cubicBezTo>
                    <a:pt x="1384" y="2428"/>
                    <a:pt x="1480" y="2418"/>
                    <a:pt x="1575" y="2397"/>
                  </a:cubicBezTo>
                  <a:cubicBezTo>
                    <a:pt x="2374" y="2216"/>
                    <a:pt x="2800" y="1321"/>
                    <a:pt x="2438" y="586"/>
                  </a:cubicBezTo>
                  <a:cubicBezTo>
                    <a:pt x="1842" y="437"/>
                    <a:pt x="1267" y="235"/>
                    <a:pt x="713" y="1"/>
                  </a:cubicBez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42"/>
            <p:cNvSpPr/>
            <p:nvPr/>
          </p:nvSpPr>
          <p:spPr>
            <a:xfrm>
              <a:off x="4556800" y="6144613"/>
              <a:ext cx="68975" cy="44050"/>
            </a:xfrm>
            <a:custGeom>
              <a:avLst/>
              <a:gdLst/>
              <a:ahLst/>
              <a:cxnLst/>
              <a:rect l="l" t="t" r="r" b="b"/>
              <a:pathLst>
                <a:path w="2759" h="1762" extrusionOk="0">
                  <a:moveTo>
                    <a:pt x="1489" y="0"/>
                  </a:moveTo>
                  <a:cubicBezTo>
                    <a:pt x="1406" y="0"/>
                    <a:pt x="1321" y="8"/>
                    <a:pt x="1235" y="26"/>
                  </a:cubicBezTo>
                  <a:cubicBezTo>
                    <a:pt x="447" y="185"/>
                    <a:pt x="0" y="1016"/>
                    <a:pt x="298" y="1761"/>
                  </a:cubicBezTo>
                  <a:lnTo>
                    <a:pt x="2652" y="1761"/>
                  </a:lnTo>
                  <a:cubicBezTo>
                    <a:pt x="2716" y="1602"/>
                    <a:pt x="2748" y="1442"/>
                    <a:pt x="2758" y="1272"/>
                  </a:cubicBezTo>
                  <a:cubicBezTo>
                    <a:pt x="2749" y="560"/>
                    <a:pt x="2172" y="0"/>
                    <a:pt x="1489" y="0"/>
                  </a:cubicBez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42"/>
            <p:cNvSpPr/>
            <p:nvPr/>
          </p:nvSpPr>
          <p:spPr>
            <a:xfrm>
              <a:off x="4621475" y="6060313"/>
              <a:ext cx="51400" cy="61875"/>
            </a:xfrm>
            <a:custGeom>
              <a:avLst/>
              <a:gdLst/>
              <a:ahLst/>
              <a:cxnLst/>
              <a:rect l="l" t="t" r="r" b="b"/>
              <a:pathLst>
                <a:path w="2056" h="2475" extrusionOk="0">
                  <a:moveTo>
                    <a:pt x="842" y="1"/>
                  </a:moveTo>
                  <a:cubicBezTo>
                    <a:pt x="342" y="182"/>
                    <a:pt x="1" y="661"/>
                    <a:pt x="1" y="1193"/>
                  </a:cubicBezTo>
                  <a:cubicBezTo>
                    <a:pt x="1" y="1953"/>
                    <a:pt x="619" y="2475"/>
                    <a:pt x="1279" y="2475"/>
                  </a:cubicBezTo>
                  <a:cubicBezTo>
                    <a:pt x="1544" y="2475"/>
                    <a:pt x="1815" y="2391"/>
                    <a:pt x="2056" y="2205"/>
                  </a:cubicBezTo>
                  <a:cubicBezTo>
                    <a:pt x="1939" y="1854"/>
                    <a:pt x="1811" y="1481"/>
                    <a:pt x="1673" y="1098"/>
                  </a:cubicBezTo>
                  <a:cubicBezTo>
                    <a:pt x="1492" y="672"/>
                    <a:pt x="1204" y="288"/>
                    <a:pt x="842" y="1"/>
                  </a:cubicBez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42"/>
            <p:cNvSpPr/>
            <p:nvPr/>
          </p:nvSpPr>
          <p:spPr>
            <a:xfrm>
              <a:off x="4397850" y="6085888"/>
              <a:ext cx="63650" cy="36225"/>
            </a:xfrm>
            <a:custGeom>
              <a:avLst/>
              <a:gdLst/>
              <a:ahLst/>
              <a:cxnLst/>
              <a:rect l="l" t="t" r="r" b="b"/>
              <a:pathLst>
                <a:path w="2546" h="1449" extrusionOk="0">
                  <a:moveTo>
                    <a:pt x="11" y="0"/>
                  </a:moveTo>
                  <a:cubicBezTo>
                    <a:pt x="1" y="64"/>
                    <a:pt x="1" y="117"/>
                    <a:pt x="1" y="170"/>
                  </a:cubicBezTo>
                  <a:cubicBezTo>
                    <a:pt x="1" y="873"/>
                    <a:pt x="565" y="1448"/>
                    <a:pt x="1268" y="1448"/>
                  </a:cubicBezTo>
                  <a:cubicBezTo>
                    <a:pt x="1971" y="1448"/>
                    <a:pt x="2546" y="873"/>
                    <a:pt x="2546" y="170"/>
                  </a:cubicBezTo>
                  <a:lnTo>
                    <a:pt x="2535" y="170"/>
                  </a:lnTo>
                  <a:lnTo>
                    <a:pt x="2535" y="53"/>
                  </a:lnTo>
                  <a:cubicBezTo>
                    <a:pt x="2216" y="75"/>
                    <a:pt x="1886" y="85"/>
                    <a:pt x="1556" y="85"/>
                  </a:cubicBezTo>
                  <a:cubicBezTo>
                    <a:pt x="1034" y="85"/>
                    <a:pt x="523" y="53"/>
                    <a:pt x="11" y="0"/>
                  </a:cubicBez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42"/>
            <p:cNvSpPr/>
            <p:nvPr/>
          </p:nvSpPr>
          <p:spPr>
            <a:xfrm>
              <a:off x="4509400" y="6065388"/>
              <a:ext cx="70300" cy="56950"/>
            </a:xfrm>
            <a:custGeom>
              <a:avLst/>
              <a:gdLst/>
              <a:ahLst/>
              <a:cxnLst/>
              <a:rect l="l" t="t" r="r" b="b"/>
              <a:pathLst>
                <a:path w="2812" h="2278" extrusionOk="0">
                  <a:moveTo>
                    <a:pt x="2077" y="0"/>
                  </a:moveTo>
                  <a:lnTo>
                    <a:pt x="2077" y="0"/>
                  </a:lnTo>
                  <a:cubicBezTo>
                    <a:pt x="1428" y="256"/>
                    <a:pt x="757" y="458"/>
                    <a:pt x="75" y="596"/>
                  </a:cubicBezTo>
                  <a:cubicBezTo>
                    <a:pt x="33" y="724"/>
                    <a:pt x="1" y="863"/>
                    <a:pt x="11" y="990"/>
                  </a:cubicBezTo>
                  <a:cubicBezTo>
                    <a:pt x="3" y="1736"/>
                    <a:pt x="607" y="2277"/>
                    <a:pt x="1280" y="2277"/>
                  </a:cubicBezTo>
                  <a:cubicBezTo>
                    <a:pt x="1463" y="2277"/>
                    <a:pt x="1651" y="2237"/>
                    <a:pt x="1832" y="2151"/>
                  </a:cubicBezTo>
                  <a:cubicBezTo>
                    <a:pt x="2684" y="1736"/>
                    <a:pt x="2812" y="586"/>
                    <a:pt x="2077" y="0"/>
                  </a:cubicBez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42"/>
            <p:cNvSpPr/>
            <p:nvPr/>
          </p:nvSpPr>
          <p:spPr>
            <a:xfrm>
              <a:off x="4332900" y="6144613"/>
              <a:ext cx="68975" cy="44050"/>
            </a:xfrm>
            <a:custGeom>
              <a:avLst/>
              <a:gdLst/>
              <a:ahLst/>
              <a:cxnLst/>
              <a:rect l="l" t="t" r="r" b="b"/>
              <a:pathLst>
                <a:path w="2759" h="1762" extrusionOk="0">
                  <a:moveTo>
                    <a:pt x="1490" y="0"/>
                  </a:moveTo>
                  <a:cubicBezTo>
                    <a:pt x="1406" y="0"/>
                    <a:pt x="1321" y="8"/>
                    <a:pt x="1236" y="26"/>
                  </a:cubicBezTo>
                  <a:cubicBezTo>
                    <a:pt x="448" y="185"/>
                    <a:pt x="1" y="1016"/>
                    <a:pt x="299" y="1761"/>
                  </a:cubicBezTo>
                  <a:lnTo>
                    <a:pt x="2663" y="1761"/>
                  </a:lnTo>
                  <a:cubicBezTo>
                    <a:pt x="2727" y="1602"/>
                    <a:pt x="2759" y="1442"/>
                    <a:pt x="2759" y="1272"/>
                  </a:cubicBezTo>
                  <a:cubicBezTo>
                    <a:pt x="2759" y="560"/>
                    <a:pt x="2175" y="0"/>
                    <a:pt x="1490" y="0"/>
                  </a:cubicBez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42"/>
            <p:cNvSpPr/>
            <p:nvPr/>
          </p:nvSpPr>
          <p:spPr>
            <a:xfrm>
              <a:off x="4499300" y="5789438"/>
              <a:ext cx="52200" cy="59900"/>
            </a:xfrm>
            <a:custGeom>
              <a:avLst/>
              <a:gdLst/>
              <a:ahLst/>
              <a:cxnLst/>
              <a:rect l="l" t="t" r="r" b="b"/>
              <a:pathLst>
                <a:path w="2088" h="2396" extrusionOk="0">
                  <a:moveTo>
                    <a:pt x="1067" y="1"/>
                  </a:moveTo>
                  <a:cubicBezTo>
                    <a:pt x="825" y="1"/>
                    <a:pt x="466" y="110"/>
                    <a:pt x="277" y="698"/>
                  </a:cubicBezTo>
                  <a:cubicBezTo>
                    <a:pt x="0" y="1603"/>
                    <a:pt x="266" y="2285"/>
                    <a:pt x="788" y="2370"/>
                  </a:cubicBezTo>
                  <a:cubicBezTo>
                    <a:pt x="847" y="2387"/>
                    <a:pt x="906" y="2396"/>
                    <a:pt x="965" y="2396"/>
                  </a:cubicBezTo>
                  <a:cubicBezTo>
                    <a:pt x="1419" y="2396"/>
                    <a:pt x="1856" y="1900"/>
                    <a:pt x="1959" y="1071"/>
                  </a:cubicBezTo>
                  <a:cubicBezTo>
                    <a:pt x="2087" y="145"/>
                    <a:pt x="1374" y="59"/>
                    <a:pt x="1310" y="38"/>
                  </a:cubicBezTo>
                  <a:cubicBezTo>
                    <a:pt x="1288" y="31"/>
                    <a:pt x="1193" y="1"/>
                    <a:pt x="1067" y="1"/>
                  </a:cubicBezTo>
                  <a:close/>
                </a:path>
              </a:pathLst>
            </a:custGeom>
            <a:solidFill>
              <a:srgbClr val="E49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42"/>
            <p:cNvSpPr/>
            <p:nvPr/>
          </p:nvSpPr>
          <p:spPr>
            <a:xfrm>
              <a:off x="4331800" y="5679863"/>
              <a:ext cx="198150" cy="251225"/>
            </a:xfrm>
            <a:custGeom>
              <a:avLst/>
              <a:gdLst/>
              <a:ahLst/>
              <a:cxnLst/>
              <a:rect l="l" t="t" r="r" b="b"/>
              <a:pathLst>
                <a:path w="7926" h="10049" extrusionOk="0">
                  <a:moveTo>
                    <a:pt x="3709" y="0"/>
                  </a:moveTo>
                  <a:cubicBezTo>
                    <a:pt x="2916" y="0"/>
                    <a:pt x="665" y="307"/>
                    <a:pt x="353" y="3676"/>
                  </a:cubicBezTo>
                  <a:cubicBezTo>
                    <a:pt x="1" y="7514"/>
                    <a:pt x="1659" y="10049"/>
                    <a:pt x="3793" y="10049"/>
                  </a:cubicBezTo>
                  <a:cubicBezTo>
                    <a:pt x="3849" y="10049"/>
                    <a:pt x="3906" y="10047"/>
                    <a:pt x="3963" y="10044"/>
                  </a:cubicBezTo>
                  <a:cubicBezTo>
                    <a:pt x="4020" y="10047"/>
                    <a:pt x="4077" y="10049"/>
                    <a:pt x="4133" y="10049"/>
                  </a:cubicBezTo>
                  <a:cubicBezTo>
                    <a:pt x="6267" y="10049"/>
                    <a:pt x="7926" y="7514"/>
                    <a:pt x="7573" y="3676"/>
                  </a:cubicBezTo>
                  <a:cubicBezTo>
                    <a:pt x="7270" y="307"/>
                    <a:pt x="5021" y="0"/>
                    <a:pt x="4222" y="0"/>
                  </a:cubicBezTo>
                  <a:cubicBezTo>
                    <a:pt x="4094" y="0"/>
                    <a:pt x="4003" y="8"/>
                    <a:pt x="3963" y="12"/>
                  </a:cubicBezTo>
                  <a:cubicBezTo>
                    <a:pt x="3925" y="8"/>
                    <a:pt x="3836" y="0"/>
                    <a:pt x="3709" y="0"/>
                  </a:cubicBezTo>
                  <a:close/>
                </a:path>
              </a:pathLst>
            </a:custGeom>
            <a:solidFill>
              <a:srgbClr val="F7B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42"/>
            <p:cNvSpPr/>
            <p:nvPr/>
          </p:nvSpPr>
          <p:spPr>
            <a:xfrm>
              <a:off x="4435650" y="5805288"/>
              <a:ext cx="12825" cy="49275"/>
            </a:xfrm>
            <a:custGeom>
              <a:avLst/>
              <a:gdLst/>
              <a:ahLst/>
              <a:cxnLst/>
              <a:rect l="l" t="t" r="r" b="b"/>
              <a:pathLst>
                <a:path w="513" h="1971" extrusionOk="0">
                  <a:moveTo>
                    <a:pt x="235" y="0"/>
                  </a:moveTo>
                  <a:cubicBezTo>
                    <a:pt x="235" y="256"/>
                    <a:pt x="246" y="522"/>
                    <a:pt x="278" y="778"/>
                  </a:cubicBezTo>
                  <a:cubicBezTo>
                    <a:pt x="298" y="1034"/>
                    <a:pt x="339" y="1280"/>
                    <a:pt x="389" y="1526"/>
                  </a:cubicBezTo>
                  <a:lnTo>
                    <a:pt x="389" y="1526"/>
                  </a:lnTo>
                  <a:cubicBezTo>
                    <a:pt x="317" y="1593"/>
                    <a:pt x="260" y="1660"/>
                    <a:pt x="203" y="1736"/>
                  </a:cubicBezTo>
                  <a:cubicBezTo>
                    <a:pt x="139" y="1811"/>
                    <a:pt x="65" y="1885"/>
                    <a:pt x="1" y="1970"/>
                  </a:cubicBezTo>
                  <a:cubicBezTo>
                    <a:pt x="86" y="1917"/>
                    <a:pt x="171" y="1853"/>
                    <a:pt x="257" y="1789"/>
                  </a:cubicBezTo>
                  <a:cubicBezTo>
                    <a:pt x="331" y="1725"/>
                    <a:pt x="416" y="1662"/>
                    <a:pt x="491" y="1587"/>
                  </a:cubicBezTo>
                  <a:lnTo>
                    <a:pt x="512" y="1576"/>
                  </a:lnTo>
                  <a:lnTo>
                    <a:pt x="512" y="1544"/>
                  </a:lnTo>
                  <a:cubicBezTo>
                    <a:pt x="491" y="1278"/>
                    <a:pt x="459" y="1023"/>
                    <a:pt x="416" y="767"/>
                  </a:cubicBezTo>
                  <a:cubicBezTo>
                    <a:pt x="374" y="501"/>
                    <a:pt x="310" y="245"/>
                    <a:pt x="235" y="0"/>
                  </a:cubicBezTo>
                  <a:close/>
                </a:path>
              </a:pathLst>
            </a:custGeom>
            <a:solidFill>
              <a:srgbClr val="E49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42"/>
            <p:cNvSpPr/>
            <p:nvPr/>
          </p:nvSpPr>
          <p:spPr>
            <a:xfrm>
              <a:off x="4387750" y="5868113"/>
              <a:ext cx="88400" cy="15650"/>
            </a:xfrm>
            <a:custGeom>
              <a:avLst/>
              <a:gdLst/>
              <a:ahLst/>
              <a:cxnLst/>
              <a:rect l="l" t="t" r="r" b="b"/>
              <a:pathLst>
                <a:path w="3536" h="626" extrusionOk="0">
                  <a:moveTo>
                    <a:pt x="3536" y="0"/>
                  </a:moveTo>
                  <a:lnTo>
                    <a:pt x="0" y="32"/>
                  </a:lnTo>
                  <a:cubicBezTo>
                    <a:pt x="696" y="476"/>
                    <a:pt x="1315" y="625"/>
                    <a:pt x="1834" y="625"/>
                  </a:cubicBezTo>
                  <a:cubicBezTo>
                    <a:pt x="2896" y="625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42"/>
            <p:cNvSpPr/>
            <p:nvPr/>
          </p:nvSpPr>
          <p:spPr>
            <a:xfrm>
              <a:off x="4410375" y="5880363"/>
              <a:ext cx="57250" cy="14100"/>
            </a:xfrm>
            <a:custGeom>
              <a:avLst/>
              <a:gdLst/>
              <a:ahLst/>
              <a:cxnLst/>
              <a:rect l="l" t="t" r="r" b="b"/>
              <a:pathLst>
                <a:path w="2290" h="564" extrusionOk="0">
                  <a:moveTo>
                    <a:pt x="2290" y="0"/>
                  </a:moveTo>
                  <a:cubicBezTo>
                    <a:pt x="1960" y="224"/>
                    <a:pt x="1576" y="362"/>
                    <a:pt x="1182" y="405"/>
                  </a:cubicBezTo>
                  <a:cubicBezTo>
                    <a:pt x="1106" y="411"/>
                    <a:pt x="1029" y="414"/>
                    <a:pt x="953" y="414"/>
                  </a:cubicBezTo>
                  <a:cubicBezTo>
                    <a:pt x="629" y="414"/>
                    <a:pt x="311" y="359"/>
                    <a:pt x="0" y="256"/>
                  </a:cubicBezTo>
                  <a:lnTo>
                    <a:pt x="0" y="256"/>
                  </a:lnTo>
                  <a:cubicBezTo>
                    <a:pt x="301" y="456"/>
                    <a:pt x="656" y="563"/>
                    <a:pt x="1013" y="563"/>
                  </a:cubicBezTo>
                  <a:cubicBezTo>
                    <a:pt x="1073" y="563"/>
                    <a:pt x="1133" y="560"/>
                    <a:pt x="1193" y="554"/>
                  </a:cubicBezTo>
                  <a:cubicBezTo>
                    <a:pt x="1406" y="533"/>
                    <a:pt x="1608" y="469"/>
                    <a:pt x="1800" y="373"/>
                  </a:cubicBezTo>
                  <a:cubicBezTo>
                    <a:pt x="1981" y="288"/>
                    <a:pt x="2151" y="149"/>
                    <a:pt x="2290" y="0"/>
                  </a:cubicBezTo>
                  <a:close/>
                </a:path>
              </a:pathLst>
            </a:custGeom>
            <a:solidFill>
              <a:srgbClr val="E49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42"/>
            <p:cNvSpPr/>
            <p:nvPr/>
          </p:nvSpPr>
          <p:spPr>
            <a:xfrm>
              <a:off x="4384550" y="5793313"/>
              <a:ext cx="12275" cy="26650"/>
            </a:xfrm>
            <a:custGeom>
              <a:avLst/>
              <a:gdLst/>
              <a:ahLst/>
              <a:cxnLst/>
              <a:rect l="l" t="t" r="r" b="b"/>
              <a:pathLst>
                <a:path w="491" h="1066" extrusionOk="0">
                  <a:moveTo>
                    <a:pt x="245" y="0"/>
                  </a:moveTo>
                  <a:cubicBezTo>
                    <a:pt x="118" y="0"/>
                    <a:pt x="0" y="245"/>
                    <a:pt x="0" y="533"/>
                  </a:cubicBezTo>
                  <a:cubicBezTo>
                    <a:pt x="0" y="831"/>
                    <a:pt x="118" y="1065"/>
                    <a:pt x="245" y="1065"/>
                  </a:cubicBezTo>
                  <a:cubicBezTo>
                    <a:pt x="384" y="1065"/>
                    <a:pt x="490" y="831"/>
                    <a:pt x="490" y="533"/>
                  </a:cubicBezTo>
                  <a:cubicBezTo>
                    <a:pt x="490" y="245"/>
                    <a:pt x="384" y="0"/>
                    <a:pt x="245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42"/>
            <p:cNvSpPr/>
            <p:nvPr/>
          </p:nvSpPr>
          <p:spPr>
            <a:xfrm>
              <a:off x="4468675" y="5793313"/>
              <a:ext cx="12000" cy="26650"/>
            </a:xfrm>
            <a:custGeom>
              <a:avLst/>
              <a:gdLst/>
              <a:ahLst/>
              <a:cxnLst/>
              <a:rect l="l" t="t" r="r" b="b"/>
              <a:pathLst>
                <a:path w="480" h="1066" extrusionOk="0">
                  <a:moveTo>
                    <a:pt x="235" y="0"/>
                  </a:moveTo>
                  <a:cubicBezTo>
                    <a:pt x="107" y="0"/>
                    <a:pt x="0" y="245"/>
                    <a:pt x="0" y="533"/>
                  </a:cubicBezTo>
                  <a:cubicBezTo>
                    <a:pt x="0" y="831"/>
                    <a:pt x="107" y="1065"/>
                    <a:pt x="235" y="1065"/>
                  </a:cubicBezTo>
                  <a:cubicBezTo>
                    <a:pt x="373" y="1065"/>
                    <a:pt x="480" y="831"/>
                    <a:pt x="480" y="533"/>
                  </a:cubicBezTo>
                  <a:cubicBezTo>
                    <a:pt x="480" y="245"/>
                    <a:pt x="373" y="0"/>
                    <a:pt x="235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42"/>
            <p:cNvSpPr/>
            <p:nvPr/>
          </p:nvSpPr>
          <p:spPr>
            <a:xfrm>
              <a:off x="4369650" y="5769488"/>
              <a:ext cx="42600" cy="15600"/>
            </a:xfrm>
            <a:custGeom>
              <a:avLst/>
              <a:gdLst/>
              <a:ahLst/>
              <a:cxnLst/>
              <a:rect l="l" t="t" r="r" b="b"/>
              <a:pathLst>
                <a:path w="1704" h="624" extrusionOk="0">
                  <a:moveTo>
                    <a:pt x="914" y="1"/>
                  </a:moveTo>
                  <a:cubicBezTo>
                    <a:pt x="887" y="1"/>
                    <a:pt x="859" y="2"/>
                    <a:pt x="831" y="5"/>
                  </a:cubicBezTo>
                  <a:cubicBezTo>
                    <a:pt x="639" y="27"/>
                    <a:pt x="469" y="91"/>
                    <a:pt x="320" y="208"/>
                  </a:cubicBezTo>
                  <a:cubicBezTo>
                    <a:pt x="181" y="314"/>
                    <a:pt x="64" y="463"/>
                    <a:pt x="0" y="623"/>
                  </a:cubicBezTo>
                  <a:cubicBezTo>
                    <a:pt x="138" y="538"/>
                    <a:pt x="288" y="463"/>
                    <a:pt x="437" y="399"/>
                  </a:cubicBezTo>
                  <a:cubicBezTo>
                    <a:pt x="564" y="336"/>
                    <a:pt x="714" y="304"/>
                    <a:pt x="852" y="282"/>
                  </a:cubicBezTo>
                  <a:cubicBezTo>
                    <a:pt x="875" y="281"/>
                    <a:pt x="898" y="280"/>
                    <a:pt x="922" y="280"/>
                  </a:cubicBezTo>
                  <a:cubicBezTo>
                    <a:pt x="1039" y="280"/>
                    <a:pt x="1161" y="302"/>
                    <a:pt x="1267" y="346"/>
                  </a:cubicBezTo>
                  <a:cubicBezTo>
                    <a:pt x="1342" y="367"/>
                    <a:pt x="1416" y="399"/>
                    <a:pt x="1480" y="431"/>
                  </a:cubicBezTo>
                  <a:cubicBezTo>
                    <a:pt x="1555" y="463"/>
                    <a:pt x="1619" y="517"/>
                    <a:pt x="1704" y="549"/>
                  </a:cubicBezTo>
                  <a:cubicBezTo>
                    <a:pt x="1661" y="474"/>
                    <a:pt x="1619" y="399"/>
                    <a:pt x="1565" y="325"/>
                  </a:cubicBezTo>
                  <a:cubicBezTo>
                    <a:pt x="1512" y="261"/>
                    <a:pt x="1448" y="197"/>
                    <a:pt x="1374" y="144"/>
                  </a:cubicBezTo>
                  <a:cubicBezTo>
                    <a:pt x="1237" y="53"/>
                    <a:pt x="1078" y="1"/>
                    <a:pt x="914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42"/>
            <p:cNvSpPr/>
            <p:nvPr/>
          </p:nvSpPr>
          <p:spPr>
            <a:xfrm>
              <a:off x="4454025" y="5769488"/>
              <a:ext cx="42625" cy="15600"/>
            </a:xfrm>
            <a:custGeom>
              <a:avLst/>
              <a:gdLst/>
              <a:ahLst/>
              <a:cxnLst/>
              <a:rect l="l" t="t" r="r" b="b"/>
              <a:pathLst>
                <a:path w="1705" h="624" extrusionOk="0">
                  <a:moveTo>
                    <a:pt x="915" y="1"/>
                  </a:moveTo>
                  <a:cubicBezTo>
                    <a:pt x="887" y="1"/>
                    <a:pt x="859" y="2"/>
                    <a:pt x="831" y="5"/>
                  </a:cubicBezTo>
                  <a:cubicBezTo>
                    <a:pt x="650" y="27"/>
                    <a:pt x="469" y="91"/>
                    <a:pt x="320" y="208"/>
                  </a:cubicBezTo>
                  <a:cubicBezTo>
                    <a:pt x="182" y="314"/>
                    <a:pt x="75" y="463"/>
                    <a:pt x="1" y="623"/>
                  </a:cubicBezTo>
                  <a:cubicBezTo>
                    <a:pt x="150" y="538"/>
                    <a:pt x="288" y="463"/>
                    <a:pt x="437" y="399"/>
                  </a:cubicBezTo>
                  <a:cubicBezTo>
                    <a:pt x="576" y="336"/>
                    <a:pt x="714" y="304"/>
                    <a:pt x="853" y="282"/>
                  </a:cubicBezTo>
                  <a:cubicBezTo>
                    <a:pt x="877" y="281"/>
                    <a:pt x="902" y="280"/>
                    <a:pt x="926" y="280"/>
                  </a:cubicBezTo>
                  <a:cubicBezTo>
                    <a:pt x="1048" y="280"/>
                    <a:pt x="1161" y="302"/>
                    <a:pt x="1268" y="346"/>
                  </a:cubicBezTo>
                  <a:cubicBezTo>
                    <a:pt x="1342" y="367"/>
                    <a:pt x="1417" y="399"/>
                    <a:pt x="1481" y="431"/>
                  </a:cubicBezTo>
                  <a:cubicBezTo>
                    <a:pt x="1555" y="463"/>
                    <a:pt x="1619" y="517"/>
                    <a:pt x="1705" y="549"/>
                  </a:cubicBezTo>
                  <a:cubicBezTo>
                    <a:pt x="1673" y="474"/>
                    <a:pt x="1630" y="399"/>
                    <a:pt x="1577" y="325"/>
                  </a:cubicBezTo>
                  <a:cubicBezTo>
                    <a:pt x="1513" y="261"/>
                    <a:pt x="1449" y="197"/>
                    <a:pt x="1374" y="144"/>
                  </a:cubicBezTo>
                  <a:cubicBezTo>
                    <a:pt x="1238" y="53"/>
                    <a:pt x="1078" y="1"/>
                    <a:pt x="915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42"/>
            <p:cNvSpPr/>
            <p:nvPr/>
          </p:nvSpPr>
          <p:spPr>
            <a:xfrm>
              <a:off x="4364325" y="5647613"/>
              <a:ext cx="191950" cy="261775"/>
            </a:xfrm>
            <a:custGeom>
              <a:avLst/>
              <a:gdLst/>
              <a:ahLst/>
              <a:cxnLst/>
              <a:rect l="l" t="t" r="r" b="b"/>
              <a:pathLst>
                <a:path w="7678" h="10471" extrusionOk="0">
                  <a:moveTo>
                    <a:pt x="2798" y="0"/>
                  </a:moveTo>
                  <a:cubicBezTo>
                    <a:pt x="2228" y="0"/>
                    <a:pt x="1709" y="118"/>
                    <a:pt x="1321" y="312"/>
                  </a:cubicBezTo>
                  <a:cubicBezTo>
                    <a:pt x="0" y="983"/>
                    <a:pt x="266" y="1952"/>
                    <a:pt x="266" y="1952"/>
                  </a:cubicBezTo>
                  <a:cubicBezTo>
                    <a:pt x="266" y="1952"/>
                    <a:pt x="351" y="4423"/>
                    <a:pt x="3312" y="4870"/>
                  </a:cubicBezTo>
                  <a:lnTo>
                    <a:pt x="2290" y="3666"/>
                  </a:lnTo>
                  <a:lnTo>
                    <a:pt x="2290" y="3666"/>
                  </a:lnTo>
                  <a:cubicBezTo>
                    <a:pt x="2290" y="3667"/>
                    <a:pt x="3529" y="4747"/>
                    <a:pt x="4988" y="4747"/>
                  </a:cubicBezTo>
                  <a:cubicBezTo>
                    <a:pt x="5088" y="4747"/>
                    <a:pt x="5190" y="4742"/>
                    <a:pt x="5293" y="4731"/>
                  </a:cubicBezTo>
                  <a:cubicBezTo>
                    <a:pt x="5080" y="4135"/>
                    <a:pt x="4717" y="3603"/>
                    <a:pt x="4228" y="3187"/>
                  </a:cubicBezTo>
                  <a:lnTo>
                    <a:pt x="4228" y="3187"/>
                  </a:lnTo>
                  <a:cubicBezTo>
                    <a:pt x="4228" y="3188"/>
                    <a:pt x="7369" y="4551"/>
                    <a:pt x="5378" y="10471"/>
                  </a:cubicBezTo>
                  <a:cubicBezTo>
                    <a:pt x="5378" y="10471"/>
                    <a:pt x="7678" y="7606"/>
                    <a:pt x="7103" y="4114"/>
                  </a:cubicBezTo>
                  <a:cubicBezTo>
                    <a:pt x="6594" y="1021"/>
                    <a:pt x="4477" y="0"/>
                    <a:pt x="2798" y="0"/>
                  </a:cubicBez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42"/>
            <p:cNvSpPr/>
            <p:nvPr/>
          </p:nvSpPr>
          <p:spPr>
            <a:xfrm>
              <a:off x="4287900" y="5671763"/>
              <a:ext cx="141400" cy="257600"/>
            </a:xfrm>
            <a:custGeom>
              <a:avLst/>
              <a:gdLst/>
              <a:ahLst/>
              <a:cxnLst/>
              <a:rect l="l" t="t" r="r" b="b"/>
              <a:pathLst>
                <a:path w="5656" h="10304" extrusionOk="0">
                  <a:moveTo>
                    <a:pt x="3302" y="0"/>
                  </a:moveTo>
                  <a:cubicBezTo>
                    <a:pt x="2565" y="0"/>
                    <a:pt x="1216" y="355"/>
                    <a:pt x="672" y="2796"/>
                  </a:cubicBezTo>
                  <a:cubicBezTo>
                    <a:pt x="1" y="5757"/>
                    <a:pt x="1332" y="8493"/>
                    <a:pt x="3632" y="10304"/>
                  </a:cubicBezTo>
                  <a:cubicBezTo>
                    <a:pt x="3632" y="10304"/>
                    <a:pt x="2301" y="9015"/>
                    <a:pt x="2216" y="5757"/>
                  </a:cubicBezTo>
                  <a:cubicBezTo>
                    <a:pt x="2131" y="2488"/>
                    <a:pt x="4154" y="901"/>
                    <a:pt x="4910" y="592"/>
                  </a:cubicBezTo>
                  <a:cubicBezTo>
                    <a:pt x="5655" y="283"/>
                    <a:pt x="3802" y="60"/>
                    <a:pt x="3802" y="60"/>
                  </a:cubicBezTo>
                  <a:cubicBezTo>
                    <a:pt x="3802" y="60"/>
                    <a:pt x="3604" y="0"/>
                    <a:pt x="3302" y="0"/>
                  </a:cubicBez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42"/>
            <p:cNvSpPr/>
            <p:nvPr/>
          </p:nvSpPr>
          <p:spPr>
            <a:xfrm>
              <a:off x="4499025" y="5723563"/>
              <a:ext cx="57250" cy="185825"/>
            </a:xfrm>
            <a:custGeom>
              <a:avLst/>
              <a:gdLst/>
              <a:ahLst/>
              <a:cxnLst/>
              <a:rect l="l" t="t" r="r" b="b"/>
              <a:pathLst>
                <a:path w="2290" h="7433" extrusionOk="0">
                  <a:moveTo>
                    <a:pt x="1449" y="0"/>
                  </a:moveTo>
                  <a:cubicBezTo>
                    <a:pt x="1257" y="810"/>
                    <a:pt x="906" y="1587"/>
                    <a:pt x="448" y="2279"/>
                  </a:cubicBezTo>
                  <a:cubicBezTo>
                    <a:pt x="767" y="3397"/>
                    <a:pt x="799" y="5048"/>
                    <a:pt x="0" y="7433"/>
                  </a:cubicBezTo>
                  <a:cubicBezTo>
                    <a:pt x="0" y="7433"/>
                    <a:pt x="2290" y="4568"/>
                    <a:pt x="1715" y="1076"/>
                  </a:cubicBezTo>
                  <a:cubicBezTo>
                    <a:pt x="1662" y="714"/>
                    <a:pt x="1576" y="352"/>
                    <a:pt x="1449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42"/>
            <p:cNvSpPr/>
            <p:nvPr/>
          </p:nvSpPr>
          <p:spPr>
            <a:xfrm>
              <a:off x="4287900" y="5730488"/>
              <a:ext cx="90825" cy="198875"/>
            </a:xfrm>
            <a:custGeom>
              <a:avLst/>
              <a:gdLst/>
              <a:ahLst/>
              <a:cxnLst/>
              <a:rect l="l" t="t" r="r" b="b"/>
              <a:pathLst>
                <a:path w="3633" h="7955" extrusionOk="0">
                  <a:moveTo>
                    <a:pt x="789" y="0"/>
                  </a:moveTo>
                  <a:cubicBezTo>
                    <a:pt x="746" y="139"/>
                    <a:pt x="704" y="288"/>
                    <a:pt x="672" y="447"/>
                  </a:cubicBezTo>
                  <a:cubicBezTo>
                    <a:pt x="1" y="3408"/>
                    <a:pt x="1332" y="6144"/>
                    <a:pt x="3632" y="7955"/>
                  </a:cubicBezTo>
                  <a:cubicBezTo>
                    <a:pt x="3632" y="7955"/>
                    <a:pt x="2301" y="6677"/>
                    <a:pt x="2216" y="3408"/>
                  </a:cubicBezTo>
                  <a:cubicBezTo>
                    <a:pt x="2195" y="2747"/>
                    <a:pt x="2269" y="2087"/>
                    <a:pt x="2439" y="1448"/>
                  </a:cubicBezTo>
                  <a:cubicBezTo>
                    <a:pt x="2365" y="1395"/>
                    <a:pt x="2290" y="1352"/>
                    <a:pt x="2216" y="1299"/>
                  </a:cubicBezTo>
                  <a:cubicBezTo>
                    <a:pt x="1683" y="948"/>
                    <a:pt x="1183" y="575"/>
                    <a:pt x="821" y="43"/>
                  </a:cubicBezTo>
                  <a:lnTo>
                    <a:pt x="789" y="0"/>
                  </a:ln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42"/>
            <p:cNvSpPr/>
            <p:nvPr/>
          </p:nvSpPr>
          <p:spPr>
            <a:xfrm>
              <a:off x="4315600" y="5795438"/>
              <a:ext cx="21050" cy="53000"/>
            </a:xfrm>
            <a:custGeom>
              <a:avLst/>
              <a:gdLst/>
              <a:ahLst/>
              <a:cxnLst/>
              <a:rect l="l" t="t" r="r" b="b"/>
              <a:pathLst>
                <a:path w="842" h="2120" extrusionOk="0">
                  <a:moveTo>
                    <a:pt x="277" y="0"/>
                  </a:moveTo>
                  <a:cubicBezTo>
                    <a:pt x="128" y="149"/>
                    <a:pt x="0" y="405"/>
                    <a:pt x="54" y="842"/>
                  </a:cubicBezTo>
                  <a:cubicBezTo>
                    <a:pt x="149" y="1534"/>
                    <a:pt x="469" y="1992"/>
                    <a:pt x="842" y="2119"/>
                  </a:cubicBezTo>
                  <a:cubicBezTo>
                    <a:pt x="618" y="1427"/>
                    <a:pt x="426" y="714"/>
                    <a:pt x="277" y="0"/>
                  </a:cubicBezTo>
                  <a:close/>
                </a:path>
              </a:pathLst>
            </a:custGeom>
            <a:solidFill>
              <a:srgbClr val="E49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9" name="Google Shape;2099;p42"/>
          <p:cNvGrpSpPr/>
          <p:nvPr/>
        </p:nvGrpSpPr>
        <p:grpSpPr>
          <a:xfrm>
            <a:off x="5264443" y="2752721"/>
            <a:ext cx="733979" cy="786370"/>
            <a:chOff x="3610650" y="5636863"/>
            <a:chExt cx="508225" cy="551800"/>
          </a:xfrm>
        </p:grpSpPr>
        <p:sp>
          <p:nvSpPr>
            <p:cNvPr id="2100" name="Google Shape;2100;p42"/>
            <p:cNvSpPr/>
            <p:nvPr/>
          </p:nvSpPr>
          <p:spPr>
            <a:xfrm>
              <a:off x="3842800" y="5661663"/>
              <a:ext cx="224700" cy="379775"/>
            </a:xfrm>
            <a:custGeom>
              <a:avLst/>
              <a:gdLst/>
              <a:ahLst/>
              <a:cxnLst/>
              <a:rect l="l" t="t" r="r" b="b"/>
              <a:pathLst>
                <a:path w="8988" h="15191" extrusionOk="0">
                  <a:moveTo>
                    <a:pt x="1980" y="0"/>
                  </a:moveTo>
                  <a:cubicBezTo>
                    <a:pt x="1043" y="0"/>
                    <a:pt x="245" y="357"/>
                    <a:pt x="245" y="357"/>
                  </a:cubicBezTo>
                  <a:lnTo>
                    <a:pt x="0" y="1220"/>
                  </a:lnTo>
                  <a:lnTo>
                    <a:pt x="1864" y="1326"/>
                  </a:lnTo>
                  <a:cubicBezTo>
                    <a:pt x="1899" y="1322"/>
                    <a:pt x="1934" y="1321"/>
                    <a:pt x="1969" y="1321"/>
                  </a:cubicBezTo>
                  <a:cubicBezTo>
                    <a:pt x="3974" y="1321"/>
                    <a:pt x="5221" y="7227"/>
                    <a:pt x="4760" y="9728"/>
                  </a:cubicBezTo>
                  <a:cubicBezTo>
                    <a:pt x="4292" y="12273"/>
                    <a:pt x="5868" y="15191"/>
                    <a:pt x="5868" y="15191"/>
                  </a:cubicBezTo>
                  <a:cubicBezTo>
                    <a:pt x="5250" y="13870"/>
                    <a:pt x="8285" y="13444"/>
                    <a:pt x="7561" y="11666"/>
                  </a:cubicBezTo>
                  <a:cubicBezTo>
                    <a:pt x="6837" y="9877"/>
                    <a:pt x="7539" y="9984"/>
                    <a:pt x="8264" y="8716"/>
                  </a:cubicBezTo>
                  <a:cubicBezTo>
                    <a:pt x="8988" y="7438"/>
                    <a:pt x="8019" y="6107"/>
                    <a:pt x="6783" y="4989"/>
                  </a:cubicBezTo>
                  <a:cubicBezTo>
                    <a:pt x="5537" y="3871"/>
                    <a:pt x="4664" y="1017"/>
                    <a:pt x="3312" y="304"/>
                  </a:cubicBezTo>
                  <a:cubicBezTo>
                    <a:pt x="2882" y="77"/>
                    <a:pt x="2416" y="0"/>
                    <a:pt x="1980" y="0"/>
                  </a:cubicBezTo>
                  <a:close/>
                </a:path>
              </a:pathLst>
            </a:custGeom>
            <a:solidFill>
              <a:srgbClr val="BD3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42"/>
            <p:cNvSpPr/>
            <p:nvPr/>
          </p:nvSpPr>
          <p:spPr>
            <a:xfrm>
              <a:off x="3860625" y="5636863"/>
              <a:ext cx="199150" cy="228850"/>
            </a:xfrm>
            <a:custGeom>
              <a:avLst/>
              <a:gdLst/>
              <a:ahLst/>
              <a:cxnLst/>
              <a:rect l="l" t="t" r="r" b="b"/>
              <a:pathLst>
                <a:path w="7966" h="9154" extrusionOk="0">
                  <a:moveTo>
                    <a:pt x="1353" y="1"/>
                  </a:moveTo>
                  <a:cubicBezTo>
                    <a:pt x="508" y="1"/>
                    <a:pt x="107" y="636"/>
                    <a:pt x="107" y="636"/>
                  </a:cubicBezTo>
                  <a:lnTo>
                    <a:pt x="1" y="1807"/>
                  </a:lnTo>
                  <a:lnTo>
                    <a:pt x="1971" y="2063"/>
                  </a:lnTo>
                  <a:cubicBezTo>
                    <a:pt x="1971" y="2063"/>
                    <a:pt x="5945" y="9154"/>
                    <a:pt x="7039" y="9154"/>
                  </a:cubicBezTo>
                  <a:cubicBezTo>
                    <a:pt x="7140" y="9154"/>
                    <a:pt x="7216" y="9094"/>
                    <a:pt x="7263" y="8963"/>
                  </a:cubicBezTo>
                  <a:cubicBezTo>
                    <a:pt x="7966" y="6982"/>
                    <a:pt x="6539" y="7131"/>
                    <a:pt x="7007" y="6333"/>
                  </a:cubicBezTo>
                  <a:cubicBezTo>
                    <a:pt x="7742" y="5044"/>
                    <a:pt x="7433" y="4214"/>
                    <a:pt x="5644" y="3330"/>
                  </a:cubicBezTo>
                  <a:cubicBezTo>
                    <a:pt x="4015" y="2531"/>
                    <a:pt x="3642" y="1094"/>
                    <a:pt x="2759" y="497"/>
                  </a:cubicBezTo>
                  <a:cubicBezTo>
                    <a:pt x="2198" y="128"/>
                    <a:pt x="1731" y="1"/>
                    <a:pt x="1353" y="1"/>
                  </a:cubicBezTo>
                  <a:close/>
                </a:path>
              </a:pathLst>
            </a:custGeom>
            <a:solidFill>
              <a:srgbClr val="C44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42"/>
            <p:cNvSpPr/>
            <p:nvPr/>
          </p:nvSpPr>
          <p:spPr>
            <a:xfrm>
              <a:off x="3881925" y="5786113"/>
              <a:ext cx="154175" cy="227100"/>
            </a:xfrm>
            <a:custGeom>
              <a:avLst/>
              <a:gdLst/>
              <a:ahLst/>
              <a:cxnLst/>
              <a:rect l="l" t="t" r="r" b="b"/>
              <a:pathLst>
                <a:path w="6167" h="9084" extrusionOk="0">
                  <a:moveTo>
                    <a:pt x="3131" y="1"/>
                  </a:moveTo>
                  <a:cubicBezTo>
                    <a:pt x="3131" y="1"/>
                    <a:pt x="1001" y="128"/>
                    <a:pt x="501" y="4462"/>
                  </a:cubicBezTo>
                  <a:cubicBezTo>
                    <a:pt x="0" y="8796"/>
                    <a:pt x="4100" y="9084"/>
                    <a:pt x="4100" y="9084"/>
                  </a:cubicBezTo>
                  <a:cubicBezTo>
                    <a:pt x="4100" y="9084"/>
                    <a:pt x="5783" y="8605"/>
                    <a:pt x="4910" y="6741"/>
                  </a:cubicBezTo>
                  <a:cubicBezTo>
                    <a:pt x="4036" y="4878"/>
                    <a:pt x="5282" y="4377"/>
                    <a:pt x="5719" y="3046"/>
                  </a:cubicBezTo>
                  <a:cubicBezTo>
                    <a:pt x="6166" y="1715"/>
                    <a:pt x="4760" y="586"/>
                    <a:pt x="4760" y="586"/>
                  </a:cubicBezTo>
                  <a:lnTo>
                    <a:pt x="3131" y="1"/>
                  </a:lnTo>
                  <a:close/>
                </a:path>
              </a:pathLst>
            </a:custGeom>
            <a:solidFill>
              <a:srgbClr val="BA4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42"/>
            <p:cNvSpPr/>
            <p:nvPr/>
          </p:nvSpPr>
          <p:spPr>
            <a:xfrm>
              <a:off x="3881925" y="5786113"/>
              <a:ext cx="154175" cy="227100"/>
            </a:xfrm>
            <a:custGeom>
              <a:avLst/>
              <a:gdLst/>
              <a:ahLst/>
              <a:cxnLst/>
              <a:rect l="l" t="t" r="r" b="b"/>
              <a:pathLst>
                <a:path w="6167" h="9084" extrusionOk="0">
                  <a:moveTo>
                    <a:pt x="3131" y="1"/>
                  </a:moveTo>
                  <a:cubicBezTo>
                    <a:pt x="3131" y="1"/>
                    <a:pt x="1001" y="128"/>
                    <a:pt x="501" y="4462"/>
                  </a:cubicBezTo>
                  <a:cubicBezTo>
                    <a:pt x="0" y="8796"/>
                    <a:pt x="4100" y="9084"/>
                    <a:pt x="4100" y="9084"/>
                  </a:cubicBezTo>
                  <a:cubicBezTo>
                    <a:pt x="4100" y="9084"/>
                    <a:pt x="5783" y="8605"/>
                    <a:pt x="4910" y="6741"/>
                  </a:cubicBezTo>
                  <a:cubicBezTo>
                    <a:pt x="4036" y="4878"/>
                    <a:pt x="5282" y="4377"/>
                    <a:pt x="5719" y="3046"/>
                  </a:cubicBezTo>
                  <a:cubicBezTo>
                    <a:pt x="6166" y="1715"/>
                    <a:pt x="4760" y="586"/>
                    <a:pt x="4760" y="586"/>
                  </a:cubicBezTo>
                  <a:lnTo>
                    <a:pt x="3131" y="1"/>
                  </a:lnTo>
                  <a:close/>
                </a:path>
              </a:pathLst>
            </a:custGeom>
            <a:solidFill>
              <a:srgbClr val="BD3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42"/>
            <p:cNvSpPr/>
            <p:nvPr/>
          </p:nvSpPr>
          <p:spPr>
            <a:xfrm>
              <a:off x="3656975" y="5720638"/>
              <a:ext cx="237300" cy="283975"/>
            </a:xfrm>
            <a:custGeom>
              <a:avLst/>
              <a:gdLst/>
              <a:ahLst/>
              <a:cxnLst/>
              <a:rect l="l" t="t" r="r" b="b"/>
              <a:pathLst>
                <a:path w="9492" h="11359" extrusionOk="0">
                  <a:moveTo>
                    <a:pt x="3333" y="0"/>
                  </a:moveTo>
                  <a:cubicBezTo>
                    <a:pt x="3333" y="0"/>
                    <a:pt x="1768" y="1502"/>
                    <a:pt x="1864" y="2971"/>
                  </a:cubicBezTo>
                  <a:cubicBezTo>
                    <a:pt x="1960" y="4430"/>
                    <a:pt x="1512" y="5527"/>
                    <a:pt x="756" y="6187"/>
                  </a:cubicBezTo>
                  <a:cubicBezTo>
                    <a:pt x="0" y="6837"/>
                    <a:pt x="32" y="8231"/>
                    <a:pt x="756" y="9051"/>
                  </a:cubicBezTo>
                  <a:cubicBezTo>
                    <a:pt x="522" y="8402"/>
                    <a:pt x="543" y="7678"/>
                    <a:pt x="820" y="7049"/>
                  </a:cubicBezTo>
                  <a:lnTo>
                    <a:pt x="820" y="7049"/>
                  </a:lnTo>
                  <a:cubicBezTo>
                    <a:pt x="820" y="7050"/>
                    <a:pt x="150" y="10830"/>
                    <a:pt x="3983" y="11288"/>
                  </a:cubicBezTo>
                  <a:cubicBezTo>
                    <a:pt x="3983" y="11288"/>
                    <a:pt x="3865" y="11239"/>
                    <a:pt x="3490" y="10260"/>
                  </a:cubicBezTo>
                  <a:lnTo>
                    <a:pt x="3490" y="10260"/>
                  </a:lnTo>
                  <a:cubicBezTo>
                    <a:pt x="3634" y="10549"/>
                    <a:pt x="4161" y="11219"/>
                    <a:pt x="5995" y="11352"/>
                  </a:cubicBezTo>
                  <a:cubicBezTo>
                    <a:pt x="6056" y="11356"/>
                    <a:pt x="6116" y="11358"/>
                    <a:pt x="6175" y="11358"/>
                  </a:cubicBezTo>
                  <a:cubicBezTo>
                    <a:pt x="8398" y="11358"/>
                    <a:pt x="9492" y="8272"/>
                    <a:pt x="8413" y="4973"/>
                  </a:cubicBezTo>
                  <a:cubicBezTo>
                    <a:pt x="7305" y="1576"/>
                    <a:pt x="5101" y="671"/>
                    <a:pt x="5101" y="671"/>
                  </a:cubicBezTo>
                  <a:lnTo>
                    <a:pt x="3333" y="0"/>
                  </a:lnTo>
                  <a:close/>
                </a:path>
              </a:pathLst>
            </a:custGeom>
            <a:solidFill>
              <a:srgbClr val="BD3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42"/>
            <p:cNvSpPr/>
            <p:nvPr/>
          </p:nvSpPr>
          <p:spPr>
            <a:xfrm>
              <a:off x="3610650" y="5909113"/>
              <a:ext cx="504500" cy="279550"/>
            </a:xfrm>
            <a:custGeom>
              <a:avLst/>
              <a:gdLst/>
              <a:ahLst/>
              <a:cxnLst/>
              <a:rect l="l" t="t" r="r" b="b"/>
              <a:pathLst>
                <a:path w="20180" h="11182" extrusionOk="0">
                  <a:moveTo>
                    <a:pt x="8306" y="0"/>
                  </a:moveTo>
                  <a:cubicBezTo>
                    <a:pt x="8306" y="0"/>
                    <a:pt x="8658" y="2620"/>
                    <a:pt x="7572" y="3419"/>
                  </a:cubicBezTo>
                  <a:cubicBezTo>
                    <a:pt x="6720" y="4026"/>
                    <a:pt x="1885" y="5048"/>
                    <a:pt x="1086" y="7178"/>
                  </a:cubicBezTo>
                  <a:cubicBezTo>
                    <a:pt x="607" y="8477"/>
                    <a:pt x="245" y="9818"/>
                    <a:pt x="0" y="11181"/>
                  </a:cubicBezTo>
                  <a:lnTo>
                    <a:pt x="20180" y="11181"/>
                  </a:lnTo>
                  <a:cubicBezTo>
                    <a:pt x="19946" y="9818"/>
                    <a:pt x="19573" y="8477"/>
                    <a:pt x="19094" y="7178"/>
                  </a:cubicBezTo>
                  <a:cubicBezTo>
                    <a:pt x="18295" y="5048"/>
                    <a:pt x="13460" y="4026"/>
                    <a:pt x="12619" y="3419"/>
                  </a:cubicBezTo>
                  <a:cubicBezTo>
                    <a:pt x="11533" y="2620"/>
                    <a:pt x="11874" y="0"/>
                    <a:pt x="11874" y="0"/>
                  </a:cubicBezTo>
                  <a:lnTo>
                    <a:pt x="11874" y="0"/>
                  </a:lnTo>
                  <a:lnTo>
                    <a:pt x="10095" y="43"/>
                  </a:lnTo>
                  <a:lnTo>
                    <a:pt x="8306" y="0"/>
                  </a:lnTo>
                  <a:close/>
                </a:path>
              </a:pathLst>
            </a:custGeom>
            <a:solidFill>
              <a:srgbClr val="FCE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42"/>
            <p:cNvSpPr/>
            <p:nvPr/>
          </p:nvSpPr>
          <p:spPr>
            <a:xfrm>
              <a:off x="3810300" y="5909113"/>
              <a:ext cx="97200" cy="73225"/>
            </a:xfrm>
            <a:custGeom>
              <a:avLst/>
              <a:gdLst/>
              <a:ahLst/>
              <a:cxnLst/>
              <a:rect l="l" t="t" r="r" b="b"/>
              <a:pathLst>
                <a:path w="3888" h="2929" extrusionOk="0">
                  <a:moveTo>
                    <a:pt x="331" y="0"/>
                  </a:moveTo>
                  <a:cubicBezTo>
                    <a:pt x="331" y="0"/>
                    <a:pt x="576" y="1864"/>
                    <a:pt x="1" y="2929"/>
                  </a:cubicBezTo>
                  <a:cubicBezTo>
                    <a:pt x="832" y="2844"/>
                    <a:pt x="1673" y="2673"/>
                    <a:pt x="2397" y="2258"/>
                  </a:cubicBezTo>
                  <a:cubicBezTo>
                    <a:pt x="2919" y="1970"/>
                    <a:pt x="3398" y="1619"/>
                    <a:pt x="3845" y="1225"/>
                  </a:cubicBezTo>
                  <a:cubicBezTo>
                    <a:pt x="3834" y="810"/>
                    <a:pt x="3845" y="405"/>
                    <a:pt x="3888" y="0"/>
                  </a:cubicBezTo>
                  <a:lnTo>
                    <a:pt x="3888" y="0"/>
                  </a:lnTo>
                  <a:lnTo>
                    <a:pt x="2109" y="43"/>
                  </a:lnTo>
                  <a:lnTo>
                    <a:pt x="331" y="0"/>
                  </a:lnTo>
                  <a:close/>
                </a:path>
              </a:pathLst>
            </a:custGeom>
            <a:solidFill>
              <a:srgbClr val="F9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42"/>
            <p:cNvSpPr/>
            <p:nvPr/>
          </p:nvSpPr>
          <p:spPr>
            <a:xfrm>
              <a:off x="3610650" y="5994838"/>
              <a:ext cx="508225" cy="193825"/>
            </a:xfrm>
            <a:custGeom>
              <a:avLst/>
              <a:gdLst/>
              <a:ahLst/>
              <a:cxnLst/>
              <a:rect l="l" t="t" r="r" b="b"/>
              <a:pathLst>
                <a:path w="20329" h="7753" extrusionOk="0">
                  <a:moveTo>
                    <a:pt x="12811" y="0"/>
                  </a:moveTo>
                  <a:cubicBezTo>
                    <a:pt x="11912" y="502"/>
                    <a:pt x="10900" y="778"/>
                    <a:pt x="9866" y="778"/>
                  </a:cubicBezTo>
                  <a:cubicBezTo>
                    <a:pt x="9847" y="778"/>
                    <a:pt x="9827" y="778"/>
                    <a:pt x="9808" y="778"/>
                  </a:cubicBezTo>
                  <a:cubicBezTo>
                    <a:pt x="9786" y="778"/>
                    <a:pt x="9764" y="778"/>
                    <a:pt x="9742" y="778"/>
                  </a:cubicBezTo>
                  <a:cubicBezTo>
                    <a:pt x="8838" y="778"/>
                    <a:pt x="7956" y="566"/>
                    <a:pt x="7146" y="181"/>
                  </a:cubicBezTo>
                  <a:cubicBezTo>
                    <a:pt x="5634" y="820"/>
                    <a:pt x="1789" y="1842"/>
                    <a:pt x="1097" y="3717"/>
                  </a:cubicBezTo>
                  <a:cubicBezTo>
                    <a:pt x="607" y="5026"/>
                    <a:pt x="245" y="6379"/>
                    <a:pt x="0" y="7752"/>
                  </a:cubicBezTo>
                  <a:lnTo>
                    <a:pt x="20329" y="7752"/>
                  </a:lnTo>
                  <a:cubicBezTo>
                    <a:pt x="20084" y="6379"/>
                    <a:pt x="19722" y="5026"/>
                    <a:pt x="19232" y="3727"/>
                  </a:cubicBezTo>
                  <a:cubicBezTo>
                    <a:pt x="18465" y="1651"/>
                    <a:pt x="13886" y="628"/>
                    <a:pt x="128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42"/>
            <p:cNvSpPr/>
            <p:nvPr/>
          </p:nvSpPr>
          <p:spPr>
            <a:xfrm>
              <a:off x="3743225" y="5789438"/>
              <a:ext cx="52200" cy="59900"/>
            </a:xfrm>
            <a:custGeom>
              <a:avLst/>
              <a:gdLst/>
              <a:ahLst/>
              <a:cxnLst/>
              <a:rect l="l" t="t" r="r" b="b"/>
              <a:pathLst>
                <a:path w="2088" h="2396" extrusionOk="0">
                  <a:moveTo>
                    <a:pt x="1010" y="1"/>
                  </a:moveTo>
                  <a:cubicBezTo>
                    <a:pt x="884" y="1"/>
                    <a:pt x="789" y="31"/>
                    <a:pt x="767" y="38"/>
                  </a:cubicBezTo>
                  <a:cubicBezTo>
                    <a:pt x="703" y="59"/>
                    <a:pt x="0" y="145"/>
                    <a:pt x="118" y="1071"/>
                  </a:cubicBezTo>
                  <a:cubicBezTo>
                    <a:pt x="221" y="1900"/>
                    <a:pt x="658" y="2396"/>
                    <a:pt x="1112" y="2396"/>
                  </a:cubicBezTo>
                  <a:cubicBezTo>
                    <a:pt x="1171" y="2396"/>
                    <a:pt x="1230" y="2387"/>
                    <a:pt x="1289" y="2370"/>
                  </a:cubicBezTo>
                  <a:cubicBezTo>
                    <a:pt x="1811" y="2285"/>
                    <a:pt x="2088" y="1603"/>
                    <a:pt x="1800" y="698"/>
                  </a:cubicBezTo>
                  <a:cubicBezTo>
                    <a:pt x="1611" y="110"/>
                    <a:pt x="1252" y="1"/>
                    <a:pt x="1010" y="1"/>
                  </a:cubicBezTo>
                  <a:close/>
                </a:path>
              </a:pathLst>
            </a:custGeom>
            <a:solidFill>
              <a:srgbClr val="F5CD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42"/>
            <p:cNvSpPr/>
            <p:nvPr/>
          </p:nvSpPr>
          <p:spPr>
            <a:xfrm>
              <a:off x="3928250" y="5789438"/>
              <a:ext cx="52475" cy="59900"/>
            </a:xfrm>
            <a:custGeom>
              <a:avLst/>
              <a:gdLst/>
              <a:ahLst/>
              <a:cxnLst/>
              <a:rect l="l" t="t" r="r" b="b"/>
              <a:pathLst>
                <a:path w="2099" h="2396" extrusionOk="0">
                  <a:moveTo>
                    <a:pt x="1078" y="1"/>
                  </a:moveTo>
                  <a:cubicBezTo>
                    <a:pt x="836" y="1"/>
                    <a:pt x="477" y="110"/>
                    <a:pt x="288" y="698"/>
                  </a:cubicBezTo>
                  <a:cubicBezTo>
                    <a:pt x="0" y="1603"/>
                    <a:pt x="277" y="2285"/>
                    <a:pt x="799" y="2370"/>
                  </a:cubicBezTo>
                  <a:cubicBezTo>
                    <a:pt x="858" y="2387"/>
                    <a:pt x="917" y="2396"/>
                    <a:pt x="976" y="2396"/>
                  </a:cubicBezTo>
                  <a:cubicBezTo>
                    <a:pt x="1430" y="2396"/>
                    <a:pt x="1867" y="1900"/>
                    <a:pt x="1970" y="1071"/>
                  </a:cubicBezTo>
                  <a:cubicBezTo>
                    <a:pt x="2098" y="145"/>
                    <a:pt x="1385" y="59"/>
                    <a:pt x="1321" y="38"/>
                  </a:cubicBezTo>
                  <a:cubicBezTo>
                    <a:pt x="1299" y="31"/>
                    <a:pt x="1204" y="1"/>
                    <a:pt x="1078" y="1"/>
                  </a:cubicBezTo>
                  <a:close/>
                </a:path>
              </a:pathLst>
            </a:custGeom>
            <a:solidFill>
              <a:srgbClr val="F5CD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42"/>
            <p:cNvSpPr/>
            <p:nvPr/>
          </p:nvSpPr>
          <p:spPr>
            <a:xfrm>
              <a:off x="3761025" y="5679863"/>
              <a:ext cx="198150" cy="251225"/>
            </a:xfrm>
            <a:custGeom>
              <a:avLst/>
              <a:gdLst/>
              <a:ahLst/>
              <a:cxnLst/>
              <a:rect l="l" t="t" r="r" b="b"/>
              <a:pathLst>
                <a:path w="7926" h="10049" extrusionOk="0">
                  <a:moveTo>
                    <a:pt x="3708" y="0"/>
                  </a:moveTo>
                  <a:cubicBezTo>
                    <a:pt x="2914" y="0"/>
                    <a:pt x="656" y="307"/>
                    <a:pt x="353" y="3676"/>
                  </a:cubicBezTo>
                  <a:cubicBezTo>
                    <a:pt x="1" y="7514"/>
                    <a:pt x="1659" y="10049"/>
                    <a:pt x="3793" y="10049"/>
                  </a:cubicBezTo>
                  <a:cubicBezTo>
                    <a:pt x="3849" y="10049"/>
                    <a:pt x="3906" y="10047"/>
                    <a:pt x="3963" y="10044"/>
                  </a:cubicBezTo>
                  <a:cubicBezTo>
                    <a:pt x="4020" y="10047"/>
                    <a:pt x="4077" y="10049"/>
                    <a:pt x="4133" y="10049"/>
                  </a:cubicBezTo>
                  <a:cubicBezTo>
                    <a:pt x="6267" y="10049"/>
                    <a:pt x="7926" y="7514"/>
                    <a:pt x="7573" y="3676"/>
                  </a:cubicBezTo>
                  <a:cubicBezTo>
                    <a:pt x="7270" y="307"/>
                    <a:pt x="5021" y="0"/>
                    <a:pt x="4222" y="0"/>
                  </a:cubicBezTo>
                  <a:cubicBezTo>
                    <a:pt x="4094" y="0"/>
                    <a:pt x="4003" y="8"/>
                    <a:pt x="3963" y="12"/>
                  </a:cubicBezTo>
                  <a:cubicBezTo>
                    <a:pt x="3925" y="8"/>
                    <a:pt x="3835" y="0"/>
                    <a:pt x="3708" y="0"/>
                  </a:cubicBezTo>
                  <a:close/>
                </a:path>
              </a:pathLst>
            </a:custGeom>
            <a:solidFill>
              <a:srgbClr val="FCE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42"/>
            <p:cNvSpPr/>
            <p:nvPr/>
          </p:nvSpPr>
          <p:spPr>
            <a:xfrm>
              <a:off x="3864875" y="5805288"/>
              <a:ext cx="12825" cy="49275"/>
            </a:xfrm>
            <a:custGeom>
              <a:avLst/>
              <a:gdLst/>
              <a:ahLst/>
              <a:cxnLst/>
              <a:rect l="l" t="t" r="r" b="b"/>
              <a:pathLst>
                <a:path w="513" h="1971" extrusionOk="0">
                  <a:moveTo>
                    <a:pt x="235" y="0"/>
                  </a:moveTo>
                  <a:lnTo>
                    <a:pt x="235" y="0"/>
                  </a:lnTo>
                  <a:cubicBezTo>
                    <a:pt x="225" y="256"/>
                    <a:pt x="235" y="522"/>
                    <a:pt x="267" y="778"/>
                  </a:cubicBezTo>
                  <a:cubicBezTo>
                    <a:pt x="298" y="1035"/>
                    <a:pt x="329" y="1282"/>
                    <a:pt x="379" y="1529"/>
                  </a:cubicBezTo>
                  <a:lnTo>
                    <a:pt x="379" y="1529"/>
                  </a:lnTo>
                  <a:cubicBezTo>
                    <a:pt x="313" y="1594"/>
                    <a:pt x="249" y="1661"/>
                    <a:pt x="193" y="1736"/>
                  </a:cubicBezTo>
                  <a:lnTo>
                    <a:pt x="97" y="1853"/>
                  </a:lnTo>
                  <a:cubicBezTo>
                    <a:pt x="65" y="1885"/>
                    <a:pt x="33" y="1928"/>
                    <a:pt x="1" y="1970"/>
                  </a:cubicBezTo>
                  <a:cubicBezTo>
                    <a:pt x="43" y="1949"/>
                    <a:pt x="86" y="1917"/>
                    <a:pt x="129" y="1885"/>
                  </a:cubicBezTo>
                  <a:lnTo>
                    <a:pt x="256" y="1789"/>
                  </a:lnTo>
                  <a:cubicBezTo>
                    <a:pt x="331" y="1725"/>
                    <a:pt x="416" y="1662"/>
                    <a:pt x="491" y="1598"/>
                  </a:cubicBezTo>
                  <a:lnTo>
                    <a:pt x="512" y="1576"/>
                  </a:lnTo>
                  <a:lnTo>
                    <a:pt x="512" y="1544"/>
                  </a:lnTo>
                  <a:cubicBezTo>
                    <a:pt x="491" y="1278"/>
                    <a:pt x="459" y="1023"/>
                    <a:pt x="416" y="767"/>
                  </a:cubicBezTo>
                  <a:cubicBezTo>
                    <a:pt x="363" y="501"/>
                    <a:pt x="310" y="245"/>
                    <a:pt x="235" y="0"/>
                  </a:cubicBezTo>
                  <a:close/>
                </a:path>
              </a:pathLst>
            </a:custGeom>
            <a:solidFill>
              <a:srgbClr val="F9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42"/>
            <p:cNvSpPr/>
            <p:nvPr/>
          </p:nvSpPr>
          <p:spPr>
            <a:xfrm>
              <a:off x="3816975" y="5868113"/>
              <a:ext cx="88400" cy="15650"/>
            </a:xfrm>
            <a:custGeom>
              <a:avLst/>
              <a:gdLst/>
              <a:ahLst/>
              <a:cxnLst/>
              <a:rect l="l" t="t" r="r" b="b"/>
              <a:pathLst>
                <a:path w="3536" h="626" extrusionOk="0">
                  <a:moveTo>
                    <a:pt x="3536" y="0"/>
                  </a:moveTo>
                  <a:lnTo>
                    <a:pt x="0" y="32"/>
                  </a:lnTo>
                  <a:cubicBezTo>
                    <a:pt x="696" y="476"/>
                    <a:pt x="1315" y="625"/>
                    <a:pt x="1834" y="625"/>
                  </a:cubicBezTo>
                  <a:cubicBezTo>
                    <a:pt x="2896" y="625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42"/>
            <p:cNvSpPr/>
            <p:nvPr/>
          </p:nvSpPr>
          <p:spPr>
            <a:xfrm>
              <a:off x="3839600" y="5880363"/>
              <a:ext cx="57000" cy="14100"/>
            </a:xfrm>
            <a:custGeom>
              <a:avLst/>
              <a:gdLst/>
              <a:ahLst/>
              <a:cxnLst/>
              <a:rect l="l" t="t" r="r" b="b"/>
              <a:pathLst>
                <a:path w="2280" h="564" extrusionOk="0">
                  <a:moveTo>
                    <a:pt x="2279" y="0"/>
                  </a:moveTo>
                  <a:cubicBezTo>
                    <a:pt x="1949" y="224"/>
                    <a:pt x="1576" y="362"/>
                    <a:pt x="1182" y="405"/>
                  </a:cubicBezTo>
                  <a:cubicBezTo>
                    <a:pt x="1105" y="411"/>
                    <a:pt x="1029" y="414"/>
                    <a:pt x="953" y="414"/>
                  </a:cubicBezTo>
                  <a:cubicBezTo>
                    <a:pt x="628" y="414"/>
                    <a:pt x="311" y="359"/>
                    <a:pt x="0" y="256"/>
                  </a:cubicBezTo>
                  <a:lnTo>
                    <a:pt x="0" y="256"/>
                  </a:lnTo>
                  <a:cubicBezTo>
                    <a:pt x="301" y="456"/>
                    <a:pt x="656" y="563"/>
                    <a:pt x="1013" y="563"/>
                  </a:cubicBezTo>
                  <a:cubicBezTo>
                    <a:pt x="1073" y="563"/>
                    <a:pt x="1133" y="560"/>
                    <a:pt x="1193" y="554"/>
                  </a:cubicBezTo>
                  <a:cubicBezTo>
                    <a:pt x="1406" y="533"/>
                    <a:pt x="1608" y="469"/>
                    <a:pt x="1800" y="373"/>
                  </a:cubicBezTo>
                  <a:cubicBezTo>
                    <a:pt x="1981" y="288"/>
                    <a:pt x="2151" y="149"/>
                    <a:pt x="2279" y="0"/>
                  </a:cubicBezTo>
                  <a:close/>
                </a:path>
              </a:pathLst>
            </a:custGeom>
            <a:solidFill>
              <a:srgbClr val="F9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42"/>
            <p:cNvSpPr/>
            <p:nvPr/>
          </p:nvSpPr>
          <p:spPr>
            <a:xfrm>
              <a:off x="3813775" y="5793313"/>
              <a:ext cx="12275" cy="26650"/>
            </a:xfrm>
            <a:custGeom>
              <a:avLst/>
              <a:gdLst/>
              <a:ahLst/>
              <a:cxnLst/>
              <a:rect l="l" t="t" r="r" b="b"/>
              <a:pathLst>
                <a:path w="491" h="1066" extrusionOk="0">
                  <a:moveTo>
                    <a:pt x="245" y="0"/>
                  </a:moveTo>
                  <a:cubicBezTo>
                    <a:pt x="117" y="0"/>
                    <a:pt x="0" y="245"/>
                    <a:pt x="0" y="533"/>
                  </a:cubicBezTo>
                  <a:cubicBezTo>
                    <a:pt x="0" y="831"/>
                    <a:pt x="107" y="1065"/>
                    <a:pt x="245" y="1065"/>
                  </a:cubicBezTo>
                  <a:cubicBezTo>
                    <a:pt x="384" y="1065"/>
                    <a:pt x="490" y="831"/>
                    <a:pt x="490" y="533"/>
                  </a:cubicBezTo>
                  <a:cubicBezTo>
                    <a:pt x="490" y="245"/>
                    <a:pt x="384" y="0"/>
                    <a:pt x="245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42"/>
            <p:cNvSpPr/>
            <p:nvPr/>
          </p:nvSpPr>
          <p:spPr>
            <a:xfrm>
              <a:off x="3897625" y="5793313"/>
              <a:ext cx="12275" cy="26650"/>
            </a:xfrm>
            <a:custGeom>
              <a:avLst/>
              <a:gdLst/>
              <a:ahLst/>
              <a:cxnLst/>
              <a:rect l="l" t="t" r="r" b="b"/>
              <a:pathLst>
                <a:path w="491" h="1066" extrusionOk="0">
                  <a:moveTo>
                    <a:pt x="246" y="0"/>
                  </a:moveTo>
                  <a:cubicBezTo>
                    <a:pt x="118" y="0"/>
                    <a:pt x="1" y="245"/>
                    <a:pt x="1" y="533"/>
                  </a:cubicBezTo>
                  <a:cubicBezTo>
                    <a:pt x="1" y="831"/>
                    <a:pt x="118" y="1065"/>
                    <a:pt x="246" y="1065"/>
                  </a:cubicBezTo>
                  <a:cubicBezTo>
                    <a:pt x="384" y="1065"/>
                    <a:pt x="491" y="831"/>
                    <a:pt x="491" y="533"/>
                  </a:cubicBezTo>
                  <a:cubicBezTo>
                    <a:pt x="491" y="245"/>
                    <a:pt x="384" y="0"/>
                    <a:pt x="246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42"/>
            <p:cNvSpPr/>
            <p:nvPr/>
          </p:nvSpPr>
          <p:spPr>
            <a:xfrm>
              <a:off x="3798850" y="5769488"/>
              <a:ext cx="42625" cy="15600"/>
            </a:xfrm>
            <a:custGeom>
              <a:avLst/>
              <a:gdLst/>
              <a:ahLst/>
              <a:cxnLst/>
              <a:rect l="l" t="t" r="r" b="b"/>
              <a:pathLst>
                <a:path w="1705" h="624" extrusionOk="0">
                  <a:moveTo>
                    <a:pt x="915" y="1"/>
                  </a:moveTo>
                  <a:cubicBezTo>
                    <a:pt x="888" y="1"/>
                    <a:pt x="860" y="2"/>
                    <a:pt x="832" y="5"/>
                  </a:cubicBezTo>
                  <a:cubicBezTo>
                    <a:pt x="640" y="27"/>
                    <a:pt x="470" y="91"/>
                    <a:pt x="320" y="208"/>
                  </a:cubicBezTo>
                  <a:cubicBezTo>
                    <a:pt x="182" y="314"/>
                    <a:pt x="65" y="463"/>
                    <a:pt x="1" y="623"/>
                  </a:cubicBezTo>
                  <a:cubicBezTo>
                    <a:pt x="139" y="538"/>
                    <a:pt x="289" y="463"/>
                    <a:pt x="438" y="399"/>
                  </a:cubicBezTo>
                  <a:cubicBezTo>
                    <a:pt x="565" y="336"/>
                    <a:pt x="704" y="304"/>
                    <a:pt x="853" y="282"/>
                  </a:cubicBezTo>
                  <a:cubicBezTo>
                    <a:pt x="876" y="281"/>
                    <a:pt x="899" y="280"/>
                    <a:pt x="923" y="280"/>
                  </a:cubicBezTo>
                  <a:cubicBezTo>
                    <a:pt x="1040" y="280"/>
                    <a:pt x="1162" y="302"/>
                    <a:pt x="1268" y="346"/>
                  </a:cubicBezTo>
                  <a:cubicBezTo>
                    <a:pt x="1343" y="367"/>
                    <a:pt x="1407" y="399"/>
                    <a:pt x="1481" y="431"/>
                  </a:cubicBezTo>
                  <a:cubicBezTo>
                    <a:pt x="1556" y="463"/>
                    <a:pt x="1620" y="517"/>
                    <a:pt x="1705" y="549"/>
                  </a:cubicBezTo>
                  <a:cubicBezTo>
                    <a:pt x="1662" y="474"/>
                    <a:pt x="1620" y="399"/>
                    <a:pt x="1566" y="325"/>
                  </a:cubicBezTo>
                  <a:cubicBezTo>
                    <a:pt x="1513" y="261"/>
                    <a:pt x="1439" y="197"/>
                    <a:pt x="1364" y="144"/>
                  </a:cubicBezTo>
                  <a:cubicBezTo>
                    <a:pt x="1237" y="53"/>
                    <a:pt x="1078" y="1"/>
                    <a:pt x="915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42"/>
            <p:cNvSpPr/>
            <p:nvPr/>
          </p:nvSpPr>
          <p:spPr>
            <a:xfrm>
              <a:off x="3883250" y="5769488"/>
              <a:ext cx="42625" cy="15600"/>
            </a:xfrm>
            <a:custGeom>
              <a:avLst/>
              <a:gdLst/>
              <a:ahLst/>
              <a:cxnLst/>
              <a:rect l="l" t="t" r="r" b="b"/>
              <a:pathLst>
                <a:path w="1705" h="624" extrusionOk="0">
                  <a:moveTo>
                    <a:pt x="915" y="1"/>
                  </a:moveTo>
                  <a:cubicBezTo>
                    <a:pt x="887" y="1"/>
                    <a:pt x="859" y="2"/>
                    <a:pt x="831" y="5"/>
                  </a:cubicBezTo>
                  <a:cubicBezTo>
                    <a:pt x="650" y="27"/>
                    <a:pt x="469" y="91"/>
                    <a:pt x="320" y="208"/>
                  </a:cubicBezTo>
                  <a:cubicBezTo>
                    <a:pt x="182" y="314"/>
                    <a:pt x="75" y="463"/>
                    <a:pt x="1" y="623"/>
                  </a:cubicBezTo>
                  <a:cubicBezTo>
                    <a:pt x="150" y="538"/>
                    <a:pt x="288" y="463"/>
                    <a:pt x="437" y="399"/>
                  </a:cubicBezTo>
                  <a:cubicBezTo>
                    <a:pt x="576" y="336"/>
                    <a:pt x="714" y="304"/>
                    <a:pt x="853" y="282"/>
                  </a:cubicBezTo>
                  <a:cubicBezTo>
                    <a:pt x="877" y="281"/>
                    <a:pt x="902" y="280"/>
                    <a:pt x="926" y="280"/>
                  </a:cubicBezTo>
                  <a:cubicBezTo>
                    <a:pt x="1048" y="280"/>
                    <a:pt x="1161" y="302"/>
                    <a:pt x="1268" y="346"/>
                  </a:cubicBezTo>
                  <a:cubicBezTo>
                    <a:pt x="1342" y="367"/>
                    <a:pt x="1417" y="399"/>
                    <a:pt x="1481" y="431"/>
                  </a:cubicBezTo>
                  <a:cubicBezTo>
                    <a:pt x="1555" y="463"/>
                    <a:pt x="1619" y="517"/>
                    <a:pt x="1704" y="549"/>
                  </a:cubicBezTo>
                  <a:cubicBezTo>
                    <a:pt x="1673" y="474"/>
                    <a:pt x="1619" y="399"/>
                    <a:pt x="1577" y="325"/>
                  </a:cubicBezTo>
                  <a:cubicBezTo>
                    <a:pt x="1513" y="261"/>
                    <a:pt x="1449" y="197"/>
                    <a:pt x="1374" y="144"/>
                  </a:cubicBezTo>
                  <a:cubicBezTo>
                    <a:pt x="1238" y="53"/>
                    <a:pt x="1078" y="1"/>
                    <a:pt x="915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42"/>
            <p:cNvSpPr/>
            <p:nvPr/>
          </p:nvSpPr>
          <p:spPr>
            <a:xfrm>
              <a:off x="3685450" y="5692013"/>
              <a:ext cx="178125" cy="236025"/>
            </a:xfrm>
            <a:custGeom>
              <a:avLst/>
              <a:gdLst/>
              <a:ahLst/>
              <a:cxnLst/>
              <a:rect l="l" t="t" r="r" b="b"/>
              <a:pathLst>
                <a:path w="7125" h="9441" extrusionOk="0">
                  <a:moveTo>
                    <a:pt x="5929" y="0"/>
                  </a:moveTo>
                  <a:cubicBezTo>
                    <a:pt x="4782" y="0"/>
                    <a:pt x="3559" y="1394"/>
                    <a:pt x="3248" y="2838"/>
                  </a:cubicBezTo>
                  <a:cubicBezTo>
                    <a:pt x="2833" y="4830"/>
                    <a:pt x="842" y="6246"/>
                    <a:pt x="427" y="7289"/>
                  </a:cubicBezTo>
                  <a:cubicBezTo>
                    <a:pt x="1" y="8344"/>
                    <a:pt x="1364" y="9440"/>
                    <a:pt x="1364" y="9440"/>
                  </a:cubicBezTo>
                  <a:cubicBezTo>
                    <a:pt x="1364" y="9440"/>
                    <a:pt x="597" y="7257"/>
                    <a:pt x="2673" y="6331"/>
                  </a:cubicBezTo>
                  <a:cubicBezTo>
                    <a:pt x="4494" y="5511"/>
                    <a:pt x="4345" y="3211"/>
                    <a:pt x="5027" y="1582"/>
                  </a:cubicBezTo>
                  <a:cubicBezTo>
                    <a:pt x="5397" y="703"/>
                    <a:pt x="5983" y="502"/>
                    <a:pt x="6442" y="502"/>
                  </a:cubicBezTo>
                  <a:cubicBezTo>
                    <a:pt x="6829" y="502"/>
                    <a:pt x="7125" y="645"/>
                    <a:pt x="7125" y="645"/>
                  </a:cubicBezTo>
                  <a:cubicBezTo>
                    <a:pt x="6770" y="192"/>
                    <a:pt x="6355" y="0"/>
                    <a:pt x="5929" y="0"/>
                  </a:cubicBezTo>
                  <a:close/>
                </a:path>
              </a:pathLst>
            </a:custGeom>
            <a:solidFill>
              <a:srgbClr val="BD3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42"/>
            <p:cNvSpPr/>
            <p:nvPr/>
          </p:nvSpPr>
          <p:spPr>
            <a:xfrm>
              <a:off x="3726175" y="5699338"/>
              <a:ext cx="139800" cy="226300"/>
            </a:xfrm>
            <a:custGeom>
              <a:avLst/>
              <a:gdLst/>
              <a:ahLst/>
              <a:cxnLst/>
              <a:rect l="l" t="t" r="r" b="b"/>
              <a:pathLst>
                <a:path w="5592" h="9052" extrusionOk="0">
                  <a:moveTo>
                    <a:pt x="5187" y="0"/>
                  </a:moveTo>
                  <a:cubicBezTo>
                    <a:pt x="5059" y="0"/>
                    <a:pt x="4931" y="0"/>
                    <a:pt x="4803" y="21"/>
                  </a:cubicBezTo>
                  <a:cubicBezTo>
                    <a:pt x="4537" y="64"/>
                    <a:pt x="4292" y="160"/>
                    <a:pt x="4079" y="309"/>
                  </a:cubicBezTo>
                  <a:cubicBezTo>
                    <a:pt x="3866" y="458"/>
                    <a:pt x="3685" y="650"/>
                    <a:pt x="3558" y="873"/>
                  </a:cubicBezTo>
                  <a:cubicBezTo>
                    <a:pt x="3430" y="1097"/>
                    <a:pt x="3334" y="1331"/>
                    <a:pt x="3270" y="1566"/>
                  </a:cubicBezTo>
                  <a:cubicBezTo>
                    <a:pt x="3004" y="2513"/>
                    <a:pt x="2961" y="3482"/>
                    <a:pt x="2652" y="4387"/>
                  </a:cubicBezTo>
                  <a:cubicBezTo>
                    <a:pt x="2514" y="4835"/>
                    <a:pt x="2258" y="5239"/>
                    <a:pt x="1928" y="5569"/>
                  </a:cubicBezTo>
                  <a:cubicBezTo>
                    <a:pt x="1747" y="5740"/>
                    <a:pt x="1556" y="5868"/>
                    <a:pt x="1343" y="5985"/>
                  </a:cubicBezTo>
                  <a:cubicBezTo>
                    <a:pt x="1130" y="6091"/>
                    <a:pt x="927" y="6230"/>
                    <a:pt x="746" y="6389"/>
                  </a:cubicBezTo>
                  <a:cubicBezTo>
                    <a:pt x="374" y="6709"/>
                    <a:pt x="139" y="7156"/>
                    <a:pt x="65" y="7635"/>
                  </a:cubicBezTo>
                  <a:cubicBezTo>
                    <a:pt x="1" y="8114"/>
                    <a:pt x="54" y="8604"/>
                    <a:pt x="235" y="9052"/>
                  </a:cubicBezTo>
                  <a:cubicBezTo>
                    <a:pt x="65" y="8604"/>
                    <a:pt x="12" y="8114"/>
                    <a:pt x="86" y="7646"/>
                  </a:cubicBezTo>
                  <a:cubicBezTo>
                    <a:pt x="171" y="7167"/>
                    <a:pt x="416" y="6741"/>
                    <a:pt x="789" y="6432"/>
                  </a:cubicBezTo>
                  <a:cubicBezTo>
                    <a:pt x="970" y="6283"/>
                    <a:pt x="1172" y="6155"/>
                    <a:pt x="1385" y="6049"/>
                  </a:cubicBezTo>
                  <a:cubicBezTo>
                    <a:pt x="1598" y="5942"/>
                    <a:pt x="1811" y="5814"/>
                    <a:pt x="1992" y="5644"/>
                  </a:cubicBezTo>
                  <a:cubicBezTo>
                    <a:pt x="2344" y="5314"/>
                    <a:pt x="2620" y="4899"/>
                    <a:pt x="2780" y="4430"/>
                  </a:cubicBezTo>
                  <a:cubicBezTo>
                    <a:pt x="3121" y="3514"/>
                    <a:pt x="3196" y="2535"/>
                    <a:pt x="3494" y="1640"/>
                  </a:cubicBezTo>
                  <a:cubicBezTo>
                    <a:pt x="3558" y="1416"/>
                    <a:pt x="3653" y="1203"/>
                    <a:pt x="3771" y="1012"/>
                  </a:cubicBezTo>
                  <a:cubicBezTo>
                    <a:pt x="3888" y="820"/>
                    <a:pt x="4047" y="660"/>
                    <a:pt x="4228" y="543"/>
                  </a:cubicBezTo>
                  <a:cubicBezTo>
                    <a:pt x="4409" y="426"/>
                    <a:pt x="4622" y="352"/>
                    <a:pt x="4846" y="330"/>
                  </a:cubicBezTo>
                  <a:cubicBezTo>
                    <a:pt x="4912" y="320"/>
                    <a:pt x="4979" y="316"/>
                    <a:pt x="5046" y="316"/>
                  </a:cubicBezTo>
                  <a:cubicBezTo>
                    <a:pt x="5195" y="316"/>
                    <a:pt x="5345" y="339"/>
                    <a:pt x="5485" y="384"/>
                  </a:cubicBezTo>
                  <a:lnTo>
                    <a:pt x="5591" y="53"/>
                  </a:lnTo>
                  <a:cubicBezTo>
                    <a:pt x="5464" y="21"/>
                    <a:pt x="5325" y="11"/>
                    <a:pt x="5187" y="0"/>
                  </a:cubicBezTo>
                  <a:close/>
                </a:path>
              </a:pathLst>
            </a:custGeom>
            <a:solidFill>
              <a:srgbClr val="BD3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42"/>
            <p:cNvSpPr/>
            <p:nvPr/>
          </p:nvSpPr>
          <p:spPr>
            <a:xfrm>
              <a:off x="3663100" y="5639113"/>
              <a:ext cx="202875" cy="235900"/>
            </a:xfrm>
            <a:custGeom>
              <a:avLst/>
              <a:gdLst/>
              <a:ahLst/>
              <a:cxnLst/>
              <a:rect l="l" t="t" r="r" b="b"/>
              <a:pathLst>
                <a:path w="8115" h="9436" extrusionOk="0">
                  <a:moveTo>
                    <a:pt x="6943" y="0"/>
                  </a:moveTo>
                  <a:cubicBezTo>
                    <a:pt x="6090" y="0"/>
                    <a:pt x="5304" y="786"/>
                    <a:pt x="4611" y="1664"/>
                  </a:cubicBezTo>
                  <a:cubicBezTo>
                    <a:pt x="3621" y="2920"/>
                    <a:pt x="3461" y="2920"/>
                    <a:pt x="1736" y="4379"/>
                  </a:cubicBezTo>
                  <a:cubicBezTo>
                    <a:pt x="0" y="5849"/>
                    <a:pt x="2087" y="6796"/>
                    <a:pt x="1097" y="8862"/>
                  </a:cubicBezTo>
                  <a:cubicBezTo>
                    <a:pt x="899" y="9271"/>
                    <a:pt x="905" y="9435"/>
                    <a:pt x="1042" y="9435"/>
                  </a:cubicBezTo>
                  <a:cubicBezTo>
                    <a:pt x="1596" y="9435"/>
                    <a:pt x="4302" y="6743"/>
                    <a:pt x="4302" y="6743"/>
                  </a:cubicBezTo>
                  <a:cubicBezTo>
                    <a:pt x="4965" y="3203"/>
                    <a:pt x="6404" y="2617"/>
                    <a:pt x="7284" y="2617"/>
                  </a:cubicBezTo>
                  <a:cubicBezTo>
                    <a:pt x="7720" y="2617"/>
                    <a:pt x="8019" y="2761"/>
                    <a:pt x="8019" y="2761"/>
                  </a:cubicBezTo>
                  <a:lnTo>
                    <a:pt x="8114" y="524"/>
                  </a:lnTo>
                  <a:cubicBezTo>
                    <a:pt x="7712" y="155"/>
                    <a:pt x="7321" y="0"/>
                    <a:pt x="6943" y="0"/>
                  </a:cubicBezTo>
                  <a:close/>
                </a:path>
              </a:pathLst>
            </a:custGeom>
            <a:solidFill>
              <a:srgbClr val="C44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42"/>
            <p:cNvSpPr/>
            <p:nvPr/>
          </p:nvSpPr>
          <p:spPr>
            <a:xfrm>
              <a:off x="3840425" y="5668138"/>
              <a:ext cx="182075" cy="331525"/>
            </a:xfrm>
            <a:custGeom>
              <a:avLst/>
              <a:gdLst/>
              <a:ahLst/>
              <a:cxnLst/>
              <a:rect l="l" t="t" r="r" b="b"/>
              <a:pathLst>
                <a:path w="7283" h="13261" extrusionOk="0">
                  <a:moveTo>
                    <a:pt x="347" y="1"/>
                  </a:moveTo>
                  <a:cubicBezTo>
                    <a:pt x="0" y="1"/>
                    <a:pt x="926" y="1600"/>
                    <a:pt x="926" y="1600"/>
                  </a:cubicBezTo>
                  <a:cubicBezTo>
                    <a:pt x="926" y="1600"/>
                    <a:pt x="1316" y="1385"/>
                    <a:pt x="1757" y="1385"/>
                  </a:cubicBezTo>
                  <a:cubicBezTo>
                    <a:pt x="2171" y="1385"/>
                    <a:pt x="2631" y="1575"/>
                    <a:pt x="2853" y="2313"/>
                  </a:cubicBezTo>
                  <a:cubicBezTo>
                    <a:pt x="3322" y="3825"/>
                    <a:pt x="4269" y="4688"/>
                    <a:pt x="4525" y="6125"/>
                  </a:cubicBezTo>
                  <a:cubicBezTo>
                    <a:pt x="4834" y="7925"/>
                    <a:pt x="2214" y="10544"/>
                    <a:pt x="2629" y="12110"/>
                  </a:cubicBezTo>
                  <a:cubicBezTo>
                    <a:pt x="2890" y="13074"/>
                    <a:pt x="3601" y="13261"/>
                    <a:pt x="4113" y="13261"/>
                  </a:cubicBezTo>
                  <a:cubicBezTo>
                    <a:pt x="4439" y="13261"/>
                    <a:pt x="4685" y="13185"/>
                    <a:pt x="4685" y="13185"/>
                  </a:cubicBezTo>
                  <a:cubicBezTo>
                    <a:pt x="4685" y="13185"/>
                    <a:pt x="3183" y="12845"/>
                    <a:pt x="3396" y="11790"/>
                  </a:cubicBezTo>
                  <a:cubicBezTo>
                    <a:pt x="3599" y="10747"/>
                    <a:pt x="7283" y="8159"/>
                    <a:pt x="7187" y="6849"/>
                  </a:cubicBezTo>
                  <a:cubicBezTo>
                    <a:pt x="7081" y="5540"/>
                    <a:pt x="6889" y="6136"/>
                    <a:pt x="6357" y="3836"/>
                  </a:cubicBezTo>
                  <a:cubicBezTo>
                    <a:pt x="5917" y="1899"/>
                    <a:pt x="4082" y="159"/>
                    <a:pt x="2045" y="159"/>
                  </a:cubicBezTo>
                  <a:cubicBezTo>
                    <a:pt x="1662" y="159"/>
                    <a:pt x="1272" y="221"/>
                    <a:pt x="883" y="354"/>
                  </a:cubicBezTo>
                  <a:cubicBezTo>
                    <a:pt x="601" y="102"/>
                    <a:pt x="434" y="1"/>
                    <a:pt x="347" y="1"/>
                  </a:cubicBezTo>
                  <a:close/>
                </a:path>
              </a:pathLst>
            </a:custGeom>
            <a:solidFill>
              <a:srgbClr val="C44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42"/>
            <p:cNvSpPr/>
            <p:nvPr/>
          </p:nvSpPr>
          <p:spPr>
            <a:xfrm>
              <a:off x="3862225" y="5701088"/>
              <a:ext cx="86800" cy="203775"/>
            </a:xfrm>
            <a:custGeom>
              <a:avLst/>
              <a:gdLst/>
              <a:ahLst/>
              <a:cxnLst/>
              <a:rect l="l" t="t" r="r" b="b"/>
              <a:pathLst>
                <a:path w="3472" h="8151" extrusionOk="0">
                  <a:moveTo>
                    <a:pt x="829" y="1"/>
                  </a:moveTo>
                  <a:cubicBezTo>
                    <a:pt x="762" y="1"/>
                    <a:pt x="695" y="5"/>
                    <a:pt x="629" y="15"/>
                  </a:cubicBezTo>
                  <a:cubicBezTo>
                    <a:pt x="405" y="37"/>
                    <a:pt x="203" y="90"/>
                    <a:pt x="0" y="164"/>
                  </a:cubicBezTo>
                  <a:lnTo>
                    <a:pt x="54" y="314"/>
                  </a:lnTo>
                  <a:cubicBezTo>
                    <a:pt x="303" y="230"/>
                    <a:pt x="570" y="170"/>
                    <a:pt x="829" y="170"/>
                  </a:cubicBezTo>
                  <a:cubicBezTo>
                    <a:pt x="968" y="170"/>
                    <a:pt x="1105" y="187"/>
                    <a:pt x="1236" y="228"/>
                  </a:cubicBezTo>
                  <a:cubicBezTo>
                    <a:pt x="1417" y="282"/>
                    <a:pt x="1566" y="409"/>
                    <a:pt x="1662" y="580"/>
                  </a:cubicBezTo>
                  <a:cubicBezTo>
                    <a:pt x="1757" y="761"/>
                    <a:pt x="1832" y="952"/>
                    <a:pt x="1896" y="1144"/>
                  </a:cubicBezTo>
                  <a:cubicBezTo>
                    <a:pt x="1960" y="1336"/>
                    <a:pt x="2013" y="1549"/>
                    <a:pt x="2077" y="1751"/>
                  </a:cubicBezTo>
                  <a:cubicBezTo>
                    <a:pt x="2151" y="1943"/>
                    <a:pt x="2237" y="2145"/>
                    <a:pt x="2333" y="2326"/>
                  </a:cubicBezTo>
                  <a:cubicBezTo>
                    <a:pt x="2439" y="2518"/>
                    <a:pt x="2545" y="2699"/>
                    <a:pt x="2673" y="2869"/>
                  </a:cubicBezTo>
                  <a:cubicBezTo>
                    <a:pt x="2727" y="2965"/>
                    <a:pt x="2801" y="3040"/>
                    <a:pt x="2854" y="3125"/>
                  </a:cubicBezTo>
                  <a:cubicBezTo>
                    <a:pt x="2918" y="3210"/>
                    <a:pt x="2982" y="3295"/>
                    <a:pt x="3035" y="3380"/>
                  </a:cubicBezTo>
                  <a:cubicBezTo>
                    <a:pt x="3248" y="3732"/>
                    <a:pt x="3355" y="4136"/>
                    <a:pt x="3355" y="4541"/>
                  </a:cubicBezTo>
                  <a:cubicBezTo>
                    <a:pt x="3355" y="4956"/>
                    <a:pt x="3280" y="5372"/>
                    <a:pt x="3142" y="5766"/>
                  </a:cubicBezTo>
                  <a:cubicBezTo>
                    <a:pt x="3078" y="5957"/>
                    <a:pt x="2993" y="6149"/>
                    <a:pt x="2918" y="6341"/>
                  </a:cubicBezTo>
                  <a:cubicBezTo>
                    <a:pt x="2833" y="6532"/>
                    <a:pt x="2727" y="6713"/>
                    <a:pt x="2652" y="6916"/>
                  </a:cubicBezTo>
                  <a:cubicBezTo>
                    <a:pt x="2524" y="7320"/>
                    <a:pt x="2556" y="7768"/>
                    <a:pt x="2748" y="8151"/>
                  </a:cubicBezTo>
                  <a:cubicBezTo>
                    <a:pt x="2567" y="7768"/>
                    <a:pt x="2556" y="7331"/>
                    <a:pt x="2705" y="6937"/>
                  </a:cubicBezTo>
                  <a:cubicBezTo>
                    <a:pt x="2769" y="6745"/>
                    <a:pt x="2876" y="6564"/>
                    <a:pt x="2971" y="6373"/>
                  </a:cubicBezTo>
                  <a:cubicBezTo>
                    <a:pt x="3057" y="6181"/>
                    <a:pt x="3142" y="5989"/>
                    <a:pt x="3216" y="5787"/>
                  </a:cubicBezTo>
                  <a:cubicBezTo>
                    <a:pt x="3365" y="5393"/>
                    <a:pt x="3451" y="4967"/>
                    <a:pt x="3461" y="4541"/>
                  </a:cubicBezTo>
                  <a:cubicBezTo>
                    <a:pt x="3472" y="4115"/>
                    <a:pt x="3365" y="3689"/>
                    <a:pt x="3142" y="3306"/>
                  </a:cubicBezTo>
                  <a:cubicBezTo>
                    <a:pt x="3089" y="3221"/>
                    <a:pt x="3025" y="3125"/>
                    <a:pt x="2971" y="3040"/>
                  </a:cubicBezTo>
                  <a:cubicBezTo>
                    <a:pt x="2908" y="2954"/>
                    <a:pt x="2844" y="2880"/>
                    <a:pt x="2780" y="2795"/>
                  </a:cubicBezTo>
                  <a:cubicBezTo>
                    <a:pt x="2663" y="2624"/>
                    <a:pt x="2556" y="2443"/>
                    <a:pt x="2460" y="2262"/>
                  </a:cubicBezTo>
                  <a:cubicBezTo>
                    <a:pt x="2364" y="2071"/>
                    <a:pt x="2290" y="1890"/>
                    <a:pt x="2215" y="1687"/>
                  </a:cubicBezTo>
                  <a:cubicBezTo>
                    <a:pt x="2151" y="1496"/>
                    <a:pt x="2098" y="1293"/>
                    <a:pt x="2034" y="1091"/>
                  </a:cubicBezTo>
                  <a:cubicBezTo>
                    <a:pt x="1981" y="889"/>
                    <a:pt x="1896" y="686"/>
                    <a:pt x="1800" y="495"/>
                  </a:cubicBezTo>
                  <a:cubicBezTo>
                    <a:pt x="1683" y="292"/>
                    <a:pt x="1502" y="133"/>
                    <a:pt x="1278" y="69"/>
                  </a:cubicBezTo>
                  <a:cubicBezTo>
                    <a:pt x="1131" y="24"/>
                    <a:pt x="979" y="1"/>
                    <a:pt x="829" y="1"/>
                  </a:cubicBezTo>
                  <a:close/>
                </a:path>
              </a:pathLst>
            </a:custGeom>
            <a:solidFill>
              <a:srgbClr val="C15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42"/>
            <p:cNvSpPr/>
            <p:nvPr/>
          </p:nvSpPr>
          <p:spPr>
            <a:xfrm>
              <a:off x="3934900" y="5759138"/>
              <a:ext cx="25050" cy="82100"/>
            </a:xfrm>
            <a:custGeom>
              <a:avLst/>
              <a:gdLst/>
              <a:ahLst/>
              <a:cxnLst/>
              <a:rect l="l" t="t" r="r" b="b"/>
              <a:pathLst>
                <a:path w="1002" h="3284" extrusionOk="0">
                  <a:moveTo>
                    <a:pt x="223" y="0"/>
                  </a:moveTo>
                  <a:cubicBezTo>
                    <a:pt x="95" y="0"/>
                    <a:pt x="1" y="47"/>
                    <a:pt x="1" y="47"/>
                  </a:cubicBezTo>
                  <a:cubicBezTo>
                    <a:pt x="1" y="47"/>
                    <a:pt x="757" y="1932"/>
                    <a:pt x="469" y="3284"/>
                  </a:cubicBezTo>
                  <a:cubicBezTo>
                    <a:pt x="469" y="3284"/>
                    <a:pt x="1002" y="2017"/>
                    <a:pt x="852" y="867"/>
                  </a:cubicBezTo>
                  <a:cubicBezTo>
                    <a:pt x="752" y="135"/>
                    <a:pt x="440" y="0"/>
                    <a:pt x="223" y="0"/>
                  </a:cubicBezTo>
                  <a:close/>
                </a:path>
              </a:pathLst>
            </a:custGeom>
            <a:solidFill>
              <a:srgbClr val="BA4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4" name="Google Shape;2124;p42"/>
          <p:cNvGrpSpPr/>
          <p:nvPr/>
        </p:nvGrpSpPr>
        <p:grpSpPr>
          <a:xfrm>
            <a:off x="5282407" y="3879636"/>
            <a:ext cx="681720" cy="730437"/>
            <a:chOff x="1952050" y="2261800"/>
            <a:chExt cx="507950" cy="546325"/>
          </a:xfrm>
        </p:grpSpPr>
        <p:sp>
          <p:nvSpPr>
            <p:cNvPr id="2125" name="Google Shape;2125;p42"/>
            <p:cNvSpPr/>
            <p:nvPr/>
          </p:nvSpPr>
          <p:spPr>
            <a:xfrm>
              <a:off x="1955500" y="2528575"/>
              <a:ext cx="504500" cy="279550"/>
            </a:xfrm>
            <a:custGeom>
              <a:avLst/>
              <a:gdLst/>
              <a:ahLst/>
              <a:cxnLst/>
              <a:rect l="l" t="t" r="r" b="b"/>
              <a:pathLst>
                <a:path w="20180" h="11182" extrusionOk="0">
                  <a:moveTo>
                    <a:pt x="8317" y="1"/>
                  </a:moveTo>
                  <a:cubicBezTo>
                    <a:pt x="8317" y="1"/>
                    <a:pt x="8658" y="2620"/>
                    <a:pt x="7572" y="3419"/>
                  </a:cubicBezTo>
                  <a:cubicBezTo>
                    <a:pt x="6720" y="4026"/>
                    <a:pt x="1885" y="5048"/>
                    <a:pt x="1087" y="7178"/>
                  </a:cubicBezTo>
                  <a:cubicBezTo>
                    <a:pt x="607" y="8477"/>
                    <a:pt x="245" y="9819"/>
                    <a:pt x="0" y="11182"/>
                  </a:cubicBezTo>
                  <a:lnTo>
                    <a:pt x="20180" y="11182"/>
                  </a:lnTo>
                  <a:cubicBezTo>
                    <a:pt x="19946" y="9819"/>
                    <a:pt x="19573" y="8477"/>
                    <a:pt x="19094" y="7178"/>
                  </a:cubicBezTo>
                  <a:cubicBezTo>
                    <a:pt x="18306" y="5048"/>
                    <a:pt x="13461" y="4026"/>
                    <a:pt x="12619" y="3419"/>
                  </a:cubicBezTo>
                  <a:cubicBezTo>
                    <a:pt x="11533" y="2620"/>
                    <a:pt x="11874" y="1"/>
                    <a:pt x="11874" y="1"/>
                  </a:cubicBezTo>
                  <a:lnTo>
                    <a:pt x="11874" y="1"/>
                  </a:lnTo>
                  <a:lnTo>
                    <a:pt x="10096" y="43"/>
                  </a:lnTo>
                  <a:lnTo>
                    <a:pt x="8317" y="1"/>
                  </a:lnTo>
                  <a:close/>
                </a:path>
              </a:pathLst>
            </a:custGeom>
            <a:solidFill>
              <a:srgbClr val="F5A6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42"/>
            <p:cNvSpPr/>
            <p:nvPr/>
          </p:nvSpPr>
          <p:spPr>
            <a:xfrm>
              <a:off x="2163425" y="2528575"/>
              <a:ext cx="97175" cy="73225"/>
            </a:xfrm>
            <a:custGeom>
              <a:avLst/>
              <a:gdLst/>
              <a:ahLst/>
              <a:cxnLst/>
              <a:rect l="l" t="t" r="r" b="b"/>
              <a:pathLst>
                <a:path w="3887" h="2929" extrusionOk="0">
                  <a:moveTo>
                    <a:pt x="0" y="1"/>
                  </a:moveTo>
                  <a:cubicBezTo>
                    <a:pt x="43" y="405"/>
                    <a:pt x="53" y="810"/>
                    <a:pt x="43" y="1225"/>
                  </a:cubicBezTo>
                  <a:cubicBezTo>
                    <a:pt x="490" y="1619"/>
                    <a:pt x="969" y="1971"/>
                    <a:pt x="1491" y="2258"/>
                  </a:cubicBezTo>
                  <a:cubicBezTo>
                    <a:pt x="2215" y="2673"/>
                    <a:pt x="3056" y="2844"/>
                    <a:pt x="3887" y="2929"/>
                  </a:cubicBezTo>
                  <a:cubicBezTo>
                    <a:pt x="3312" y="1864"/>
                    <a:pt x="3557" y="1"/>
                    <a:pt x="3557" y="1"/>
                  </a:cubicBezTo>
                  <a:lnTo>
                    <a:pt x="3557" y="1"/>
                  </a:lnTo>
                  <a:lnTo>
                    <a:pt x="1779" y="4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39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42"/>
            <p:cNvSpPr/>
            <p:nvPr/>
          </p:nvSpPr>
          <p:spPr>
            <a:xfrm>
              <a:off x="1952050" y="2586075"/>
              <a:ext cx="507950" cy="222050"/>
            </a:xfrm>
            <a:custGeom>
              <a:avLst/>
              <a:gdLst/>
              <a:ahLst/>
              <a:cxnLst/>
              <a:rect l="l" t="t" r="r" b="b"/>
              <a:pathLst>
                <a:path w="20318" h="8882" extrusionOk="0">
                  <a:moveTo>
                    <a:pt x="8008" y="1"/>
                  </a:moveTo>
                  <a:cubicBezTo>
                    <a:pt x="8008" y="1"/>
                    <a:pt x="7848" y="895"/>
                    <a:pt x="7231" y="1236"/>
                  </a:cubicBezTo>
                  <a:lnTo>
                    <a:pt x="7252" y="1247"/>
                  </a:lnTo>
                  <a:cubicBezTo>
                    <a:pt x="5846" y="1885"/>
                    <a:pt x="1810" y="2908"/>
                    <a:pt x="1086" y="4846"/>
                  </a:cubicBezTo>
                  <a:cubicBezTo>
                    <a:pt x="607" y="6156"/>
                    <a:pt x="234" y="7497"/>
                    <a:pt x="0" y="8882"/>
                  </a:cubicBezTo>
                  <a:lnTo>
                    <a:pt x="20318" y="8882"/>
                  </a:lnTo>
                  <a:cubicBezTo>
                    <a:pt x="20073" y="7497"/>
                    <a:pt x="19711" y="6156"/>
                    <a:pt x="19232" y="4846"/>
                  </a:cubicBezTo>
                  <a:cubicBezTo>
                    <a:pt x="18540" y="3004"/>
                    <a:pt x="14866" y="1992"/>
                    <a:pt x="13290" y="1353"/>
                  </a:cubicBezTo>
                  <a:lnTo>
                    <a:pt x="13311" y="1332"/>
                  </a:lnTo>
                  <a:cubicBezTo>
                    <a:pt x="13311" y="1332"/>
                    <a:pt x="12640" y="895"/>
                    <a:pt x="12480" y="214"/>
                  </a:cubicBezTo>
                  <a:lnTo>
                    <a:pt x="8008" y="1"/>
                  </a:lnTo>
                  <a:close/>
                </a:path>
              </a:pathLst>
            </a:custGeom>
            <a:solidFill>
              <a:srgbClr val="6788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42"/>
            <p:cNvSpPr/>
            <p:nvPr/>
          </p:nvSpPr>
          <p:spPr>
            <a:xfrm>
              <a:off x="2057200" y="2586075"/>
              <a:ext cx="299250" cy="91075"/>
            </a:xfrm>
            <a:custGeom>
              <a:avLst/>
              <a:gdLst/>
              <a:ahLst/>
              <a:cxnLst/>
              <a:rect l="l" t="t" r="r" b="b"/>
              <a:pathLst>
                <a:path w="11970" h="3643" extrusionOk="0">
                  <a:moveTo>
                    <a:pt x="3802" y="1"/>
                  </a:moveTo>
                  <a:cubicBezTo>
                    <a:pt x="3802" y="1"/>
                    <a:pt x="3642" y="895"/>
                    <a:pt x="3025" y="1236"/>
                  </a:cubicBezTo>
                  <a:lnTo>
                    <a:pt x="3046" y="1247"/>
                  </a:lnTo>
                  <a:cubicBezTo>
                    <a:pt x="2396" y="1545"/>
                    <a:pt x="1182" y="1917"/>
                    <a:pt x="0" y="2429"/>
                  </a:cubicBezTo>
                  <a:cubicBezTo>
                    <a:pt x="1555" y="3185"/>
                    <a:pt x="3674" y="3643"/>
                    <a:pt x="6017" y="3643"/>
                  </a:cubicBezTo>
                  <a:cubicBezTo>
                    <a:pt x="8328" y="3643"/>
                    <a:pt x="10425" y="3195"/>
                    <a:pt x="11970" y="2461"/>
                  </a:cubicBezTo>
                  <a:cubicBezTo>
                    <a:pt x="10894" y="1992"/>
                    <a:pt x="9787" y="1630"/>
                    <a:pt x="9084" y="1353"/>
                  </a:cubicBezTo>
                  <a:lnTo>
                    <a:pt x="9105" y="1342"/>
                  </a:lnTo>
                  <a:cubicBezTo>
                    <a:pt x="9105" y="1342"/>
                    <a:pt x="8434" y="895"/>
                    <a:pt x="8274" y="224"/>
                  </a:cubicBezTo>
                  <a:lnTo>
                    <a:pt x="38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42"/>
            <p:cNvSpPr/>
            <p:nvPr/>
          </p:nvSpPr>
          <p:spPr>
            <a:xfrm>
              <a:off x="1952050" y="2735150"/>
              <a:ext cx="507950" cy="72975"/>
            </a:xfrm>
            <a:custGeom>
              <a:avLst/>
              <a:gdLst/>
              <a:ahLst/>
              <a:cxnLst/>
              <a:rect l="l" t="t" r="r" b="b"/>
              <a:pathLst>
                <a:path w="20318" h="2919" extrusionOk="0">
                  <a:moveTo>
                    <a:pt x="19604" y="1"/>
                  </a:moveTo>
                  <a:cubicBezTo>
                    <a:pt x="17155" y="1247"/>
                    <a:pt x="13567" y="2035"/>
                    <a:pt x="9563" y="2035"/>
                  </a:cubicBezTo>
                  <a:cubicBezTo>
                    <a:pt x="6102" y="2035"/>
                    <a:pt x="2939" y="1449"/>
                    <a:pt x="564" y="480"/>
                  </a:cubicBezTo>
                  <a:cubicBezTo>
                    <a:pt x="330" y="1279"/>
                    <a:pt x="138" y="2099"/>
                    <a:pt x="0" y="2919"/>
                  </a:cubicBezTo>
                  <a:lnTo>
                    <a:pt x="20318" y="2919"/>
                  </a:lnTo>
                  <a:cubicBezTo>
                    <a:pt x="20148" y="1928"/>
                    <a:pt x="19913" y="959"/>
                    <a:pt x="19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42"/>
            <p:cNvSpPr/>
            <p:nvPr/>
          </p:nvSpPr>
          <p:spPr>
            <a:xfrm>
              <a:off x="2281350" y="2404650"/>
              <a:ext cx="52475" cy="59900"/>
            </a:xfrm>
            <a:custGeom>
              <a:avLst/>
              <a:gdLst/>
              <a:ahLst/>
              <a:cxnLst/>
              <a:rect l="l" t="t" r="r" b="b"/>
              <a:pathLst>
                <a:path w="2099" h="2396" extrusionOk="0">
                  <a:moveTo>
                    <a:pt x="1078" y="1"/>
                  </a:moveTo>
                  <a:cubicBezTo>
                    <a:pt x="836" y="1"/>
                    <a:pt x="477" y="110"/>
                    <a:pt x="288" y="698"/>
                  </a:cubicBezTo>
                  <a:cubicBezTo>
                    <a:pt x="1" y="1593"/>
                    <a:pt x="277" y="2285"/>
                    <a:pt x="799" y="2370"/>
                  </a:cubicBezTo>
                  <a:cubicBezTo>
                    <a:pt x="858" y="2387"/>
                    <a:pt x="917" y="2396"/>
                    <a:pt x="977" y="2396"/>
                  </a:cubicBezTo>
                  <a:cubicBezTo>
                    <a:pt x="1430" y="2396"/>
                    <a:pt x="1867" y="1900"/>
                    <a:pt x="1971" y="1071"/>
                  </a:cubicBezTo>
                  <a:cubicBezTo>
                    <a:pt x="2098" y="144"/>
                    <a:pt x="1385" y="59"/>
                    <a:pt x="1321" y="38"/>
                  </a:cubicBezTo>
                  <a:cubicBezTo>
                    <a:pt x="1299" y="31"/>
                    <a:pt x="1205" y="1"/>
                    <a:pt x="1078" y="1"/>
                  </a:cubicBezTo>
                  <a:close/>
                </a:path>
              </a:pathLst>
            </a:custGeom>
            <a:solidFill>
              <a:srgbClr val="F39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42"/>
            <p:cNvSpPr/>
            <p:nvPr/>
          </p:nvSpPr>
          <p:spPr>
            <a:xfrm>
              <a:off x="2090200" y="2408925"/>
              <a:ext cx="52475" cy="59875"/>
            </a:xfrm>
            <a:custGeom>
              <a:avLst/>
              <a:gdLst/>
              <a:ahLst/>
              <a:cxnLst/>
              <a:rect l="l" t="t" r="r" b="b"/>
              <a:pathLst>
                <a:path w="2099" h="2395" extrusionOk="0">
                  <a:moveTo>
                    <a:pt x="1010" y="0"/>
                  </a:moveTo>
                  <a:cubicBezTo>
                    <a:pt x="884" y="0"/>
                    <a:pt x="789" y="30"/>
                    <a:pt x="767" y="37"/>
                  </a:cubicBezTo>
                  <a:cubicBezTo>
                    <a:pt x="704" y="59"/>
                    <a:pt x="1" y="144"/>
                    <a:pt x="118" y="1070"/>
                  </a:cubicBezTo>
                  <a:cubicBezTo>
                    <a:pt x="231" y="1899"/>
                    <a:pt x="669" y="2395"/>
                    <a:pt x="1123" y="2395"/>
                  </a:cubicBezTo>
                  <a:cubicBezTo>
                    <a:pt x="1182" y="2395"/>
                    <a:pt x="1241" y="2387"/>
                    <a:pt x="1300" y="2369"/>
                  </a:cubicBezTo>
                  <a:cubicBezTo>
                    <a:pt x="1822" y="2284"/>
                    <a:pt x="2099" y="1603"/>
                    <a:pt x="1800" y="697"/>
                  </a:cubicBezTo>
                  <a:cubicBezTo>
                    <a:pt x="1611" y="110"/>
                    <a:pt x="1252" y="0"/>
                    <a:pt x="1010" y="0"/>
                  </a:cubicBezTo>
                  <a:close/>
                </a:path>
              </a:pathLst>
            </a:custGeom>
            <a:solidFill>
              <a:srgbClr val="F39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42"/>
            <p:cNvSpPr/>
            <p:nvPr/>
          </p:nvSpPr>
          <p:spPr>
            <a:xfrm>
              <a:off x="2112000" y="2299400"/>
              <a:ext cx="197625" cy="251175"/>
            </a:xfrm>
            <a:custGeom>
              <a:avLst/>
              <a:gdLst/>
              <a:ahLst/>
              <a:cxnLst/>
              <a:rect l="l" t="t" r="r" b="b"/>
              <a:pathLst>
                <a:path w="7905" h="10047" extrusionOk="0">
                  <a:moveTo>
                    <a:pt x="3714" y="1"/>
                  </a:moveTo>
                  <a:cubicBezTo>
                    <a:pt x="2932" y="1"/>
                    <a:pt x="648" y="276"/>
                    <a:pt x="343" y="3673"/>
                  </a:cubicBezTo>
                  <a:cubicBezTo>
                    <a:pt x="0" y="7511"/>
                    <a:pt x="1649" y="10046"/>
                    <a:pt x="3782" y="10046"/>
                  </a:cubicBezTo>
                  <a:cubicBezTo>
                    <a:pt x="3839" y="10046"/>
                    <a:pt x="3896" y="10044"/>
                    <a:pt x="3953" y="10041"/>
                  </a:cubicBezTo>
                  <a:cubicBezTo>
                    <a:pt x="4010" y="10044"/>
                    <a:pt x="4066" y="10046"/>
                    <a:pt x="4123" y="10046"/>
                  </a:cubicBezTo>
                  <a:cubicBezTo>
                    <a:pt x="6256" y="10046"/>
                    <a:pt x="7905" y="7511"/>
                    <a:pt x="7563" y="3673"/>
                  </a:cubicBezTo>
                  <a:cubicBezTo>
                    <a:pt x="7248" y="276"/>
                    <a:pt x="4963" y="1"/>
                    <a:pt x="4188" y="1"/>
                  </a:cubicBezTo>
                  <a:cubicBezTo>
                    <a:pt x="4071" y="1"/>
                    <a:pt x="3989" y="7"/>
                    <a:pt x="3953" y="10"/>
                  </a:cubicBezTo>
                  <a:cubicBezTo>
                    <a:pt x="3915" y="7"/>
                    <a:pt x="3831" y="1"/>
                    <a:pt x="3714" y="1"/>
                  </a:cubicBezTo>
                  <a:close/>
                </a:path>
              </a:pathLst>
            </a:custGeom>
            <a:solidFill>
              <a:srgbClr val="F5A6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42"/>
            <p:cNvSpPr/>
            <p:nvPr/>
          </p:nvSpPr>
          <p:spPr>
            <a:xfrm>
              <a:off x="2155150" y="2261800"/>
              <a:ext cx="196250" cy="174425"/>
            </a:xfrm>
            <a:custGeom>
              <a:avLst/>
              <a:gdLst/>
              <a:ahLst/>
              <a:cxnLst/>
              <a:rect l="l" t="t" r="r" b="b"/>
              <a:pathLst>
                <a:path w="7850" h="6977" extrusionOk="0">
                  <a:moveTo>
                    <a:pt x="3208" y="0"/>
                  </a:moveTo>
                  <a:cubicBezTo>
                    <a:pt x="1553" y="0"/>
                    <a:pt x="0" y="1020"/>
                    <a:pt x="129" y="2568"/>
                  </a:cubicBezTo>
                  <a:cubicBezTo>
                    <a:pt x="129" y="2568"/>
                    <a:pt x="917" y="3878"/>
                    <a:pt x="2163" y="4080"/>
                  </a:cubicBezTo>
                  <a:lnTo>
                    <a:pt x="2163" y="3548"/>
                  </a:lnTo>
                  <a:cubicBezTo>
                    <a:pt x="2163" y="3548"/>
                    <a:pt x="2887" y="4240"/>
                    <a:pt x="5027" y="4463"/>
                  </a:cubicBezTo>
                  <a:lnTo>
                    <a:pt x="4931" y="3750"/>
                  </a:lnTo>
                  <a:lnTo>
                    <a:pt x="4931" y="3750"/>
                  </a:lnTo>
                  <a:cubicBezTo>
                    <a:pt x="4932" y="3750"/>
                    <a:pt x="6113" y="5401"/>
                    <a:pt x="5922" y="6976"/>
                  </a:cubicBezTo>
                  <a:cubicBezTo>
                    <a:pt x="5922" y="6976"/>
                    <a:pt x="7849" y="3218"/>
                    <a:pt x="5869" y="1109"/>
                  </a:cubicBezTo>
                  <a:cubicBezTo>
                    <a:pt x="5149" y="339"/>
                    <a:pt x="4161" y="0"/>
                    <a:pt x="32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42"/>
            <p:cNvSpPr/>
            <p:nvPr/>
          </p:nvSpPr>
          <p:spPr>
            <a:xfrm>
              <a:off x="2068100" y="2286600"/>
              <a:ext cx="100125" cy="151225"/>
            </a:xfrm>
            <a:custGeom>
              <a:avLst/>
              <a:gdLst/>
              <a:ahLst/>
              <a:cxnLst/>
              <a:rect l="l" t="t" r="r" b="b"/>
              <a:pathLst>
                <a:path w="4005" h="6049" extrusionOk="0">
                  <a:moveTo>
                    <a:pt x="2924" y="0"/>
                  </a:moveTo>
                  <a:cubicBezTo>
                    <a:pt x="2586" y="0"/>
                    <a:pt x="2202" y="115"/>
                    <a:pt x="1822" y="468"/>
                  </a:cubicBezTo>
                  <a:cubicBezTo>
                    <a:pt x="1" y="2162"/>
                    <a:pt x="1257" y="5069"/>
                    <a:pt x="1257" y="5069"/>
                  </a:cubicBezTo>
                  <a:lnTo>
                    <a:pt x="1683" y="5111"/>
                  </a:lnTo>
                  <a:cubicBezTo>
                    <a:pt x="1683" y="5111"/>
                    <a:pt x="1619" y="5463"/>
                    <a:pt x="2088" y="6048"/>
                  </a:cubicBezTo>
                  <a:cubicBezTo>
                    <a:pt x="2088" y="6048"/>
                    <a:pt x="2152" y="2694"/>
                    <a:pt x="3600" y="1576"/>
                  </a:cubicBezTo>
                  <a:lnTo>
                    <a:pt x="4005" y="383"/>
                  </a:lnTo>
                  <a:cubicBezTo>
                    <a:pt x="4005" y="383"/>
                    <a:pt x="3542" y="0"/>
                    <a:pt x="2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42"/>
            <p:cNvSpPr/>
            <p:nvPr/>
          </p:nvSpPr>
          <p:spPr>
            <a:xfrm>
              <a:off x="2246750" y="2266075"/>
              <a:ext cx="104650" cy="170150"/>
            </a:xfrm>
            <a:custGeom>
              <a:avLst/>
              <a:gdLst/>
              <a:ahLst/>
              <a:cxnLst/>
              <a:rect l="l" t="t" r="r" b="b"/>
              <a:pathLst>
                <a:path w="4186" h="6806" extrusionOk="0">
                  <a:moveTo>
                    <a:pt x="682" y="1"/>
                  </a:moveTo>
                  <a:lnTo>
                    <a:pt x="682" y="1"/>
                  </a:lnTo>
                  <a:cubicBezTo>
                    <a:pt x="799" y="587"/>
                    <a:pt x="884" y="1194"/>
                    <a:pt x="820" y="1779"/>
                  </a:cubicBezTo>
                  <a:cubicBezTo>
                    <a:pt x="714" y="2589"/>
                    <a:pt x="437" y="3366"/>
                    <a:pt x="0" y="4058"/>
                  </a:cubicBezTo>
                  <a:cubicBezTo>
                    <a:pt x="447" y="4175"/>
                    <a:pt x="905" y="4250"/>
                    <a:pt x="1363" y="4292"/>
                  </a:cubicBezTo>
                  <a:lnTo>
                    <a:pt x="1267" y="3579"/>
                  </a:lnTo>
                  <a:lnTo>
                    <a:pt x="1267" y="3579"/>
                  </a:lnTo>
                  <a:cubicBezTo>
                    <a:pt x="1268" y="3579"/>
                    <a:pt x="2449" y="5230"/>
                    <a:pt x="2258" y="6805"/>
                  </a:cubicBezTo>
                  <a:cubicBezTo>
                    <a:pt x="2258" y="6805"/>
                    <a:pt x="4185" y="3047"/>
                    <a:pt x="2215" y="938"/>
                  </a:cubicBezTo>
                  <a:cubicBezTo>
                    <a:pt x="1789" y="491"/>
                    <a:pt x="1267" y="171"/>
                    <a:pt x="682" y="1"/>
                  </a:cubicBezTo>
                  <a:close/>
                </a:path>
              </a:pathLst>
            </a:custGeom>
            <a:solidFill>
              <a:srgbClr val="C44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42"/>
            <p:cNvSpPr/>
            <p:nvPr/>
          </p:nvSpPr>
          <p:spPr>
            <a:xfrm>
              <a:off x="2071050" y="2305225"/>
              <a:ext cx="63650" cy="132875"/>
            </a:xfrm>
            <a:custGeom>
              <a:avLst/>
              <a:gdLst/>
              <a:ahLst/>
              <a:cxnLst/>
              <a:rect l="l" t="t" r="r" b="b"/>
              <a:pathLst>
                <a:path w="2546" h="5315" extrusionOk="0">
                  <a:moveTo>
                    <a:pt x="1438" y="0"/>
                  </a:moveTo>
                  <a:lnTo>
                    <a:pt x="1438" y="0"/>
                  </a:lnTo>
                  <a:cubicBezTo>
                    <a:pt x="0" y="1704"/>
                    <a:pt x="1139" y="4324"/>
                    <a:pt x="1139" y="4324"/>
                  </a:cubicBezTo>
                  <a:lnTo>
                    <a:pt x="1565" y="4366"/>
                  </a:lnTo>
                  <a:cubicBezTo>
                    <a:pt x="1565" y="4366"/>
                    <a:pt x="1501" y="4718"/>
                    <a:pt x="1959" y="5314"/>
                  </a:cubicBezTo>
                  <a:cubicBezTo>
                    <a:pt x="1959" y="5314"/>
                    <a:pt x="1991" y="3589"/>
                    <a:pt x="2545" y="2194"/>
                  </a:cubicBezTo>
                  <a:cubicBezTo>
                    <a:pt x="1810" y="1715"/>
                    <a:pt x="1384" y="874"/>
                    <a:pt x="1438" y="0"/>
                  </a:cubicBezTo>
                  <a:close/>
                </a:path>
              </a:pathLst>
            </a:custGeom>
            <a:solidFill>
              <a:srgbClr val="C44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42"/>
            <p:cNvSpPr/>
            <p:nvPr/>
          </p:nvSpPr>
          <p:spPr>
            <a:xfrm>
              <a:off x="2217725" y="2423950"/>
              <a:ext cx="16000" cy="49275"/>
            </a:xfrm>
            <a:custGeom>
              <a:avLst/>
              <a:gdLst/>
              <a:ahLst/>
              <a:cxnLst/>
              <a:rect l="l" t="t" r="r" b="b"/>
              <a:pathLst>
                <a:path w="640" h="1971" extrusionOk="0">
                  <a:moveTo>
                    <a:pt x="1" y="1"/>
                  </a:moveTo>
                  <a:lnTo>
                    <a:pt x="1" y="1"/>
                  </a:lnTo>
                  <a:cubicBezTo>
                    <a:pt x="54" y="256"/>
                    <a:pt x="128" y="522"/>
                    <a:pt x="224" y="778"/>
                  </a:cubicBezTo>
                  <a:cubicBezTo>
                    <a:pt x="307" y="1015"/>
                    <a:pt x="399" y="1262"/>
                    <a:pt x="501" y="1500"/>
                  </a:cubicBezTo>
                  <a:lnTo>
                    <a:pt x="501" y="1500"/>
                  </a:lnTo>
                  <a:cubicBezTo>
                    <a:pt x="455" y="1567"/>
                    <a:pt x="410" y="1641"/>
                    <a:pt x="373" y="1715"/>
                  </a:cubicBezTo>
                  <a:cubicBezTo>
                    <a:pt x="320" y="1800"/>
                    <a:pt x="267" y="1885"/>
                    <a:pt x="224" y="1971"/>
                  </a:cubicBezTo>
                  <a:cubicBezTo>
                    <a:pt x="299" y="1907"/>
                    <a:pt x="363" y="1832"/>
                    <a:pt x="426" y="1758"/>
                  </a:cubicBezTo>
                  <a:cubicBezTo>
                    <a:pt x="490" y="1683"/>
                    <a:pt x="554" y="1609"/>
                    <a:pt x="618" y="1534"/>
                  </a:cubicBezTo>
                  <a:lnTo>
                    <a:pt x="639" y="1513"/>
                  </a:lnTo>
                  <a:lnTo>
                    <a:pt x="629" y="1481"/>
                  </a:lnTo>
                  <a:cubicBezTo>
                    <a:pt x="544" y="1225"/>
                    <a:pt x="448" y="970"/>
                    <a:pt x="352" y="725"/>
                  </a:cubicBezTo>
                  <a:cubicBezTo>
                    <a:pt x="245" y="469"/>
                    <a:pt x="128" y="235"/>
                    <a:pt x="1" y="1"/>
                  </a:cubicBezTo>
                  <a:close/>
                </a:path>
              </a:pathLst>
            </a:custGeom>
            <a:solidFill>
              <a:srgbClr val="F39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42"/>
            <p:cNvSpPr/>
            <p:nvPr/>
          </p:nvSpPr>
          <p:spPr>
            <a:xfrm>
              <a:off x="2191100" y="2484925"/>
              <a:ext cx="57000" cy="13525"/>
            </a:xfrm>
            <a:custGeom>
              <a:avLst/>
              <a:gdLst/>
              <a:ahLst/>
              <a:cxnLst/>
              <a:rect l="l" t="t" r="r" b="b"/>
              <a:pathLst>
                <a:path w="2280" h="541" extrusionOk="0">
                  <a:moveTo>
                    <a:pt x="2279" y="0"/>
                  </a:moveTo>
                  <a:cubicBezTo>
                    <a:pt x="1939" y="203"/>
                    <a:pt x="1555" y="330"/>
                    <a:pt x="1161" y="384"/>
                  </a:cubicBezTo>
                  <a:cubicBezTo>
                    <a:pt x="1089" y="389"/>
                    <a:pt x="1017" y="392"/>
                    <a:pt x="944" y="392"/>
                  </a:cubicBezTo>
                  <a:cubicBezTo>
                    <a:pt x="620" y="392"/>
                    <a:pt x="296" y="333"/>
                    <a:pt x="1" y="203"/>
                  </a:cubicBezTo>
                  <a:lnTo>
                    <a:pt x="1" y="203"/>
                  </a:lnTo>
                  <a:cubicBezTo>
                    <a:pt x="160" y="330"/>
                    <a:pt x="352" y="426"/>
                    <a:pt x="554" y="479"/>
                  </a:cubicBezTo>
                  <a:cubicBezTo>
                    <a:pt x="704" y="519"/>
                    <a:pt x="854" y="541"/>
                    <a:pt x="1009" y="541"/>
                  </a:cubicBezTo>
                  <a:cubicBezTo>
                    <a:pt x="1063" y="541"/>
                    <a:pt x="1117" y="538"/>
                    <a:pt x="1172" y="533"/>
                  </a:cubicBezTo>
                  <a:cubicBezTo>
                    <a:pt x="1587" y="490"/>
                    <a:pt x="1981" y="298"/>
                    <a:pt x="2279" y="0"/>
                  </a:cubicBezTo>
                  <a:close/>
                </a:path>
              </a:pathLst>
            </a:custGeom>
            <a:solidFill>
              <a:srgbClr val="F39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42"/>
            <p:cNvSpPr/>
            <p:nvPr/>
          </p:nvSpPr>
          <p:spPr>
            <a:xfrm>
              <a:off x="2244625" y="2412775"/>
              <a:ext cx="12250" cy="26650"/>
            </a:xfrm>
            <a:custGeom>
              <a:avLst/>
              <a:gdLst/>
              <a:ahLst/>
              <a:cxnLst/>
              <a:rect l="l" t="t" r="r" b="b"/>
              <a:pathLst>
                <a:path w="490" h="1066" extrusionOk="0">
                  <a:moveTo>
                    <a:pt x="245" y="0"/>
                  </a:moveTo>
                  <a:cubicBezTo>
                    <a:pt x="117" y="0"/>
                    <a:pt x="0" y="245"/>
                    <a:pt x="0" y="533"/>
                  </a:cubicBezTo>
                  <a:cubicBezTo>
                    <a:pt x="0" y="831"/>
                    <a:pt x="117" y="1065"/>
                    <a:pt x="245" y="1065"/>
                  </a:cubicBezTo>
                  <a:cubicBezTo>
                    <a:pt x="383" y="1065"/>
                    <a:pt x="490" y="831"/>
                    <a:pt x="490" y="533"/>
                  </a:cubicBezTo>
                  <a:cubicBezTo>
                    <a:pt x="490" y="245"/>
                    <a:pt x="383" y="0"/>
                    <a:pt x="245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42"/>
            <p:cNvSpPr/>
            <p:nvPr/>
          </p:nvSpPr>
          <p:spPr>
            <a:xfrm>
              <a:off x="2160750" y="2412775"/>
              <a:ext cx="12275" cy="26650"/>
            </a:xfrm>
            <a:custGeom>
              <a:avLst/>
              <a:gdLst/>
              <a:ahLst/>
              <a:cxnLst/>
              <a:rect l="l" t="t" r="r" b="b"/>
              <a:pathLst>
                <a:path w="491" h="1066" extrusionOk="0">
                  <a:moveTo>
                    <a:pt x="246" y="0"/>
                  </a:moveTo>
                  <a:cubicBezTo>
                    <a:pt x="118" y="0"/>
                    <a:pt x="1" y="245"/>
                    <a:pt x="1" y="533"/>
                  </a:cubicBezTo>
                  <a:cubicBezTo>
                    <a:pt x="1" y="831"/>
                    <a:pt x="118" y="1065"/>
                    <a:pt x="246" y="1065"/>
                  </a:cubicBezTo>
                  <a:cubicBezTo>
                    <a:pt x="384" y="1065"/>
                    <a:pt x="491" y="831"/>
                    <a:pt x="491" y="533"/>
                  </a:cubicBezTo>
                  <a:cubicBezTo>
                    <a:pt x="491" y="245"/>
                    <a:pt x="384" y="0"/>
                    <a:pt x="246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42"/>
            <p:cNvSpPr/>
            <p:nvPr/>
          </p:nvSpPr>
          <p:spPr>
            <a:xfrm>
              <a:off x="2229450" y="2388700"/>
              <a:ext cx="42600" cy="15575"/>
            </a:xfrm>
            <a:custGeom>
              <a:avLst/>
              <a:gdLst/>
              <a:ahLst/>
              <a:cxnLst/>
              <a:rect l="l" t="t" r="r" b="b"/>
              <a:pathLst>
                <a:path w="1704" h="623" extrusionOk="0">
                  <a:moveTo>
                    <a:pt x="796" y="0"/>
                  </a:moveTo>
                  <a:cubicBezTo>
                    <a:pt x="626" y="0"/>
                    <a:pt x="467" y="53"/>
                    <a:pt x="330" y="143"/>
                  </a:cubicBezTo>
                  <a:cubicBezTo>
                    <a:pt x="256" y="197"/>
                    <a:pt x="192" y="261"/>
                    <a:pt x="128" y="335"/>
                  </a:cubicBezTo>
                  <a:cubicBezTo>
                    <a:pt x="75" y="399"/>
                    <a:pt x="32" y="474"/>
                    <a:pt x="0" y="559"/>
                  </a:cubicBezTo>
                  <a:cubicBezTo>
                    <a:pt x="85" y="516"/>
                    <a:pt x="149" y="474"/>
                    <a:pt x="224" y="442"/>
                  </a:cubicBezTo>
                  <a:cubicBezTo>
                    <a:pt x="288" y="399"/>
                    <a:pt x="362" y="367"/>
                    <a:pt x="437" y="346"/>
                  </a:cubicBezTo>
                  <a:cubicBezTo>
                    <a:pt x="531" y="306"/>
                    <a:pt x="632" y="284"/>
                    <a:pt x="739" y="284"/>
                  </a:cubicBezTo>
                  <a:cubicBezTo>
                    <a:pt x="776" y="284"/>
                    <a:pt x="813" y="287"/>
                    <a:pt x="852" y="293"/>
                  </a:cubicBezTo>
                  <a:cubicBezTo>
                    <a:pt x="990" y="303"/>
                    <a:pt x="1129" y="346"/>
                    <a:pt x="1267" y="410"/>
                  </a:cubicBezTo>
                  <a:cubicBezTo>
                    <a:pt x="1416" y="474"/>
                    <a:pt x="1555" y="548"/>
                    <a:pt x="1704" y="623"/>
                  </a:cubicBezTo>
                  <a:cubicBezTo>
                    <a:pt x="1629" y="463"/>
                    <a:pt x="1523" y="324"/>
                    <a:pt x="1384" y="218"/>
                  </a:cubicBezTo>
                  <a:cubicBezTo>
                    <a:pt x="1246" y="101"/>
                    <a:pt x="1065" y="26"/>
                    <a:pt x="884" y="5"/>
                  </a:cubicBezTo>
                  <a:cubicBezTo>
                    <a:pt x="854" y="2"/>
                    <a:pt x="825" y="0"/>
                    <a:pt x="796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42"/>
            <p:cNvSpPr/>
            <p:nvPr/>
          </p:nvSpPr>
          <p:spPr>
            <a:xfrm>
              <a:off x="2145050" y="2388700"/>
              <a:ext cx="42350" cy="15575"/>
            </a:xfrm>
            <a:custGeom>
              <a:avLst/>
              <a:gdLst/>
              <a:ahLst/>
              <a:cxnLst/>
              <a:rect l="l" t="t" r="r" b="b"/>
              <a:pathLst>
                <a:path w="1694" h="623" extrusionOk="0">
                  <a:moveTo>
                    <a:pt x="783" y="0"/>
                  </a:moveTo>
                  <a:cubicBezTo>
                    <a:pt x="627" y="0"/>
                    <a:pt x="467" y="53"/>
                    <a:pt x="330" y="143"/>
                  </a:cubicBezTo>
                  <a:cubicBezTo>
                    <a:pt x="256" y="197"/>
                    <a:pt x="181" y="261"/>
                    <a:pt x="128" y="335"/>
                  </a:cubicBezTo>
                  <a:cubicBezTo>
                    <a:pt x="75" y="399"/>
                    <a:pt x="32" y="474"/>
                    <a:pt x="0" y="559"/>
                  </a:cubicBezTo>
                  <a:cubicBezTo>
                    <a:pt x="86" y="516"/>
                    <a:pt x="149" y="474"/>
                    <a:pt x="213" y="442"/>
                  </a:cubicBezTo>
                  <a:cubicBezTo>
                    <a:pt x="288" y="399"/>
                    <a:pt x="352" y="367"/>
                    <a:pt x="426" y="346"/>
                  </a:cubicBezTo>
                  <a:cubicBezTo>
                    <a:pt x="529" y="306"/>
                    <a:pt x="632" y="284"/>
                    <a:pt x="734" y="284"/>
                  </a:cubicBezTo>
                  <a:cubicBezTo>
                    <a:pt x="770" y="284"/>
                    <a:pt x="806" y="287"/>
                    <a:pt x="842" y="293"/>
                  </a:cubicBezTo>
                  <a:cubicBezTo>
                    <a:pt x="991" y="303"/>
                    <a:pt x="1129" y="346"/>
                    <a:pt x="1257" y="410"/>
                  </a:cubicBezTo>
                  <a:cubicBezTo>
                    <a:pt x="1406" y="474"/>
                    <a:pt x="1555" y="548"/>
                    <a:pt x="1694" y="623"/>
                  </a:cubicBezTo>
                  <a:cubicBezTo>
                    <a:pt x="1630" y="463"/>
                    <a:pt x="1513" y="324"/>
                    <a:pt x="1374" y="218"/>
                  </a:cubicBezTo>
                  <a:cubicBezTo>
                    <a:pt x="1236" y="101"/>
                    <a:pt x="1055" y="26"/>
                    <a:pt x="863" y="5"/>
                  </a:cubicBezTo>
                  <a:cubicBezTo>
                    <a:pt x="837" y="2"/>
                    <a:pt x="810" y="0"/>
                    <a:pt x="783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42"/>
            <p:cNvSpPr/>
            <p:nvPr/>
          </p:nvSpPr>
          <p:spPr>
            <a:xfrm>
              <a:off x="2069450" y="2455900"/>
              <a:ext cx="76425" cy="82825"/>
            </a:xfrm>
            <a:custGeom>
              <a:avLst/>
              <a:gdLst/>
              <a:ahLst/>
              <a:cxnLst/>
              <a:rect l="l" t="t" r="r" b="b"/>
              <a:pathLst>
                <a:path w="3057" h="3313" fill="none" extrusionOk="0">
                  <a:moveTo>
                    <a:pt x="1853" y="0"/>
                  </a:moveTo>
                  <a:cubicBezTo>
                    <a:pt x="724" y="0"/>
                    <a:pt x="0" y="1182"/>
                    <a:pt x="501" y="2183"/>
                  </a:cubicBezTo>
                  <a:cubicBezTo>
                    <a:pt x="1001" y="3184"/>
                    <a:pt x="2385" y="3312"/>
                    <a:pt x="3056" y="2407"/>
                  </a:cubicBezTo>
                </a:path>
              </a:pathLst>
            </a:custGeom>
            <a:noFill/>
            <a:ln w="3450" cap="rnd" cmpd="sng">
              <a:solidFill>
                <a:schemeClr val="accent5"/>
              </a:solidFill>
              <a:prstDash val="solid"/>
              <a:miter lim="106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42"/>
            <p:cNvSpPr/>
            <p:nvPr/>
          </p:nvSpPr>
          <p:spPr>
            <a:xfrm>
              <a:off x="2276025" y="2455900"/>
              <a:ext cx="76425" cy="82825"/>
            </a:xfrm>
            <a:custGeom>
              <a:avLst/>
              <a:gdLst/>
              <a:ahLst/>
              <a:cxnLst/>
              <a:rect l="l" t="t" r="r" b="b"/>
              <a:pathLst>
                <a:path w="3057" h="3313" fill="none" extrusionOk="0">
                  <a:moveTo>
                    <a:pt x="1204" y="0"/>
                  </a:moveTo>
                  <a:cubicBezTo>
                    <a:pt x="2322" y="0"/>
                    <a:pt x="3057" y="1182"/>
                    <a:pt x="2556" y="2183"/>
                  </a:cubicBezTo>
                  <a:cubicBezTo>
                    <a:pt x="2045" y="3184"/>
                    <a:pt x="661" y="3312"/>
                    <a:pt x="1" y="2407"/>
                  </a:cubicBezTo>
                </a:path>
              </a:pathLst>
            </a:custGeom>
            <a:noFill/>
            <a:ln w="3450" cap="rnd" cmpd="sng">
              <a:solidFill>
                <a:schemeClr val="accent5"/>
              </a:solidFill>
              <a:prstDash val="solid"/>
              <a:miter lim="106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5" name="Google Shape;2145;p42"/>
          <p:cNvGrpSpPr/>
          <p:nvPr/>
        </p:nvGrpSpPr>
        <p:grpSpPr>
          <a:xfrm>
            <a:off x="2025343" y="3819782"/>
            <a:ext cx="738851" cy="790287"/>
            <a:chOff x="808625" y="2997925"/>
            <a:chExt cx="508500" cy="543900"/>
          </a:xfrm>
        </p:grpSpPr>
        <p:sp>
          <p:nvSpPr>
            <p:cNvPr id="2146" name="Google Shape;2146;p42"/>
            <p:cNvSpPr/>
            <p:nvPr/>
          </p:nvSpPr>
          <p:spPr>
            <a:xfrm>
              <a:off x="812350" y="3262275"/>
              <a:ext cx="504500" cy="279550"/>
            </a:xfrm>
            <a:custGeom>
              <a:avLst/>
              <a:gdLst/>
              <a:ahLst/>
              <a:cxnLst/>
              <a:rect l="l" t="t" r="r" b="b"/>
              <a:pathLst>
                <a:path w="20180" h="11182" extrusionOk="0">
                  <a:moveTo>
                    <a:pt x="8317" y="0"/>
                  </a:moveTo>
                  <a:cubicBezTo>
                    <a:pt x="8317" y="0"/>
                    <a:pt x="8658" y="2631"/>
                    <a:pt x="7572" y="3419"/>
                  </a:cubicBezTo>
                  <a:cubicBezTo>
                    <a:pt x="6720" y="4036"/>
                    <a:pt x="1885" y="5048"/>
                    <a:pt x="1087" y="7178"/>
                  </a:cubicBezTo>
                  <a:cubicBezTo>
                    <a:pt x="607" y="8477"/>
                    <a:pt x="245" y="9818"/>
                    <a:pt x="0" y="11181"/>
                  </a:cubicBezTo>
                  <a:lnTo>
                    <a:pt x="20180" y="11181"/>
                  </a:lnTo>
                  <a:cubicBezTo>
                    <a:pt x="19946" y="9818"/>
                    <a:pt x="19573" y="8477"/>
                    <a:pt x="19094" y="7178"/>
                  </a:cubicBezTo>
                  <a:cubicBezTo>
                    <a:pt x="18306" y="5048"/>
                    <a:pt x="13461" y="4036"/>
                    <a:pt x="12619" y="3419"/>
                  </a:cubicBezTo>
                  <a:cubicBezTo>
                    <a:pt x="11522" y="2631"/>
                    <a:pt x="11874" y="0"/>
                    <a:pt x="11874" y="0"/>
                  </a:cubicBezTo>
                  <a:lnTo>
                    <a:pt x="11874" y="0"/>
                  </a:lnTo>
                  <a:lnTo>
                    <a:pt x="10096" y="54"/>
                  </a:lnTo>
                  <a:lnTo>
                    <a:pt x="8317" y="0"/>
                  </a:lnTo>
                  <a:close/>
                </a:path>
              </a:pathLst>
            </a:custGeom>
            <a:solidFill>
              <a:srgbClr val="C44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42"/>
            <p:cNvSpPr/>
            <p:nvPr/>
          </p:nvSpPr>
          <p:spPr>
            <a:xfrm>
              <a:off x="1020275" y="3262275"/>
              <a:ext cx="97175" cy="73225"/>
            </a:xfrm>
            <a:custGeom>
              <a:avLst/>
              <a:gdLst/>
              <a:ahLst/>
              <a:cxnLst/>
              <a:rect l="l" t="t" r="r" b="b"/>
              <a:pathLst>
                <a:path w="3887" h="2929" extrusionOk="0">
                  <a:moveTo>
                    <a:pt x="0" y="0"/>
                  </a:moveTo>
                  <a:lnTo>
                    <a:pt x="0" y="0"/>
                  </a:lnTo>
                  <a:cubicBezTo>
                    <a:pt x="43" y="405"/>
                    <a:pt x="53" y="820"/>
                    <a:pt x="43" y="1225"/>
                  </a:cubicBezTo>
                  <a:cubicBezTo>
                    <a:pt x="490" y="1619"/>
                    <a:pt x="969" y="1970"/>
                    <a:pt x="1491" y="2268"/>
                  </a:cubicBezTo>
                  <a:cubicBezTo>
                    <a:pt x="2215" y="2673"/>
                    <a:pt x="3056" y="2844"/>
                    <a:pt x="3887" y="2929"/>
                  </a:cubicBezTo>
                  <a:cubicBezTo>
                    <a:pt x="3312" y="1874"/>
                    <a:pt x="3557" y="0"/>
                    <a:pt x="3557" y="0"/>
                  </a:cubicBezTo>
                  <a:lnTo>
                    <a:pt x="3557" y="0"/>
                  </a:lnTo>
                  <a:lnTo>
                    <a:pt x="1779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2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42"/>
            <p:cNvSpPr/>
            <p:nvPr/>
          </p:nvSpPr>
          <p:spPr>
            <a:xfrm>
              <a:off x="808625" y="3347725"/>
              <a:ext cx="508500" cy="194100"/>
            </a:xfrm>
            <a:custGeom>
              <a:avLst/>
              <a:gdLst/>
              <a:ahLst/>
              <a:cxnLst/>
              <a:rect l="l" t="t" r="r" b="b"/>
              <a:pathLst>
                <a:path w="20340" h="7764" extrusionOk="0">
                  <a:moveTo>
                    <a:pt x="7529" y="1"/>
                  </a:moveTo>
                  <a:cubicBezTo>
                    <a:pt x="6454" y="629"/>
                    <a:pt x="1875" y="1662"/>
                    <a:pt x="1097" y="3728"/>
                  </a:cubicBezTo>
                  <a:cubicBezTo>
                    <a:pt x="607" y="5037"/>
                    <a:pt x="245" y="6390"/>
                    <a:pt x="0" y="7763"/>
                  </a:cubicBezTo>
                  <a:lnTo>
                    <a:pt x="20340" y="7763"/>
                  </a:lnTo>
                  <a:cubicBezTo>
                    <a:pt x="20095" y="6390"/>
                    <a:pt x="19722" y="5037"/>
                    <a:pt x="19243" y="3728"/>
                  </a:cubicBezTo>
                  <a:cubicBezTo>
                    <a:pt x="18540" y="1843"/>
                    <a:pt x="14696" y="831"/>
                    <a:pt x="13194" y="182"/>
                  </a:cubicBezTo>
                  <a:cubicBezTo>
                    <a:pt x="12364" y="586"/>
                    <a:pt x="11448" y="789"/>
                    <a:pt x="10532" y="789"/>
                  </a:cubicBezTo>
                  <a:cubicBezTo>
                    <a:pt x="9478" y="789"/>
                    <a:pt x="8445" y="522"/>
                    <a:pt x="75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42"/>
            <p:cNvSpPr/>
            <p:nvPr/>
          </p:nvSpPr>
          <p:spPr>
            <a:xfrm>
              <a:off x="1037300" y="3355975"/>
              <a:ext cx="32500" cy="12650"/>
            </a:xfrm>
            <a:custGeom>
              <a:avLst/>
              <a:gdLst/>
              <a:ahLst/>
              <a:cxnLst/>
              <a:rect l="l" t="t" r="r" b="b"/>
              <a:pathLst>
                <a:path w="1300" h="506" extrusionOk="0">
                  <a:moveTo>
                    <a:pt x="853" y="1"/>
                  </a:moveTo>
                  <a:cubicBezTo>
                    <a:pt x="853" y="1"/>
                    <a:pt x="1" y="405"/>
                    <a:pt x="533" y="469"/>
                  </a:cubicBezTo>
                  <a:cubicBezTo>
                    <a:pt x="725" y="493"/>
                    <a:pt x="917" y="505"/>
                    <a:pt x="1108" y="505"/>
                  </a:cubicBezTo>
                  <a:cubicBezTo>
                    <a:pt x="1172" y="505"/>
                    <a:pt x="1236" y="504"/>
                    <a:pt x="1300" y="501"/>
                  </a:cubicBezTo>
                  <a:lnTo>
                    <a:pt x="1183" y="75"/>
                  </a:lnTo>
                  <a:lnTo>
                    <a:pt x="970" y="490"/>
                  </a:lnTo>
                  <a:lnTo>
                    <a:pt x="853" y="1"/>
                  </a:lnTo>
                  <a:close/>
                </a:path>
              </a:pathLst>
            </a:custGeom>
            <a:solidFill>
              <a:srgbClr val="E3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42"/>
            <p:cNvSpPr/>
            <p:nvPr/>
          </p:nvSpPr>
          <p:spPr>
            <a:xfrm>
              <a:off x="976875" y="3336000"/>
              <a:ext cx="81750" cy="56750"/>
            </a:xfrm>
            <a:custGeom>
              <a:avLst/>
              <a:gdLst/>
              <a:ahLst/>
              <a:cxnLst/>
              <a:rect l="l" t="t" r="r" b="b"/>
              <a:pathLst>
                <a:path w="3270" h="2270" extrusionOk="0">
                  <a:moveTo>
                    <a:pt x="799" y="1"/>
                  </a:moveTo>
                  <a:lnTo>
                    <a:pt x="0" y="608"/>
                  </a:lnTo>
                  <a:lnTo>
                    <a:pt x="2599" y="2269"/>
                  </a:lnTo>
                  <a:lnTo>
                    <a:pt x="3270" y="800"/>
                  </a:lnTo>
                  <a:lnTo>
                    <a:pt x="799" y="1"/>
                  </a:lnTo>
                  <a:close/>
                </a:path>
              </a:pathLst>
            </a:custGeom>
            <a:solidFill>
              <a:srgbClr val="FAF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42"/>
            <p:cNvSpPr/>
            <p:nvPr/>
          </p:nvSpPr>
          <p:spPr>
            <a:xfrm>
              <a:off x="1066850" y="3337875"/>
              <a:ext cx="79900" cy="59925"/>
            </a:xfrm>
            <a:custGeom>
              <a:avLst/>
              <a:gdLst/>
              <a:ahLst/>
              <a:cxnLst/>
              <a:rect l="l" t="t" r="r" b="b"/>
              <a:pathLst>
                <a:path w="3196" h="2397" extrusionOk="0">
                  <a:moveTo>
                    <a:pt x="2599" y="1"/>
                  </a:moveTo>
                  <a:lnTo>
                    <a:pt x="1" y="799"/>
                  </a:lnTo>
                  <a:lnTo>
                    <a:pt x="267" y="2396"/>
                  </a:lnTo>
                  <a:lnTo>
                    <a:pt x="3195" y="533"/>
                  </a:lnTo>
                  <a:lnTo>
                    <a:pt x="2599" y="1"/>
                  </a:lnTo>
                  <a:close/>
                </a:path>
              </a:pathLst>
            </a:custGeom>
            <a:solidFill>
              <a:srgbClr val="FAF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42"/>
            <p:cNvSpPr/>
            <p:nvPr/>
          </p:nvSpPr>
          <p:spPr>
            <a:xfrm>
              <a:off x="814475" y="3447025"/>
              <a:ext cx="496800" cy="66575"/>
            </a:xfrm>
            <a:custGeom>
              <a:avLst/>
              <a:gdLst/>
              <a:ahLst/>
              <a:cxnLst/>
              <a:rect l="l" t="t" r="r" b="b"/>
              <a:pathLst>
                <a:path w="19872" h="2663" extrusionOk="0">
                  <a:moveTo>
                    <a:pt x="778" y="0"/>
                  </a:moveTo>
                  <a:cubicBezTo>
                    <a:pt x="459" y="874"/>
                    <a:pt x="203" y="1758"/>
                    <a:pt x="1" y="2663"/>
                  </a:cubicBezTo>
                  <a:lnTo>
                    <a:pt x="19871" y="2663"/>
                  </a:lnTo>
                  <a:cubicBezTo>
                    <a:pt x="19658" y="1758"/>
                    <a:pt x="19403" y="874"/>
                    <a:pt x="190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42"/>
            <p:cNvSpPr/>
            <p:nvPr/>
          </p:nvSpPr>
          <p:spPr>
            <a:xfrm>
              <a:off x="1132075" y="3142675"/>
              <a:ext cx="52475" cy="59825"/>
            </a:xfrm>
            <a:custGeom>
              <a:avLst/>
              <a:gdLst/>
              <a:ahLst/>
              <a:cxnLst/>
              <a:rect l="l" t="t" r="r" b="b"/>
              <a:pathLst>
                <a:path w="2099" h="2393" extrusionOk="0">
                  <a:moveTo>
                    <a:pt x="1091" y="1"/>
                  </a:moveTo>
                  <a:cubicBezTo>
                    <a:pt x="851" y="1"/>
                    <a:pt x="487" y="110"/>
                    <a:pt x="288" y="706"/>
                  </a:cubicBezTo>
                  <a:cubicBezTo>
                    <a:pt x="1" y="1600"/>
                    <a:pt x="278" y="2293"/>
                    <a:pt x="799" y="2367"/>
                  </a:cubicBezTo>
                  <a:cubicBezTo>
                    <a:pt x="858" y="2384"/>
                    <a:pt x="918" y="2393"/>
                    <a:pt x="977" y="2393"/>
                  </a:cubicBezTo>
                  <a:cubicBezTo>
                    <a:pt x="1430" y="2393"/>
                    <a:pt x="1867" y="1898"/>
                    <a:pt x="1971" y="1079"/>
                  </a:cubicBezTo>
                  <a:cubicBezTo>
                    <a:pt x="2098" y="152"/>
                    <a:pt x="1396" y="56"/>
                    <a:pt x="1321" y="35"/>
                  </a:cubicBezTo>
                  <a:cubicBezTo>
                    <a:pt x="1300" y="28"/>
                    <a:pt x="1211" y="1"/>
                    <a:pt x="1091" y="1"/>
                  </a:cubicBezTo>
                  <a:close/>
                </a:path>
              </a:pathLst>
            </a:custGeom>
            <a:solidFill>
              <a:srgbClr val="BA2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42"/>
            <p:cNvSpPr/>
            <p:nvPr/>
          </p:nvSpPr>
          <p:spPr>
            <a:xfrm>
              <a:off x="947050" y="3142675"/>
              <a:ext cx="52200" cy="59825"/>
            </a:xfrm>
            <a:custGeom>
              <a:avLst/>
              <a:gdLst/>
              <a:ahLst/>
              <a:cxnLst/>
              <a:rect l="l" t="t" r="r" b="b"/>
              <a:pathLst>
                <a:path w="2088" h="2393" extrusionOk="0">
                  <a:moveTo>
                    <a:pt x="1000" y="1"/>
                  </a:moveTo>
                  <a:cubicBezTo>
                    <a:pt x="879" y="1"/>
                    <a:pt x="789" y="28"/>
                    <a:pt x="767" y="35"/>
                  </a:cubicBezTo>
                  <a:cubicBezTo>
                    <a:pt x="704" y="56"/>
                    <a:pt x="1" y="152"/>
                    <a:pt x="118" y="1079"/>
                  </a:cubicBezTo>
                  <a:cubicBezTo>
                    <a:pt x="231" y="1898"/>
                    <a:pt x="669" y="2393"/>
                    <a:pt x="1122" y="2393"/>
                  </a:cubicBezTo>
                  <a:cubicBezTo>
                    <a:pt x="1182" y="2393"/>
                    <a:pt x="1241" y="2384"/>
                    <a:pt x="1300" y="2367"/>
                  </a:cubicBezTo>
                  <a:cubicBezTo>
                    <a:pt x="1822" y="2293"/>
                    <a:pt x="2088" y="1600"/>
                    <a:pt x="1800" y="706"/>
                  </a:cubicBezTo>
                  <a:cubicBezTo>
                    <a:pt x="1609" y="110"/>
                    <a:pt x="1242" y="1"/>
                    <a:pt x="1000" y="1"/>
                  </a:cubicBezTo>
                  <a:close/>
                </a:path>
              </a:pathLst>
            </a:custGeom>
            <a:solidFill>
              <a:srgbClr val="BA2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42"/>
            <p:cNvSpPr/>
            <p:nvPr/>
          </p:nvSpPr>
          <p:spPr>
            <a:xfrm>
              <a:off x="968600" y="3033275"/>
              <a:ext cx="197875" cy="251000"/>
            </a:xfrm>
            <a:custGeom>
              <a:avLst/>
              <a:gdLst/>
              <a:ahLst/>
              <a:cxnLst/>
              <a:rect l="l" t="t" r="r" b="b"/>
              <a:pathLst>
                <a:path w="7915" h="10040" extrusionOk="0">
                  <a:moveTo>
                    <a:pt x="3696" y="0"/>
                  </a:moveTo>
                  <a:cubicBezTo>
                    <a:pt x="2890" y="0"/>
                    <a:pt x="655" y="309"/>
                    <a:pt x="353" y="3676"/>
                  </a:cubicBezTo>
                  <a:cubicBezTo>
                    <a:pt x="1" y="7497"/>
                    <a:pt x="1642" y="10040"/>
                    <a:pt x="3780" y="10040"/>
                  </a:cubicBezTo>
                  <a:cubicBezTo>
                    <a:pt x="3840" y="10040"/>
                    <a:pt x="3901" y="10038"/>
                    <a:pt x="3963" y="10034"/>
                  </a:cubicBezTo>
                  <a:cubicBezTo>
                    <a:pt x="4024" y="10038"/>
                    <a:pt x="4084" y="10040"/>
                    <a:pt x="4145" y="10040"/>
                  </a:cubicBezTo>
                  <a:cubicBezTo>
                    <a:pt x="6272" y="10040"/>
                    <a:pt x="7914" y="7497"/>
                    <a:pt x="7573" y="3676"/>
                  </a:cubicBezTo>
                  <a:cubicBezTo>
                    <a:pt x="7262" y="309"/>
                    <a:pt x="5024" y="0"/>
                    <a:pt x="4225" y="0"/>
                  </a:cubicBezTo>
                  <a:cubicBezTo>
                    <a:pt x="4094" y="0"/>
                    <a:pt x="4002" y="9"/>
                    <a:pt x="3963" y="13"/>
                  </a:cubicBezTo>
                  <a:cubicBezTo>
                    <a:pt x="3922" y="9"/>
                    <a:pt x="3829" y="0"/>
                    <a:pt x="3696" y="0"/>
                  </a:cubicBezTo>
                  <a:close/>
                </a:path>
              </a:pathLst>
            </a:custGeom>
            <a:solidFill>
              <a:srgbClr val="C44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42"/>
            <p:cNvSpPr/>
            <p:nvPr/>
          </p:nvSpPr>
          <p:spPr>
            <a:xfrm>
              <a:off x="1061525" y="3158450"/>
              <a:ext cx="14400" cy="49525"/>
            </a:xfrm>
            <a:custGeom>
              <a:avLst/>
              <a:gdLst/>
              <a:ahLst/>
              <a:cxnLst/>
              <a:rect l="l" t="t" r="r" b="b"/>
              <a:pathLst>
                <a:path w="576" h="1981" extrusionOk="0">
                  <a:moveTo>
                    <a:pt x="267" y="0"/>
                  </a:moveTo>
                  <a:lnTo>
                    <a:pt x="267" y="0"/>
                  </a:lnTo>
                  <a:cubicBezTo>
                    <a:pt x="319" y="507"/>
                    <a:pt x="380" y="1014"/>
                    <a:pt x="452" y="1520"/>
                  </a:cubicBezTo>
                  <a:lnTo>
                    <a:pt x="452" y="1520"/>
                  </a:lnTo>
                  <a:cubicBezTo>
                    <a:pt x="366" y="1578"/>
                    <a:pt x="281" y="1638"/>
                    <a:pt x="214" y="1715"/>
                  </a:cubicBezTo>
                  <a:cubicBezTo>
                    <a:pt x="129" y="1789"/>
                    <a:pt x="54" y="1874"/>
                    <a:pt x="1" y="1981"/>
                  </a:cubicBezTo>
                  <a:cubicBezTo>
                    <a:pt x="118" y="1938"/>
                    <a:pt x="214" y="1885"/>
                    <a:pt x="310" y="1821"/>
                  </a:cubicBezTo>
                  <a:cubicBezTo>
                    <a:pt x="395" y="1757"/>
                    <a:pt x="480" y="1683"/>
                    <a:pt x="554" y="1598"/>
                  </a:cubicBezTo>
                  <a:lnTo>
                    <a:pt x="576" y="1576"/>
                  </a:lnTo>
                  <a:lnTo>
                    <a:pt x="576" y="1544"/>
                  </a:lnTo>
                  <a:cubicBezTo>
                    <a:pt x="480" y="1033"/>
                    <a:pt x="384" y="511"/>
                    <a:pt x="267" y="0"/>
                  </a:cubicBezTo>
                  <a:close/>
                </a:path>
              </a:pathLst>
            </a:custGeom>
            <a:solidFill>
              <a:srgbClr val="BA2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42"/>
            <p:cNvSpPr/>
            <p:nvPr/>
          </p:nvSpPr>
          <p:spPr>
            <a:xfrm>
              <a:off x="1101725" y="3146725"/>
              <a:ext cx="12000" cy="26650"/>
            </a:xfrm>
            <a:custGeom>
              <a:avLst/>
              <a:gdLst/>
              <a:ahLst/>
              <a:cxnLst/>
              <a:rect l="l" t="t" r="r" b="b"/>
              <a:pathLst>
                <a:path w="480" h="1066" extrusionOk="0">
                  <a:moveTo>
                    <a:pt x="235" y="1"/>
                  </a:moveTo>
                  <a:cubicBezTo>
                    <a:pt x="107" y="1"/>
                    <a:pt x="1" y="235"/>
                    <a:pt x="1" y="533"/>
                  </a:cubicBezTo>
                  <a:cubicBezTo>
                    <a:pt x="1" y="821"/>
                    <a:pt x="107" y="1066"/>
                    <a:pt x="235" y="1066"/>
                  </a:cubicBezTo>
                  <a:cubicBezTo>
                    <a:pt x="373" y="1066"/>
                    <a:pt x="480" y="821"/>
                    <a:pt x="480" y="533"/>
                  </a:cubicBezTo>
                  <a:cubicBezTo>
                    <a:pt x="480" y="235"/>
                    <a:pt x="373" y="1"/>
                    <a:pt x="235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42"/>
            <p:cNvSpPr/>
            <p:nvPr/>
          </p:nvSpPr>
          <p:spPr>
            <a:xfrm>
              <a:off x="1017600" y="3146725"/>
              <a:ext cx="12275" cy="26650"/>
            </a:xfrm>
            <a:custGeom>
              <a:avLst/>
              <a:gdLst/>
              <a:ahLst/>
              <a:cxnLst/>
              <a:rect l="l" t="t" r="r" b="b"/>
              <a:pathLst>
                <a:path w="491" h="1066" extrusionOk="0">
                  <a:moveTo>
                    <a:pt x="246" y="1"/>
                  </a:moveTo>
                  <a:cubicBezTo>
                    <a:pt x="118" y="1"/>
                    <a:pt x="1" y="235"/>
                    <a:pt x="1" y="533"/>
                  </a:cubicBezTo>
                  <a:cubicBezTo>
                    <a:pt x="1" y="821"/>
                    <a:pt x="118" y="1066"/>
                    <a:pt x="246" y="1066"/>
                  </a:cubicBezTo>
                  <a:cubicBezTo>
                    <a:pt x="384" y="1066"/>
                    <a:pt x="491" y="821"/>
                    <a:pt x="491" y="533"/>
                  </a:cubicBezTo>
                  <a:cubicBezTo>
                    <a:pt x="491" y="235"/>
                    <a:pt x="384" y="1"/>
                    <a:pt x="246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42"/>
            <p:cNvSpPr/>
            <p:nvPr/>
          </p:nvSpPr>
          <p:spPr>
            <a:xfrm>
              <a:off x="1086300" y="3122650"/>
              <a:ext cx="42600" cy="15600"/>
            </a:xfrm>
            <a:custGeom>
              <a:avLst/>
              <a:gdLst/>
              <a:ahLst/>
              <a:cxnLst/>
              <a:rect l="l" t="t" r="r" b="b"/>
              <a:pathLst>
                <a:path w="1704" h="624" extrusionOk="0">
                  <a:moveTo>
                    <a:pt x="779" y="0"/>
                  </a:moveTo>
                  <a:cubicBezTo>
                    <a:pt x="619" y="0"/>
                    <a:pt x="464" y="46"/>
                    <a:pt x="330" y="144"/>
                  </a:cubicBezTo>
                  <a:cubicBezTo>
                    <a:pt x="256" y="197"/>
                    <a:pt x="192" y="250"/>
                    <a:pt x="128" y="325"/>
                  </a:cubicBezTo>
                  <a:cubicBezTo>
                    <a:pt x="75" y="389"/>
                    <a:pt x="32" y="474"/>
                    <a:pt x="0" y="548"/>
                  </a:cubicBezTo>
                  <a:cubicBezTo>
                    <a:pt x="85" y="517"/>
                    <a:pt x="149" y="463"/>
                    <a:pt x="224" y="431"/>
                  </a:cubicBezTo>
                  <a:cubicBezTo>
                    <a:pt x="288" y="399"/>
                    <a:pt x="362" y="367"/>
                    <a:pt x="437" y="336"/>
                  </a:cubicBezTo>
                  <a:cubicBezTo>
                    <a:pt x="543" y="300"/>
                    <a:pt x="656" y="280"/>
                    <a:pt x="776" y="280"/>
                  </a:cubicBezTo>
                  <a:cubicBezTo>
                    <a:pt x="801" y="280"/>
                    <a:pt x="826" y="280"/>
                    <a:pt x="852" y="282"/>
                  </a:cubicBezTo>
                  <a:cubicBezTo>
                    <a:pt x="990" y="304"/>
                    <a:pt x="1129" y="336"/>
                    <a:pt x="1267" y="399"/>
                  </a:cubicBezTo>
                  <a:cubicBezTo>
                    <a:pt x="1416" y="463"/>
                    <a:pt x="1555" y="538"/>
                    <a:pt x="1704" y="623"/>
                  </a:cubicBezTo>
                  <a:cubicBezTo>
                    <a:pt x="1629" y="453"/>
                    <a:pt x="1523" y="314"/>
                    <a:pt x="1384" y="208"/>
                  </a:cubicBezTo>
                  <a:cubicBezTo>
                    <a:pt x="1235" y="91"/>
                    <a:pt x="1054" y="16"/>
                    <a:pt x="873" y="5"/>
                  </a:cubicBezTo>
                  <a:cubicBezTo>
                    <a:pt x="842" y="2"/>
                    <a:pt x="810" y="0"/>
                    <a:pt x="779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42"/>
            <p:cNvSpPr/>
            <p:nvPr/>
          </p:nvSpPr>
          <p:spPr>
            <a:xfrm>
              <a:off x="1001625" y="3122650"/>
              <a:ext cx="42625" cy="15600"/>
            </a:xfrm>
            <a:custGeom>
              <a:avLst/>
              <a:gdLst/>
              <a:ahLst/>
              <a:cxnLst/>
              <a:rect l="l" t="t" r="r" b="b"/>
              <a:pathLst>
                <a:path w="1705" h="624" extrusionOk="0">
                  <a:moveTo>
                    <a:pt x="780" y="0"/>
                  </a:moveTo>
                  <a:cubicBezTo>
                    <a:pt x="620" y="0"/>
                    <a:pt x="466" y="46"/>
                    <a:pt x="342" y="144"/>
                  </a:cubicBezTo>
                  <a:cubicBezTo>
                    <a:pt x="267" y="197"/>
                    <a:pt x="192" y="250"/>
                    <a:pt x="139" y="325"/>
                  </a:cubicBezTo>
                  <a:cubicBezTo>
                    <a:pt x="86" y="389"/>
                    <a:pt x="43" y="474"/>
                    <a:pt x="1" y="548"/>
                  </a:cubicBezTo>
                  <a:cubicBezTo>
                    <a:pt x="97" y="517"/>
                    <a:pt x="161" y="463"/>
                    <a:pt x="224" y="431"/>
                  </a:cubicBezTo>
                  <a:cubicBezTo>
                    <a:pt x="299" y="399"/>
                    <a:pt x="363" y="367"/>
                    <a:pt x="437" y="336"/>
                  </a:cubicBezTo>
                  <a:cubicBezTo>
                    <a:pt x="552" y="300"/>
                    <a:pt x="667" y="280"/>
                    <a:pt x="781" y="280"/>
                  </a:cubicBezTo>
                  <a:cubicBezTo>
                    <a:pt x="805" y="280"/>
                    <a:pt x="829" y="280"/>
                    <a:pt x="853" y="282"/>
                  </a:cubicBezTo>
                  <a:cubicBezTo>
                    <a:pt x="1002" y="304"/>
                    <a:pt x="1140" y="336"/>
                    <a:pt x="1268" y="399"/>
                  </a:cubicBezTo>
                  <a:cubicBezTo>
                    <a:pt x="1417" y="463"/>
                    <a:pt x="1566" y="538"/>
                    <a:pt x="1705" y="623"/>
                  </a:cubicBezTo>
                  <a:cubicBezTo>
                    <a:pt x="1641" y="453"/>
                    <a:pt x="1524" y="314"/>
                    <a:pt x="1385" y="208"/>
                  </a:cubicBezTo>
                  <a:cubicBezTo>
                    <a:pt x="1236" y="91"/>
                    <a:pt x="1066" y="16"/>
                    <a:pt x="874" y="5"/>
                  </a:cubicBezTo>
                  <a:cubicBezTo>
                    <a:pt x="842" y="2"/>
                    <a:pt x="811" y="0"/>
                    <a:pt x="780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42"/>
            <p:cNvSpPr/>
            <p:nvPr/>
          </p:nvSpPr>
          <p:spPr>
            <a:xfrm>
              <a:off x="1039700" y="3225275"/>
              <a:ext cx="57275" cy="11250"/>
            </a:xfrm>
            <a:custGeom>
              <a:avLst/>
              <a:gdLst/>
              <a:ahLst/>
              <a:cxnLst/>
              <a:rect l="l" t="t" r="r" b="b"/>
              <a:pathLst>
                <a:path w="2291" h="450" extrusionOk="0">
                  <a:moveTo>
                    <a:pt x="2290" y="0"/>
                  </a:moveTo>
                  <a:lnTo>
                    <a:pt x="2290" y="0"/>
                  </a:lnTo>
                  <a:cubicBezTo>
                    <a:pt x="1939" y="181"/>
                    <a:pt x="1545" y="277"/>
                    <a:pt x="1140" y="298"/>
                  </a:cubicBezTo>
                  <a:cubicBezTo>
                    <a:pt x="1120" y="299"/>
                    <a:pt x="1100" y="299"/>
                    <a:pt x="1081" y="299"/>
                  </a:cubicBezTo>
                  <a:cubicBezTo>
                    <a:pt x="706" y="299"/>
                    <a:pt x="334" y="204"/>
                    <a:pt x="1" y="32"/>
                  </a:cubicBezTo>
                  <a:lnTo>
                    <a:pt x="1" y="32"/>
                  </a:lnTo>
                  <a:cubicBezTo>
                    <a:pt x="150" y="171"/>
                    <a:pt x="331" y="277"/>
                    <a:pt x="533" y="352"/>
                  </a:cubicBezTo>
                  <a:cubicBezTo>
                    <a:pt x="705" y="409"/>
                    <a:pt x="894" y="449"/>
                    <a:pt x="1085" y="449"/>
                  </a:cubicBezTo>
                  <a:cubicBezTo>
                    <a:pt x="1107" y="449"/>
                    <a:pt x="1129" y="448"/>
                    <a:pt x="1151" y="447"/>
                  </a:cubicBezTo>
                  <a:cubicBezTo>
                    <a:pt x="1566" y="437"/>
                    <a:pt x="1971" y="277"/>
                    <a:pt x="2290" y="0"/>
                  </a:cubicBezTo>
                  <a:close/>
                </a:path>
              </a:pathLst>
            </a:custGeom>
            <a:solidFill>
              <a:srgbClr val="BA2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42"/>
            <p:cNvSpPr/>
            <p:nvPr/>
          </p:nvSpPr>
          <p:spPr>
            <a:xfrm>
              <a:off x="927100" y="2997925"/>
              <a:ext cx="251850" cy="172525"/>
            </a:xfrm>
            <a:custGeom>
              <a:avLst/>
              <a:gdLst/>
              <a:ahLst/>
              <a:cxnLst/>
              <a:rect l="l" t="t" r="r" b="b"/>
              <a:pathLst>
                <a:path w="10074" h="6901" extrusionOk="0">
                  <a:moveTo>
                    <a:pt x="1607" y="1"/>
                  </a:moveTo>
                  <a:cubicBezTo>
                    <a:pt x="896" y="1"/>
                    <a:pt x="296" y="294"/>
                    <a:pt x="192" y="1150"/>
                  </a:cubicBezTo>
                  <a:cubicBezTo>
                    <a:pt x="0" y="2811"/>
                    <a:pt x="1800" y="3280"/>
                    <a:pt x="1800" y="3280"/>
                  </a:cubicBezTo>
                  <a:cubicBezTo>
                    <a:pt x="1800" y="4611"/>
                    <a:pt x="1928" y="6113"/>
                    <a:pt x="2002" y="6901"/>
                  </a:cubicBezTo>
                  <a:lnTo>
                    <a:pt x="2343" y="6890"/>
                  </a:lnTo>
                  <a:lnTo>
                    <a:pt x="2396" y="3408"/>
                  </a:lnTo>
                  <a:cubicBezTo>
                    <a:pt x="3008" y="3684"/>
                    <a:pt x="3594" y="3790"/>
                    <a:pt x="4142" y="3790"/>
                  </a:cubicBezTo>
                  <a:cubicBezTo>
                    <a:pt x="6007" y="3790"/>
                    <a:pt x="7427" y="2554"/>
                    <a:pt x="7892" y="2554"/>
                  </a:cubicBezTo>
                  <a:cubicBezTo>
                    <a:pt x="8018" y="2554"/>
                    <a:pt x="8075" y="2645"/>
                    <a:pt x="8051" y="2875"/>
                  </a:cubicBezTo>
                  <a:cubicBezTo>
                    <a:pt x="7923" y="4206"/>
                    <a:pt x="8988" y="5207"/>
                    <a:pt x="8988" y="5207"/>
                  </a:cubicBezTo>
                  <a:lnTo>
                    <a:pt x="8903" y="6741"/>
                  </a:lnTo>
                  <a:lnTo>
                    <a:pt x="9446" y="6741"/>
                  </a:lnTo>
                  <a:cubicBezTo>
                    <a:pt x="9691" y="5527"/>
                    <a:pt x="10074" y="3418"/>
                    <a:pt x="9978" y="2417"/>
                  </a:cubicBezTo>
                  <a:cubicBezTo>
                    <a:pt x="9890" y="1403"/>
                    <a:pt x="9320" y="1246"/>
                    <a:pt x="8975" y="1246"/>
                  </a:cubicBezTo>
                  <a:cubicBezTo>
                    <a:pt x="8820" y="1246"/>
                    <a:pt x="8711" y="1278"/>
                    <a:pt x="8711" y="1278"/>
                  </a:cubicBezTo>
                  <a:cubicBezTo>
                    <a:pt x="8508" y="645"/>
                    <a:pt x="7880" y="476"/>
                    <a:pt x="7118" y="476"/>
                  </a:cubicBezTo>
                  <a:cubicBezTo>
                    <a:pt x="6242" y="476"/>
                    <a:pt x="5188" y="700"/>
                    <a:pt x="4399" y="700"/>
                  </a:cubicBezTo>
                  <a:cubicBezTo>
                    <a:pt x="4073" y="700"/>
                    <a:pt x="3793" y="662"/>
                    <a:pt x="3589" y="554"/>
                  </a:cubicBezTo>
                  <a:cubicBezTo>
                    <a:pt x="3042" y="260"/>
                    <a:pt x="2275" y="1"/>
                    <a:pt x="1607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42"/>
            <p:cNvSpPr/>
            <p:nvPr/>
          </p:nvSpPr>
          <p:spPr>
            <a:xfrm>
              <a:off x="1116650" y="3011750"/>
              <a:ext cx="62300" cy="154700"/>
            </a:xfrm>
            <a:custGeom>
              <a:avLst/>
              <a:gdLst/>
              <a:ahLst/>
              <a:cxnLst/>
              <a:rect l="l" t="t" r="r" b="b"/>
              <a:pathLst>
                <a:path w="2492" h="6188" extrusionOk="0">
                  <a:moveTo>
                    <a:pt x="277" y="1"/>
                  </a:moveTo>
                  <a:cubicBezTo>
                    <a:pt x="266" y="704"/>
                    <a:pt x="170" y="1407"/>
                    <a:pt x="0" y="2088"/>
                  </a:cubicBezTo>
                  <a:cubicBezTo>
                    <a:pt x="122" y="2033"/>
                    <a:pt x="222" y="2001"/>
                    <a:pt x="298" y="2001"/>
                  </a:cubicBezTo>
                  <a:cubicBezTo>
                    <a:pt x="428" y="2001"/>
                    <a:pt x="489" y="2094"/>
                    <a:pt x="469" y="2322"/>
                  </a:cubicBezTo>
                  <a:cubicBezTo>
                    <a:pt x="330" y="3653"/>
                    <a:pt x="1395" y="4654"/>
                    <a:pt x="1395" y="4654"/>
                  </a:cubicBezTo>
                  <a:lnTo>
                    <a:pt x="1321" y="6188"/>
                  </a:lnTo>
                  <a:lnTo>
                    <a:pt x="1864" y="6188"/>
                  </a:lnTo>
                  <a:cubicBezTo>
                    <a:pt x="2109" y="4974"/>
                    <a:pt x="2492" y="2865"/>
                    <a:pt x="2396" y="1864"/>
                  </a:cubicBezTo>
                  <a:cubicBezTo>
                    <a:pt x="2308" y="850"/>
                    <a:pt x="1738" y="693"/>
                    <a:pt x="1393" y="693"/>
                  </a:cubicBezTo>
                  <a:cubicBezTo>
                    <a:pt x="1238" y="693"/>
                    <a:pt x="1129" y="725"/>
                    <a:pt x="1129" y="725"/>
                  </a:cubicBezTo>
                  <a:cubicBezTo>
                    <a:pt x="1001" y="320"/>
                    <a:pt x="692" y="107"/>
                    <a:pt x="277" y="1"/>
                  </a:cubicBezTo>
                  <a:close/>
                </a:path>
              </a:pathLst>
            </a:custGeom>
            <a:solidFill>
              <a:srgbClr val="1D1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89" name="Kép 188">
            <a:extLst>
              <a:ext uri="{FF2B5EF4-FFF2-40B4-BE49-F238E27FC236}">
                <a16:creationId xmlns:a16="http://schemas.microsoft.com/office/drawing/2014/main" id="{2B227E02-D800-499B-8F2E-9701B1766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9825" y="504214"/>
            <a:ext cx="959531" cy="9567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 descr="A képen szöveg, személy, modellt állás, csoport látható&#10;&#10;Automatikusan generált leírás">
            <a:extLst>
              <a:ext uri="{FF2B5EF4-FFF2-40B4-BE49-F238E27FC236}">
                <a16:creationId xmlns:a16="http://schemas.microsoft.com/office/drawing/2014/main" id="{FFFD4A92-85E8-4592-B917-724AC5CA256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4099" y="0"/>
            <a:ext cx="6249901" cy="5143500"/>
          </a:xfrm>
          <a:prstGeom prst="rect">
            <a:avLst/>
          </a:prstGeom>
        </p:spPr>
      </p:pic>
      <p:sp>
        <p:nvSpPr>
          <p:cNvPr id="475" name="Google Shape;475;p28"/>
          <p:cNvSpPr txBox="1">
            <a:spLocks noGrp="1"/>
          </p:cNvSpPr>
          <p:nvPr>
            <p:ph type="title"/>
          </p:nvPr>
        </p:nvSpPr>
        <p:spPr>
          <a:xfrm>
            <a:off x="361477" y="566852"/>
            <a:ext cx="2710908" cy="220073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hu-HU" b="0" dirty="0">
                <a:latin typeface="Arial" panose="020B0604020202020204" pitchFamily="34" charset="0"/>
                <a:cs typeface="Arial" panose="020B0604020202020204" pitchFamily="34" charset="0"/>
              </a:rPr>
              <a:t>Mi a hasonlóság és a különbség a képeken a szemüvegek között?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hu-HU" dirty="0"/>
            </a:br>
            <a:endParaRPr dirty="0"/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34767EE2-009D-4DCA-8375-75A55AE160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477" y="3771670"/>
            <a:ext cx="959531" cy="9567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p33"/>
          <p:cNvSpPr txBox="1">
            <a:spLocks noGrp="1"/>
          </p:cNvSpPr>
          <p:nvPr>
            <p:ph type="subTitle" idx="3"/>
          </p:nvPr>
        </p:nvSpPr>
        <p:spPr>
          <a:xfrm flipH="1">
            <a:off x="508522" y="1944735"/>
            <a:ext cx="4282934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b="0" dirty="0">
                <a:latin typeface="Arial" panose="020B0604020202020204" pitchFamily="34" charset="0"/>
                <a:cs typeface="Arial" panose="020B0604020202020204" pitchFamily="34" charset="0"/>
              </a:rPr>
              <a:t>Miért vannak ezek a kategóriák?</a:t>
            </a:r>
            <a:endParaRPr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4" name="Google Shape;1004;p33"/>
          <p:cNvSpPr txBox="1">
            <a:spLocks noGrp="1"/>
          </p:cNvSpPr>
          <p:nvPr>
            <p:ph type="subTitle" idx="1"/>
          </p:nvPr>
        </p:nvSpPr>
        <p:spPr>
          <a:xfrm flipH="1">
            <a:off x="508522" y="2743811"/>
            <a:ext cx="4380470" cy="36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b="0" dirty="0">
                <a:latin typeface="Arial" panose="020B0604020202020204" pitchFamily="34" charset="0"/>
                <a:cs typeface="Arial" panose="020B0604020202020204" pitchFamily="34" charset="0"/>
              </a:rPr>
              <a:t>Mikor lehet jelentőségük? Miért?</a:t>
            </a:r>
            <a:endParaRPr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5" name="Google Shape;1005;p33"/>
          <p:cNvSpPr txBox="1">
            <a:spLocks noGrp="1"/>
          </p:cNvSpPr>
          <p:nvPr>
            <p:ph type="subTitle" idx="2"/>
          </p:nvPr>
        </p:nvSpPr>
        <p:spPr>
          <a:xfrm>
            <a:off x="508522" y="3538744"/>
            <a:ext cx="7766140" cy="102932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algn="l" rtl="0">
              <a:spcBef>
                <a:spcPts val="0"/>
              </a:spcBef>
              <a:spcAft>
                <a:spcPts val="1600"/>
              </a:spcAft>
              <a:buClrTx/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Hogyan nézel azokra, akik nem veled egy csoportba tartoznak, akik mások, mint Te? (irigykedve, ámulattal, csodálva, szeretettel, lenézően, féltékenyen, lekicsinylőn, stb.)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8" name="Google Shape;1008;p33"/>
          <p:cNvSpPr txBox="1">
            <a:spLocks noGrp="1"/>
          </p:cNvSpPr>
          <p:nvPr>
            <p:ph type="subTitle" idx="6"/>
          </p:nvPr>
        </p:nvSpPr>
        <p:spPr>
          <a:xfrm>
            <a:off x="508522" y="532514"/>
            <a:ext cx="4466772" cy="99887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hu-HU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Sokan különbséget tesznek az emberek között bőrszínük, származásuk, öltözködésük alapján. </a:t>
            </a:r>
            <a:endParaRPr sz="2000" dirty="0">
              <a:solidFill>
                <a:schemeClr val="tx1"/>
              </a:solidFill>
            </a:endParaRPr>
          </a:p>
        </p:txBody>
      </p:sp>
      <p:grpSp>
        <p:nvGrpSpPr>
          <p:cNvPr id="1010" name="Google Shape;1010;p33"/>
          <p:cNvGrpSpPr/>
          <p:nvPr/>
        </p:nvGrpSpPr>
        <p:grpSpPr>
          <a:xfrm>
            <a:off x="7409323" y="604335"/>
            <a:ext cx="733979" cy="786409"/>
            <a:chOff x="2469100" y="5638188"/>
            <a:chExt cx="508225" cy="550475"/>
          </a:xfrm>
        </p:grpSpPr>
        <p:sp>
          <p:nvSpPr>
            <p:cNvPr id="1011" name="Google Shape;1011;p33"/>
            <p:cNvSpPr/>
            <p:nvPr/>
          </p:nvSpPr>
          <p:spPr>
            <a:xfrm>
              <a:off x="2607350" y="5803963"/>
              <a:ext cx="99775" cy="160800"/>
            </a:xfrm>
            <a:custGeom>
              <a:avLst/>
              <a:gdLst/>
              <a:ahLst/>
              <a:cxnLst/>
              <a:rect l="l" t="t" r="r" b="b"/>
              <a:pathLst>
                <a:path w="3991" h="6432" extrusionOk="0">
                  <a:moveTo>
                    <a:pt x="1059" y="0"/>
                  </a:moveTo>
                  <a:cubicBezTo>
                    <a:pt x="1002" y="0"/>
                    <a:pt x="1" y="40"/>
                    <a:pt x="125" y="2843"/>
                  </a:cubicBezTo>
                  <a:cubicBezTo>
                    <a:pt x="263" y="5729"/>
                    <a:pt x="1860" y="6432"/>
                    <a:pt x="1860" y="6432"/>
                  </a:cubicBezTo>
                  <a:lnTo>
                    <a:pt x="1722" y="6080"/>
                  </a:lnTo>
                  <a:lnTo>
                    <a:pt x="1722" y="6080"/>
                  </a:lnTo>
                  <a:cubicBezTo>
                    <a:pt x="2100" y="6347"/>
                    <a:pt x="2545" y="6413"/>
                    <a:pt x="2895" y="6413"/>
                  </a:cubicBezTo>
                  <a:cubicBezTo>
                    <a:pt x="3245" y="6413"/>
                    <a:pt x="3500" y="6347"/>
                    <a:pt x="3500" y="6347"/>
                  </a:cubicBezTo>
                  <a:cubicBezTo>
                    <a:pt x="3990" y="3993"/>
                    <a:pt x="1062" y="0"/>
                    <a:pt x="1062" y="0"/>
                  </a:cubicBezTo>
                  <a:cubicBezTo>
                    <a:pt x="1062" y="0"/>
                    <a:pt x="1061" y="0"/>
                    <a:pt x="1059" y="0"/>
                  </a:cubicBez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3"/>
            <p:cNvSpPr/>
            <p:nvPr/>
          </p:nvSpPr>
          <p:spPr>
            <a:xfrm>
              <a:off x="2697475" y="5814063"/>
              <a:ext cx="181100" cy="151875"/>
            </a:xfrm>
            <a:custGeom>
              <a:avLst/>
              <a:gdLst/>
              <a:ahLst/>
              <a:cxnLst/>
              <a:rect l="l" t="t" r="r" b="b"/>
              <a:pathLst>
                <a:path w="7244" h="6075" extrusionOk="0">
                  <a:moveTo>
                    <a:pt x="2185" y="1"/>
                  </a:moveTo>
                  <a:lnTo>
                    <a:pt x="1045" y="2929"/>
                  </a:lnTo>
                  <a:cubicBezTo>
                    <a:pt x="1045" y="2929"/>
                    <a:pt x="0" y="6075"/>
                    <a:pt x="1943" y="6075"/>
                  </a:cubicBezTo>
                  <a:cubicBezTo>
                    <a:pt x="2019" y="6075"/>
                    <a:pt x="2099" y="6070"/>
                    <a:pt x="2185" y="6060"/>
                  </a:cubicBezTo>
                  <a:cubicBezTo>
                    <a:pt x="4442" y="5794"/>
                    <a:pt x="4975" y="4196"/>
                    <a:pt x="4975" y="4196"/>
                  </a:cubicBezTo>
                  <a:lnTo>
                    <a:pt x="4975" y="5059"/>
                  </a:lnTo>
                  <a:cubicBezTo>
                    <a:pt x="7243" y="3994"/>
                    <a:pt x="6636" y="1460"/>
                    <a:pt x="6636" y="1460"/>
                  </a:cubicBezTo>
                  <a:lnTo>
                    <a:pt x="6636" y="1193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3"/>
            <p:cNvSpPr/>
            <p:nvPr/>
          </p:nvSpPr>
          <p:spPr>
            <a:xfrm>
              <a:off x="2469100" y="5909113"/>
              <a:ext cx="504500" cy="279550"/>
            </a:xfrm>
            <a:custGeom>
              <a:avLst/>
              <a:gdLst/>
              <a:ahLst/>
              <a:cxnLst/>
              <a:rect l="l" t="t" r="r" b="b"/>
              <a:pathLst>
                <a:path w="20180" h="11182" extrusionOk="0">
                  <a:moveTo>
                    <a:pt x="8306" y="0"/>
                  </a:moveTo>
                  <a:cubicBezTo>
                    <a:pt x="8306" y="0"/>
                    <a:pt x="8658" y="2620"/>
                    <a:pt x="7572" y="3419"/>
                  </a:cubicBezTo>
                  <a:cubicBezTo>
                    <a:pt x="6720" y="4026"/>
                    <a:pt x="1874" y="5048"/>
                    <a:pt x="1086" y="7178"/>
                  </a:cubicBezTo>
                  <a:cubicBezTo>
                    <a:pt x="607" y="8477"/>
                    <a:pt x="245" y="9818"/>
                    <a:pt x="0" y="11181"/>
                  </a:cubicBezTo>
                  <a:lnTo>
                    <a:pt x="20180" y="11181"/>
                  </a:lnTo>
                  <a:cubicBezTo>
                    <a:pt x="19935" y="9818"/>
                    <a:pt x="19573" y="8477"/>
                    <a:pt x="19094" y="7178"/>
                  </a:cubicBezTo>
                  <a:cubicBezTo>
                    <a:pt x="18295" y="5048"/>
                    <a:pt x="13460" y="4026"/>
                    <a:pt x="12608" y="3419"/>
                  </a:cubicBezTo>
                  <a:cubicBezTo>
                    <a:pt x="11522" y="2620"/>
                    <a:pt x="11874" y="0"/>
                    <a:pt x="11874" y="0"/>
                  </a:cubicBezTo>
                  <a:lnTo>
                    <a:pt x="11874" y="0"/>
                  </a:lnTo>
                  <a:lnTo>
                    <a:pt x="10085" y="43"/>
                  </a:lnTo>
                  <a:lnTo>
                    <a:pt x="8306" y="0"/>
                  </a:lnTo>
                  <a:close/>
                </a:path>
              </a:pathLst>
            </a:custGeom>
            <a:solidFill>
              <a:srgbClr val="F5A6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3"/>
            <p:cNvSpPr/>
            <p:nvPr/>
          </p:nvSpPr>
          <p:spPr>
            <a:xfrm>
              <a:off x="2668500" y="5909113"/>
              <a:ext cx="97450" cy="73225"/>
            </a:xfrm>
            <a:custGeom>
              <a:avLst/>
              <a:gdLst/>
              <a:ahLst/>
              <a:cxnLst/>
              <a:rect l="l" t="t" r="r" b="b"/>
              <a:pathLst>
                <a:path w="3898" h="2929" extrusionOk="0">
                  <a:moveTo>
                    <a:pt x="330" y="0"/>
                  </a:moveTo>
                  <a:cubicBezTo>
                    <a:pt x="330" y="0"/>
                    <a:pt x="575" y="1864"/>
                    <a:pt x="0" y="2929"/>
                  </a:cubicBezTo>
                  <a:cubicBezTo>
                    <a:pt x="841" y="2844"/>
                    <a:pt x="1672" y="2673"/>
                    <a:pt x="2396" y="2258"/>
                  </a:cubicBezTo>
                  <a:cubicBezTo>
                    <a:pt x="2918" y="1970"/>
                    <a:pt x="3408" y="1619"/>
                    <a:pt x="3844" y="1225"/>
                  </a:cubicBezTo>
                  <a:cubicBezTo>
                    <a:pt x="3834" y="810"/>
                    <a:pt x="3844" y="405"/>
                    <a:pt x="3898" y="0"/>
                  </a:cubicBezTo>
                  <a:lnTo>
                    <a:pt x="3898" y="0"/>
                  </a:lnTo>
                  <a:lnTo>
                    <a:pt x="2109" y="43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F39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3"/>
            <p:cNvSpPr/>
            <p:nvPr/>
          </p:nvSpPr>
          <p:spPr>
            <a:xfrm>
              <a:off x="2469100" y="5966888"/>
              <a:ext cx="508225" cy="221775"/>
            </a:xfrm>
            <a:custGeom>
              <a:avLst/>
              <a:gdLst/>
              <a:ahLst/>
              <a:cxnLst/>
              <a:rect l="l" t="t" r="r" b="b"/>
              <a:pathLst>
                <a:path w="20329" h="8871" extrusionOk="0">
                  <a:moveTo>
                    <a:pt x="12321" y="0"/>
                  </a:moveTo>
                  <a:lnTo>
                    <a:pt x="7838" y="213"/>
                  </a:lnTo>
                  <a:cubicBezTo>
                    <a:pt x="7689" y="895"/>
                    <a:pt x="7007" y="1331"/>
                    <a:pt x="7007" y="1331"/>
                  </a:cubicBezTo>
                  <a:lnTo>
                    <a:pt x="7028" y="1342"/>
                  </a:lnTo>
                  <a:cubicBezTo>
                    <a:pt x="5452" y="1991"/>
                    <a:pt x="1779" y="3003"/>
                    <a:pt x="1097" y="4835"/>
                  </a:cubicBezTo>
                  <a:cubicBezTo>
                    <a:pt x="607" y="6144"/>
                    <a:pt x="245" y="7497"/>
                    <a:pt x="0" y="8870"/>
                  </a:cubicBezTo>
                  <a:lnTo>
                    <a:pt x="20329" y="8870"/>
                  </a:lnTo>
                  <a:cubicBezTo>
                    <a:pt x="20084" y="7497"/>
                    <a:pt x="19722" y="6144"/>
                    <a:pt x="19232" y="4845"/>
                  </a:cubicBezTo>
                  <a:cubicBezTo>
                    <a:pt x="18518" y="2907"/>
                    <a:pt x="14483" y="1885"/>
                    <a:pt x="13066" y="1246"/>
                  </a:cubicBezTo>
                  <a:lnTo>
                    <a:pt x="13088" y="1235"/>
                  </a:lnTo>
                  <a:cubicBezTo>
                    <a:pt x="12470" y="895"/>
                    <a:pt x="12321" y="0"/>
                    <a:pt x="12321" y="0"/>
                  </a:cubicBezTo>
                  <a:close/>
                </a:path>
              </a:pathLst>
            </a:custGeom>
            <a:solidFill>
              <a:srgbClr val="C44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3"/>
            <p:cNvSpPr/>
            <p:nvPr/>
          </p:nvSpPr>
          <p:spPr>
            <a:xfrm>
              <a:off x="2623125" y="6166813"/>
              <a:ext cx="35550" cy="17600"/>
            </a:xfrm>
            <a:custGeom>
              <a:avLst/>
              <a:gdLst/>
              <a:ahLst/>
              <a:cxnLst/>
              <a:rect l="l" t="t" r="r" b="b"/>
              <a:pathLst>
                <a:path w="1422" h="704" extrusionOk="0">
                  <a:moveTo>
                    <a:pt x="1336" y="0"/>
                  </a:moveTo>
                  <a:cubicBezTo>
                    <a:pt x="1283" y="0"/>
                    <a:pt x="1240" y="11"/>
                    <a:pt x="1208" y="43"/>
                  </a:cubicBezTo>
                  <a:lnTo>
                    <a:pt x="676" y="554"/>
                  </a:lnTo>
                  <a:lnTo>
                    <a:pt x="207" y="107"/>
                  </a:lnTo>
                  <a:cubicBezTo>
                    <a:pt x="201" y="101"/>
                    <a:pt x="190" y="98"/>
                    <a:pt x="176" y="98"/>
                  </a:cubicBezTo>
                  <a:cubicBezTo>
                    <a:pt x="115" y="98"/>
                    <a:pt x="0" y="147"/>
                    <a:pt x="26" y="181"/>
                  </a:cubicBezTo>
                  <a:lnTo>
                    <a:pt x="569" y="692"/>
                  </a:lnTo>
                  <a:cubicBezTo>
                    <a:pt x="577" y="700"/>
                    <a:pt x="591" y="704"/>
                    <a:pt x="607" y="704"/>
                  </a:cubicBezTo>
                  <a:cubicBezTo>
                    <a:pt x="654" y="704"/>
                    <a:pt x="726" y="674"/>
                    <a:pt x="750" y="650"/>
                  </a:cubicBezTo>
                  <a:lnTo>
                    <a:pt x="1389" y="32"/>
                  </a:lnTo>
                  <a:cubicBezTo>
                    <a:pt x="1421" y="0"/>
                    <a:pt x="1357" y="0"/>
                    <a:pt x="13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3"/>
            <p:cNvSpPr/>
            <p:nvPr/>
          </p:nvSpPr>
          <p:spPr>
            <a:xfrm>
              <a:off x="2566975" y="6166538"/>
              <a:ext cx="35250" cy="18050"/>
            </a:xfrm>
            <a:custGeom>
              <a:avLst/>
              <a:gdLst/>
              <a:ahLst/>
              <a:cxnLst/>
              <a:rect l="l" t="t" r="r" b="b"/>
              <a:pathLst>
                <a:path w="1410" h="722" extrusionOk="0">
                  <a:moveTo>
                    <a:pt x="1335" y="1"/>
                  </a:moveTo>
                  <a:cubicBezTo>
                    <a:pt x="1282" y="1"/>
                    <a:pt x="1239" y="22"/>
                    <a:pt x="1197" y="54"/>
                  </a:cubicBezTo>
                  <a:lnTo>
                    <a:pt x="675" y="565"/>
                  </a:lnTo>
                  <a:lnTo>
                    <a:pt x="217" y="118"/>
                  </a:lnTo>
                  <a:cubicBezTo>
                    <a:pt x="208" y="109"/>
                    <a:pt x="193" y="105"/>
                    <a:pt x="175" y="105"/>
                  </a:cubicBezTo>
                  <a:cubicBezTo>
                    <a:pt x="108" y="105"/>
                    <a:pt x="0" y="159"/>
                    <a:pt x="25" y="192"/>
                  </a:cubicBezTo>
                  <a:lnTo>
                    <a:pt x="558" y="703"/>
                  </a:lnTo>
                  <a:cubicBezTo>
                    <a:pt x="570" y="716"/>
                    <a:pt x="588" y="721"/>
                    <a:pt x="608" y="721"/>
                  </a:cubicBezTo>
                  <a:cubicBezTo>
                    <a:pt x="656" y="721"/>
                    <a:pt x="716" y="691"/>
                    <a:pt x="739" y="661"/>
                  </a:cubicBezTo>
                  <a:lnTo>
                    <a:pt x="1378" y="43"/>
                  </a:lnTo>
                  <a:cubicBezTo>
                    <a:pt x="1410" y="11"/>
                    <a:pt x="1346" y="1"/>
                    <a:pt x="13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3"/>
            <p:cNvSpPr/>
            <p:nvPr/>
          </p:nvSpPr>
          <p:spPr>
            <a:xfrm>
              <a:off x="2595975" y="6117563"/>
              <a:ext cx="35525" cy="17725"/>
            </a:xfrm>
            <a:custGeom>
              <a:avLst/>
              <a:gdLst/>
              <a:ahLst/>
              <a:cxnLst/>
              <a:rect l="l" t="t" r="r" b="b"/>
              <a:pathLst>
                <a:path w="1421" h="709" extrusionOk="0">
                  <a:moveTo>
                    <a:pt x="1336" y="0"/>
                  </a:moveTo>
                  <a:cubicBezTo>
                    <a:pt x="1293" y="0"/>
                    <a:pt x="1240" y="22"/>
                    <a:pt x="1208" y="53"/>
                  </a:cubicBezTo>
                  <a:lnTo>
                    <a:pt x="676" y="554"/>
                  </a:lnTo>
                  <a:lnTo>
                    <a:pt x="218" y="117"/>
                  </a:lnTo>
                  <a:cubicBezTo>
                    <a:pt x="209" y="108"/>
                    <a:pt x="193" y="105"/>
                    <a:pt x="175" y="105"/>
                  </a:cubicBezTo>
                  <a:cubicBezTo>
                    <a:pt x="108" y="105"/>
                    <a:pt x="1" y="156"/>
                    <a:pt x="26" y="181"/>
                  </a:cubicBezTo>
                  <a:lnTo>
                    <a:pt x="558" y="692"/>
                  </a:lnTo>
                  <a:cubicBezTo>
                    <a:pt x="570" y="704"/>
                    <a:pt x="586" y="708"/>
                    <a:pt x="605" y="708"/>
                  </a:cubicBezTo>
                  <a:cubicBezTo>
                    <a:pt x="657" y="708"/>
                    <a:pt x="727" y="673"/>
                    <a:pt x="750" y="650"/>
                  </a:cubicBezTo>
                  <a:lnTo>
                    <a:pt x="1389" y="43"/>
                  </a:lnTo>
                  <a:cubicBezTo>
                    <a:pt x="1421" y="11"/>
                    <a:pt x="1357" y="0"/>
                    <a:pt x="13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3"/>
            <p:cNvSpPr/>
            <p:nvPr/>
          </p:nvSpPr>
          <p:spPr>
            <a:xfrm>
              <a:off x="2623225" y="6071813"/>
              <a:ext cx="35175" cy="19025"/>
            </a:xfrm>
            <a:custGeom>
              <a:avLst/>
              <a:gdLst/>
              <a:ahLst/>
              <a:cxnLst/>
              <a:rect l="l" t="t" r="r" b="b"/>
              <a:pathLst>
                <a:path w="1407" h="761" extrusionOk="0">
                  <a:moveTo>
                    <a:pt x="1309" y="1"/>
                  </a:moveTo>
                  <a:cubicBezTo>
                    <a:pt x="1272" y="1"/>
                    <a:pt x="1238" y="18"/>
                    <a:pt x="1215" y="41"/>
                  </a:cubicBezTo>
                  <a:lnTo>
                    <a:pt x="672" y="574"/>
                  </a:lnTo>
                  <a:lnTo>
                    <a:pt x="214" y="137"/>
                  </a:lnTo>
                  <a:cubicBezTo>
                    <a:pt x="195" y="112"/>
                    <a:pt x="169" y="102"/>
                    <a:pt x="142" y="102"/>
                  </a:cubicBezTo>
                  <a:cubicBezTo>
                    <a:pt x="123" y="102"/>
                    <a:pt x="104" y="107"/>
                    <a:pt x="86" y="116"/>
                  </a:cubicBezTo>
                  <a:cubicBezTo>
                    <a:pt x="54" y="137"/>
                    <a:pt x="1" y="190"/>
                    <a:pt x="33" y="222"/>
                  </a:cubicBezTo>
                  <a:cubicBezTo>
                    <a:pt x="214" y="393"/>
                    <a:pt x="384" y="563"/>
                    <a:pt x="565" y="733"/>
                  </a:cubicBezTo>
                  <a:cubicBezTo>
                    <a:pt x="589" y="752"/>
                    <a:pt x="616" y="761"/>
                    <a:pt x="643" y="761"/>
                  </a:cubicBezTo>
                  <a:cubicBezTo>
                    <a:pt x="678" y="761"/>
                    <a:pt x="712" y="747"/>
                    <a:pt x="736" y="723"/>
                  </a:cubicBezTo>
                  <a:lnTo>
                    <a:pt x="1375" y="105"/>
                  </a:lnTo>
                  <a:cubicBezTo>
                    <a:pt x="1407" y="73"/>
                    <a:pt x="1396" y="20"/>
                    <a:pt x="1353" y="9"/>
                  </a:cubicBezTo>
                  <a:cubicBezTo>
                    <a:pt x="1338" y="3"/>
                    <a:pt x="1324" y="1"/>
                    <a:pt x="13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3"/>
            <p:cNvSpPr/>
            <p:nvPr/>
          </p:nvSpPr>
          <p:spPr>
            <a:xfrm>
              <a:off x="2566450" y="6071813"/>
              <a:ext cx="35775" cy="19125"/>
            </a:xfrm>
            <a:custGeom>
              <a:avLst/>
              <a:gdLst/>
              <a:ahLst/>
              <a:cxnLst/>
              <a:rect l="l" t="t" r="r" b="b"/>
              <a:pathLst>
                <a:path w="1431" h="765" extrusionOk="0">
                  <a:moveTo>
                    <a:pt x="1329" y="1"/>
                  </a:moveTo>
                  <a:cubicBezTo>
                    <a:pt x="1296" y="1"/>
                    <a:pt x="1262" y="18"/>
                    <a:pt x="1239" y="41"/>
                  </a:cubicBezTo>
                  <a:lnTo>
                    <a:pt x="696" y="563"/>
                  </a:lnTo>
                  <a:lnTo>
                    <a:pt x="217" y="116"/>
                  </a:lnTo>
                  <a:cubicBezTo>
                    <a:pt x="203" y="102"/>
                    <a:pt x="184" y="96"/>
                    <a:pt x="164" y="96"/>
                  </a:cubicBezTo>
                  <a:cubicBezTo>
                    <a:pt x="91" y="96"/>
                    <a:pt x="1" y="174"/>
                    <a:pt x="68" y="233"/>
                  </a:cubicBezTo>
                  <a:lnTo>
                    <a:pt x="600" y="744"/>
                  </a:lnTo>
                  <a:cubicBezTo>
                    <a:pt x="615" y="759"/>
                    <a:pt x="635" y="765"/>
                    <a:pt x="655" y="765"/>
                  </a:cubicBezTo>
                  <a:cubicBezTo>
                    <a:pt x="695" y="765"/>
                    <a:pt x="739" y="744"/>
                    <a:pt x="760" y="723"/>
                  </a:cubicBezTo>
                  <a:lnTo>
                    <a:pt x="1399" y="105"/>
                  </a:lnTo>
                  <a:cubicBezTo>
                    <a:pt x="1431" y="73"/>
                    <a:pt x="1409" y="20"/>
                    <a:pt x="1367" y="9"/>
                  </a:cubicBezTo>
                  <a:cubicBezTo>
                    <a:pt x="1355" y="3"/>
                    <a:pt x="1342" y="1"/>
                    <a:pt x="1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3"/>
            <p:cNvSpPr/>
            <p:nvPr/>
          </p:nvSpPr>
          <p:spPr>
            <a:xfrm>
              <a:off x="2679475" y="5978063"/>
              <a:ext cx="35100" cy="18250"/>
            </a:xfrm>
            <a:custGeom>
              <a:avLst/>
              <a:gdLst/>
              <a:ahLst/>
              <a:cxnLst/>
              <a:rect l="l" t="t" r="r" b="b"/>
              <a:pathLst>
                <a:path w="1404" h="730" extrusionOk="0">
                  <a:moveTo>
                    <a:pt x="1350" y="0"/>
                  </a:moveTo>
                  <a:cubicBezTo>
                    <a:pt x="1308" y="0"/>
                    <a:pt x="1254" y="11"/>
                    <a:pt x="1222" y="43"/>
                  </a:cubicBezTo>
                  <a:lnTo>
                    <a:pt x="679" y="565"/>
                  </a:lnTo>
                  <a:lnTo>
                    <a:pt x="221" y="128"/>
                  </a:lnTo>
                  <a:cubicBezTo>
                    <a:pt x="208" y="115"/>
                    <a:pt x="188" y="110"/>
                    <a:pt x="165" y="110"/>
                  </a:cubicBezTo>
                  <a:cubicBezTo>
                    <a:pt x="94" y="110"/>
                    <a:pt x="0" y="162"/>
                    <a:pt x="40" y="203"/>
                  </a:cubicBezTo>
                  <a:lnTo>
                    <a:pt x="573" y="714"/>
                  </a:lnTo>
                  <a:cubicBezTo>
                    <a:pt x="588" y="725"/>
                    <a:pt x="608" y="730"/>
                    <a:pt x="629" y="730"/>
                  </a:cubicBezTo>
                  <a:cubicBezTo>
                    <a:pt x="670" y="730"/>
                    <a:pt x="715" y="713"/>
                    <a:pt x="743" y="692"/>
                  </a:cubicBezTo>
                  <a:lnTo>
                    <a:pt x="1371" y="75"/>
                  </a:lnTo>
                  <a:cubicBezTo>
                    <a:pt x="1403" y="43"/>
                    <a:pt x="1393" y="11"/>
                    <a:pt x="13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3"/>
            <p:cNvSpPr/>
            <p:nvPr/>
          </p:nvSpPr>
          <p:spPr>
            <a:xfrm>
              <a:off x="2652225" y="6117563"/>
              <a:ext cx="35450" cy="17775"/>
            </a:xfrm>
            <a:custGeom>
              <a:avLst/>
              <a:gdLst/>
              <a:ahLst/>
              <a:cxnLst/>
              <a:rect l="l" t="t" r="r" b="b"/>
              <a:pathLst>
                <a:path w="1418" h="711" extrusionOk="0">
                  <a:moveTo>
                    <a:pt x="1343" y="0"/>
                  </a:moveTo>
                  <a:cubicBezTo>
                    <a:pt x="1290" y="0"/>
                    <a:pt x="1237" y="11"/>
                    <a:pt x="1205" y="53"/>
                  </a:cubicBezTo>
                  <a:lnTo>
                    <a:pt x="672" y="554"/>
                  </a:lnTo>
                  <a:lnTo>
                    <a:pt x="215" y="117"/>
                  </a:lnTo>
                  <a:cubicBezTo>
                    <a:pt x="205" y="107"/>
                    <a:pt x="187" y="103"/>
                    <a:pt x="167" y="103"/>
                  </a:cubicBezTo>
                  <a:cubicBezTo>
                    <a:pt x="100" y="103"/>
                    <a:pt x="1" y="149"/>
                    <a:pt x="34" y="181"/>
                  </a:cubicBezTo>
                  <a:lnTo>
                    <a:pt x="566" y="692"/>
                  </a:lnTo>
                  <a:cubicBezTo>
                    <a:pt x="579" y="705"/>
                    <a:pt x="597" y="710"/>
                    <a:pt x="618" y="710"/>
                  </a:cubicBezTo>
                  <a:cubicBezTo>
                    <a:pt x="666" y="710"/>
                    <a:pt x="725" y="683"/>
                    <a:pt x="747" y="660"/>
                  </a:cubicBezTo>
                  <a:lnTo>
                    <a:pt x="1386" y="43"/>
                  </a:lnTo>
                  <a:cubicBezTo>
                    <a:pt x="1418" y="11"/>
                    <a:pt x="1365" y="0"/>
                    <a:pt x="13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3"/>
            <p:cNvSpPr/>
            <p:nvPr/>
          </p:nvSpPr>
          <p:spPr>
            <a:xfrm>
              <a:off x="2679675" y="6072788"/>
              <a:ext cx="34850" cy="17350"/>
            </a:xfrm>
            <a:custGeom>
              <a:avLst/>
              <a:gdLst/>
              <a:ahLst/>
              <a:cxnLst/>
              <a:rect l="l" t="t" r="r" b="b"/>
              <a:pathLst>
                <a:path w="1394" h="694" extrusionOk="0">
                  <a:moveTo>
                    <a:pt x="1360" y="1"/>
                  </a:moveTo>
                  <a:cubicBezTo>
                    <a:pt x="1349" y="1"/>
                    <a:pt x="1336" y="2"/>
                    <a:pt x="1332" y="2"/>
                  </a:cubicBezTo>
                  <a:cubicBezTo>
                    <a:pt x="1278" y="2"/>
                    <a:pt x="1236" y="13"/>
                    <a:pt x="1193" y="45"/>
                  </a:cubicBezTo>
                  <a:lnTo>
                    <a:pt x="671" y="556"/>
                  </a:lnTo>
                  <a:lnTo>
                    <a:pt x="213" y="109"/>
                  </a:lnTo>
                  <a:cubicBezTo>
                    <a:pt x="203" y="102"/>
                    <a:pt x="189" y="100"/>
                    <a:pt x="174" y="100"/>
                  </a:cubicBezTo>
                  <a:cubicBezTo>
                    <a:pt x="140" y="100"/>
                    <a:pt x="100" y="112"/>
                    <a:pt x="86" y="119"/>
                  </a:cubicBezTo>
                  <a:cubicBezTo>
                    <a:pt x="54" y="130"/>
                    <a:pt x="0" y="151"/>
                    <a:pt x="22" y="173"/>
                  </a:cubicBezTo>
                  <a:lnTo>
                    <a:pt x="554" y="684"/>
                  </a:lnTo>
                  <a:cubicBezTo>
                    <a:pt x="561" y="691"/>
                    <a:pt x="573" y="694"/>
                    <a:pt x="587" y="694"/>
                  </a:cubicBezTo>
                  <a:cubicBezTo>
                    <a:pt x="637" y="694"/>
                    <a:pt x="719" y="658"/>
                    <a:pt x="735" y="641"/>
                  </a:cubicBezTo>
                  <a:lnTo>
                    <a:pt x="1374" y="24"/>
                  </a:lnTo>
                  <a:cubicBezTo>
                    <a:pt x="1393" y="4"/>
                    <a:pt x="1378" y="1"/>
                    <a:pt x="13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3"/>
            <p:cNvSpPr/>
            <p:nvPr/>
          </p:nvSpPr>
          <p:spPr>
            <a:xfrm>
              <a:off x="2510750" y="6166813"/>
              <a:ext cx="35300" cy="17600"/>
            </a:xfrm>
            <a:custGeom>
              <a:avLst/>
              <a:gdLst/>
              <a:ahLst/>
              <a:cxnLst/>
              <a:rect l="l" t="t" r="r" b="b"/>
              <a:pathLst>
                <a:path w="1412" h="704" extrusionOk="0">
                  <a:moveTo>
                    <a:pt x="1327" y="0"/>
                  </a:moveTo>
                  <a:cubicBezTo>
                    <a:pt x="1284" y="0"/>
                    <a:pt x="1231" y="22"/>
                    <a:pt x="1199" y="53"/>
                  </a:cubicBezTo>
                  <a:lnTo>
                    <a:pt x="677" y="554"/>
                  </a:lnTo>
                  <a:lnTo>
                    <a:pt x="208" y="107"/>
                  </a:lnTo>
                  <a:cubicBezTo>
                    <a:pt x="203" y="101"/>
                    <a:pt x="193" y="99"/>
                    <a:pt x="181" y="99"/>
                  </a:cubicBezTo>
                  <a:cubicBezTo>
                    <a:pt x="121" y="99"/>
                    <a:pt x="1" y="155"/>
                    <a:pt x="27" y="181"/>
                  </a:cubicBezTo>
                  <a:lnTo>
                    <a:pt x="560" y="692"/>
                  </a:lnTo>
                  <a:cubicBezTo>
                    <a:pt x="568" y="700"/>
                    <a:pt x="581" y="704"/>
                    <a:pt x="597" y="704"/>
                  </a:cubicBezTo>
                  <a:cubicBezTo>
                    <a:pt x="645" y="704"/>
                    <a:pt x="717" y="674"/>
                    <a:pt x="741" y="650"/>
                  </a:cubicBezTo>
                  <a:lnTo>
                    <a:pt x="1380" y="32"/>
                  </a:lnTo>
                  <a:cubicBezTo>
                    <a:pt x="1412" y="0"/>
                    <a:pt x="1348" y="0"/>
                    <a:pt x="13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3"/>
            <p:cNvSpPr/>
            <p:nvPr/>
          </p:nvSpPr>
          <p:spPr>
            <a:xfrm>
              <a:off x="2878550" y="6030513"/>
              <a:ext cx="16775" cy="10675"/>
            </a:xfrm>
            <a:custGeom>
              <a:avLst/>
              <a:gdLst/>
              <a:ahLst/>
              <a:cxnLst/>
              <a:rect l="l" t="t" r="r" b="b"/>
              <a:pathLst>
                <a:path w="671" h="427" extrusionOk="0">
                  <a:moveTo>
                    <a:pt x="0" y="0"/>
                  </a:moveTo>
                  <a:lnTo>
                    <a:pt x="437" y="415"/>
                  </a:lnTo>
                  <a:cubicBezTo>
                    <a:pt x="447" y="423"/>
                    <a:pt x="462" y="427"/>
                    <a:pt x="478" y="427"/>
                  </a:cubicBezTo>
                  <a:cubicBezTo>
                    <a:pt x="528" y="427"/>
                    <a:pt x="594" y="397"/>
                    <a:pt x="618" y="373"/>
                  </a:cubicBezTo>
                  <a:lnTo>
                    <a:pt x="671" y="320"/>
                  </a:lnTo>
                  <a:lnTo>
                    <a:pt x="564" y="256"/>
                  </a:lnTo>
                  <a:lnTo>
                    <a:pt x="554" y="277"/>
                  </a:lnTo>
                  <a:lnTo>
                    <a:pt x="511" y="234"/>
                  </a:lnTo>
                  <a:cubicBezTo>
                    <a:pt x="341" y="149"/>
                    <a:pt x="170" y="7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3"/>
            <p:cNvSpPr/>
            <p:nvPr/>
          </p:nvSpPr>
          <p:spPr>
            <a:xfrm>
              <a:off x="2549750" y="6031313"/>
              <a:ext cx="15750" cy="10175"/>
            </a:xfrm>
            <a:custGeom>
              <a:avLst/>
              <a:gdLst/>
              <a:ahLst/>
              <a:cxnLst/>
              <a:rect l="l" t="t" r="r" b="b"/>
              <a:pathLst>
                <a:path w="630" h="407" extrusionOk="0">
                  <a:moveTo>
                    <a:pt x="629" y="0"/>
                  </a:moveTo>
                  <a:lnTo>
                    <a:pt x="629" y="0"/>
                  </a:lnTo>
                  <a:cubicBezTo>
                    <a:pt x="491" y="64"/>
                    <a:pt x="363" y="128"/>
                    <a:pt x="224" y="192"/>
                  </a:cubicBezTo>
                  <a:cubicBezTo>
                    <a:pt x="214" y="202"/>
                    <a:pt x="203" y="224"/>
                    <a:pt x="182" y="234"/>
                  </a:cubicBezTo>
                  <a:lnTo>
                    <a:pt x="171" y="224"/>
                  </a:lnTo>
                  <a:lnTo>
                    <a:pt x="1" y="309"/>
                  </a:lnTo>
                  <a:lnTo>
                    <a:pt x="86" y="383"/>
                  </a:lnTo>
                  <a:cubicBezTo>
                    <a:pt x="102" y="400"/>
                    <a:pt x="125" y="407"/>
                    <a:pt x="149" y="407"/>
                  </a:cubicBezTo>
                  <a:cubicBezTo>
                    <a:pt x="187" y="407"/>
                    <a:pt x="230" y="388"/>
                    <a:pt x="256" y="362"/>
                  </a:cubicBezTo>
                  <a:lnTo>
                    <a:pt x="6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3"/>
            <p:cNvSpPr/>
            <p:nvPr/>
          </p:nvSpPr>
          <p:spPr>
            <a:xfrm>
              <a:off x="2594000" y="6023213"/>
              <a:ext cx="35125" cy="18200"/>
            </a:xfrm>
            <a:custGeom>
              <a:avLst/>
              <a:gdLst/>
              <a:ahLst/>
              <a:cxnLst/>
              <a:rect l="l" t="t" r="r" b="b"/>
              <a:pathLst>
                <a:path w="1405" h="728" extrusionOk="0">
                  <a:moveTo>
                    <a:pt x="1317" y="1"/>
                  </a:moveTo>
                  <a:cubicBezTo>
                    <a:pt x="1283" y="1"/>
                    <a:pt x="1247" y="13"/>
                    <a:pt x="1223" y="37"/>
                  </a:cubicBezTo>
                  <a:lnTo>
                    <a:pt x="680" y="558"/>
                  </a:lnTo>
                  <a:lnTo>
                    <a:pt x="222" y="122"/>
                  </a:lnTo>
                  <a:cubicBezTo>
                    <a:pt x="209" y="109"/>
                    <a:pt x="189" y="103"/>
                    <a:pt x="166" y="103"/>
                  </a:cubicBezTo>
                  <a:cubicBezTo>
                    <a:pt x="95" y="103"/>
                    <a:pt x="1" y="156"/>
                    <a:pt x="41" y="196"/>
                  </a:cubicBezTo>
                  <a:lnTo>
                    <a:pt x="574" y="707"/>
                  </a:lnTo>
                  <a:cubicBezTo>
                    <a:pt x="588" y="722"/>
                    <a:pt x="608" y="728"/>
                    <a:pt x="629" y="728"/>
                  </a:cubicBezTo>
                  <a:cubicBezTo>
                    <a:pt x="670" y="728"/>
                    <a:pt x="716" y="707"/>
                    <a:pt x="744" y="686"/>
                  </a:cubicBezTo>
                  <a:lnTo>
                    <a:pt x="1383" y="69"/>
                  </a:lnTo>
                  <a:cubicBezTo>
                    <a:pt x="1404" y="47"/>
                    <a:pt x="1404" y="15"/>
                    <a:pt x="1351" y="5"/>
                  </a:cubicBezTo>
                  <a:cubicBezTo>
                    <a:pt x="1340" y="2"/>
                    <a:pt x="1329" y="1"/>
                    <a:pt x="13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3"/>
            <p:cNvSpPr/>
            <p:nvPr/>
          </p:nvSpPr>
          <p:spPr>
            <a:xfrm>
              <a:off x="2708375" y="6116913"/>
              <a:ext cx="35475" cy="19225"/>
            </a:xfrm>
            <a:custGeom>
              <a:avLst/>
              <a:gdLst/>
              <a:ahLst/>
              <a:cxnLst/>
              <a:rect l="l" t="t" r="r" b="b"/>
              <a:pathLst>
                <a:path w="1419" h="769" extrusionOk="0">
                  <a:moveTo>
                    <a:pt x="1321" y="1"/>
                  </a:moveTo>
                  <a:cubicBezTo>
                    <a:pt x="1287" y="1"/>
                    <a:pt x="1251" y="13"/>
                    <a:pt x="1227" y="37"/>
                  </a:cubicBezTo>
                  <a:lnTo>
                    <a:pt x="684" y="569"/>
                  </a:lnTo>
                  <a:lnTo>
                    <a:pt x="215" y="122"/>
                  </a:lnTo>
                  <a:cubicBezTo>
                    <a:pt x="201" y="108"/>
                    <a:pt x="181" y="101"/>
                    <a:pt x="160" y="101"/>
                  </a:cubicBezTo>
                  <a:cubicBezTo>
                    <a:pt x="87" y="101"/>
                    <a:pt x="1" y="173"/>
                    <a:pt x="66" y="239"/>
                  </a:cubicBezTo>
                  <a:lnTo>
                    <a:pt x="599" y="750"/>
                  </a:lnTo>
                  <a:cubicBezTo>
                    <a:pt x="612" y="763"/>
                    <a:pt x="628" y="768"/>
                    <a:pt x="646" y="768"/>
                  </a:cubicBezTo>
                  <a:cubicBezTo>
                    <a:pt x="688" y="768"/>
                    <a:pt x="736" y="741"/>
                    <a:pt x="759" y="718"/>
                  </a:cubicBezTo>
                  <a:lnTo>
                    <a:pt x="1387" y="101"/>
                  </a:lnTo>
                  <a:cubicBezTo>
                    <a:pt x="1419" y="69"/>
                    <a:pt x="1397" y="16"/>
                    <a:pt x="1355" y="5"/>
                  </a:cubicBezTo>
                  <a:cubicBezTo>
                    <a:pt x="1344" y="2"/>
                    <a:pt x="1333" y="1"/>
                    <a:pt x="13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3"/>
            <p:cNvSpPr/>
            <p:nvPr/>
          </p:nvSpPr>
          <p:spPr>
            <a:xfrm>
              <a:off x="2510625" y="6071938"/>
              <a:ext cx="35175" cy="18875"/>
            </a:xfrm>
            <a:custGeom>
              <a:avLst/>
              <a:gdLst/>
              <a:ahLst/>
              <a:cxnLst/>
              <a:rect l="l" t="t" r="r" b="b"/>
              <a:pathLst>
                <a:path w="1407" h="755" extrusionOk="0">
                  <a:moveTo>
                    <a:pt x="1315" y="0"/>
                  </a:moveTo>
                  <a:cubicBezTo>
                    <a:pt x="1276" y="0"/>
                    <a:pt x="1239" y="14"/>
                    <a:pt x="1214" y="47"/>
                  </a:cubicBezTo>
                  <a:lnTo>
                    <a:pt x="671" y="569"/>
                  </a:lnTo>
                  <a:lnTo>
                    <a:pt x="213" y="132"/>
                  </a:lnTo>
                  <a:cubicBezTo>
                    <a:pt x="195" y="114"/>
                    <a:pt x="169" y="102"/>
                    <a:pt x="142" y="102"/>
                  </a:cubicBezTo>
                  <a:cubicBezTo>
                    <a:pt x="123" y="102"/>
                    <a:pt x="103" y="108"/>
                    <a:pt x="86" y="121"/>
                  </a:cubicBezTo>
                  <a:cubicBezTo>
                    <a:pt x="54" y="132"/>
                    <a:pt x="0" y="185"/>
                    <a:pt x="32" y="217"/>
                  </a:cubicBezTo>
                  <a:lnTo>
                    <a:pt x="565" y="728"/>
                  </a:lnTo>
                  <a:cubicBezTo>
                    <a:pt x="587" y="746"/>
                    <a:pt x="613" y="755"/>
                    <a:pt x="639" y="755"/>
                  </a:cubicBezTo>
                  <a:cubicBezTo>
                    <a:pt x="675" y="755"/>
                    <a:pt x="710" y="738"/>
                    <a:pt x="735" y="707"/>
                  </a:cubicBezTo>
                  <a:lnTo>
                    <a:pt x="1374" y="100"/>
                  </a:lnTo>
                  <a:cubicBezTo>
                    <a:pt x="1406" y="68"/>
                    <a:pt x="1395" y="15"/>
                    <a:pt x="1353" y="4"/>
                  </a:cubicBezTo>
                  <a:cubicBezTo>
                    <a:pt x="1340" y="2"/>
                    <a:pt x="1328" y="0"/>
                    <a:pt x="13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3"/>
            <p:cNvSpPr/>
            <p:nvPr/>
          </p:nvSpPr>
          <p:spPr>
            <a:xfrm>
              <a:off x="2539900" y="6117463"/>
              <a:ext cx="34900" cy="18025"/>
            </a:xfrm>
            <a:custGeom>
              <a:avLst/>
              <a:gdLst/>
              <a:ahLst/>
              <a:cxnLst/>
              <a:rect l="l" t="t" r="r" b="b"/>
              <a:pathLst>
                <a:path w="1396" h="721" extrusionOk="0">
                  <a:moveTo>
                    <a:pt x="1314" y="0"/>
                  </a:moveTo>
                  <a:cubicBezTo>
                    <a:pt x="1275" y="0"/>
                    <a:pt x="1239" y="12"/>
                    <a:pt x="1215" y="36"/>
                  </a:cubicBezTo>
                  <a:lnTo>
                    <a:pt x="682" y="558"/>
                  </a:lnTo>
                  <a:lnTo>
                    <a:pt x="224" y="121"/>
                  </a:lnTo>
                  <a:cubicBezTo>
                    <a:pt x="212" y="108"/>
                    <a:pt x="191" y="103"/>
                    <a:pt x="168" y="103"/>
                  </a:cubicBezTo>
                  <a:cubicBezTo>
                    <a:pt x="96" y="103"/>
                    <a:pt x="0" y="156"/>
                    <a:pt x="33" y="196"/>
                  </a:cubicBezTo>
                  <a:lnTo>
                    <a:pt x="565" y="707"/>
                  </a:lnTo>
                  <a:cubicBezTo>
                    <a:pt x="575" y="717"/>
                    <a:pt x="591" y="721"/>
                    <a:pt x="609" y="721"/>
                  </a:cubicBezTo>
                  <a:cubicBezTo>
                    <a:pt x="650" y="721"/>
                    <a:pt x="706" y="701"/>
                    <a:pt x="736" y="686"/>
                  </a:cubicBezTo>
                  <a:lnTo>
                    <a:pt x="1364" y="68"/>
                  </a:lnTo>
                  <a:cubicBezTo>
                    <a:pt x="1396" y="36"/>
                    <a:pt x="1396" y="15"/>
                    <a:pt x="1353" y="4"/>
                  </a:cubicBezTo>
                  <a:cubicBezTo>
                    <a:pt x="1340" y="2"/>
                    <a:pt x="1327" y="0"/>
                    <a:pt x="13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3"/>
            <p:cNvSpPr/>
            <p:nvPr/>
          </p:nvSpPr>
          <p:spPr>
            <a:xfrm>
              <a:off x="2735725" y="6072563"/>
              <a:ext cx="35275" cy="17775"/>
            </a:xfrm>
            <a:custGeom>
              <a:avLst/>
              <a:gdLst/>
              <a:ahLst/>
              <a:cxnLst/>
              <a:rect l="l" t="t" r="r" b="b"/>
              <a:pathLst>
                <a:path w="1411" h="711" extrusionOk="0">
                  <a:moveTo>
                    <a:pt x="1336" y="1"/>
                  </a:moveTo>
                  <a:cubicBezTo>
                    <a:pt x="1283" y="1"/>
                    <a:pt x="1241" y="11"/>
                    <a:pt x="1198" y="43"/>
                  </a:cubicBezTo>
                  <a:lnTo>
                    <a:pt x="676" y="554"/>
                  </a:lnTo>
                  <a:lnTo>
                    <a:pt x="218" y="107"/>
                  </a:lnTo>
                  <a:cubicBezTo>
                    <a:pt x="210" y="101"/>
                    <a:pt x="197" y="98"/>
                    <a:pt x="182" y="98"/>
                  </a:cubicBezTo>
                  <a:cubicBezTo>
                    <a:pt x="115" y="98"/>
                    <a:pt x="1" y="147"/>
                    <a:pt x="27" y="182"/>
                  </a:cubicBezTo>
                  <a:lnTo>
                    <a:pt x="570" y="693"/>
                  </a:lnTo>
                  <a:cubicBezTo>
                    <a:pt x="579" y="706"/>
                    <a:pt x="596" y="711"/>
                    <a:pt x="615" y="711"/>
                  </a:cubicBezTo>
                  <a:cubicBezTo>
                    <a:pt x="660" y="711"/>
                    <a:pt x="721" y="683"/>
                    <a:pt x="751" y="661"/>
                  </a:cubicBezTo>
                  <a:lnTo>
                    <a:pt x="1379" y="43"/>
                  </a:lnTo>
                  <a:cubicBezTo>
                    <a:pt x="1411" y="11"/>
                    <a:pt x="1358" y="1"/>
                    <a:pt x="13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3"/>
            <p:cNvSpPr/>
            <p:nvPr/>
          </p:nvSpPr>
          <p:spPr>
            <a:xfrm>
              <a:off x="2484800" y="6117563"/>
              <a:ext cx="34100" cy="17775"/>
            </a:xfrm>
            <a:custGeom>
              <a:avLst/>
              <a:gdLst/>
              <a:ahLst/>
              <a:cxnLst/>
              <a:rect l="l" t="t" r="r" b="b"/>
              <a:pathLst>
                <a:path w="1364" h="711" extrusionOk="0">
                  <a:moveTo>
                    <a:pt x="1289" y="0"/>
                  </a:moveTo>
                  <a:cubicBezTo>
                    <a:pt x="1236" y="0"/>
                    <a:pt x="1183" y="22"/>
                    <a:pt x="1151" y="53"/>
                  </a:cubicBezTo>
                  <a:lnTo>
                    <a:pt x="629" y="554"/>
                  </a:lnTo>
                  <a:lnTo>
                    <a:pt x="171" y="117"/>
                  </a:lnTo>
                  <a:cubicBezTo>
                    <a:pt x="159" y="106"/>
                    <a:pt x="142" y="101"/>
                    <a:pt x="122" y="101"/>
                  </a:cubicBezTo>
                  <a:cubicBezTo>
                    <a:pt x="88" y="101"/>
                    <a:pt x="49" y="115"/>
                    <a:pt x="22" y="128"/>
                  </a:cubicBezTo>
                  <a:lnTo>
                    <a:pt x="1" y="203"/>
                  </a:lnTo>
                  <a:lnTo>
                    <a:pt x="512" y="692"/>
                  </a:lnTo>
                  <a:cubicBezTo>
                    <a:pt x="524" y="705"/>
                    <a:pt x="543" y="710"/>
                    <a:pt x="564" y="710"/>
                  </a:cubicBezTo>
                  <a:cubicBezTo>
                    <a:pt x="612" y="710"/>
                    <a:pt x="670" y="683"/>
                    <a:pt x="693" y="660"/>
                  </a:cubicBezTo>
                  <a:lnTo>
                    <a:pt x="1332" y="43"/>
                  </a:lnTo>
                  <a:cubicBezTo>
                    <a:pt x="1364" y="11"/>
                    <a:pt x="1300" y="0"/>
                    <a:pt x="12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3"/>
            <p:cNvSpPr/>
            <p:nvPr/>
          </p:nvSpPr>
          <p:spPr>
            <a:xfrm>
              <a:off x="2706525" y="6023313"/>
              <a:ext cx="35475" cy="18000"/>
            </a:xfrm>
            <a:custGeom>
              <a:avLst/>
              <a:gdLst/>
              <a:ahLst/>
              <a:cxnLst/>
              <a:rect l="l" t="t" r="r" b="b"/>
              <a:pathLst>
                <a:path w="1419" h="720" extrusionOk="0">
                  <a:moveTo>
                    <a:pt x="1333" y="1"/>
                  </a:moveTo>
                  <a:cubicBezTo>
                    <a:pt x="1280" y="1"/>
                    <a:pt x="1237" y="22"/>
                    <a:pt x="1205" y="54"/>
                  </a:cubicBezTo>
                  <a:lnTo>
                    <a:pt x="673" y="554"/>
                  </a:lnTo>
                  <a:lnTo>
                    <a:pt x="215" y="118"/>
                  </a:lnTo>
                  <a:cubicBezTo>
                    <a:pt x="206" y="109"/>
                    <a:pt x="191" y="105"/>
                    <a:pt x="173" y="105"/>
                  </a:cubicBezTo>
                  <a:cubicBezTo>
                    <a:pt x="106" y="105"/>
                    <a:pt x="0" y="159"/>
                    <a:pt x="34" y="192"/>
                  </a:cubicBezTo>
                  <a:lnTo>
                    <a:pt x="566" y="703"/>
                  </a:lnTo>
                  <a:cubicBezTo>
                    <a:pt x="578" y="715"/>
                    <a:pt x="593" y="719"/>
                    <a:pt x="611" y="719"/>
                  </a:cubicBezTo>
                  <a:cubicBezTo>
                    <a:pt x="660" y="719"/>
                    <a:pt x="724" y="684"/>
                    <a:pt x="747" y="661"/>
                  </a:cubicBezTo>
                  <a:lnTo>
                    <a:pt x="1386" y="43"/>
                  </a:lnTo>
                  <a:cubicBezTo>
                    <a:pt x="1418" y="11"/>
                    <a:pt x="1354" y="1"/>
                    <a:pt x="1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3"/>
            <p:cNvSpPr/>
            <p:nvPr/>
          </p:nvSpPr>
          <p:spPr>
            <a:xfrm>
              <a:off x="2933400" y="6119913"/>
              <a:ext cx="28750" cy="15625"/>
            </a:xfrm>
            <a:custGeom>
              <a:avLst/>
              <a:gdLst/>
              <a:ahLst/>
              <a:cxnLst/>
              <a:rect l="l" t="t" r="r" b="b"/>
              <a:pathLst>
                <a:path w="1150" h="625" extrusionOk="0">
                  <a:moveTo>
                    <a:pt x="181" y="0"/>
                  </a:moveTo>
                  <a:cubicBezTo>
                    <a:pt x="112" y="0"/>
                    <a:pt x="0" y="56"/>
                    <a:pt x="42" y="98"/>
                  </a:cubicBezTo>
                  <a:lnTo>
                    <a:pt x="575" y="609"/>
                  </a:lnTo>
                  <a:cubicBezTo>
                    <a:pt x="590" y="620"/>
                    <a:pt x="611" y="625"/>
                    <a:pt x="634" y="625"/>
                  </a:cubicBezTo>
                  <a:cubicBezTo>
                    <a:pt x="676" y="625"/>
                    <a:pt x="724" y="609"/>
                    <a:pt x="745" y="588"/>
                  </a:cubicBezTo>
                  <a:lnTo>
                    <a:pt x="1150" y="194"/>
                  </a:lnTo>
                  <a:cubicBezTo>
                    <a:pt x="1129" y="151"/>
                    <a:pt x="1118" y="98"/>
                    <a:pt x="1107" y="55"/>
                  </a:cubicBezTo>
                  <a:lnTo>
                    <a:pt x="681" y="460"/>
                  </a:lnTo>
                  <a:lnTo>
                    <a:pt x="223" y="13"/>
                  </a:lnTo>
                  <a:cubicBezTo>
                    <a:pt x="215" y="4"/>
                    <a:pt x="199" y="0"/>
                    <a:pt x="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3"/>
            <p:cNvSpPr/>
            <p:nvPr/>
          </p:nvSpPr>
          <p:spPr>
            <a:xfrm>
              <a:off x="2762425" y="6022688"/>
              <a:ext cx="35750" cy="19200"/>
            </a:xfrm>
            <a:custGeom>
              <a:avLst/>
              <a:gdLst/>
              <a:ahLst/>
              <a:cxnLst/>
              <a:rect l="l" t="t" r="r" b="b"/>
              <a:pathLst>
                <a:path w="1430" h="768" extrusionOk="0">
                  <a:moveTo>
                    <a:pt x="1334" y="0"/>
                  </a:moveTo>
                  <a:cubicBezTo>
                    <a:pt x="1299" y="0"/>
                    <a:pt x="1262" y="14"/>
                    <a:pt x="1237" y="47"/>
                  </a:cubicBezTo>
                  <a:lnTo>
                    <a:pt x="694" y="569"/>
                  </a:lnTo>
                  <a:lnTo>
                    <a:pt x="215" y="121"/>
                  </a:lnTo>
                  <a:cubicBezTo>
                    <a:pt x="201" y="107"/>
                    <a:pt x="181" y="101"/>
                    <a:pt x="159" y="101"/>
                  </a:cubicBezTo>
                  <a:cubicBezTo>
                    <a:pt x="87" y="101"/>
                    <a:pt x="0" y="173"/>
                    <a:pt x="66" y="239"/>
                  </a:cubicBezTo>
                  <a:lnTo>
                    <a:pt x="599" y="750"/>
                  </a:lnTo>
                  <a:cubicBezTo>
                    <a:pt x="611" y="763"/>
                    <a:pt x="628" y="768"/>
                    <a:pt x="646" y="768"/>
                  </a:cubicBezTo>
                  <a:cubicBezTo>
                    <a:pt x="688" y="768"/>
                    <a:pt x="736" y="740"/>
                    <a:pt x="758" y="718"/>
                  </a:cubicBezTo>
                  <a:cubicBezTo>
                    <a:pt x="971" y="515"/>
                    <a:pt x="1184" y="313"/>
                    <a:pt x="1397" y="111"/>
                  </a:cubicBezTo>
                  <a:cubicBezTo>
                    <a:pt x="1429" y="68"/>
                    <a:pt x="1408" y="26"/>
                    <a:pt x="1365" y="4"/>
                  </a:cubicBezTo>
                  <a:cubicBezTo>
                    <a:pt x="1355" y="2"/>
                    <a:pt x="1345" y="0"/>
                    <a:pt x="1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3"/>
            <p:cNvSpPr/>
            <p:nvPr/>
          </p:nvSpPr>
          <p:spPr>
            <a:xfrm>
              <a:off x="2735900" y="5978213"/>
              <a:ext cx="34850" cy="18050"/>
            </a:xfrm>
            <a:custGeom>
              <a:avLst/>
              <a:gdLst/>
              <a:ahLst/>
              <a:cxnLst/>
              <a:rect l="l" t="t" r="r" b="b"/>
              <a:pathLst>
                <a:path w="1394" h="722" extrusionOk="0">
                  <a:moveTo>
                    <a:pt x="1313" y="1"/>
                  </a:moveTo>
                  <a:cubicBezTo>
                    <a:pt x="1276" y="1"/>
                    <a:pt x="1244" y="13"/>
                    <a:pt x="1212" y="37"/>
                  </a:cubicBezTo>
                  <a:lnTo>
                    <a:pt x="680" y="559"/>
                  </a:lnTo>
                  <a:lnTo>
                    <a:pt x="222" y="122"/>
                  </a:lnTo>
                  <a:cubicBezTo>
                    <a:pt x="212" y="109"/>
                    <a:pt x="192" y="104"/>
                    <a:pt x="170" y="104"/>
                  </a:cubicBezTo>
                  <a:cubicBezTo>
                    <a:pt x="101" y="104"/>
                    <a:pt x="1" y="156"/>
                    <a:pt x="41" y="197"/>
                  </a:cubicBezTo>
                  <a:lnTo>
                    <a:pt x="573" y="708"/>
                  </a:lnTo>
                  <a:cubicBezTo>
                    <a:pt x="583" y="717"/>
                    <a:pt x="598" y="721"/>
                    <a:pt x="615" y="721"/>
                  </a:cubicBezTo>
                  <a:cubicBezTo>
                    <a:pt x="657" y="721"/>
                    <a:pt x="714" y="698"/>
                    <a:pt x="744" y="676"/>
                  </a:cubicBezTo>
                  <a:lnTo>
                    <a:pt x="1383" y="69"/>
                  </a:lnTo>
                  <a:cubicBezTo>
                    <a:pt x="1393" y="37"/>
                    <a:pt x="1383" y="16"/>
                    <a:pt x="1351" y="5"/>
                  </a:cubicBezTo>
                  <a:cubicBezTo>
                    <a:pt x="1337" y="2"/>
                    <a:pt x="1325" y="1"/>
                    <a:pt x="13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3"/>
            <p:cNvSpPr/>
            <p:nvPr/>
          </p:nvSpPr>
          <p:spPr>
            <a:xfrm>
              <a:off x="2904625" y="6166338"/>
              <a:ext cx="35175" cy="18750"/>
            </a:xfrm>
            <a:custGeom>
              <a:avLst/>
              <a:gdLst/>
              <a:ahLst/>
              <a:cxnLst/>
              <a:rect l="l" t="t" r="r" b="b"/>
              <a:pathLst>
                <a:path w="1407" h="750" extrusionOk="0">
                  <a:moveTo>
                    <a:pt x="1305" y="0"/>
                  </a:moveTo>
                  <a:cubicBezTo>
                    <a:pt x="1272" y="0"/>
                    <a:pt x="1238" y="18"/>
                    <a:pt x="1215" y="41"/>
                  </a:cubicBezTo>
                  <a:lnTo>
                    <a:pt x="672" y="562"/>
                  </a:lnTo>
                  <a:lnTo>
                    <a:pt x="214" y="126"/>
                  </a:lnTo>
                  <a:cubicBezTo>
                    <a:pt x="196" y="108"/>
                    <a:pt x="172" y="100"/>
                    <a:pt x="147" y="100"/>
                  </a:cubicBezTo>
                  <a:cubicBezTo>
                    <a:pt x="126" y="100"/>
                    <a:pt x="105" y="106"/>
                    <a:pt x="86" y="115"/>
                  </a:cubicBezTo>
                  <a:cubicBezTo>
                    <a:pt x="54" y="126"/>
                    <a:pt x="1" y="179"/>
                    <a:pt x="43" y="211"/>
                  </a:cubicBezTo>
                  <a:lnTo>
                    <a:pt x="565" y="722"/>
                  </a:lnTo>
                  <a:cubicBezTo>
                    <a:pt x="588" y="741"/>
                    <a:pt x="616" y="749"/>
                    <a:pt x="643" y="749"/>
                  </a:cubicBezTo>
                  <a:cubicBezTo>
                    <a:pt x="678" y="749"/>
                    <a:pt x="712" y="735"/>
                    <a:pt x="735" y="711"/>
                  </a:cubicBezTo>
                  <a:cubicBezTo>
                    <a:pt x="948" y="498"/>
                    <a:pt x="1161" y="296"/>
                    <a:pt x="1374" y="94"/>
                  </a:cubicBezTo>
                  <a:cubicBezTo>
                    <a:pt x="1406" y="62"/>
                    <a:pt x="1385" y="9"/>
                    <a:pt x="1342" y="9"/>
                  </a:cubicBezTo>
                  <a:cubicBezTo>
                    <a:pt x="1331" y="3"/>
                    <a:pt x="1318" y="0"/>
                    <a:pt x="1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3"/>
            <p:cNvSpPr/>
            <p:nvPr/>
          </p:nvSpPr>
          <p:spPr>
            <a:xfrm>
              <a:off x="2469900" y="6166438"/>
              <a:ext cx="19450" cy="18225"/>
            </a:xfrm>
            <a:custGeom>
              <a:avLst/>
              <a:gdLst/>
              <a:ahLst/>
              <a:cxnLst/>
              <a:rect l="l" t="t" r="r" b="b"/>
              <a:pathLst>
                <a:path w="778" h="729" extrusionOk="0">
                  <a:moveTo>
                    <a:pt x="697" y="1"/>
                  </a:moveTo>
                  <a:cubicBezTo>
                    <a:pt x="660" y="1"/>
                    <a:pt x="628" y="13"/>
                    <a:pt x="597" y="37"/>
                  </a:cubicBezTo>
                  <a:lnTo>
                    <a:pt x="53" y="558"/>
                  </a:lnTo>
                  <a:lnTo>
                    <a:pt x="32" y="537"/>
                  </a:lnTo>
                  <a:cubicBezTo>
                    <a:pt x="21" y="612"/>
                    <a:pt x="11" y="675"/>
                    <a:pt x="0" y="729"/>
                  </a:cubicBezTo>
                  <a:cubicBezTo>
                    <a:pt x="43" y="729"/>
                    <a:pt x="85" y="718"/>
                    <a:pt x="117" y="686"/>
                  </a:cubicBezTo>
                  <a:lnTo>
                    <a:pt x="746" y="68"/>
                  </a:lnTo>
                  <a:cubicBezTo>
                    <a:pt x="778" y="47"/>
                    <a:pt x="767" y="15"/>
                    <a:pt x="735" y="5"/>
                  </a:cubicBezTo>
                  <a:cubicBezTo>
                    <a:pt x="722" y="2"/>
                    <a:pt x="709" y="1"/>
                    <a:pt x="6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3"/>
            <p:cNvSpPr/>
            <p:nvPr/>
          </p:nvSpPr>
          <p:spPr>
            <a:xfrm>
              <a:off x="2679550" y="6166813"/>
              <a:ext cx="35300" cy="17600"/>
            </a:xfrm>
            <a:custGeom>
              <a:avLst/>
              <a:gdLst/>
              <a:ahLst/>
              <a:cxnLst/>
              <a:rect l="l" t="t" r="r" b="b"/>
              <a:pathLst>
                <a:path w="1412" h="704" extrusionOk="0">
                  <a:moveTo>
                    <a:pt x="1337" y="0"/>
                  </a:moveTo>
                  <a:cubicBezTo>
                    <a:pt x="1283" y="0"/>
                    <a:pt x="1241" y="22"/>
                    <a:pt x="1198" y="53"/>
                  </a:cubicBezTo>
                  <a:lnTo>
                    <a:pt x="676" y="554"/>
                  </a:lnTo>
                  <a:lnTo>
                    <a:pt x="218" y="107"/>
                  </a:lnTo>
                  <a:cubicBezTo>
                    <a:pt x="211" y="101"/>
                    <a:pt x="200" y="99"/>
                    <a:pt x="186" y="99"/>
                  </a:cubicBezTo>
                  <a:cubicBezTo>
                    <a:pt x="120" y="99"/>
                    <a:pt x="0" y="155"/>
                    <a:pt x="27" y="181"/>
                  </a:cubicBezTo>
                  <a:lnTo>
                    <a:pt x="559" y="692"/>
                  </a:lnTo>
                  <a:cubicBezTo>
                    <a:pt x="567" y="700"/>
                    <a:pt x="581" y="704"/>
                    <a:pt x="598" y="704"/>
                  </a:cubicBezTo>
                  <a:cubicBezTo>
                    <a:pt x="648" y="704"/>
                    <a:pt x="724" y="674"/>
                    <a:pt x="740" y="650"/>
                  </a:cubicBezTo>
                  <a:lnTo>
                    <a:pt x="1379" y="32"/>
                  </a:lnTo>
                  <a:cubicBezTo>
                    <a:pt x="1411" y="0"/>
                    <a:pt x="1347" y="0"/>
                    <a:pt x="13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3"/>
            <p:cNvSpPr/>
            <p:nvPr/>
          </p:nvSpPr>
          <p:spPr>
            <a:xfrm>
              <a:off x="2650325" y="6023488"/>
              <a:ext cx="35225" cy="17700"/>
            </a:xfrm>
            <a:custGeom>
              <a:avLst/>
              <a:gdLst/>
              <a:ahLst/>
              <a:cxnLst/>
              <a:rect l="l" t="t" r="r" b="b"/>
              <a:pathLst>
                <a:path w="1409" h="708" extrusionOk="0">
                  <a:moveTo>
                    <a:pt x="1356" y="0"/>
                  </a:moveTo>
                  <a:cubicBezTo>
                    <a:pt x="1347" y="0"/>
                    <a:pt x="1339" y="2"/>
                    <a:pt x="1334" y="4"/>
                  </a:cubicBezTo>
                  <a:cubicBezTo>
                    <a:pt x="1281" y="4"/>
                    <a:pt x="1238" y="15"/>
                    <a:pt x="1206" y="47"/>
                  </a:cubicBezTo>
                  <a:lnTo>
                    <a:pt x="674" y="558"/>
                  </a:lnTo>
                  <a:lnTo>
                    <a:pt x="216" y="111"/>
                  </a:lnTo>
                  <a:cubicBezTo>
                    <a:pt x="208" y="105"/>
                    <a:pt x="195" y="102"/>
                    <a:pt x="180" y="102"/>
                  </a:cubicBezTo>
                  <a:cubicBezTo>
                    <a:pt x="113" y="102"/>
                    <a:pt x="0" y="151"/>
                    <a:pt x="35" y="185"/>
                  </a:cubicBezTo>
                  <a:lnTo>
                    <a:pt x="567" y="696"/>
                  </a:lnTo>
                  <a:cubicBezTo>
                    <a:pt x="575" y="704"/>
                    <a:pt x="589" y="708"/>
                    <a:pt x="605" y="708"/>
                  </a:cubicBezTo>
                  <a:cubicBezTo>
                    <a:pt x="653" y="708"/>
                    <a:pt x="725" y="678"/>
                    <a:pt x="748" y="654"/>
                  </a:cubicBezTo>
                  <a:lnTo>
                    <a:pt x="1377" y="36"/>
                  </a:lnTo>
                  <a:cubicBezTo>
                    <a:pt x="1409" y="12"/>
                    <a:pt x="1381" y="0"/>
                    <a:pt x="1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3"/>
            <p:cNvSpPr/>
            <p:nvPr/>
          </p:nvSpPr>
          <p:spPr>
            <a:xfrm>
              <a:off x="2904525" y="6072563"/>
              <a:ext cx="35275" cy="17725"/>
            </a:xfrm>
            <a:custGeom>
              <a:avLst/>
              <a:gdLst/>
              <a:ahLst/>
              <a:cxnLst/>
              <a:rect l="l" t="t" r="r" b="b"/>
              <a:pathLst>
                <a:path w="1411" h="709" extrusionOk="0">
                  <a:moveTo>
                    <a:pt x="1336" y="1"/>
                  </a:moveTo>
                  <a:cubicBezTo>
                    <a:pt x="1283" y="1"/>
                    <a:pt x="1240" y="22"/>
                    <a:pt x="1197" y="54"/>
                  </a:cubicBezTo>
                  <a:lnTo>
                    <a:pt x="676" y="554"/>
                  </a:lnTo>
                  <a:lnTo>
                    <a:pt x="218" y="118"/>
                  </a:lnTo>
                  <a:cubicBezTo>
                    <a:pt x="209" y="109"/>
                    <a:pt x="193" y="105"/>
                    <a:pt x="175" y="105"/>
                  </a:cubicBezTo>
                  <a:cubicBezTo>
                    <a:pt x="108" y="105"/>
                    <a:pt x="1" y="156"/>
                    <a:pt x="26" y="182"/>
                  </a:cubicBezTo>
                  <a:lnTo>
                    <a:pt x="569" y="693"/>
                  </a:lnTo>
                  <a:cubicBezTo>
                    <a:pt x="578" y="704"/>
                    <a:pt x="592" y="709"/>
                    <a:pt x="609" y="709"/>
                  </a:cubicBezTo>
                  <a:cubicBezTo>
                    <a:pt x="657" y="709"/>
                    <a:pt x="727" y="674"/>
                    <a:pt x="750" y="650"/>
                  </a:cubicBezTo>
                  <a:cubicBezTo>
                    <a:pt x="963" y="448"/>
                    <a:pt x="1176" y="246"/>
                    <a:pt x="1378" y="43"/>
                  </a:cubicBezTo>
                  <a:cubicBezTo>
                    <a:pt x="1410" y="11"/>
                    <a:pt x="1357" y="1"/>
                    <a:pt x="13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3"/>
            <p:cNvSpPr/>
            <p:nvPr/>
          </p:nvSpPr>
          <p:spPr>
            <a:xfrm>
              <a:off x="2735800" y="6166463"/>
              <a:ext cx="34950" cy="18175"/>
            </a:xfrm>
            <a:custGeom>
              <a:avLst/>
              <a:gdLst/>
              <a:ahLst/>
              <a:cxnLst/>
              <a:rect l="l" t="t" r="r" b="b"/>
              <a:pathLst>
                <a:path w="1398" h="727" extrusionOk="0">
                  <a:moveTo>
                    <a:pt x="1326" y="1"/>
                  </a:moveTo>
                  <a:cubicBezTo>
                    <a:pt x="1286" y="1"/>
                    <a:pt x="1251" y="18"/>
                    <a:pt x="1216" y="36"/>
                  </a:cubicBezTo>
                  <a:lnTo>
                    <a:pt x="684" y="557"/>
                  </a:lnTo>
                  <a:lnTo>
                    <a:pt x="226" y="121"/>
                  </a:lnTo>
                  <a:cubicBezTo>
                    <a:pt x="213" y="112"/>
                    <a:pt x="194" y="108"/>
                    <a:pt x="175" y="108"/>
                  </a:cubicBezTo>
                  <a:cubicBezTo>
                    <a:pt x="100" y="108"/>
                    <a:pt x="1" y="162"/>
                    <a:pt x="34" y="195"/>
                  </a:cubicBezTo>
                  <a:lnTo>
                    <a:pt x="567" y="706"/>
                  </a:lnTo>
                  <a:cubicBezTo>
                    <a:pt x="581" y="721"/>
                    <a:pt x="601" y="727"/>
                    <a:pt x="623" y="727"/>
                  </a:cubicBezTo>
                  <a:cubicBezTo>
                    <a:pt x="663" y="727"/>
                    <a:pt x="709" y="706"/>
                    <a:pt x="737" y="685"/>
                  </a:cubicBezTo>
                  <a:lnTo>
                    <a:pt x="1376" y="67"/>
                  </a:lnTo>
                  <a:cubicBezTo>
                    <a:pt x="1397" y="36"/>
                    <a:pt x="1397" y="14"/>
                    <a:pt x="1355" y="4"/>
                  </a:cubicBezTo>
                  <a:cubicBezTo>
                    <a:pt x="1345" y="2"/>
                    <a:pt x="1336" y="1"/>
                    <a:pt x="1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3"/>
            <p:cNvSpPr/>
            <p:nvPr/>
          </p:nvSpPr>
          <p:spPr>
            <a:xfrm>
              <a:off x="2819025" y="6022988"/>
              <a:ext cx="35325" cy="18475"/>
            </a:xfrm>
            <a:custGeom>
              <a:avLst/>
              <a:gdLst/>
              <a:ahLst/>
              <a:cxnLst/>
              <a:rect l="l" t="t" r="r" b="b"/>
              <a:pathLst>
                <a:path w="1413" h="739" extrusionOk="0">
                  <a:moveTo>
                    <a:pt x="1331" y="0"/>
                  </a:moveTo>
                  <a:cubicBezTo>
                    <a:pt x="1290" y="0"/>
                    <a:pt x="1255" y="19"/>
                    <a:pt x="1220" y="46"/>
                  </a:cubicBezTo>
                  <a:lnTo>
                    <a:pt x="677" y="567"/>
                  </a:lnTo>
                  <a:lnTo>
                    <a:pt x="230" y="131"/>
                  </a:lnTo>
                  <a:cubicBezTo>
                    <a:pt x="217" y="118"/>
                    <a:pt x="196" y="112"/>
                    <a:pt x="172" y="112"/>
                  </a:cubicBezTo>
                  <a:cubicBezTo>
                    <a:pt x="99" y="112"/>
                    <a:pt x="1" y="165"/>
                    <a:pt x="49" y="205"/>
                  </a:cubicBezTo>
                  <a:lnTo>
                    <a:pt x="581" y="716"/>
                  </a:lnTo>
                  <a:cubicBezTo>
                    <a:pt x="605" y="730"/>
                    <a:pt x="630" y="738"/>
                    <a:pt x="655" y="738"/>
                  </a:cubicBezTo>
                  <a:cubicBezTo>
                    <a:pt x="688" y="738"/>
                    <a:pt x="722" y="725"/>
                    <a:pt x="752" y="695"/>
                  </a:cubicBezTo>
                  <a:cubicBezTo>
                    <a:pt x="965" y="493"/>
                    <a:pt x="1167" y="290"/>
                    <a:pt x="1380" y="88"/>
                  </a:cubicBezTo>
                  <a:cubicBezTo>
                    <a:pt x="1412" y="56"/>
                    <a:pt x="1391" y="14"/>
                    <a:pt x="1359" y="3"/>
                  </a:cubicBezTo>
                  <a:cubicBezTo>
                    <a:pt x="1349" y="1"/>
                    <a:pt x="1340" y="0"/>
                    <a:pt x="1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3"/>
            <p:cNvSpPr/>
            <p:nvPr/>
          </p:nvSpPr>
          <p:spPr>
            <a:xfrm>
              <a:off x="2848000" y="6072238"/>
              <a:ext cx="35350" cy="18300"/>
            </a:xfrm>
            <a:custGeom>
              <a:avLst/>
              <a:gdLst/>
              <a:ahLst/>
              <a:cxnLst/>
              <a:rect l="l" t="t" r="r" b="b"/>
              <a:pathLst>
                <a:path w="1414" h="732" extrusionOk="0">
                  <a:moveTo>
                    <a:pt x="1343" y="0"/>
                  </a:moveTo>
                  <a:cubicBezTo>
                    <a:pt x="1300" y="0"/>
                    <a:pt x="1259" y="19"/>
                    <a:pt x="1233" y="46"/>
                  </a:cubicBezTo>
                  <a:lnTo>
                    <a:pt x="690" y="567"/>
                  </a:lnTo>
                  <a:lnTo>
                    <a:pt x="232" y="120"/>
                  </a:lnTo>
                  <a:cubicBezTo>
                    <a:pt x="221" y="111"/>
                    <a:pt x="203" y="107"/>
                    <a:pt x="184" y="107"/>
                  </a:cubicBezTo>
                  <a:cubicBezTo>
                    <a:pt x="109" y="107"/>
                    <a:pt x="0" y="161"/>
                    <a:pt x="51" y="195"/>
                  </a:cubicBezTo>
                  <a:cubicBezTo>
                    <a:pt x="221" y="365"/>
                    <a:pt x="402" y="535"/>
                    <a:pt x="583" y="716"/>
                  </a:cubicBezTo>
                  <a:cubicBezTo>
                    <a:pt x="597" y="727"/>
                    <a:pt x="616" y="732"/>
                    <a:pt x="637" y="732"/>
                  </a:cubicBezTo>
                  <a:cubicBezTo>
                    <a:pt x="678" y="732"/>
                    <a:pt x="725" y="713"/>
                    <a:pt x="754" y="684"/>
                  </a:cubicBezTo>
                  <a:lnTo>
                    <a:pt x="1382" y="78"/>
                  </a:lnTo>
                  <a:cubicBezTo>
                    <a:pt x="1414" y="46"/>
                    <a:pt x="1403" y="14"/>
                    <a:pt x="1371" y="3"/>
                  </a:cubicBezTo>
                  <a:cubicBezTo>
                    <a:pt x="1362" y="1"/>
                    <a:pt x="1352" y="0"/>
                    <a:pt x="13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3"/>
            <p:cNvSpPr/>
            <p:nvPr/>
          </p:nvSpPr>
          <p:spPr>
            <a:xfrm>
              <a:off x="2764875" y="6117813"/>
              <a:ext cx="35425" cy="17350"/>
            </a:xfrm>
            <a:custGeom>
              <a:avLst/>
              <a:gdLst/>
              <a:ahLst/>
              <a:cxnLst/>
              <a:rect l="l" t="t" r="r" b="b"/>
              <a:pathLst>
                <a:path w="1417" h="694" extrusionOk="0">
                  <a:moveTo>
                    <a:pt x="1342" y="1"/>
                  </a:moveTo>
                  <a:cubicBezTo>
                    <a:pt x="1289" y="1"/>
                    <a:pt x="1246" y="12"/>
                    <a:pt x="1203" y="43"/>
                  </a:cubicBezTo>
                  <a:lnTo>
                    <a:pt x="682" y="555"/>
                  </a:lnTo>
                  <a:lnTo>
                    <a:pt x="224" y="107"/>
                  </a:lnTo>
                  <a:cubicBezTo>
                    <a:pt x="214" y="101"/>
                    <a:pt x="200" y="98"/>
                    <a:pt x="184" y="98"/>
                  </a:cubicBezTo>
                  <a:cubicBezTo>
                    <a:pt x="150" y="98"/>
                    <a:pt x="107" y="111"/>
                    <a:pt x="85" y="118"/>
                  </a:cubicBezTo>
                  <a:cubicBezTo>
                    <a:pt x="53" y="139"/>
                    <a:pt x="0" y="150"/>
                    <a:pt x="21" y="171"/>
                  </a:cubicBezTo>
                  <a:lnTo>
                    <a:pt x="554" y="682"/>
                  </a:lnTo>
                  <a:cubicBezTo>
                    <a:pt x="564" y="690"/>
                    <a:pt x="580" y="694"/>
                    <a:pt x="599" y="694"/>
                  </a:cubicBezTo>
                  <a:cubicBezTo>
                    <a:pt x="654" y="694"/>
                    <a:pt x="729" y="664"/>
                    <a:pt x="745" y="640"/>
                  </a:cubicBezTo>
                  <a:lnTo>
                    <a:pt x="1384" y="22"/>
                  </a:lnTo>
                  <a:cubicBezTo>
                    <a:pt x="1416" y="1"/>
                    <a:pt x="1352" y="1"/>
                    <a:pt x="13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3"/>
            <p:cNvSpPr/>
            <p:nvPr/>
          </p:nvSpPr>
          <p:spPr>
            <a:xfrm>
              <a:off x="2792200" y="6072563"/>
              <a:ext cx="35250" cy="17625"/>
            </a:xfrm>
            <a:custGeom>
              <a:avLst/>
              <a:gdLst/>
              <a:ahLst/>
              <a:cxnLst/>
              <a:rect l="l" t="t" r="r" b="b"/>
              <a:pathLst>
                <a:path w="1410" h="705" extrusionOk="0">
                  <a:moveTo>
                    <a:pt x="1335" y="1"/>
                  </a:moveTo>
                  <a:cubicBezTo>
                    <a:pt x="1282" y="11"/>
                    <a:pt x="1239" y="22"/>
                    <a:pt x="1197" y="54"/>
                  </a:cubicBezTo>
                  <a:lnTo>
                    <a:pt x="675" y="554"/>
                  </a:lnTo>
                  <a:lnTo>
                    <a:pt x="206" y="118"/>
                  </a:lnTo>
                  <a:cubicBezTo>
                    <a:pt x="199" y="109"/>
                    <a:pt x="186" y="105"/>
                    <a:pt x="169" y="105"/>
                  </a:cubicBezTo>
                  <a:cubicBezTo>
                    <a:pt x="107" y="105"/>
                    <a:pt x="0" y="156"/>
                    <a:pt x="25" y="182"/>
                  </a:cubicBezTo>
                  <a:lnTo>
                    <a:pt x="558" y="693"/>
                  </a:lnTo>
                  <a:cubicBezTo>
                    <a:pt x="566" y="701"/>
                    <a:pt x="579" y="704"/>
                    <a:pt x="595" y="704"/>
                  </a:cubicBezTo>
                  <a:cubicBezTo>
                    <a:pt x="643" y="704"/>
                    <a:pt x="715" y="674"/>
                    <a:pt x="739" y="650"/>
                  </a:cubicBezTo>
                  <a:lnTo>
                    <a:pt x="1378" y="33"/>
                  </a:lnTo>
                  <a:cubicBezTo>
                    <a:pt x="1410" y="1"/>
                    <a:pt x="1346" y="1"/>
                    <a:pt x="13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3"/>
            <p:cNvSpPr/>
            <p:nvPr/>
          </p:nvSpPr>
          <p:spPr>
            <a:xfrm>
              <a:off x="2791600" y="6166438"/>
              <a:ext cx="35575" cy="18275"/>
            </a:xfrm>
            <a:custGeom>
              <a:avLst/>
              <a:gdLst/>
              <a:ahLst/>
              <a:cxnLst/>
              <a:rect l="l" t="t" r="r" b="b"/>
              <a:pathLst>
                <a:path w="1423" h="731" extrusionOk="0">
                  <a:moveTo>
                    <a:pt x="1332" y="1"/>
                  </a:moveTo>
                  <a:cubicBezTo>
                    <a:pt x="1295" y="1"/>
                    <a:pt x="1263" y="13"/>
                    <a:pt x="1231" y="37"/>
                  </a:cubicBezTo>
                  <a:lnTo>
                    <a:pt x="688" y="558"/>
                  </a:lnTo>
                  <a:lnTo>
                    <a:pt x="230" y="122"/>
                  </a:lnTo>
                  <a:cubicBezTo>
                    <a:pt x="217" y="109"/>
                    <a:pt x="196" y="103"/>
                    <a:pt x="173" y="103"/>
                  </a:cubicBezTo>
                  <a:cubicBezTo>
                    <a:pt x="99" y="103"/>
                    <a:pt x="1" y="156"/>
                    <a:pt x="49" y="196"/>
                  </a:cubicBezTo>
                  <a:lnTo>
                    <a:pt x="582" y="707"/>
                  </a:lnTo>
                  <a:cubicBezTo>
                    <a:pt x="598" y="724"/>
                    <a:pt x="620" y="731"/>
                    <a:pt x="644" y="731"/>
                  </a:cubicBezTo>
                  <a:cubicBezTo>
                    <a:pt x="683" y="731"/>
                    <a:pt x="726" y="712"/>
                    <a:pt x="752" y="686"/>
                  </a:cubicBezTo>
                  <a:lnTo>
                    <a:pt x="1391" y="79"/>
                  </a:lnTo>
                  <a:cubicBezTo>
                    <a:pt x="1423" y="47"/>
                    <a:pt x="1412" y="15"/>
                    <a:pt x="1370" y="5"/>
                  </a:cubicBezTo>
                  <a:cubicBezTo>
                    <a:pt x="1356" y="2"/>
                    <a:pt x="1344" y="1"/>
                    <a:pt x="13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3"/>
            <p:cNvSpPr/>
            <p:nvPr/>
          </p:nvSpPr>
          <p:spPr>
            <a:xfrm>
              <a:off x="2848150" y="6166538"/>
              <a:ext cx="35475" cy="18050"/>
            </a:xfrm>
            <a:custGeom>
              <a:avLst/>
              <a:gdLst/>
              <a:ahLst/>
              <a:cxnLst/>
              <a:rect l="l" t="t" r="r" b="b"/>
              <a:pathLst>
                <a:path w="1419" h="722" extrusionOk="0">
                  <a:moveTo>
                    <a:pt x="1344" y="1"/>
                  </a:moveTo>
                  <a:cubicBezTo>
                    <a:pt x="1291" y="1"/>
                    <a:pt x="1237" y="22"/>
                    <a:pt x="1205" y="54"/>
                  </a:cubicBezTo>
                  <a:lnTo>
                    <a:pt x="673" y="565"/>
                  </a:lnTo>
                  <a:lnTo>
                    <a:pt x="215" y="118"/>
                  </a:lnTo>
                  <a:cubicBezTo>
                    <a:pt x="206" y="109"/>
                    <a:pt x="191" y="105"/>
                    <a:pt x="173" y="105"/>
                  </a:cubicBezTo>
                  <a:cubicBezTo>
                    <a:pt x="106" y="105"/>
                    <a:pt x="0" y="159"/>
                    <a:pt x="34" y="192"/>
                  </a:cubicBezTo>
                  <a:lnTo>
                    <a:pt x="567" y="703"/>
                  </a:lnTo>
                  <a:cubicBezTo>
                    <a:pt x="579" y="716"/>
                    <a:pt x="597" y="721"/>
                    <a:pt x="617" y="721"/>
                  </a:cubicBezTo>
                  <a:cubicBezTo>
                    <a:pt x="665" y="721"/>
                    <a:pt x="725" y="691"/>
                    <a:pt x="748" y="661"/>
                  </a:cubicBezTo>
                  <a:lnTo>
                    <a:pt x="1386" y="43"/>
                  </a:lnTo>
                  <a:cubicBezTo>
                    <a:pt x="1418" y="11"/>
                    <a:pt x="1355" y="1"/>
                    <a:pt x="13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3"/>
            <p:cNvSpPr/>
            <p:nvPr/>
          </p:nvSpPr>
          <p:spPr>
            <a:xfrm>
              <a:off x="2821050" y="6117463"/>
              <a:ext cx="35150" cy="18075"/>
            </a:xfrm>
            <a:custGeom>
              <a:avLst/>
              <a:gdLst/>
              <a:ahLst/>
              <a:cxnLst/>
              <a:rect l="l" t="t" r="r" b="b"/>
              <a:pathLst>
                <a:path w="1406" h="723" extrusionOk="0">
                  <a:moveTo>
                    <a:pt x="1319" y="0"/>
                  </a:moveTo>
                  <a:cubicBezTo>
                    <a:pt x="1284" y="0"/>
                    <a:pt x="1249" y="12"/>
                    <a:pt x="1225" y="36"/>
                  </a:cubicBezTo>
                  <a:lnTo>
                    <a:pt x="681" y="558"/>
                  </a:lnTo>
                  <a:lnTo>
                    <a:pt x="224" y="111"/>
                  </a:lnTo>
                  <a:cubicBezTo>
                    <a:pt x="215" y="102"/>
                    <a:pt x="200" y="98"/>
                    <a:pt x="181" y="98"/>
                  </a:cubicBezTo>
                  <a:cubicBezTo>
                    <a:pt x="112" y="98"/>
                    <a:pt x="0" y="154"/>
                    <a:pt x="43" y="196"/>
                  </a:cubicBezTo>
                  <a:lnTo>
                    <a:pt x="575" y="707"/>
                  </a:lnTo>
                  <a:cubicBezTo>
                    <a:pt x="586" y="718"/>
                    <a:pt x="605" y="723"/>
                    <a:pt x="627" y="723"/>
                  </a:cubicBezTo>
                  <a:cubicBezTo>
                    <a:pt x="667" y="723"/>
                    <a:pt x="718" y="707"/>
                    <a:pt x="745" y="686"/>
                  </a:cubicBezTo>
                  <a:lnTo>
                    <a:pt x="1374" y="68"/>
                  </a:lnTo>
                  <a:cubicBezTo>
                    <a:pt x="1406" y="36"/>
                    <a:pt x="1395" y="4"/>
                    <a:pt x="1352" y="4"/>
                  </a:cubicBezTo>
                  <a:cubicBezTo>
                    <a:pt x="1342" y="2"/>
                    <a:pt x="1330" y="0"/>
                    <a:pt x="1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3"/>
            <p:cNvSpPr/>
            <p:nvPr/>
          </p:nvSpPr>
          <p:spPr>
            <a:xfrm>
              <a:off x="2877475" y="6116938"/>
              <a:ext cx="35175" cy="18700"/>
            </a:xfrm>
            <a:custGeom>
              <a:avLst/>
              <a:gdLst/>
              <a:ahLst/>
              <a:cxnLst/>
              <a:rect l="l" t="t" r="r" b="b"/>
              <a:pathLst>
                <a:path w="1407" h="748" extrusionOk="0">
                  <a:moveTo>
                    <a:pt x="1315" y="0"/>
                  </a:moveTo>
                  <a:cubicBezTo>
                    <a:pt x="1276" y="0"/>
                    <a:pt x="1239" y="14"/>
                    <a:pt x="1214" y="47"/>
                  </a:cubicBezTo>
                  <a:cubicBezTo>
                    <a:pt x="1033" y="217"/>
                    <a:pt x="863" y="398"/>
                    <a:pt x="671" y="568"/>
                  </a:cubicBezTo>
                  <a:lnTo>
                    <a:pt x="224" y="132"/>
                  </a:lnTo>
                  <a:cubicBezTo>
                    <a:pt x="199" y="113"/>
                    <a:pt x="171" y="102"/>
                    <a:pt x="143" y="102"/>
                  </a:cubicBezTo>
                  <a:cubicBezTo>
                    <a:pt x="123" y="102"/>
                    <a:pt x="104" y="108"/>
                    <a:pt x="86" y="121"/>
                  </a:cubicBezTo>
                  <a:cubicBezTo>
                    <a:pt x="64" y="132"/>
                    <a:pt x="0" y="185"/>
                    <a:pt x="43" y="217"/>
                  </a:cubicBezTo>
                  <a:lnTo>
                    <a:pt x="576" y="728"/>
                  </a:lnTo>
                  <a:cubicBezTo>
                    <a:pt x="598" y="741"/>
                    <a:pt x="622" y="747"/>
                    <a:pt x="646" y="747"/>
                  </a:cubicBezTo>
                  <a:cubicBezTo>
                    <a:pt x="679" y="747"/>
                    <a:pt x="711" y="736"/>
                    <a:pt x="735" y="717"/>
                  </a:cubicBezTo>
                  <a:lnTo>
                    <a:pt x="1374" y="100"/>
                  </a:lnTo>
                  <a:cubicBezTo>
                    <a:pt x="1406" y="68"/>
                    <a:pt x="1395" y="15"/>
                    <a:pt x="1353" y="4"/>
                  </a:cubicBezTo>
                  <a:cubicBezTo>
                    <a:pt x="1340" y="1"/>
                    <a:pt x="1328" y="0"/>
                    <a:pt x="13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3"/>
            <p:cNvSpPr/>
            <p:nvPr/>
          </p:nvSpPr>
          <p:spPr>
            <a:xfrm>
              <a:off x="2555625" y="5663613"/>
              <a:ext cx="132600" cy="272300"/>
            </a:xfrm>
            <a:custGeom>
              <a:avLst/>
              <a:gdLst/>
              <a:ahLst/>
              <a:cxnLst/>
              <a:rect l="l" t="t" r="r" b="b"/>
              <a:pathLst>
                <a:path w="5304" h="10892" extrusionOk="0">
                  <a:moveTo>
                    <a:pt x="3523" y="1"/>
                  </a:moveTo>
                  <a:cubicBezTo>
                    <a:pt x="2873" y="1"/>
                    <a:pt x="2147" y="328"/>
                    <a:pt x="1534" y="1419"/>
                  </a:cubicBezTo>
                  <a:cubicBezTo>
                    <a:pt x="0" y="4145"/>
                    <a:pt x="2002" y="8479"/>
                    <a:pt x="469" y="10342"/>
                  </a:cubicBezTo>
                  <a:cubicBezTo>
                    <a:pt x="469" y="10342"/>
                    <a:pt x="978" y="10892"/>
                    <a:pt x="1517" y="10892"/>
                  </a:cubicBezTo>
                  <a:cubicBezTo>
                    <a:pt x="1933" y="10892"/>
                    <a:pt x="2366" y="10565"/>
                    <a:pt x="2598" y="9405"/>
                  </a:cubicBezTo>
                  <a:cubicBezTo>
                    <a:pt x="3131" y="6743"/>
                    <a:pt x="3333" y="2420"/>
                    <a:pt x="3333" y="2420"/>
                  </a:cubicBezTo>
                  <a:lnTo>
                    <a:pt x="5303" y="737"/>
                  </a:lnTo>
                  <a:cubicBezTo>
                    <a:pt x="5303" y="737"/>
                    <a:pt x="4498" y="1"/>
                    <a:pt x="3523" y="1"/>
                  </a:cubicBez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3"/>
            <p:cNvSpPr/>
            <p:nvPr/>
          </p:nvSpPr>
          <p:spPr>
            <a:xfrm>
              <a:off x="2556425" y="5666813"/>
              <a:ext cx="122200" cy="253500"/>
            </a:xfrm>
            <a:custGeom>
              <a:avLst/>
              <a:gdLst/>
              <a:ahLst/>
              <a:cxnLst/>
              <a:rect l="l" t="t" r="r" b="b"/>
              <a:pathLst>
                <a:path w="4888" h="10140" extrusionOk="0">
                  <a:moveTo>
                    <a:pt x="3288" y="0"/>
                  </a:moveTo>
                  <a:cubicBezTo>
                    <a:pt x="2749" y="0"/>
                    <a:pt x="2127" y="310"/>
                    <a:pt x="1512" y="1291"/>
                  </a:cubicBezTo>
                  <a:cubicBezTo>
                    <a:pt x="116" y="3510"/>
                    <a:pt x="1150" y="6994"/>
                    <a:pt x="547" y="9105"/>
                  </a:cubicBezTo>
                  <a:lnTo>
                    <a:pt x="547" y="9105"/>
                  </a:lnTo>
                  <a:lnTo>
                    <a:pt x="4888" y="897"/>
                  </a:lnTo>
                  <a:cubicBezTo>
                    <a:pt x="4888" y="897"/>
                    <a:pt x="4207" y="0"/>
                    <a:pt x="3288" y="0"/>
                  </a:cubicBezTo>
                  <a:close/>
                  <a:moveTo>
                    <a:pt x="547" y="9105"/>
                  </a:moveTo>
                  <a:lnTo>
                    <a:pt x="0" y="10140"/>
                  </a:lnTo>
                  <a:cubicBezTo>
                    <a:pt x="260" y="9856"/>
                    <a:pt x="433" y="9505"/>
                    <a:pt x="547" y="9105"/>
                  </a:cubicBez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3"/>
            <p:cNvSpPr/>
            <p:nvPr/>
          </p:nvSpPr>
          <p:spPr>
            <a:xfrm>
              <a:off x="2595550" y="5785188"/>
              <a:ext cx="52200" cy="59900"/>
            </a:xfrm>
            <a:custGeom>
              <a:avLst/>
              <a:gdLst/>
              <a:ahLst/>
              <a:cxnLst/>
              <a:rect l="l" t="t" r="r" b="b"/>
              <a:pathLst>
                <a:path w="2088" h="2396" extrusionOk="0">
                  <a:moveTo>
                    <a:pt x="1010" y="1"/>
                  </a:moveTo>
                  <a:cubicBezTo>
                    <a:pt x="884" y="1"/>
                    <a:pt x="789" y="30"/>
                    <a:pt x="767" y="38"/>
                  </a:cubicBezTo>
                  <a:cubicBezTo>
                    <a:pt x="703" y="59"/>
                    <a:pt x="0" y="144"/>
                    <a:pt x="118" y="1081"/>
                  </a:cubicBezTo>
                  <a:cubicBezTo>
                    <a:pt x="221" y="1901"/>
                    <a:pt x="666" y="2395"/>
                    <a:pt x="1114" y="2395"/>
                  </a:cubicBezTo>
                  <a:cubicBezTo>
                    <a:pt x="1173" y="2395"/>
                    <a:pt x="1231" y="2387"/>
                    <a:pt x="1289" y="2370"/>
                  </a:cubicBezTo>
                  <a:cubicBezTo>
                    <a:pt x="1811" y="2285"/>
                    <a:pt x="2088" y="1592"/>
                    <a:pt x="1800" y="698"/>
                  </a:cubicBezTo>
                  <a:cubicBezTo>
                    <a:pt x="1611" y="110"/>
                    <a:pt x="1252" y="1"/>
                    <a:pt x="1010" y="1"/>
                  </a:cubicBezTo>
                  <a:close/>
                </a:path>
              </a:pathLst>
            </a:custGeom>
            <a:solidFill>
              <a:srgbClr val="F39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3"/>
            <p:cNvSpPr/>
            <p:nvPr/>
          </p:nvSpPr>
          <p:spPr>
            <a:xfrm>
              <a:off x="2786700" y="5789438"/>
              <a:ext cx="52200" cy="59900"/>
            </a:xfrm>
            <a:custGeom>
              <a:avLst/>
              <a:gdLst/>
              <a:ahLst/>
              <a:cxnLst/>
              <a:rect l="l" t="t" r="r" b="b"/>
              <a:pathLst>
                <a:path w="2088" h="2396" extrusionOk="0">
                  <a:moveTo>
                    <a:pt x="1078" y="1"/>
                  </a:moveTo>
                  <a:cubicBezTo>
                    <a:pt x="836" y="1"/>
                    <a:pt x="477" y="110"/>
                    <a:pt x="288" y="698"/>
                  </a:cubicBezTo>
                  <a:cubicBezTo>
                    <a:pt x="0" y="1603"/>
                    <a:pt x="266" y="2285"/>
                    <a:pt x="799" y="2370"/>
                  </a:cubicBezTo>
                  <a:cubicBezTo>
                    <a:pt x="857" y="2387"/>
                    <a:pt x="915" y="2396"/>
                    <a:pt x="973" y="2396"/>
                  </a:cubicBezTo>
                  <a:cubicBezTo>
                    <a:pt x="1419" y="2396"/>
                    <a:pt x="1857" y="1900"/>
                    <a:pt x="1970" y="1071"/>
                  </a:cubicBezTo>
                  <a:cubicBezTo>
                    <a:pt x="2087" y="145"/>
                    <a:pt x="1385" y="59"/>
                    <a:pt x="1321" y="38"/>
                  </a:cubicBezTo>
                  <a:cubicBezTo>
                    <a:pt x="1299" y="31"/>
                    <a:pt x="1204" y="1"/>
                    <a:pt x="1078" y="1"/>
                  </a:cubicBezTo>
                  <a:close/>
                </a:path>
              </a:pathLst>
            </a:custGeom>
            <a:solidFill>
              <a:srgbClr val="D9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3"/>
            <p:cNvSpPr/>
            <p:nvPr/>
          </p:nvSpPr>
          <p:spPr>
            <a:xfrm>
              <a:off x="2619475" y="5679863"/>
              <a:ext cx="197900" cy="251225"/>
            </a:xfrm>
            <a:custGeom>
              <a:avLst/>
              <a:gdLst/>
              <a:ahLst/>
              <a:cxnLst/>
              <a:rect l="l" t="t" r="r" b="b"/>
              <a:pathLst>
                <a:path w="7916" h="10049" extrusionOk="0">
                  <a:moveTo>
                    <a:pt x="3698" y="0"/>
                  </a:moveTo>
                  <a:cubicBezTo>
                    <a:pt x="2905" y="0"/>
                    <a:pt x="655" y="307"/>
                    <a:pt x="343" y="3676"/>
                  </a:cubicBezTo>
                  <a:cubicBezTo>
                    <a:pt x="0" y="7514"/>
                    <a:pt x="1649" y="10049"/>
                    <a:pt x="3782" y="10049"/>
                  </a:cubicBezTo>
                  <a:cubicBezTo>
                    <a:pt x="3839" y="10049"/>
                    <a:pt x="3895" y="10047"/>
                    <a:pt x="3953" y="10044"/>
                  </a:cubicBezTo>
                  <a:cubicBezTo>
                    <a:pt x="4010" y="10047"/>
                    <a:pt x="4067" y="10049"/>
                    <a:pt x="4123" y="10049"/>
                  </a:cubicBezTo>
                  <a:cubicBezTo>
                    <a:pt x="6267" y="10049"/>
                    <a:pt x="7915" y="7514"/>
                    <a:pt x="7573" y="3676"/>
                  </a:cubicBezTo>
                  <a:cubicBezTo>
                    <a:pt x="7261" y="307"/>
                    <a:pt x="5010" y="0"/>
                    <a:pt x="4211" y="0"/>
                  </a:cubicBezTo>
                  <a:cubicBezTo>
                    <a:pt x="4083" y="0"/>
                    <a:pt x="3992" y="8"/>
                    <a:pt x="3953" y="12"/>
                  </a:cubicBezTo>
                  <a:cubicBezTo>
                    <a:pt x="3914" y="8"/>
                    <a:pt x="3825" y="0"/>
                    <a:pt x="3698" y="0"/>
                  </a:cubicBezTo>
                  <a:close/>
                </a:path>
              </a:pathLst>
            </a:custGeom>
            <a:solidFill>
              <a:srgbClr val="F5A6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3"/>
            <p:cNvSpPr/>
            <p:nvPr/>
          </p:nvSpPr>
          <p:spPr>
            <a:xfrm>
              <a:off x="2723325" y="5805288"/>
              <a:ext cx="12800" cy="49275"/>
            </a:xfrm>
            <a:custGeom>
              <a:avLst/>
              <a:gdLst/>
              <a:ahLst/>
              <a:cxnLst/>
              <a:rect l="l" t="t" r="r" b="b"/>
              <a:pathLst>
                <a:path w="512" h="1971" extrusionOk="0">
                  <a:moveTo>
                    <a:pt x="224" y="0"/>
                  </a:moveTo>
                  <a:cubicBezTo>
                    <a:pt x="224" y="256"/>
                    <a:pt x="235" y="522"/>
                    <a:pt x="267" y="778"/>
                  </a:cubicBezTo>
                  <a:cubicBezTo>
                    <a:pt x="298" y="1035"/>
                    <a:pt x="339" y="1281"/>
                    <a:pt x="380" y="1528"/>
                  </a:cubicBezTo>
                  <a:lnTo>
                    <a:pt x="380" y="1528"/>
                  </a:lnTo>
                  <a:cubicBezTo>
                    <a:pt x="316" y="1594"/>
                    <a:pt x="258" y="1661"/>
                    <a:pt x="193" y="1736"/>
                  </a:cubicBezTo>
                  <a:cubicBezTo>
                    <a:pt x="129" y="1811"/>
                    <a:pt x="65" y="1885"/>
                    <a:pt x="1" y="1970"/>
                  </a:cubicBezTo>
                  <a:cubicBezTo>
                    <a:pt x="86" y="1917"/>
                    <a:pt x="171" y="1853"/>
                    <a:pt x="246" y="1789"/>
                  </a:cubicBezTo>
                  <a:cubicBezTo>
                    <a:pt x="331" y="1725"/>
                    <a:pt x="405" y="1662"/>
                    <a:pt x="491" y="1587"/>
                  </a:cubicBezTo>
                  <a:lnTo>
                    <a:pt x="512" y="1576"/>
                  </a:lnTo>
                  <a:lnTo>
                    <a:pt x="512" y="1544"/>
                  </a:lnTo>
                  <a:cubicBezTo>
                    <a:pt x="491" y="1278"/>
                    <a:pt x="448" y="1023"/>
                    <a:pt x="405" y="767"/>
                  </a:cubicBezTo>
                  <a:cubicBezTo>
                    <a:pt x="363" y="501"/>
                    <a:pt x="310" y="245"/>
                    <a:pt x="224" y="0"/>
                  </a:cubicBezTo>
                  <a:close/>
                </a:path>
              </a:pathLst>
            </a:custGeom>
            <a:solidFill>
              <a:srgbClr val="F39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3"/>
            <p:cNvSpPr/>
            <p:nvPr/>
          </p:nvSpPr>
          <p:spPr>
            <a:xfrm>
              <a:off x="2675675" y="5868113"/>
              <a:ext cx="88150" cy="15650"/>
            </a:xfrm>
            <a:custGeom>
              <a:avLst/>
              <a:gdLst/>
              <a:ahLst/>
              <a:cxnLst/>
              <a:rect l="l" t="t" r="r" b="b"/>
              <a:pathLst>
                <a:path w="3526" h="626" extrusionOk="0">
                  <a:moveTo>
                    <a:pt x="3525" y="0"/>
                  </a:moveTo>
                  <a:lnTo>
                    <a:pt x="1" y="32"/>
                  </a:lnTo>
                  <a:cubicBezTo>
                    <a:pt x="693" y="476"/>
                    <a:pt x="1310" y="625"/>
                    <a:pt x="1827" y="625"/>
                  </a:cubicBezTo>
                  <a:cubicBezTo>
                    <a:pt x="2886" y="625"/>
                    <a:pt x="3525" y="0"/>
                    <a:pt x="3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3"/>
            <p:cNvSpPr/>
            <p:nvPr/>
          </p:nvSpPr>
          <p:spPr>
            <a:xfrm>
              <a:off x="2698050" y="5880363"/>
              <a:ext cx="57000" cy="14100"/>
            </a:xfrm>
            <a:custGeom>
              <a:avLst/>
              <a:gdLst/>
              <a:ahLst/>
              <a:cxnLst/>
              <a:rect l="l" t="t" r="r" b="b"/>
              <a:pathLst>
                <a:path w="2280" h="564" extrusionOk="0">
                  <a:moveTo>
                    <a:pt x="2279" y="0"/>
                  </a:moveTo>
                  <a:cubicBezTo>
                    <a:pt x="1949" y="224"/>
                    <a:pt x="1566" y="362"/>
                    <a:pt x="1172" y="405"/>
                  </a:cubicBezTo>
                  <a:cubicBezTo>
                    <a:pt x="1097" y="411"/>
                    <a:pt x="1022" y="414"/>
                    <a:pt x="946" y="414"/>
                  </a:cubicBezTo>
                  <a:cubicBezTo>
                    <a:pt x="625" y="414"/>
                    <a:pt x="302" y="359"/>
                    <a:pt x="0" y="256"/>
                  </a:cubicBezTo>
                  <a:lnTo>
                    <a:pt x="0" y="256"/>
                  </a:lnTo>
                  <a:cubicBezTo>
                    <a:pt x="301" y="456"/>
                    <a:pt x="648" y="563"/>
                    <a:pt x="1009" y="563"/>
                  </a:cubicBezTo>
                  <a:cubicBezTo>
                    <a:pt x="1070" y="563"/>
                    <a:pt x="1131" y="560"/>
                    <a:pt x="1193" y="554"/>
                  </a:cubicBezTo>
                  <a:cubicBezTo>
                    <a:pt x="1395" y="533"/>
                    <a:pt x="1608" y="469"/>
                    <a:pt x="1789" y="373"/>
                  </a:cubicBezTo>
                  <a:cubicBezTo>
                    <a:pt x="1981" y="288"/>
                    <a:pt x="2141" y="149"/>
                    <a:pt x="2279" y="0"/>
                  </a:cubicBezTo>
                  <a:close/>
                </a:path>
              </a:pathLst>
            </a:custGeom>
            <a:solidFill>
              <a:srgbClr val="F39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3"/>
            <p:cNvSpPr/>
            <p:nvPr/>
          </p:nvSpPr>
          <p:spPr>
            <a:xfrm>
              <a:off x="2672225" y="5793313"/>
              <a:ext cx="12275" cy="26650"/>
            </a:xfrm>
            <a:custGeom>
              <a:avLst/>
              <a:gdLst/>
              <a:ahLst/>
              <a:cxnLst/>
              <a:rect l="l" t="t" r="r" b="b"/>
              <a:pathLst>
                <a:path w="491" h="1066" extrusionOk="0">
                  <a:moveTo>
                    <a:pt x="245" y="0"/>
                  </a:moveTo>
                  <a:cubicBezTo>
                    <a:pt x="107" y="0"/>
                    <a:pt x="0" y="245"/>
                    <a:pt x="0" y="533"/>
                  </a:cubicBezTo>
                  <a:cubicBezTo>
                    <a:pt x="0" y="831"/>
                    <a:pt x="107" y="1065"/>
                    <a:pt x="245" y="1065"/>
                  </a:cubicBezTo>
                  <a:cubicBezTo>
                    <a:pt x="384" y="1065"/>
                    <a:pt x="490" y="831"/>
                    <a:pt x="490" y="533"/>
                  </a:cubicBezTo>
                  <a:cubicBezTo>
                    <a:pt x="490" y="245"/>
                    <a:pt x="384" y="0"/>
                    <a:pt x="245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3"/>
            <p:cNvSpPr/>
            <p:nvPr/>
          </p:nvSpPr>
          <p:spPr>
            <a:xfrm>
              <a:off x="2756075" y="5793313"/>
              <a:ext cx="12275" cy="26650"/>
            </a:xfrm>
            <a:custGeom>
              <a:avLst/>
              <a:gdLst/>
              <a:ahLst/>
              <a:cxnLst/>
              <a:rect l="l" t="t" r="r" b="b"/>
              <a:pathLst>
                <a:path w="491" h="1066" extrusionOk="0">
                  <a:moveTo>
                    <a:pt x="246" y="0"/>
                  </a:moveTo>
                  <a:cubicBezTo>
                    <a:pt x="107" y="0"/>
                    <a:pt x="1" y="245"/>
                    <a:pt x="1" y="533"/>
                  </a:cubicBezTo>
                  <a:cubicBezTo>
                    <a:pt x="1" y="831"/>
                    <a:pt x="107" y="1065"/>
                    <a:pt x="246" y="1065"/>
                  </a:cubicBezTo>
                  <a:cubicBezTo>
                    <a:pt x="384" y="1065"/>
                    <a:pt x="490" y="831"/>
                    <a:pt x="490" y="533"/>
                  </a:cubicBezTo>
                  <a:cubicBezTo>
                    <a:pt x="490" y="245"/>
                    <a:pt x="384" y="0"/>
                    <a:pt x="246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3"/>
            <p:cNvSpPr/>
            <p:nvPr/>
          </p:nvSpPr>
          <p:spPr>
            <a:xfrm>
              <a:off x="2657300" y="5769488"/>
              <a:ext cx="42375" cy="15600"/>
            </a:xfrm>
            <a:custGeom>
              <a:avLst/>
              <a:gdLst/>
              <a:ahLst/>
              <a:cxnLst/>
              <a:rect l="l" t="t" r="r" b="b"/>
              <a:pathLst>
                <a:path w="1695" h="624" extrusionOk="0">
                  <a:moveTo>
                    <a:pt x="905" y="1"/>
                  </a:moveTo>
                  <a:cubicBezTo>
                    <a:pt x="877" y="1"/>
                    <a:pt x="849" y="2"/>
                    <a:pt x="821" y="5"/>
                  </a:cubicBezTo>
                  <a:cubicBezTo>
                    <a:pt x="640" y="27"/>
                    <a:pt x="459" y="91"/>
                    <a:pt x="320" y="208"/>
                  </a:cubicBezTo>
                  <a:cubicBezTo>
                    <a:pt x="171" y="314"/>
                    <a:pt x="65" y="463"/>
                    <a:pt x="1" y="623"/>
                  </a:cubicBezTo>
                  <a:cubicBezTo>
                    <a:pt x="139" y="538"/>
                    <a:pt x="278" y="463"/>
                    <a:pt x="427" y="399"/>
                  </a:cubicBezTo>
                  <a:cubicBezTo>
                    <a:pt x="565" y="336"/>
                    <a:pt x="704" y="304"/>
                    <a:pt x="853" y="282"/>
                  </a:cubicBezTo>
                  <a:cubicBezTo>
                    <a:pt x="876" y="281"/>
                    <a:pt x="899" y="280"/>
                    <a:pt x="922" y="280"/>
                  </a:cubicBezTo>
                  <a:cubicBezTo>
                    <a:pt x="1037" y="280"/>
                    <a:pt x="1153" y="302"/>
                    <a:pt x="1268" y="346"/>
                  </a:cubicBezTo>
                  <a:cubicBezTo>
                    <a:pt x="1332" y="367"/>
                    <a:pt x="1407" y="399"/>
                    <a:pt x="1481" y="431"/>
                  </a:cubicBezTo>
                  <a:cubicBezTo>
                    <a:pt x="1545" y="463"/>
                    <a:pt x="1620" y="517"/>
                    <a:pt x="1694" y="549"/>
                  </a:cubicBezTo>
                  <a:cubicBezTo>
                    <a:pt x="1662" y="474"/>
                    <a:pt x="1620" y="399"/>
                    <a:pt x="1566" y="325"/>
                  </a:cubicBezTo>
                  <a:cubicBezTo>
                    <a:pt x="1502" y="261"/>
                    <a:pt x="1439" y="197"/>
                    <a:pt x="1364" y="144"/>
                  </a:cubicBezTo>
                  <a:cubicBezTo>
                    <a:pt x="1228" y="53"/>
                    <a:pt x="1068" y="1"/>
                    <a:pt x="905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3"/>
            <p:cNvSpPr/>
            <p:nvPr/>
          </p:nvSpPr>
          <p:spPr>
            <a:xfrm>
              <a:off x="2741700" y="5769488"/>
              <a:ext cx="42625" cy="15600"/>
            </a:xfrm>
            <a:custGeom>
              <a:avLst/>
              <a:gdLst/>
              <a:ahLst/>
              <a:cxnLst/>
              <a:rect l="l" t="t" r="r" b="b"/>
              <a:pathLst>
                <a:path w="1705" h="624" extrusionOk="0">
                  <a:moveTo>
                    <a:pt x="915" y="1"/>
                  </a:moveTo>
                  <a:cubicBezTo>
                    <a:pt x="887" y="1"/>
                    <a:pt x="859" y="2"/>
                    <a:pt x="831" y="5"/>
                  </a:cubicBezTo>
                  <a:cubicBezTo>
                    <a:pt x="640" y="27"/>
                    <a:pt x="469" y="91"/>
                    <a:pt x="320" y="208"/>
                  </a:cubicBezTo>
                  <a:cubicBezTo>
                    <a:pt x="182" y="314"/>
                    <a:pt x="64" y="463"/>
                    <a:pt x="1" y="623"/>
                  </a:cubicBezTo>
                  <a:cubicBezTo>
                    <a:pt x="139" y="538"/>
                    <a:pt x="288" y="463"/>
                    <a:pt x="437" y="399"/>
                  </a:cubicBezTo>
                  <a:cubicBezTo>
                    <a:pt x="565" y="336"/>
                    <a:pt x="703" y="304"/>
                    <a:pt x="853" y="282"/>
                  </a:cubicBezTo>
                  <a:cubicBezTo>
                    <a:pt x="876" y="281"/>
                    <a:pt x="899" y="280"/>
                    <a:pt x="922" y="280"/>
                  </a:cubicBezTo>
                  <a:cubicBezTo>
                    <a:pt x="1040" y="280"/>
                    <a:pt x="1161" y="302"/>
                    <a:pt x="1268" y="346"/>
                  </a:cubicBezTo>
                  <a:cubicBezTo>
                    <a:pt x="1342" y="367"/>
                    <a:pt x="1406" y="399"/>
                    <a:pt x="1481" y="431"/>
                  </a:cubicBezTo>
                  <a:cubicBezTo>
                    <a:pt x="1555" y="463"/>
                    <a:pt x="1619" y="517"/>
                    <a:pt x="1704" y="549"/>
                  </a:cubicBezTo>
                  <a:cubicBezTo>
                    <a:pt x="1662" y="474"/>
                    <a:pt x="1619" y="399"/>
                    <a:pt x="1566" y="325"/>
                  </a:cubicBezTo>
                  <a:cubicBezTo>
                    <a:pt x="1513" y="261"/>
                    <a:pt x="1449" y="197"/>
                    <a:pt x="1374" y="144"/>
                  </a:cubicBezTo>
                  <a:cubicBezTo>
                    <a:pt x="1238" y="53"/>
                    <a:pt x="1078" y="1"/>
                    <a:pt x="915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3"/>
            <p:cNvSpPr/>
            <p:nvPr/>
          </p:nvSpPr>
          <p:spPr>
            <a:xfrm>
              <a:off x="2672775" y="5638188"/>
              <a:ext cx="205250" cy="219025"/>
            </a:xfrm>
            <a:custGeom>
              <a:avLst/>
              <a:gdLst/>
              <a:ahLst/>
              <a:cxnLst/>
              <a:rect l="l" t="t" r="r" b="b"/>
              <a:pathLst>
                <a:path w="8210" h="8761" extrusionOk="0">
                  <a:moveTo>
                    <a:pt x="3029" y="1"/>
                  </a:moveTo>
                  <a:cubicBezTo>
                    <a:pt x="1376" y="1"/>
                    <a:pt x="1" y="1140"/>
                    <a:pt x="42" y="2776"/>
                  </a:cubicBezTo>
                  <a:cubicBezTo>
                    <a:pt x="42" y="2776"/>
                    <a:pt x="828" y="1957"/>
                    <a:pt x="1615" y="1957"/>
                  </a:cubicBezTo>
                  <a:cubicBezTo>
                    <a:pt x="1927" y="1957"/>
                    <a:pt x="2239" y="2086"/>
                    <a:pt x="2502" y="2446"/>
                  </a:cubicBezTo>
                  <a:cubicBezTo>
                    <a:pt x="3439" y="3703"/>
                    <a:pt x="5036" y="8431"/>
                    <a:pt x="7699" y="8761"/>
                  </a:cubicBezTo>
                  <a:cubicBezTo>
                    <a:pt x="7699" y="8761"/>
                    <a:pt x="8210" y="3266"/>
                    <a:pt x="5814" y="1136"/>
                  </a:cubicBezTo>
                  <a:cubicBezTo>
                    <a:pt x="4927" y="344"/>
                    <a:pt x="3936" y="1"/>
                    <a:pt x="3029" y="1"/>
                  </a:cubicBez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3"/>
            <p:cNvSpPr/>
            <p:nvPr/>
          </p:nvSpPr>
          <p:spPr>
            <a:xfrm>
              <a:off x="2673825" y="5686163"/>
              <a:ext cx="162950" cy="174525"/>
            </a:xfrm>
            <a:custGeom>
              <a:avLst/>
              <a:gdLst/>
              <a:ahLst/>
              <a:cxnLst/>
              <a:rect l="l" t="t" r="r" b="b"/>
              <a:pathLst>
                <a:path w="6518" h="6981" extrusionOk="0">
                  <a:moveTo>
                    <a:pt x="1318" y="0"/>
                  </a:moveTo>
                  <a:cubicBezTo>
                    <a:pt x="641" y="0"/>
                    <a:pt x="0" y="719"/>
                    <a:pt x="0" y="719"/>
                  </a:cubicBezTo>
                  <a:lnTo>
                    <a:pt x="3951" y="4515"/>
                  </a:lnTo>
                  <a:lnTo>
                    <a:pt x="3951" y="4515"/>
                  </a:lnTo>
                  <a:cubicBezTo>
                    <a:pt x="3170" y="3004"/>
                    <a:pt x="2646" y="1234"/>
                    <a:pt x="2173" y="527"/>
                  </a:cubicBezTo>
                  <a:cubicBezTo>
                    <a:pt x="1914" y="136"/>
                    <a:pt x="1613" y="0"/>
                    <a:pt x="1318" y="0"/>
                  </a:cubicBezTo>
                  <a:close/>
                  <a:moveTo>
                    <a:pt x="3951" y="4515"/>
                  </a:moveTo>
                  <a:lnTo>
                    <a:pt x="3951" y="4515"/>
                  </a:lnTo>
                  <a:cubicBezTo>
                    <a:pt x="4594" y="5759"/>
                    <a:pt x="5411" y="6826"/>
                    <a:pt x="6517" y="6980"/>
                  </a:cubicBezTo>
                  <a:lnTo>
                    <a:pt x="3951" y="4515"/>
                  </a:ln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3"/>
            <p:cNvSpPr/>
            <p:nvPr/>
          </p:nvSpPr>
          <p:spPr>
            <a:xfrm>
              <a:off x="2587300" y="5679788"/>
              <a:ext cx="96650" cy="285725"/>
            </a:xfrm>
            <a:custGeom>
              <a:avLst/>
              <a:gdLst/>
              <a:ahLst/>
              <a:cxnLst/>
              <a:rect l="l" t="t" r="r" b="b"/>
              <a:pathLst>
                <a:path w="3866" h="11429" extrusionOk="0">
                  <a:moveTo>
                    <a:pt x="2625" y="0"/>
                  </a:moveTo>
                  <a:cubicBezTo>
                    <a:pt x="2028" y="0"/>
                    <a:pt x="1398" y="346"/>
                    <a:pt x="1267" y="1442"/>
                  </a:cubicBezTo>
                  <a:cubicBezTo>
                    <a:pt x="927" y="4168"/>
                    <a:pt x="2332" y="8566"/>
                    <a:pt x="0" y="10888"/>
                  </a:cubicBezTo>
                  <a:cubicBezTo>
                    <a:pt x="0" y="10888"/>
                    <a:pt x="258" y="11194"/>
                    <a:pt x="634" y="11194"/>
                  </a:cubicBezTo>
                  <a:cubicBezTo>
                    <a:pt x="893" y="11194"/>
                    <a:pt x="1208" y="11049"/>
                    <a:pt x="1534" y="10558"/>
                  </a:cubicBezTo>
                  <a:lnTo>
                    <a:pt x="1534" y="10558"/>
                  </a:lnTo>
                  <a:cubicBezTo>
                    <a:pt x="1534" y="10558"/>
                    <a:pt x="1267" y="11356"/>
                    <a:pt x="799" y="11420"/>
                  </a:cubicBezTo>
                  <a:cubicBezTo>
                    <a:pt x="799" y="11420"/>
                    <a:pt x="845" y="11428"/>
                    <a:pt x="921" y="11428"/>
                  </a:cubicBezTo>
                  <a:cubicBezTo>
                    <a:pt x="1220" y="11428"/>
                    <a:pt x="1982" y="11300"/>
                    <a:pt x="2194" y="10025"/>
                  </a:cubicBezTo>
                  <a:cubicBezTo>
                    <a:pt x="2460" y="8428"/>
                    <a:pt x="1672" y="1240"/>
                    <a:pt x="3461" y="1112"/>
                  </a:cubicBezTo>
                  <a:cubicBezTo>
                    <a:pt x="3461" y="1112"/>
                    <a:pt x="3866" y="601"/>
                    <a:pt x="3653" y="378"/>
                  </a:cubicBezTo>
                  <a:cubicBezTo>
                    <a:pt x="3454" y="174"/>
                    <a:pt x="3048" y="0"/>
                    <a:pt x="2625" y="0"/>
                  </a:cubicBez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6" name="Google Shape;1066;p33"/>
          <p:cNvGrpSpPr/>
          <p:nvPr/>
        </p:nvGrpSpPr>
        <p:grpSpPr>
          <a:xfrm>
            <a:off x="7419479" y="1678762"/>
            <a:ext cx="688069" cy="786367"/>
            <a:chOff x="4182750" y="4901213"/>
            <a:chExt cx="508250" cy="583575"/>
          </a:xfrm>
        </p:grpSpPr>
        <p:sp>
          <p:nvSpPr>
            <p:cNvPr id="1067" name="Google Shape;1067;p33"/>
            <p:cNvSpPr/>
            <p:nvPr/>
          </p:nvSpPr>
          <p:spPr>
            <a:xfrm>
              <a:off x="4182750" y="5205238"/>
              <a:ext cx="504525" cy="279550"/>
            </a:xfrm>
            <a:custGeom>
              <a:avLst/>
              <a:gdLst/>
              <a:ahLst/>
              <a:cxnLst/>
              <a:rect l="l" t="t" r="r" b="b"/>
              <a:pathLst>
                <a:path w="20181" h="11182" extrusionOk="0">
                  <a:moveTo>
                    <a:pt x="8307" y="0"/>
                  </a:moveTo>
                  <a:cubicBezTo>
                    <a:pt x="8307" y="0"/>
                    <a:pt x="8658" y="2630"/>
                    <a:pt x="7572" y="3418"/>
                  </a:cubicBezTo>
                  <a:cubicBezTo>
                    <a:pt x="6720" y="4036"/>
                    <a:pt x="1885" y="5048"/>
                    <a:pt x="1087" y="7177"/>
                  </a:cubicBezTo>
                  <a:cubicBezTo>
                    <a:pt x="608" y="8477"/>
                    <a:pt x="246" y="9818"/>
                    <a:pt x="1" y="11181"/>
                  </a:cubicBezTo>
                  <a:lnTo>
                    <a:pt x="20180" y="11181"/>
                  </a:lnTo>
                  <a:cubicBezTo>
                    <a:pt x="19935" y="9818"/>
                    <a:pt x="19573" y="8477"/>
                    <a:pt x="19094" y="7177"/>
                  </a:cubicBezTo>
                  <a:cubicBezTo>
                    <a:pt x="18306" y="5048"/>
                    <a:pt x="13461" y="4036"/>
                    <a:pt x="12619" y="3418"/>
                  </a:cubicBezTo>
                  <a:cubicBezTo>
                    <a:pt x="11523" y="2630"/>
                    <a:pt x="11874" y="0"/>
                    <a:pt x="11874" y="0"/>
                  </a:cubicBezTo>
                  <a:lnTo>
                    <a:pt x="11874" y="0"/>
                  </a:lnTo>
                  <a:lnTo>
                    <a:pt x="10096" y="53"/>
                  </a:lnTo>
                  <a:lnTo>
                    <a:pt x="8307" y="0"/>
                  </a:lnTo>
                  <a:close/>
                </a:path>
              </a:pathLst>
            </a:custGeom>
            <a:solidFill>
              <a:srgbClr val="F5A6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3"/>
            <p:cNvSpPr/>
            <p:nvPr/>
          </p:nvSpPr>
          <p:spPr>
            <a:xfrm>
              <a:off x="4382150" y="5205238"/>
              <a:ext cx="97450" cy="73225"/>
            </a:xfrm>
            <a:custGeom>
              <a:avLst/>
              <a:gdLst/>
              <a:ahLst/>
              <a:cxnLst/>
              <a:rect l="l" t="t" r="r" b="b"/>
              <a:pathLst>
                <a:path w="3898" h="2929" extrusionOk="0">
                  <a:moveTo>
                    <a:pt x="331" y="0"/>
                  </a:moveTo>
                  <a:lnTo>
                    <a:pt x="331" y="0"/>
                  </a:lnTo>
                  <a:cubicBezTo>
                    <a:pt x="331" y="0"/>
                    <a:pt x="576" y="1874"/>
                    <a:pt x="1" y="2929"/>
                  </a:cubicBezTo>
                  <a:cubicBezTo>
                    <a:pt x="842" y="2843"/>
                    <a:pt x="1672" y="2673"/>
                    <a:pt x="2397" y="2268"/>
                  </a:cubicBezTo>
                  <a:cubicBezTo>
                    <a:pt x="2918" y="1970"/>
                    <a:pt x="3408" y="1619"/>
                    <a:pt x="3845" y="1225"/>
                  </a:cubicBezTo>
                  <a:cubicBezTo>
                    <a:pt x="3834" y="820"/>
                    <a:pt x="3845" y="405"/>
                    <a:pt x="3898" y="0"/>
                  </a:cubicBezTo>
                  <a:lnTo>
                    <a:pt x="3898" y="0"/>
                  </a:lnTo>
                  <a:lnTo>
                    <a:pt x="2120" y="43"/>
                  </a:lnTo>
                  <a:lnTo>
                    <a:pt x="331" y="0"/>
                  </a:lnTo>
                  <a:close/>
                </a:path>
              </a:pathLst>
            </a:custGeom>
            <a:solidFill>
              <a:srgbClr val="F39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3"/>
            <p:cNvSpPr/>
            <p:nvPr/>
          </p:nvSpPr>
          <p:spPr>
            <a:xfrm>
              <a:off x="4182750" y="5290688"/>
              <a:ext cx="508250" cy="194100"/>
            </a:xfrm>
            <a:custGeom>
              <a:avLst/>
              <a:gdLst/>
              <a:ahLst/>
              <a:cxnLst/>
              <a:rect l="l" t="t" r="r" b="b"/>
              <a:pathLst>
                <a:path w="20330" h="7764" extrusionOk="0">
                  <a:moveTo>
                    <a:pt x="12800" y="0"/>
                  </a:moveTo>
                  <a:cubicBezTo>
                    <a:pt x="11912" y="513"/>
                    <a:pt x="10890" y="789"/>
                    <a:pt x="9866" y="789"/>
                  </a:cubicBezTo>
                  <a:cubicBezTo>
                    <a:pt x="9847" y="789"/>
                    <a:pt x="9827" y="789"/>
                    <a:pt x="9808" y="788"/>
                  </a:cubicBezTo>
                  <a:cubicBezTo>
                    <a:pt x="8882" y="788"/>
                    <a:pt x="7977" y="586"/>
                    <a:pt x="7146" y="192"/>
                  </a:cubicBezTo>
                  <a:cubicBezTo>
                    <a:pt x="5634" y="831"/>
                    <a:pt x="1790" y="1843"/>
                    <a:pt x="1097" y="3728"/>
                  </a:cubicBezTo>
                  <a:cubicBezTo>
                    <a:pt x="608" y="5037"/>
                    <a:pt x="235" y="6390"/>
                    <a:pt x="1" y="7763"/>
                  </a:cubicBezTo>
                  <a:lnTo>
                    <a:pt x="20329" y="7763"/>
                  </a:lnTo>
                  <a:cubicBezTo>
                    <a:pt x="20084" y="6390"/>
                    <a:pt x="19722" y="5037"/>
                    <a:pt x="19232" y="3728"/>
                  </a:cubicBezTo>
                  <a:cubicBezTo>
                    <a:pt x="18466" y="1662"/>
                    <a:pt x="13876" y="629"/>
                    <a:pt x="128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3"/>
            <p:cNvSpPr/>
            <p:nvPr/>
          </p:nvSpPr>
          <p:spPr>
            <a:xfrm>
              <a:off x="4361375" y="5263538"/>
              <a:ext cx="145650" cy="50175"/>
            </a:xfrm>
            <a:custGeom>
              <a:avLst/>
              <a:gdLst/>
              <a:ahLst/>
              <a:cxnLst/>
              <a:rect l="l" t="t" r="r" b="b"/>
              <a:pathLst>
                <a:path w="5826" h="2007" extrusionOk="0">
                  <a:moveTo>
                    <a:pt x="5091" y="0"/>
                  </a:moveTo>
                  <a:lnTo>
                    <a:pt x="800" y="213"/>
                  </a:lnTo>
                  <a:cubicBezTo>
                    <a:pt x="651" y="852"/>
                    <a:pt x="1" y="1278"/>
                    <a:pt x="1" y="1278"/>
                  </a:cubicBezTo>
                  <a:cubicBezTo>
                    <a:pt x="866" y="1822"/>
                    <a:pt x="1777" y="2007"/>
                    <a:pt x="2614" y="2007"/>
                  </a:cubicBezTo>
                  <a:cubicBezTo>
                    <a:pt x="4383" y="2007"/>
                    <a:pt x="5826" y="1182"/>
                    <a:pt x="5826" y="1182"/>
                  </a:cubicBezTo>
                  <a:cubicBezTo>
                    <a:pt x="5240" y="863"/>
                    <a:pt x="5091" y="0"/>
                    <a:pt x="5091" y="0"/>
                  </a:cubicBezTo>
                  <a:close/>
                </a:path>
              </a:pathLst>
            </a:custGeom>
            <a:solidFill>
              <a:srgbClr val="6788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                               </a:t>
              </a:r>
              <a:endParaRPr/>
            </a:p>
          </p:txBody>
        </p:sp>
        <p:sp>
          <p:nvSpPr>
            <p:cNvPr id="1071" name="Google Shape;1071;p33"/>
            <p:cNvSpPr/>
            <p:nvPr/>
          </p:nvSpPr>
          <p:spPr>
            <a:xfrm>
              <a:off x="4315075" y="5085638"/>
              <a:ext cx="52450" cy="59825"/>
            </a:xfrm>
            <a:custGeom>
              <a:avLst/>
              <a:gdLst/>
              <a:ahLst/>
              <a:cxnLst/>
              <a:rect l="l" t="t" r="r" b="b"/>
              <a:pathLst>
                <a:path w="2098" h="2393" extrusionOk="0">
                  <a:moveTo>
                    <a:pt x="1010" y="1"/>
                  </a:moveTo>
                  <a:cubicBezTo>
                    <a:pt x="889" y="1"/>
                    <a:pt x="799" y="28"/>
                    <a:pt x="777" y="35"/>
                  </a:cubicBezTo>
                  <a:cubicBezTo>
                    <a:pt x="714" y="56"/>
                    <a:pt x="0" y="152"/>
                    <a:pt x="128" y="1079"/>
                  </a:cubicBezTo>
                  <a:cubicBezTo>
                    <a:pt x="231" y="1898"/>
                    <a:pt x="668" y="2393"/>
                    <a:pt x="1122" y="2393"/>
                  </a:cubicBezTo>
                  <a:cubicBezTo>
                    <a:pt x="1181" y="2393"/>
                    <a:pt x="1240" y="2384"/>
                    <a:pt x="1299" y="2367"/>
                  </a:cubicBezTo>
                  <a:cubicBezTo>
                    <a:pt x="1821" y="2292"/>
                    <a:pt x="2098" y="1600"/>
                    <a:pt x="1810" y="706"/>
                  </a:cubicBezTo>
                  <a:cubicBezTo>
                    <a:pt x="1619" y="109"/>
                    <a:pt x="1252" y="1"/>
                    <a:pt x="1010" y="1"/>
                  </a:cubicBezTo>
                  <a:close/>
                </a:path>
              </a:pathLst>
            </a:custGeom>
            <a:solidFill>
              <a:srgbClr val="F39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3"/>
            <p:cNvSpPr/>
            <p:nvPr/>
          </p:nvSpPr>
          <p:spPr>
            <a:xfrm>
              <a:off x="4500350" y="5085638"/>
              <a:ext cx="52200" cy="59825"/>
            </a:xfrm>
            <a:custGeom>
              <a:avLst/>
              <a:gdLst/>
              <a:ahLst/>
              <a:cxnLst/>
              <a:rect l="l" t="t" r="r" b="b"/>
              <a:pathLst>
                <a:path w="2088" h="2393" extrusionOk="0">
                  <a:moveTo>
                    <a:pt x="1089" y="1"/>
                  </a:moveTo>
                  <a:cubicBezTo>
                    <a:pt x="847" y="1"/>
                    <a:pt x="480" y="109"/>
                    <a:pt x="288" y="706"/>
                  </a:cubicBezTo>
                  <a:cubicBezTo>
                    <a:pt x="1" y="1600"/>
                    <a:pt x="277" y="2292"/>
                    <a:pt x="799" y="2367"/>
                  </a:cubicBezTo>
                  <a:cubicBezTo>
                    <a:pt x="857" y="2384"/>
                    <a:pt x="915" y="2393"/>
                    <a:pt x="973" y="2393"/>
                  </a:cubicBezTo>
                  <a:cubicBezTo>
                    <a:pt x="1420" y="2393"/>
                    <a:pt x="1858" y="1898"/>
                    <a:pt x="1971" y="1079"/>
                  </a:cubicBezTo>
                  <a:cubicBezTo>
                    <a:pt x="2088" y="152"/>
                    <a:pt x="1385" y="56"/>
                    <a:pt x="1321" y="35"/>
                  </a:cubicBezTo>
                  <a:cubicBezTo>
                    <a:pt x="1300" y="28"/>
                    <a:pt x="1210" y="1"/>
                    <a:pt x="1089" y="1"/>
                  </a:cubicBezTo>
                  <a:close/>
                </a:path>
              </a:pathLst>
            </a:custGeom>
            <a:solidFill>
              <a:srgbClr val="F39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3"/>
            <p:cNvSpPr/>
            <p:nvPr/>
          </p:nvSpPr>
          <p:spPr>
            <a:xfrm>
              <a:off x="4333150" y="4976238"/>
              <a:ext cx="197875" cy="251000"/>
            </a:xfrm>
            <a:custGeom>
              <a:avLst/>
              <a:gdLst/>
              <a:ahLst/>
              <a:cxnLst/>
              <a:rect l="l" t="t" r="r" b="b"/>
              <a:pathLst>
                <a:path w="7915" h="10040" extrusionOk="0">
                  <a:moveTo>
                    <a:pt x="3700" y="0"/>
                  </a:moveTo>
                  <a:cubicBezTo>
                    <a:pt x="2898" y="0"/>
                    <a:pt x="654" y="309"/>
                    <a:pt x="353" y="3676"/>
                  </a:cubicBezTo>
                  <a:cubicBezTo>
                    <a:pt x="0" y="7497"/>
                    <a:pt x="1652" y="10040"/>
                    <a:pt x="3781" y="10040"/>
                  </a:cubicBezTo>
                  <a:cubicBezTo>
                    <a:pt x="3841" y="10040"/>
                    <a:pt x="3902" y="10038"/>
                    <a:pt x="3963" y="10033"/>
                  </a:cubicBezTo>
                  <a:cubicBezTo>
                    <a:pt x="4023" y="10038"/>
                    <a:pt x="4084" y="10040"/>
                    <a:pt x="4144" y="10040"/>
                  </a:cubicBezTo>
                  <a:cubicBezTo>
                    <a:pt x="6272" y="10040"/>
                    <a:pt x="7914" y="7497"/>
                    <a:pt x="7572" y="3676"/>
                  </a:cubicBezTo>
                  <a:cubicBezTo>
                    <a:pt x="7271" y="309"/>
                    <a:pt x="5035" y="0"/>
                    <a:pt x="4229" y="0"/>
                  </a:cubicBezTo>
                  <a:cubicBezTo>
                    <a:pt x="4097" y="0"/>
                    <a:pt x="4003" y="9"/>
                    <a:pt x="3963" y="13"/>
                  </a:cubicBezTo>
                  <a:cubicBezTo>
                    <a:pt x="3924" y="9"/>
                    <a:pt x="3831" y="0"/>
                    <a:pt x="3700" y="0"/>
                  </a:cubicBezTo>
                  <a:close/>
                </a:path>
              </a:pathLst>
            </a:custGeom>
            <a:solidFill>
              <a:srgbClr val="F5A6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 </a:t>
              </a:r>
              <a:endParaRPr/>
            </a:p>
          </p:txBody>
        </p:sp>
        <p:sp>
          <p:nvSpPr>
            <p:cNvPr id="1074" name="Google Shape;1074;p33"/>
            <p:cNvSpPr/>
            <p:nvPr/>
          </p:nvSpPr>
          <p:spPr>
            <a:xfrm>
              <a:off x="4437000" y="5101413"/>
              <a:ext cx="12800" cy="49525"/>
            </a:xfrm>
            <a:custGeom>
              <a:avLst/>
              <a:gdLst/>
              <a:ahLst/>
              <a:cxnLst/>
              <a:rect l="l" t="t" r="r" b="b"/>
              <a:pathLst>
                <a:path w="512" h="1981" extrusionOk="0">
                  <a:moveTo>
                    <a:pt x="234" y="0"/>
                  </a:moveTo>
                  <a:lnTo>
                    <a:pt x="234" y="0"/>
                  </a:lnTo>
                  <a:cubicBezTo>
                    <a:pt x="224" y="266"/>
                    <a:pt x="234" y="522"/>
                    <a:pt x="266" y="788"/>
                  </a:cubicBezTo>
                  <a:cubicBezTo>
                    <a:pt x="297" y="1035"/>
                    <a:pt x="338" y="1291"/>
                    <a:pt x="379" y="1539"/>
                  </a:cubicBezTo>
                  <a:lnTo>
                    <a:pt x="379" y="1539"/>
                  </a:lnTo>
                  <a:cubicBezTo>
                    <a:pt x="315" y="1604"/>
                    <a:pt x="258" y="1670"/>
                    <a:pt x="192" y="1736"/>
                  </a:cubicBezTo>
                  <a:cubicBezTo>
                    <a:pt x="128" y="1821"/>
                    <a:pt x="64" y="1896"/>
                    <a:pt x="0" y="1981"/>
                  </a:cubicBezTo>
                  <a:cubicBezTo>
                    <a:pt x="85" y="1928"/>
                    <a:pt x="171" y="1853"/>
                    <a:pt x="245" y="1789"/>
                  </a:cubicBezTo>
                  <a:cubicBezTo>
                    <a:pt x="330" y="1725"/>
                    <a:pt x="415" y="1661"/>
                    <a:pt x="490" y="1598"/>
                  </a:cubicBezTo>
                  <a:lnTo>
                    <a:pt x="511" y="1576"/>
                  </a:lnTo>
                  <a:lnTo>
                    <a:pt x="511" y="1544"/>
                  </a:lnTo>
                  <a:cubicBezTo>
                    <a:pt x="490" y="1278"/>
                    <a:pt x="458" y="1023"/>
                    <a:pt x="415" y="767"/>
                  </a:cubicBezTo>
                  <a:cubicBezTo>
                    <a:pt x="362" y="511"/>
                    <a:pt x="309" y="256"/>
                    <a:pt x="234" y="0"/>
                  </a:cubicBezTo>
                  <a:close/>
                </a:path>
              </a:pathLst>
            </a:custGeom>
            <a:solidFill>
              <a:srgbClr val="F39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3"/>
            <p:cNvSpPr/>
            <p:nvPr/>
          </p:nvSpPr>
          <p:spPr>
            <a:xfrm>
              <a:off x="4389075" y="5164238"/>
              <a:ext cx="88150" cy="15850"/>
            </a:xfrm>
            <a:custGeom>
              <a:avLst/>
              <a:gdLst/>
              <a:ahLst/>
              <a:cxnLst/>
              <a:rect l="l" t="t" r="r" b="b"/>
              <a:pathLst>
                <a:path w="3526" h="634" extrusionOk="0">
                  <a:moveTo>
                    <a:pt x="3525" y="0"/>
                  </a:moveTo>
                  <a:lnTo>
                    <a:pt x="0" y="43"/>
                  </a:lnTo>
                  <a:cubicBezTo>
                    <a:pt x="692" y="484"/>
                    <a:pt x="1308" y="633"/>
                    <a:pt x="1824" y="633"/>
                  </a:cubicBezTo>
                  <a:cubicBezTo>
                    <a:pt x="2887" y="633"/>
                    <a:pt x="3525" y="0"/>
                    <a:pt x="3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3"/>
            <p:cNvSpPr/>
            <p:nvPr/>
          </p:nvSpPr>
          <p:spPr>
            <a:xfrm>
              <a:off x="4411700" y="5176488"/>
              <a:ext cx="57000" cy="14275"/>
            </a:xfrm>
            <a:custGeom>
              <a:avLst/>
              <a:gdLst/>
              <a:ahLst/>
              <a:cxnLst/>
              <a:rect l="l" t="t" r="r" b="b"/>
              <a:pathLst>
                <a:path w="2280" h="571" extrusionOk="0">
                  <a:moveTo>
                    <a:pt x="2279" y="0"/>
                  </a:moveTo>
                  <a:lnTo>
                    <a:pt x="2279" y="0"/>
                  </a:lnTo>
                  <a:cubicBezTo>
                    <a:pt x="1949" y="224"/>
                    <a:pt x="1577" y="362"/>
                    <a:pt x="1183" y="405"/>
                  </a:cubicBezTo>
                  <a:cubicBezTo>
                    <a:pt x="1106" y="411"/>
                    <a:pt x="1029" y="414"/>
                    <a:pt x="952" y="414"/>
                  </a:cubicBezTo>
                  <a:cubicBezTo>
                    <a:pt x="625" y="414"/>
                    <a:pt x="303" y="359"/>
                    <a:pt x="1" y="256"/>
                  </a:cubicBezTo>
                  <a:lnTo>
                    <a:pt x="1" y="256"/>
                  </a:lnTo>
                  <a:cubicBezTo>
                    <a:pt x="311" y="463"/>
                    <a:pt x="672" y="570"/>
                    <a:pt x="1046" y="570"/>
                  </a:cubicBezTo>
                  <a:cubicBezTo>
                    <a:pt x="1095" y="570"/>
                    <a:pt x="1144" y="568"/>
                    <a:pt x="1193" y="565"/>
                  </a:cubicBezTo>
                  <a:cubicBezTo>
                    <a:pt x="1406" y="543"/>
                    <a:pt x="1609" y="479"/>
                    <a:pt x="1790" y="384"/>
                  </a:cubicBezTo>
                  <a:cubicBezTo>
                    <a:pt x="1981" y="288"/>
                    <a:pt x="2152" y="160"/>
                    <a:pt x="2279" y="0"/>
                  </a:cubicBezTo>
                  <a:close/>
                </a:path>
              </a:pathLst>
            </a:custGeom>
            <a:solidFill>
              <a:srgbClr val="F39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3"/>
            <p:cNvSpPr/>
            <p:nvPr/>
          </p:nvSpPr>
          <p:spPr>
            <a:xfrm>
              <a:off x="4386150" y="5089688"/>
              <a:ext cx="12000" cy="26650"/>
            </a:xfrm>
            <a:custGeom>
              <a:avLst/>
              <a:gdLst/>
              <a:ahLst/>
              <a:cxnLst/>
              <a:rect l="l" t="t" r="r" b="b"/>
              <a:pathLst>
                <a:path w="480" h="1066" extrusionOk="0">
                  <a:moveTo>
                    <a:pt x="235" y="1"/>
                  </a:moveTo>
                  <a:cubicBezTo>
                    <a:pt x="107" y="1"/>
                    <a:pt x="0" y="235"/>
                    <a:pt x="0" y="533"/>
                  </a:cubicBezTo>
                  <a:cubicBezTo>
                    <a:pt x="0" y="821"/>
                    <a:pt x="107" y="1066"/>
                    <a:pt x="235" y="1066"/>
                  </a:cubicBezTo>
                  <a:cubicBezTo>
                    <a:pt x="373" y="1066"/>
                    <a:pt x="479" y="821"/>
                    <a:pt x="479" y="533"/>
                  </a:cubicBezTo>
                  <a:cubicBezTo>
                    <a:pt x="479" y="235"/>
                    <a:pt x="373" y="1"/>
                    <a:pt x="235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3"/>
            <p:cNvSpPr/>
            <p:nvPr/>
          </p:nvSpPr>
          <p:spPr>
            <a:xfrm>
              <a:off x="4469725" y="5089688"/>
              <a:ext cx="12275" cy="26650"/>
            </a:xfrm>
            <a:custGeom>
              <a:avLst/>
              <a:gdLst/>
              <a:ahLst/>
              <a:cxnLst/>
              <a:rect l="l" t="t" r="r" b="b"/>
              <a:pathLst>
                <a:path w="491" h="1066" extrusionOk="0">
                  <a:moveTo>
                    <a:pt x="246" y="1"/>
                  </a:moveTo>
                  <a:cubicBezTo>
                    <a:pt x="107" y="1"/>
                    <a:pt x="1" y="235"/>
                    <a:pt x="1" y="533"/>
                  </a:cubicBezTo>
                  <a:cubicBezTo>
                    <a:pt x="1" y="821"/>
                    <a:pt x="107" y="1066"/>
                    <a:pt x="246" y="1066"/>
                  </a:cubicBezTo>
                  <a:cubicBezTo>
                    <a:pt x="384" y="1066"/>
                    <a:pt x="491" y="821"/>
                    <a:pt x="491" y="533"/>
                  </a:cubicBezTo>
                  <a:cubicBezTo>
                    <a:pt x="491" y="235"/>
                    <a:pt x="384" y="1"/>
                    <a:pt x="246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3"/>
            <p:cNvSpPr/>
            <p:nvPr/>
          </p:nvSpPr>
          <p:spPr>
            <a:xfrm>
              <a:off x="4370975" y="5065613"/>
              <a:ext cx="42350" cy="15575"/>
            </a:xfrm>
            <a:custGeom>
              <a:avLst/>
              <a:gdLst/>
              <a:ahLst/>
              <a:cxnLst/>
              <a:rect l="l" t="t" r="r" b="b"/>
              <a:pathLst>
                <a:path w="1694" h="623" extrusionOk="0">
                  <a:moveTo>
                    <a:pt x="915" y="0"/>
                  </a:moveTo>
                  <a:cubicBezTo>
                    <a:pt x="883" y="0"/>
                    <a:pt x="852" y="2"/>
                    <a:pt x="820" y="5"/>
                  </a:cubicBezTo>
                  <a:cubicBezTo>
                    <a:pt x="639" y="16"/>
                    <a:pt x="458" y="91"/>
                    <a:pt x="320" y="208"/>
                  </a:cubicBezTo>
                  <a:cubicBezTo>
                    <a:pt x="171" y="314"/>
                    <a:pt x="64" y="453"/>
                    <a:pt x="0" y="623"/>
                  </a:cubicBezTo>
                  <a:cubicBezTo>
                    <a:pt x="139" y="538"/>
                    <a:pt x="288" y="463"/>
                    <a:pt x="426" y="399"/>
                  </a:cubicBezTo>
                  <a:cubicBezTo>
                    <a:pt x="565" y="335"/>
                    <a:pt x="703" y="304"/>
                    <a:pt x="852" y="282"/>
                  </a:cubicBezTo>
                  <a:cubicBezTo>
                    <a:pt x="875" y="280"/>
                    <a:pt x="898" y="280"/>
                    <a:pt x="921" y="280"/>
                  </a:cubicBezTo>
                  <a:cubicBezTo>
                    <a:pt x="1037" y="280"/>
                    <a:pt x="1152" y="302"/>
                    <a:pt x="1267" y="346"/>
                  </a:cubicBezTo>
                  <a:cubicBezTo>
                    <a:pt x="1342" y="367"/>
                    <a:pt x="1406" y="399"/>
                    <a:pt x="1480" y="431"/>
                  </a:cubicBezTo>
                  <a:cubicBezTo>
                    <a:pt x="1544" y="463"/>
                    <a:pt x="1619" y="516"/>
                    <a:pt x="1693" y="548"/>
                  </a:cubicBezTo>
                  <a:cubicBezTo>
                    <a:pt x="1661" y="474"/>
                    <a:pt x="1619" y="389"/>
                    <a:pt x="1566" y="325"/>
                  </a:cubicBezTo>
                  <a:cubicBezTo>
                    <a:pt x="1512" y="250"/>
                    <a:pt x="1438" y="197"/>
                    <a:pt x="1363" y="144"/>
                  </a:cubicBezTo>
                  <a:cubicBezTo>
                    <a:pt x="1230" y="46"/>
                    <a:pt x="1074" y="0"/>
                    <a:pt x="915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3"/>
            <p:cNvSpPr/>
            <p:nvPr/>
          </p:nvSpPr>
          <p:spPr>
            <a:xfrm>
              <a:off x="4455350" y="5065613"/>
              <a:ext cx="42625" cy="15575"/>
            </a:xfrm>
            <a:custGeom>
              <a:avLst/>
              <a:gdLst/>
              <a:ahLst/>
              <a:cxnLst/>
              <a:rect l="l" t="t" r="r" b="b"/>
              <a:pathLst>
                <a:path w="1705" h="623" extrusionOk="0">
                  <a:moveTo>
                    <a:pt x="926" y="0"/>
                  </a:moveTo>
                  <a:cubicBezTo>
                    <a:pt x="895" y="0"/>
                    <a:pt x="863" y="2"/>
                    <a:pt x="832" y="5"/>
                  </a:cubicBezTo>
                  <a:cubicBezTo>
                    <a:pt x="640" y="16"/>
                    <a:pt x="470" y="91"/>
                    <a:pt x="320" y="208"/>
                  </a:cubicBezTo>
                  <a:cubicBezTo>
                    <a:pt x="182" y="314"/>
                    <a:pt x="65" y="453"/>
                    <a:pt x="1" y="623"/>
                  </a:cubicBezTo>
                  <a:cubicBezTo>
                    <a:pt x="139" y="538"/>
                    <a:pt x="288" y="463"/>
                    <a:pt x="438" y="399"/>
                  </a:cubicBezTo>
                  <a:cubicBezTo>
                    <a:pt x="565" y="335"/>
                    <a:pt x="714" y="304"/>
                    <a:pt x="853" y="282"/>
                  </a:cubicBezTo>
                  <a:cubicBezTo>
                    <a:pt x="876" y="280"/>
                    <a:pt x="899" y="280"/>
                    <a:pt x="923" y="280"/>
                  </a:cubicBezTo>
                  <a:cubicBezTo>
                    <a:pt x="1040" y="280"/>
                    <a:pt x="1162" y="302"/>
                    <a:pt x="1268" y="346"/>
                  </a:cubicBezTo>
                  <a:cubicBezTo>
                    <a:pt x="1343" y="367"/>
                    <a:pt x="1417" y="399"/>
                    <a:pt x="1481" y="431"/>
                  </a:cubicBezTo>
                  <a:cubicBezTo>
                    <a:pt x="1556" y="463"/>
                    <a:pt x="1620" y="516"/>
                    <a:pt x="1705" y="548"/>
                  </a:cubicBezTo>
                  <a:cubicBezTo>
                    <a:pt x="1662" y="474"/>
                    <a:pt x="1620" y="389"/>
                    <a:pt x="1566" y="325"/>
                  </a:cubicBezTo>
                  <a:cubicBezTo>
                    <a:pt x="1513" y="250"/>
                    <a:pt x="1449" y="197"/>
                    <a:pt x="1375" y="144"/>
                  </a:cubicBezTo>
                  <a:cubicBezTo>
                    <a:pt x="1241" y="46"/>
                    <a:pt x="1085" y="0"/>
                    <a:pt x="926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3"/>
            <p:cNvSpPr/>
            <p:nvPr/>
          </p:nvSpPr>
          <p:spPr>
            <a:xfrm>
              <a:off x="4295625" y="4901213"/>
              <a:ext cx="252675" cy="224975"/>
            </a:xfrm>
            <a:custGeom>
              <a:avLst/>
              <a:gdLst/>
              <a:ahLst/>
              <a:cxnLst/>
              <a:rect l="l" t="t" r="r" b="b"/>
              <a:pathLst>
                <a:path w="10107" h="8999" extrusionOk="0">
                  <a:moveTo>
                    <a:pt x="8999" y="0"/>
                  </a:moveTo>
                  <a:cubicBezTo>
                    <a:pt x="8648" y="661"/>
                    <a:pt x="7093" y="1811"/>
                    <a:pt x="7093" y="1811"/>
                  </a:cubicBezTo>
                  <a:lnTo>
                    <a:pt x="7849" y="703"/>
                  </a:lnTo>
                  <a:cubicBezTo>
                    <a:pt x="7767" y="699"/>
                    <a:pt x="7687" y="697"/>
                    <a:pt x="7608" y="697"/>
                  </a:cubicBezTo>
                  <a:cubicBezTo>
                    <a:pt x="5971" y="697"/>
                    <a:pt x="4963" y="1502"/>
                    <a:pt x="4963" y="1502"/>
                  </a:cubicBezTo>
                  <a:lnTo>
                    <a:pt x="5804" y="575"/>
                  </a:lnTo>
                  <a:lnTo>
                    <a:pt x="5804" y="575"/>
                  </a:lnTo>
                  <a:cubicBezTo>
                    <a:pt x="3408" y="799"/>
                    <a:pt x="2439" y="2439"/>
                    <a:pt x="2439" y="2439"/>
                  </a:cubicBezTo>
                  <a:cubicBezTo>
                    <a:pt x="1" y="3461"/>
                    <a:pt x="1864" y="8999"/>
                    <a:pt x="1864" y="8999"/>
                  </a:cubicBezTo>
                  <a:lnTo>
                    <a:pt x="2130" y="8999"/>
                  </a:lnTo>
                  <a:lnTo>
                    <a:pt x="2130" y="6965"/>
                  </a:lnTo>
                  <a:cubicBezTo>
                    <a:pt x="2130" y="6965"/>
                    <a:pt x="3014" y="6517"/>
                    <a:pt x="2972" y="4260"/>
                  </a:cubicBezTo>
                  <a:lnTo>
                    <a:pt x="2972" y="4260"/>
                  </a:lnTo>
                  <a:cubicBezTo>
                    <a:pt x="3770" y="4468"/>
                    <a:pt x="4590" y="4571"/>
                    <a:pt x="5410" y="4571"/>
                  </a:cubicBezTo>
                  <a:cubicBezTo>
                    <a:pt x="6230" y="4571"/>
                    <a:pt x="7050" y="4468"/>
                    <a:pt x="7849" y="4260"/>
                  </a:cubicBezTo>
                  <a:lnTo>
                    <a:pt x="7849" y="4260"/>
                  </a:lnTo>
                  <a:cubicBezTo>
                    <a:pt x="7849" y="4260"/>
                    <a:pt x="7540" y="6560"/>
                    <a:pt x="8829" y="6784"/>
                  </a:cubicBezTo>
                  <a:lnTo>
                    <a:pt x="8786" y="8871"/>
                  </a:lnTo>
                  <a:lnTo>
                    <a:pt x="8786" y="8871"/>
                  </a:lnTo>
                  <a:lnTo>
                    <a:pt x="9095" y="8828"/>
                  </a:lnTo>
                  <a:cubicBezTo>
                    <a:pt x="10106" y="6294"/>
                    <a:pt x="9670" y="3280"/>
                    <a:pt x="9670" y="3280"/>
                  </a:cubicBezTo>
                  <a:cubicBezTo>
                    <a:pt x="9872" y="2514"/>
                    <a:pt x="9840" y="1715"/>
                    <a:pt x="9574" y="969"/>
                  </a:cubicBezTo>
                  <a:cubicBezTo>
                    <a:pt x="9574" y="1726"/>
                    <a:pt x="8914" y="2663"/>
                    <a:pt x="8914" y="2663"/>
                  </a:cubicBezTo>
                  <a:cubicBezTo>
                    <a:pt x="9489" y="1768"/>
                    <a:pt x="8999" y="1"/>
                    <a:pt x="8999" y="0"/>
                  </a:cubicBezTo>
                  <a:close/>
                </a:path>
              </a:pathLst>
            </a:custGeom>
            <a:solidFill>
              <a:srgbClr val="FAE3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3"/>
            <p:cNvSpPr/>
            <p:nvPr/>
          </p:nvSpPr>
          <p:spPr>
            <a:xfrm>
              <a:off x="4295625" y="4958188"/>
              <a:ext cx="127550" cy="168000"/>
            </a:xfrm>
            <a:custGeom>
              <a:avLst/>
              <a:gdLst/>
              <a:ahLst/>
              <a:cxnLst/>
              <a:rect l="l" t="t" r="r" b="b"/>
              <a:pathLst>
                <a:path w="5102" h="6720" extrusionOk="0">
                  <a:moveTo>
                    <a:pt x="2556" y="0"/>
                  </a:moveTo>
                  <a:cubicBezTo>
                    <a:pt x="2514" y="43"/>
                    <a:pt x="2471" y="107"/>
                    <a:pt x="2439" y="160"/>
                  </a:cubicBezTo>
                  <a:cubicBezTo>
                    <a:pt x="1" y="1182"/>
                    <a:pt x="1864" y="6720"/>
                    <a:pt x="1864" y="6720"/>
                  </a:cubicBezTo>
                  <a:lnTo>
                    <a:pt x="2130" y="6720"/>
                  </a:lnTo>
                  <a:lnTo>
                    <a:pt x="2130" y="4686"/>
                  </a:lnTo>
                  <a:cubicBezTo>
                    <a:pt x="2130" y="4686"/>
                    <a:pt x="3014" y="4238"/>
                    <a:pt x="2972" y="1981"/>
                  </a:cubicBezTo>
                  <a:lnTo>
                    <a:pt x="2972" y="1981"/>
                  </a:lnTo>
                  <a:cubicBezTo>
                    <a:pt x="3664" y="2173"/>
                    <a:pt x="4377" y="2268"/>
                    <a:pt x="5101" y="2290"/>
                  </a:cubicBezTo>
                  <a:cubicBezTo>
                    <a:pt x="4612" y="2077"/>
                    <a:pt x="4154" y="1821"/>
                    <a:pt x="3717" y="1534"/>
                  </a:cubicBezTo>
                  <a:cubicBezTo>
                    <a:pt x="3174" y="1150"/>
                    <a:pt x="2769" y="618"/>
                    <a:pt x="2556" y="0"/>
                  </a:cubicBezTo>
                  <a:close/>
                </a:path>
              </a:pathLst>
            </a:custGeom>
            <a:solidFill>
              <a:srgbClr val="FAF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3" name="Google Shape;1083;p33"/>
          <p:cNvGrpSpPr/>
          <p:nvPr/>
        </p:nvGrpSpPr>
        <p:grpSpPr>
          <a:xfrm>
            <a:off x="5275182" y="604337"/>
            <a:ext cx="688086" cy="786406"/>
            <a:chOff x="6296225" y="2180550"/>
            <a:chExt cx="508225" cy="589775"/>
          </a:xfrm>
        </p:grpSpPr>
        <p:sp>
          <p:nvSpPr>
            <p:cNvPr id="1084" name="Google Shape;1084;p33"/>
            <p:cNvSpPr/>
            <p:nvPr/>
          </p:nvSpPr>
          <p:spPr>
            <a:xfrm>
              <a:off x="6296225" y="2490775"/>
              <a:ext cx="504500" cy="279550"/>
            </a:xfrm>
            <a:custGeom>
              <a:avLst/>
              <a:gdLst/>
              <a:ahLst/>
              <a:cxnLst/>
              <a:rect l="l" t="t" r="r" b="b"/>
              <a:pathLst>
                <a:path w="20180" h="11182" extrusionOk="0">
                  <a:moveTo>
                    <a:pt x="8306" y="0"/>
                  </a:moveTo>
                  <a:lnTo>
                    <a:pt x="8306" y="0"/>
                  </a:lnTo>
                  <a:cubicBezTo>
                    <a:pt x="8306" y="1"/>
                    <a:pt x="8658" y="2631"/>
                    <a:pt x="7571" y="3419"/>
                  </a:cubicBezTo>
                  <a:cubicBezTo>
                    <a:pt x="6720" y="4036"/>
                    <a:pt x="1874" y="5048"/>
                    <a:pt x="1086" y="7178"/>
                  </a:cubicBezTo>
                  <a:cubicBezTo>
                    <a:pt x="607" y="8477"/>
                    <a:pt x="245" y="9819"/>
                    <a:pt x="0" y="11182"/>
                  </a:cubicBezTo>
                  <a:lnTo>
                    <a:pt x="20180" y="11182"/>
                  </a:lnTo>
                  <a:cubicBezTo>
                    <a:pt x="19935" y="9819"/>
                    <a:pt x="19573" y="8477"/>
                    <a:pt x="19093" y="7178"/>
                  </a:cubicBezTo>
                  <a:cubicBezTo>
                    <a:pt x="18305" y="5048"/>
                    <a:pt x="13460" y="4036"/>
                    <a:pt x="12608" y="3419"/>
                  </a:cubicBezTo>
                  <a:cubicBezTo>
                    <a:pt x="11522" y="2631"/>
                    <a:pt x="11874" y="1"/>
                    <a:pt x="11874" y="0"/>
                  </a:cubicBezTo>
                  <a:lnTo>
                    <a:pt x="11874" y="0"/>
                  </a:lnTo>
                  <a:lnTo>
                    <a:pt x="10095" y="54"/>
                  </a:lnTo>
                  <a:lnTo>
                    <a:pt x="8306" y="0"/>
                  </a:lnTo>
                  <a:close/>
                </a:path>
              </a:pathLst>
            </a:custGeom>
            <a:solidFill>
              <a:srgbClr val="C44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3"/>
            <p:cNvSpPr/>
            <p:nvPr/>
          </p:nvSpPr>
          <p:spPr>
            <a:xfrm>
              <a:off x="6495625" y="2490775"/>
              <a:ext cx="97450" cy="73225"/>
            </a:xfrm>
            <a:custGeom>
              <a:avLst/>
              <a:gdLst/>
              <a:ahLst/>
              <a:cxnLst/>
              <a:rect l="l" t="t" r="r" b="b"/>
              <a:pathLst>
                <a:path w="3898" h="2929" extrusionOk="0">
                  <a:moveTo>
                    <a:pt x="330" y="0"/>
                  </a:moveTo>
                  <a:cubicBezTo>
                    <a:pt x="330" y="1"/>
                    <a:pt x="575" y="1875"/>
                    <a:pt x="0" y="2929"/>
                  </a:cubicBezTo>
                  <a:cubicBezTo>
                    <a:pt x="841" y="2844"/>
                    <a:pt x="1672" y="2673"/>
                    <a:pt x="2396" y="2269"/>
                  </a:cubicBezTo>
                  <a:cubicBezTo>
                    <a:pt x="2918" y="1970"/>
                    <a:pt x="3408" y="1619"/>
                    <a:pt x="3844" y="1225"/>
                  </a:cubicBezTo>
                  <a:cubicBezTo>
                    <a:pt x="3834" y="820"/>
                    <a:pt x="3844" y="405"/>
                    <a:pt x="3898" y="0"/>
                  </a:cubicBezTo>
                  <a:lnTo>
                    <a:pt x="3898" y="0"/>
                  </a:lnTo>
                  <a:lnTo>
                    <a:pt x="2109" y="43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BA2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3"/>
            <p:cNvSpPr/>
            <p:nvPr/>
          </p:nvSpPr>
          <p:spPr>
            <a:xfrm>
              <a:off x="6296225" y="2576225"/>
              <a:ext cx="508225" cy="194100"/>
            </a:xfrm>
            <a:custGeom>
              <a:avLst/>
              <a:gdLst/>
              <a:ahLst/>
              <a:cxnLst/>
              <a:rect l="l" t="t" r="r" b="b"/>
              <a:pathLst>
                <a:path w="20329" h="7764" extrusionOk="0">
                  <a:moveTo>
                    <a:pt x="12811" y="1"/>
                  </a:moveTo>
                  <a:cubicBezTo>
                    <a:pt x="11912" y="513"/>
                    <a:pt x="10900" y="789"/>
                    <a:pt x="9866" y="789"/>
                  </a:cubicBezTo>
                  <a:cubicBezTo>
                    <a:pt x="9847" y="789"/>
                    <a:pt x="9827" y="789"/>
                    <a:pt x="9808" y="789"/>
                  </a:cubicBezTo>
                  <a:cubicBezTo>
                    <a:pt x="8881" y="789"/>
                    <a:pt x="7976" y="586"/>
                    <a:pt x="7146" y="192"/>
                  </a:cubicBezTo>
                  <a:cubicBezTo>
                    <a:pt x="5644" y="831"/>
                    <a:pt x="1800" y="1843"/>
                    <a:pt x="1097" y="3728"/>
                  </a:cubicBezTo>
                  <a:cubicBezTo>
                    <a:pt x="607" y="5038"/>
                    <a:pt x="245" y="6390"/>
                    <a:pt x="0" y="7764"/>
                  </a:cubicBezTo>
                  <a:lnTo>
                    <a:pt x="20329" y="7764"/>
                  </a:lnTo>
                  <a:cubicBezTo>
                    <a:pt x="20084" y="6390"/>
                    <a:pt x="19722" y="5038"/>
                    <a:pt x="19243" y="3728"/>
                  </a:cubicBezTo>
                  <a:cubicBezTo>
                    <a:pt x="18465" y="1662"/>
                    <a:pt x="13886" y="629"/>
                    <a:pt x="128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3"/>
            <p:cNvSpPr/>
            <p:nvPr/>
          </p:nvSpPr>
          <p:spPr>
            <a:xfrm>
              <a:off x="6304725" y="2581550"/>
              <a:ext cx="492000" cy="188775"/>
            </a:xfrm>
            <a:custGeom>
              <a:avLst/>
              <a:gdLst/>
              <a:ahLst/>
              <a:cxnLst/>
              <a:rect l="l" t="t" r="r" b="b"/>
              <a:pathLst>
                <a:path w="19680" h="7551" extrusionOk="0">
                  <a:moveTo>
                    <a:pt x="5634" y="948"/>
                  </a:moveTo>
                  <a:lnTo>
                    <a:pt x="5634" y="2066"/>
                  </a:lnTo>
                  <a:lnTo>
                    <a:pt x="4569" y="2066"/>
                  </a:lnTo>
                  <a:lnTo>
                    <a:pt x="4569" y="948"/>
                  </a:lnTo>
                  <a:close/>
                  <a:moveTo>
                    <a:pt x="6880" y="948"/>
                  </a:moveTo>
                  <a:lnTo>
                    <a:pt x="6880" y="2066"/>
                  </a:lnTo>
                  <a:lnTo>
                    <a:pt x="5815" y="2066"/>
                  </a:lnTo>
                  <a:lnTo>
                    <a:pt x="5815" y="948"/>
                  </a:lnTo>
                  <a:close/>
                  <a:moveTo>
                    <a:pt x="8137" y="948"/>
                  </a:moveTo>
                  <a:lnTo>
                    <a:pt x="8137" y="2066"/>
                  </a:lnTo>
                  <a:lnTo>
                    <a:pt x="7072" y="2066"/>
                  </a:lnTo>
                  <a:lnTo>
                    <a:pt x="7072" y="948"/>
                  </a:lnTo>
                  <a:close/>
                  <a:moveTo>
                    <a:pt x="9383" y="948"/>
                  </a:moveTo>
                  <a:lnTo>
                    <a:pt x="9383" y="2066"/>
                  </a:lnTo>
                  <a:lnTo>
                    <a:pt x="8318" y="2066"/>
                  </a:lnTo>
                  <a:lnTo>
                    <a:pt x="8318" y="948"/>
                  </a:lnTo>
                  <a:close/>
                  <a:moveTo>
                    <a:pt x="10639" y="948"/>
                  </a:moveTo>
                  <a:lnTo>
                    <a:pt x="10639" y="2066"/>
                  </a:lnTo>
                  <a:lnTo>
                    <a:pt x="9574" y="2066"/>
                  </a:lnTo>
                  <a:lnTo>
                    <a:pt x="9574" y="948"/>
                  </a:lnTo>
                  <a:close/>
                  <a:moveTo>
                    <a:pt x="11885" y="948"/>
                  </a:moveTo>
                  <a:lnTo>
                    <a:pt x="11885" y="2066"/>
                  </a:lnTo>
                  <a:lnTo>
                    <a:pt x="10820" y="2066"/>
                  </a:lnTo>
                  <a:lnTo>
                    <a:pt x="10820" y="948"/>
                  </a:lnTo>
                  <a:close/>
                  <a:moveTo>
                    <a:pt x="13131" y="948"/>
                  </a:moveTo>
                  <a:lnTo>
                    <a:pt x="13131" y="2066"/>
                  </a:lnTo>
                  <a:lnTo>
                    <a:pt x="12066" y="2066"/>
                  </a:lnTo>
                  <a:lnTo>
                    <a:pt x="12066" y="948"/>
                  </a:lnTo>
                  <a:close/>
                  <a:moveTo>
                    <a:pt x="14387" y="948"/>
                  </a:moveTo>
                  <a:lnTo>
                    <a:pt x="14387" y="2066"/>
                  </a:lnTo>
                  <a:lnTo>
                    <a:pt x="13323" y="2066"/>
                  </a:lnTo>
                  <a:lnTo>
                    <a:pt x="13323" y="948"/>
                  </a:lnTo>
                  <a:close/>
                  <a:moveTo>
                    <a:pt x="3132" y="2205"/>
                  </a:moveTo>
                  <a:lnTo>
                    <a:pt x="3132" y="3323"/>
                  </a:lnTo>
                  <a:lnTo>
                    <a:pt x="2067" y="3323"/>
                  </a:lnTo>
                  <a:lnTo>
                    <a:pt x="2067" y="2205"/>
                  </a:lnTo>
                  <a:close/>
                  <a:moveTo>
                    <a:pt x="4378" y="2205"/>
                  </a:moveTo>
                  <a:lnTo>
                    <a:pt x="4378" y="3323"/>
                  </a:lnTo>
                  <a:lnTo>
                    <a:pt x="3313" y="3323"/>
                  </a:lnTo>
                  <a:lnTo>
                    <a:pt x="3313" y="2205"/>
                  </a:lnTo>
                  <a:close/>
                  <a:moveTo>
                    <a:pt x="5634" y="2205"/>
                  </a:moveTo>
                  <a:lnTo>
                    <a:pt x="5634" y="3323"/>
                  </a:lnTo>
                  <a:lnTo>
                    <a:pt x="4569" y="3323"/>
                  </a:lnTo>
                  <a:lnTo>
                    <a:pt x="4569" y="2205"/>
                  </a:lnTo>
                  <a:close/>
                  <a:moveTo>
                    <a:pt x="6880" y="2205"/>
                  </a:moveTo>
                  <a:lnTo>
                    <a:pt x="6880" y="3323"/>
                  </a:lnTo>
                  <a:lnTo>
                    <a:pt x="5815" y="3323"/>
                  </a:lnTo>
                  <a:lnTo>
                    <a:pt x="5815" y="2205"/>
                  </a:lnTo>
                  <a:close/>
                  <a:moveTo>
                    <a:pt x="8137" y="2205"/>
                  </a:moveTo>
                  <a:lnTo>
                    <a:pt x="8137" y="3323"/>
                  </a:lnTo>
                  <a:lnTo>
                    <a:pt x="7072" y="3323"/>
                  </a:lnTo>
                  <a:lnTo>
                    <a:pt x="7072" y="2205"/>
                  </a:lnTo>
                  <a:close/>
                  <a:moveTo>
                    <a:pt x="9383" y="2205"/>
                  </a:moveTo>
                  <a:lnTo>
                    <a:pt x="9383" y="3323"/>
                  </a:lnTo>
                  <a:lnTo>
                    <a:pt x="8318" y="3323"/>
                  </a:lnTo>
                  <a:lnTo>
                    <a:pt x="8318" y="2205"/>
                  </a:lnTo>
                  <a:close/>
                  <a:moveTo>
                    <a:pt x="10639" y="2205"/>
                  </a:moveTo>
                  <a:lnTo>
                    <a:pt x="10639" y="3323"/>
                  </a:lnTo>
                  <a:lnTo>
                    <a:pt x="9574" y="3323"/>
                  </a:lnTo>
                  <a:lnTo>
                    <a:pt x="9574" y="2205"/>
                  </a:lnTo>
                  <a:close/>
                  <a:moveTo>
                    <a:pt x="11885" y="2205"/>
                  </a:moveTo>
                  <a:lnTo>
                    <a:pt x="11885" y="3323"/>
                  </a:lnTo>
                  <a:lnTo>
                    <a:pt x="10820" y="3323"/>
                  </a:lnTo>
                  <a:lnTo>
                    <a:pt x="10820" y="2205"/>
                  </a:lnTo>
                  <a:close/>
                  <a:moveTo>
                    <a:pt x="13131" y="2205"/>
                  </a:moveTo>
                  <a:lnTo>
                    <a:pt x="13131" y="3323"/>
                  </a:lnTo>
                  <a:lnTo>
                    <a:pt x="12066" y="3323"/>
                  </a:lnTo>
                  <a:lnTo>
                    <a:pt x="12066" y="2205"/>
                  </a:lnTo>
                  <a:close/>
                  <a:moveTo>
                    <a:pt x="14387" y="2205"/>
                  </a:moveTo>
                  <a:lnTo>
                    <a:pt x="14387" y="3323"/>
                  </a:lnTo>
                  <a:lnTo>
                    <a:pt x="13323" y="3323"/>
                  </a:lnTo>
                  <a:lnTo>
                    <a:pt x="13323" y="2205"/>
                  </a:lnTo>
                  <a:close/>
                  <a:moveTo>
                    <a:pt x="15633" y="2205"/>
                  </a:moveTo>
                  <a:lnTo>
                    <a:pt x="15633" y="3323"/>
                  </a:lnTo>
                  <a:lnTo>
                    <a:pt x="14569" y="3323"/>
                  </a:lnTo>
                  <a:lnTo>
                    <a:pt x="14569" y="2205"/>
                  </a:lnTo>
                  <a:close/>
                  <a:moveTo>
                    <a:pt x="16890" y="2205"/>
                  </a:moveTo>
                  <a:lnTo>
                    <a:pt x="16890" y="3323"/>
                  </a:lnTo>
                  <a:lnTo>
                    <a:pt x="15825" y="3323"/>
                  </a:lnTo>
                  <a:lnTo>
                    <a:pt x="15825" y="2205"/>
                  </a:lnTo>
                  <a:close/>
                  <a:moveTo>
                    <a:pt x="1886" y="3461"/>
                  </a:moveTo>
                  <a:lnTo>
                    <a:pt x="1886" y="4569"/>
                  </a:lnTo>
                  <a:lnTo>
                    <a:pt x="821" y="4569"/>
                  </a:lnTo>
                  <a:lnTo>
                    <a:pt x="821" y="3461"/>
                  </a:lnTo>
                  <a:close/>
                  <a:moveTo>
                    <a:pt x="3132" y="3461"/>
                  </a:moveTo>
                  <a:lnTo>
                    <a:pt x="3132" y="4569"/>
                  </a:lnTo>
                  <a:lnTo>
                    <a:pt x="2067" y="4569"/>
                  </a:lnTo>
                  <a:lnTo>
                    <a:pt x="2067" y="3461"/>
                  </a:lnTo>
                  <a:close/>
                  <a:moveTo>
                    <a:pt x="4378" y="3461"/>
                  </a:moveTo>
                  <a:lnTo>
                    <a:pt x="4378" y="4569"/>
                  </a:lnTo>
                  <a:lnTo>
                    <a:pt x="3313" y="4569"/>
                  </a:lnTo>
                  <a:lnTo>
                    <a:pt x="3313" y="3461"/>
                  </a:lnTo>
                  <a:close/>
                  <a:moveTo>
                    <a:pt x="5634" y="3461"/>
                  </a:moveTo>
                  <a:lnTo>
                    <a:pt x="5634" y="4569"/>
                  </a:lnTo>
                  <a:lnTo>
                    <a:pt x="4569" y="4569"/>
                  </a:lnTo>
                  <a:lnTo>
                    <a:pt x="4569" y="3461"/>
                  </a:lnTo>
                  <a:close/>
                  <a:moveTo>
                    <a:pt x="6880" y="3461"/>
                  </a:moveTo>
                  <a:lnTo>
                    <a:pt x="6880" y="4569"/>
                  </a:lnTo>
                  <a:lnTo>
                    <a:pt x="5815" y="4569"/>
                  </a:lnTo>
                  <a:lnTo>
                    <a:pt x="5815" y="3461"/>
                  </a:lnTo>
                  <a:close/>
                  <a:moveTo>
                    <a:pt x="8137" y="3461"/>
                  </a:moveTo>
                  <a:lnTo>
                    <a:pt x="8137" y="4569"/>
                  </a:lnTo>
                  <a:lnTo>
                    <a:pt x="7072" y="4569"/>
                  </a:lnTo>
                  <a:lnTo>
                    <a:pt x="7072" y="3461"/>
                  </a:lnTo>
                  <a:close/>
                  <a:moveTo>
                    <a:pt x="9383" y="3461"/>
                  </a:moveTo>
                  <a:lnTo>
                    <a:pt x="9383" y="4569"/>
                  </a:lnTo>
                  <a:lnTo>
                    <a:pt x="8318" y="4569"/>
                  </a:lnTo>
                  <a:lnTo>
                    <a:pt x="8318" y="3461"/>
                  </a:lnTo>
                  <a:close/>
                  <a:moveTo>
                    <a:pt x="10639" y="3461"/>
                  </a:moveTo>
                  <a:lnTo>
                    <a:pt x="10639" y="4569"/>
                  </a:lnTo>
                  <a:lnTo>
                    <a:pt x="9574" y="4569"/>
                  </a:lnTo>
                  <a:lnTo>
                    <a:pt x="9574" y="3461"/>
                  </a:lnTo>
                  <a:close/>
                  <a:moveTo>
                    <a:pt x="11885" y="3461"/>
                  </a:moveTo>
                  <a:lnTo>
                    <a:pt x="11885" y="4569"/>
                  </a:lnTo>
                  <a:lnTo>
                    <a:pt x="10820" y="4569"/>
                  </a:lnTo>
                  <a:lnTo>
                    <a:pt x="10820" y="3461"/>
                  </a:lnTo>
                  <a:close/>
                  <a:moveTo>
                    <a:pt x="13131" y="3461"/>
                  </a:moveTo>
                  <a:lnTo>
                    <a:pt x="13131" y="4569"/>
                  </a:lnTo>
                  <a:lnTo>
                    <a:pt x="12066" y="4569"/>
                  </a:lnTo>
                  <a:lnTo>
                    <a:pt x="12066" y="3461"/>
                  </a:lnTo>
                  <a:close/>
                  <a:moveTo>
                    <a:pt x="14387" y="3461"/>
                  </a:moveTo>
                  <a:lnTo>
                    <a:pt x="14387" y="4569"/>
                  </a:lnTo>
                  <a:lnTo>
                    <a:pt x="13323" y="4569"/>
                  </a:lnTo>
                  <a:lnTo>
                    <a:pt x="13323" y="3461"/>
                  </a:lnTo>
                  <a:close/>
                  <a:moveTo>
                    <a:pt x="15633" y="3461"/>
                  </a:moveTo>
                  <a:lnTo>
                    <a:pt x="15633" y="4569"/>
                  </a:lnTo>
                  <a:lnTo>
                    <a:pt x="14569" y="4569"/>
                  </a:lnTo>
                  <a:lnTo>
                    <a:pt x="14569" y="3461"/>
                  </a:lnTo>
                  <a:close/>
                  <a:moveTo>
                    <a:pt x="16890" y="3461"/>
                  </a:moveTo>
                  <a:lnTo>
                    <a:pt x="16890" y="4569"/>
                  </a:lnTo>
                  <a:lnTo>
                    <a:pt x="15825" y="4569"/>
                  </a:lnTo>
                  <a:lnTo>
                    <a:pt x="15825" y="3461"/>
                  </a:lnTo>
                  <a:close/>
                  <a:moveTo>
                    <a:pt x="18136" y="3461"/>
                  </a:moveTo>
                  <a:lnTo>
                    <a:pt x="18136" y="4569"/>
                  </a:lnTo>
                  <a:lnTo>
                    <a:pt x="17071" y="4569"/>
                  </a:lnTo>
                  <a:lnTo>
                    <a:pt x="17071" y="3461"/>
                  </a:lnTo>
                  <a:close/>
                  <a:moveTo>
                    <a:pt x="1886" y="4707"/>
                  </a:moveTo>
                  <a:lnTo>
                    <a:pt x="1886" y="5825"/>
                  </a:lnTo>
                  <a:lnTo>
                    <a:pt x="821" y="5825"/>
                  </a:lnTo>
                  <a:lnTo>
                    <a:pt x="821" y="4707"/>
                  </a:lnTo>
                  <a:close/>
                  <a:moveTo>
                    <a:pt x="3132" y="4707"/>
                  </a:moveTo>
                  <a:lnTo>
                    <a:pt x="3132" y="5825"/>
                  </a:lnTo>
                  <a:lnTo>
                    <a:pt x="2067" y="5825"/>
                  </a:lnTo>
                  <a:lnTo>
                    <a:pt x="2067" y="4707"/>
                  </a:lnTo>
                  <a:close/>
                  <a:moveTo>
                    <a:pt x="4378" y="4707"/>
                  </a:moveTo>
                  <a:lnTo>
                    <a:pt x="4378" y="5825"/>
                  </a:lnTo>
                  <a:lnTo>
                    <a:pt x="3313" y="5825"/>
                  </a:lnTo>
                  <a:lnTo>
                    <a:pt x="3313" y="4707"/>
                  </a:lnTo>
                  <a:close/>
                  <a:moveTo>
                    <a:pt x="5634" y="4707"/>
                  </a:moveTo>
                  <a:lnTo>
                    <a:pt x="5634" y="5825"/>
                  </a:lnTo>
                  <a:lnTo>
                    <a:pt x="4569" y="5825"/>
                  </a:lnTo>
                  <a:lnTo>
                    <a:pt x="4569" y="4707"/>
                  </a:lnTo>
                  <a:close/>
                  <a:moveTo>
                    <a:pt x="6880" y="4707"/>
                  </a:moveTo>
                  <a:lnTo>
                    <a:pt x="6880" y="5825"/>
                  </a:lnTo>
                  <a:lnTo>
                    <a:pt x="5815" y="5825"/>
                  </a:lnTo>
                  <a:lnTo>
                    <a:pt x="5815" y="4707"/>
                  </a:lnTo>
                  <a:close/>
                  <a:moveTo>
                    <a:pt x="8137" y="4707"/>
                  </a:moveTo>
                  <a:lnTo>
                    <a:pt x="8137" y="5825"/>
                  </a:lnTo>
                  <a:lnTo>
                    <a:pt x="7072" y="5825"/>
                  </a:lnTo>
                  <a:lnTo>
                    <a:pt x="7072" y="4707"/>
                  </a:lnTo>
                  <a:close/>
                  <a:moveTo>
                    <a:pt x="9383" y="4707"/>
                  </a:moveTo>
                  <a:lnTo>
                    <a:pt x="9383" y="5825"/>
                  </a:lnTo>
                  <a:lnTo>
                    <a:pt x="8318" y="5825"/>
                  </a:lnTo>
                  <a:lnTo>
                    <a:pt x="8318" y="4707"/>
                  </a:lnTo>
                  <a:close/>
                  <a:moveTo>
                    <a:pt x="10639" y="4707"/>
                  </a:moveTo>
                  <a:lnTo>
                    <a:pt x="10639" y="5825"/>
                  </a:lnTo>
                  <a:lnTo>
                    <a:pt x="9574" y="5825"/>
                  </a:lnTo>
                  <a:lnTo>
                    <a:pt x="9574" y="4707"/>
                  </a:lnTo>
                  <a:close/>
                  <a:moveTo>
                    <a:pt x="11885" y="4707"/>
                  </a:moveTo>
                  <a:lnTo>
                    <a:pt x="11885" y="5825"/>
                  </a:lnTo>
                  <a:lnTo>
                    <a:pt x="10820" y="5825"/>
                  </a:lnTo>
                  <a:lnTo>
                    <a:pt x="10820" y="4707"/>
                  </a:lnTo>
                  <a:close/>
                  <a:moveTo>
                    <a:pt x="13131" y="4707"/>
                  </a:moveTo>
                  <a:lnTo>
                    <a:pt x="13131" y="5825"/>
                  </a:lnTo>
                  <a:lnTo>
                    <a:pt x="12066" y="5825"/>
                  </a:lnTo>
                  <a:lnTo>
                    <a:pt x="12066" y="4707"/>
                  </a:lnTo>
                  <a:close/>
                  <a:moveTo>
                    <a:pt x="14387" y="4707"/>
                  </a:moveTo>
                  <a:lnTo>
                    <a:pt x="14387" y="5825"/>
                  </a:lnTo>
                  <a:lnTo>
                    <a:pt x="13323" y="5825"/>
                  </a:lnTo>
                  <a:lnTo>
                    <a:pt x="13323" y="4707"/>
                  </a:lnTo>
                  <a:close/>
                  <a:moveTo>
                    <a:pt x="15633" y="4707"/>
                  </a:moveTo>
                  <a:lnTo>
                    <a:pt x="15633" y="5825"/>
                  </a:lnTo>
                  <a:lnTo>
                    <a:pt x="14569" y="5825"/>
                  </a:lnTo>
                  <a:lnTo>
                    <a:pt x="14569" y="4707"/>
                  </a:lnTo>
                  <a:close/>
                  <a:moveTo>
                    <a:pt x="16890" y="4707"/>
                  </a:moveTo>
                  <a:lnTo>
                    <a:pt x="16890" y="5825"/>
                  </a:lnTo>
                  <a:lnTo>
                    <a:pt x="15825" y="5825"/>
                  </a:lnTo>
                  <a:lnTo>
                    <a:pt x="15825" y="4707"/>
                  </a:lnTo>
                  <a:close/>
                  <a:moveTo>
                    <a:pt x="18136" y="4707"/>
                  </a:moveTo>
                  <a:lnTo>
                    <a:pt x="18136" y="5825"/>
                  </a:lnTo>
                  <a:lnTo>
                    <a:pt x="17071" y="5825"/>
                  </a:lnTo>
                  <a:lnTo>
                    <a:pt x="17071" y="4707"/>
                  </a:lnTo>
                  <a:close/>
                  <a:moveTo>
                    <a:pt x="6848" y="1"/>
                  </a:moveTo>
                  <a:lnTo>
                    <a:pt x="6848" y="810"/>
                  </a:lnTo>
                  <a:lnTo>
                    <a:pt x="5783" y="810"/>
                  </a:lnTo>
                  <a:lnTo>
                    <a:pt x="5783" y="341"/>
                  </a:lnTo>
                  <a:lnTo>
                    <a:pt x="5602" y="416"/>
                  </a:lnTo>
                  <a:lnTo>
                    <a:pt x="5602" y="810"/>
                  </a:lnTo>
                  <a:lnTo>
                    <a:pt x="4537" y="810"/>
                  </a:lnTo>
                  <a:cubicBezTo>
                    <a:pt x="4420" y="853"/>
                    <a:pt x="4314" y="906"/>
                    <a:pt x="4197" y="948"/>
                  </a:cubicBezTo>
                  <a:lnTo>
                    <a:pt x="4388" y="948"/>
                  </a:lnTo>
                  <a:lnTo>
                    <a:pt x="4388" y="2066"/>
                  </a:lnTo>
                  <a:lnTo>
                    <a:pt x="3323" y="2066"/>
                  </a:lnTo>
                  <a:lnTo>
                    <a:pt x="3323" y="1353"/>
                  </a:lnTo>
                  <a:cubicBezTo>
                    <a:pt x="3259" y="1374"/>
                    <a:pt x="3196" y="1406"/>
                    <a:pt x="3132" y="1438"/>
                  </a:cubicBezTo>
                  <a:lnTo>
                    <a:pt x="3132" y="2066"/>
                  </a:lnTo>
                  <a:lnTo>
                    <a:pt x="2067" y="2066"/>
                  </a:lnTo>
                  <a:lnTo>
                    <a:pt x="2067" y="2045"/>
                  </a:lnTo>
                  <a:cubicBezTo>
                    <a:pt x="2003" y="2098"/>
                    <a:pt x="1928" y="2141"/>
                    <a:pt x="1864" y="2194"/>
                  </a:cubicBezTo>
                  <a:lnTo>
                    <a:pt x="1886" y="2194"/>
                  </a:lnTo>
                  <a:lnTo>
                    <a:pt x="1886" y="3323"/>
                  </a:lnTo>
                  <a:lnTo>
                    <a:pt x="842" y="3323"/>
                  </a:lnTo>
                  <a:cubicBezTo>
                    <a:pt x="810" y="3387"/>
                    <a:pt x="778" y="3461"/>
                    <a:pt x="757" y="3515"/>
                  </a:cubicBezTo>
                  <a:cubicBezTo>
                    <a:pt x="714" y="3632"/>
                    <a:pt x="672" y="3749"/>
                    <a:pt x="629" y="3866"/>
                  </a:cubicBezTo>
                  <a:lnTo>
                    <a:pt x="629" y="4580"/>
                  </a:lnTo>
                  <a:lnTo>
                    <a:pt x="395" y="4580"/>
                  </a:lnTo>
                  <a:cubicBezTo>
                    <a:pt x="384" y="4622"/>
                    <a:pt x="363" y="4665"/>
                    <a:pt x="352" y="4707"/>
                  </a:cubicBezTo>
                  <a:lnTo>
                    <a:pt x="629" y="4707"/>
                  </a:lnTo>
                  <a:lnTo>
                    <a:pt x="629" y="5825"/>
                  </a:lnTo>
                  <a:lnTo>
                    <a:pt x="33" y="5825"/>
                  </a:lnTo>
                  <a:cubicBezTo>
                    <a:pt x="22" y="5868"/>
                    <a:pt x="12" y="5911"/>
                    <a:pt x="1" y="5953"/>
                  </a:cubicBezTo>
                  <a:lnTo>
                    <a:pt x="629" y="5953"/>
                  </a:lnTo>
                  <a:lnTo>
                    <a:pt x="629" y="7551"/>
                  </a:lnTo>
                  <a:lnTo>
                    <a:pt x="821" y="7551"/>
                  </a:lnTo>
                  <a:lnTo>
                    <a:pt x="821" y="5953"/>
                  </a:lnTo>
                  <a:lnTo>
                    <a:pt x="1886" y="5953"/>
                  </a:lnTo>
                  <a:lnTo>
                    <a:pt x="1886" y="7551"/>
                  </a:lnTo>
                  <a:lnTo>
                    <a:pt x="2077" y="7551"/>
                  </a:lnTo>
                  <a:lnTo>
                    <a:pt x="2077" y="5953"/>
                  </a:lnTo>
                  <a:lnTo>
                    <a:pt x="3142" y="5953"/>
                  </a:lnTo>
                  <a:lnTo>
                    <a:pt x="3142" y="7551"/>
                  </a:lnTo>
                  <a:lnTo>
                    <a:pt x="3323" y="7551"/>
                  </a:lnTo>
                  <a:lnTo>
                    <a:pt x="3323" y="5953"/>
                  </a:lnTo>
                  <a:lnTo>
                    <a:pt x="4388" y="5953"/>
                  </a:lnTo>
                  <a:lnTo>
                    <a:pt x="4388" y="7551"/>
                  </a:lnTo>
                  <a:lnTo>
                    <a:pt x="4580" y="7551"/>
                  </a:lnTo>
                  <a:lnTo>
                    <a:pt x="4580" y="5953"/>
                  </a:lnTo>
                  <a:lnTo>
                    <a:pt x="5645" y="5953"/>
                  </a:lnTo>
                  <a:lnTo>
                    <a:pt x="5645" y="7551"/>
                  </a:lnTo>
                  <a:lnTo>
                    <a:pt x="5826" y="7551"/>
                  </a:lnTo>
                  <a:lnTo>
                    <a:pt x="5826" y="5953"/>
                  </a:lnTo>
                  <a:lnTo>
                    <a:pt x="6891" y="5953"/>
                  </a:lnTo>
                  <a:lnTo>
                    <a:pt x="6891" y="7551"/>
                  </a:lnTo>
                  <a:lnTo>
                    <a:pt x="7082" y="7551"/>
                  </a:lnTo>
                  <a:lnTo>
                    <a:pt x="7082" y="5953"/>
                  </a:lnTo>
                  <a:lnTo>
                    <a:pt x="8147" y="5953"/>
                  </a:lnTo>
                  <a:lnTo>
                    <a:pt x="8147" y="7551"/>
                  </a:lnTo>
                  <a:lnTo>
                    <a:pt x="8339" y="7551"/>
                  </a:lnTo>
                  <a:lnTo>
                    <a:pt x="8339" y="5953"/>
                  </a:lnTo>
                  <a:lnTo>
                    <a:pt x="9404" y="5953"/>
                  </a:lnTo>
                  <a:lnTo>
                    <a:pt x="9404" y="7551"/>
                  </a:lnTo>
                  <a:lnTo>
                    <a:pt x="9585" y="7551"/>
                  </a:lnTo>
                  <a:lnTo>
                    <a:pt x="9585" y="5953"/>
                  </a:lnTo>
                  <a:lnTo>
                    <a:pt x="10650" y="5953"/>
                  </a:lnTo>
                  <a:lnTo>
                    <a:pt x="10650" y="7551"/>
                  </a:lnTo>
                  <a:lnTo>
                    <a:pt x="10841" y="7551"/>
                  </a:lnTo>
                  <a:lnTo>
                    <a:pt x="10841" y="5953"/>
                  </a:lnTo>
                  <a:lnTo>
                    <a:pt x="11906" y="5953"/>
                  </a:lnTo>
                  <a:lnTo>
                    <a:pt x="11906" y="7551"/>
                  </a:lnTo>
                  <a:lnTo>
                    <a:pt x="12098" y="7551"/>
                  </a:lnTo>
                  <a:lnTo>
                    <a:pt x="12098" y="5953"/>
                  </a:lnTo>
                  <a:lnTo>
                    <a:pt x="13163" y="5953"/>
                  </a:lnTo>
                  <a:lnTo>
                    <a:pt x="13163" y="7551"/>
                  </a:lnTo>
                  <a:lnTo>
                    <a:pt x="13344" y="7551"/>
                  </a:lnTo>
                  <a:lnTo>
                    <a:pt x="13344" y="5953"/>
                  </a:lnTo>
                  <a:lnTo>
                    <a:pt x="14409" y="5953"/>
                  </a:lnTo>
                  <a:lnTo>
                    <a:pt x="14409" y="7551"/>
                  </a:lnTo>
                  <a:lnTo>
                    <a:pt x="14600" y="7551"/>
                  </a:lnTo>
                  <a:lnTo>
                    <a:pt x="14600" y="5953"/>
                  </a:lnTo>
                  <a:lnTo>
                    <a:pt x="15665" y="5953"/>
                  </a:lnTo>
                  <a:lnTo>
                    <a:pt x="15665" y="7551"/>
                  </a:lnTo>
                  <a:lnTo>
                    <a:pt x="15857" y="7551"/>
                  </a:lnTo>
                  <a:lnTo>
                    <a:pt x="15857" y="5953"/>
                  </a:lnTo>
                  <a:lnTo>
                    <a:pt x="16922" y="5953"/>
                  </a:lnTo>
                  <a:lnTo>
                    <a:pt x="16922" y="7551"/>
                  </a:lnTo>
                  <a:lnTo>
                    <a:pt x="17103" y="7551"/>
                  </a:lnTo>
                  <a:lnTo>
                    <a:pt x="17103" y="5953"/>
                  </a:lnTo>
                  <a:lnTo>
                    <a:pt x="18168" y="5953"/>
                  </a:lnTo>
                  <a:lnTo>
                    <a:pt x="18168" y="7551"/>
                  </a:lnTo>
                  <a:lnTo>
                    <a:pt x="18359" y="7551"/>
                  </a:lnTo>
                  <a:lnTo>
                    <a:pt x="18359" y="5953"/>
                  </a:lnTo>
                  <a:lnTo>
                    <a:pt x="19680" y="5953"/>
                  </a:lnTo>
                  <a:cubicBezTo>
                    <a:pt x="19669" y="5911"/>
                    <a:pt x="19659" y="5868"/>
                    <a:pt x="19648" y="5825"/>
                  </a:cubicBezTo>
                  <a:lnTo>
                    <a:pt x="18359" y="5825"/>
                  </a:lnTo>
                  <a:lnTo>
                    <a:pt x="18359" y="4707"/>
                  </a:lnTo>
                  <a:lnTo>
                    <a:pt x="19297" y="4707"/>
                  </a:lnTo>
                  <a:cubicBezTo>
                    <a:pt x="19286" y="4665"/>
                    <a:pt x="19265" y="4622"/>
                    <a:pt x="19254" y="4580"/>
                  </a:cubicBezTo>
                  <a:lnTo>
                    <a:pt x="18328" y="4580"/>
                  </a:lnTo>
                  <a:lnTo>
                    <a:pt x="18328" y="3461"/>
                  </a:lnTo>
                  <a:lnTo>
                    <a:pt x="18860" y="3461"/>
                  </a:lnTo>
                  <a:cubicBezTo>
                    <a:pt x="18849" y="3408"/>
                    <a:pt x="18828" y="3366"/>
                    <a:pt x="18807" y="3323"/>
                  </a:cubicBezTo>
                  <a:lnTo>
                    <a:pt x="18317" y="3323"/>
                  </a:lnTo>
                  <a:lnTo>
                    <a:pt x="18317" y="2673"/>
                  </a:lnTo>
                  <a:cubicBezTo>
                    <a:pt x="18264" y="2610"/>
                    <a:pt x="18200" y="2546"/>
                    <a:pt x="18136" y="2482"/>
                  </a:cubicBezTo>
                  <a:lnTo>
                    <a:pt x="18136" y="3323"/>
                  </a:lnTo>
                  <a:lnTo>
                    <a:pt x="17071" y="3323"/>
                  </a:lnTo>
                  <a:lnTo>
                    <a:pt x="17071" y="2205"/>
                  </a:lnTo>
                  <a:lnTo>
                    <a:pt x="17784" y="2205"/>
                  </a:lnTo>
                  <a:cubicBezTo>
                    <a:pt x="17721" y="2162"/>
                    <a:pt x="17657" y="2120"/>
                    <a:pt x="17593" y="2077"/>
                  </a:cubicBezTo>
                  <a:lnTo>
                    <a:pt x="17060" y="2077"/>
                  </a:lnTo>
                  <a:lnTo>
                    <a:pt x="17060" y="1747"/>
                  </a:lnTo>
                  <a:lnTo>
                    <a:pt x="16879" y="1641"/>
                  </a:lnTo>
                  <a:lnTo>
                    <a:pt x="16879" y="2077"/>
                  </a:lnTo>
                  <a:lnTo>
                    <a:pt x="15814" y="2077"/>
                  </a:lnTo>
                  <a:lnTo>
                    <a:pt x="15814" y="1129"/>
                  </a:lnTo>
                  <a:cubicBezTo>
                    <a:pt x="15751" y="1097"/>
                    <a:pt x="15687" y="1076"/>
                    <a:pt x="15623" y="1044"/>
                  </a:cubicBezTo>
                  <a:lnTo>
                    <a:pt x="15623" y="2066"/>
                  </a:lnTo>
                  <a:lnTo>
                    <a:pt x="14558" y="2066"/>
                  </a:lnTo>
                  <a:lnTo>
                    <a:pt x="14558" y="948"/>
                  </a:lnTo>
                  <a:lnTo>
                    <a:pt x="15399" y="948"/>
                  </a:lnTo>
                  <a:cubicBezTo>
                    <a:pt x="15282" y="906"/>
                    <a:pt x="15176" y="863"/>
                    <a:pt x="15058" y="821"/>
                  </a:cubicBezTo>
                  <a:lnTo>
                    <a:pt x="14558" y="821"/>
                  </a:lnTo>
                  <a:lnTo>
                    <a:pt x="14558" y="629"/>
                  </a:lnTo>
                  <a:lnTo>
                    <a:pt x="14366" y="554"/>
                  </a:lnTo>
                  <a:lnTo>
                    <a:pt x="14366" y="821"/>
                  </a:lnTo>
                  <a:lnTo>
                    <a:pt x="13301" y="821"/>
                  </a:lnTo>
                  <a:lnTo>
                    <a:pt x="13301" y="171"/>
                  </a:lnTo>
                  <a:lnTo>
                    <a:pt x="13120" y="96"/>
                  </a:lnTo>
                  <a:lnTo>
                    <a:pt x="13120" y="821"/>
                  </a:lnTo>
                  <a:lnTo>
                    <a:pt x="12055" y="821"/>
                  </a:lnTo>
                  <a:lnTo>
                    <a:pt x="12055" y="1"/>
                  </a:lnTo>
                  <a:cubicBezTo>
                    <a:pt x="11992" y="22"/>
                    <a:pt x="11928" y="54"/>
                    <a:pt x="11864" y="75"/>
                  </a:cubicBezTo>
                  <a:lnTo>
                    <a:pt x="11864" y="821"/>
                  </a:lnTo>
                  <a:lnTo>
                    <a:pt x="10799" y="821"/>
                  </a:lnTo>
                  <a:lnTo>
                    <a:pt x="10799" y="416"/>
                  </a:lnTo>
                  <a:cubicBezTo>
                    <a:pt x="10735" y="437"/>
                    <a:pt x="10671" y="448"/>
                    <a:pt x="10607" y="459"/>
                  </a:cubicBezTo>
                  <a:lnTo>
                    <a:pt x="10607" y="810"/>
                  </a:lnTo>
                  <a:lnTo>
                    <a:pt x="9542" y="810"/>
                  </a:lnTo>
                  <a:lnTo>
                    <a:pt x="9542" y="565"/>
                  </a:lnTo>
                  <a:lnTo>
                    <a:pt x="9361" y="565"/>
                  </a:lnTo>
                  <a:lnTo>
                    <a:pt x="9361" y="810"/>
                  </a:lnTo>
                  <a:lnTo>
                    <a:pt x="8296" y="810"/>
                  </a:lnTo>
                  <a:lnTo>
                    <a:pt x="8296" y="469"/>
                  </a:lnTo>
                  <a:cubicBezTo>
                    <a:pt x="8232" y="448"/>
                    <a:pt x="8158" y="437"/>
                    <a:pt x="8105" y="427"/>
                  </a:cubicBezTo>
                  <a:lnTo>
                    <a:pt x="8105" y="810"/>
                  </a:lnTo>
                  <a:lnTo>
                    <a:pt x="7040" y="810"/>
                  </a:lnTo>
                  <a:lnTo>
                    <a:pt x="7040" y="86"/>
                  </a:lnTo>
                  <a:cubicBezTo>
                    <a:pt x="6976" y="65"/>
                    <a:pt x="6912" y="33"/>
                    <a:pt x="68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3"/>
            <p:cNvSpPr/>
            <p:nvPr/>
          </p:nvSpPr>
          <p:spPr>
            <a:xfrm>
              <a:off x="6428525" y="2371175"/>
              <a:ext cx="52475" cy="59825"/>
            </a:xfrm>
            <a:custGeom>
              <a:avLst/>
              <a:gdLst/>
              <a:ahLst/>
              <a:cxnLst/>
              <a:rect l="l" t="t" r="r" b="b"/>
              <a:pathLst>
                <a:path w="2099" h="2393" extrusionOk="0">
                  <a:moveTo>
                    <a:pt x="1010" y="1"/>
                  </a:moveTo>
                  <a:cubicBezTo>
                    <a:pt x="889" y="1"/>
                    <a:pt x="799" y="28"/>
                    <a:pt x="778" y="35"/>
                  </a:cubicBezTo>
                  <a:cubicBezTo>
                    <a:pt x="714" y="56"/>
                    <a:pt x="1" y="152"/>
                    <a:pt x="128" y="1079"/>
                  </a:cubicBezTo>
                  <a:cubicBezTo>
                    <a:pt x="232" y="1898"/>
                    <a:pt x="669" y="2393"/>
                    <a:pt x="1122" y="2393"/>
                  </a:cubicBezTo>
                  <a:cubicBezTo>
                    <a:pt x="1181" y="2393"/>
                    <a:pt x="1241" y="2384"/>
                    <a:pt x="1300" y="2367"/>
                  </a:cubicBezTo>
                  <a:cubicBezTo>
                    <a:pt x="1822" y="2293"/>
                    <a:pt x="2098" y="1601"/>
                    <a:pt x="1811" y="706"/>
                  </a:cubicBezTo>
                  <a:cubicBezTo>
                    <a:pt x="1619" y="110"/>
                    <a:pt x="1252" y="1"/>
                    <a:pt x="1010" y="1"/>
                  </a:cubicBezTo>
                  <a:close/>
                </a:path>
              </a:pathLst>
            </a:custGeom>
            <a:solidFill>
              <a:srgbClr val="BA2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3"/>
            <p:cNvSpPr/>
            <p:nvPr/>
          </p:nvSpPr>
          <p:spPr>
            <a:xfrm>
              <a:off x="6613825" y="2371175"/>
              <a:ext cx="52200" cy="59825"/>
            </a:xfrm>
            <a:custGeom>
              <a:avLst/>
              <a:gdLst/>
              <a:ahLst/>
              <a:cxnLst/>
              <a:rect l="l" t="t" r="r" b="b"/>
              <a:pathLst>
                <a:path w="2088" h="2393" extrusionOk="0">
                  <a:moveTo>
                    <a:pt x="1088" y="1"/>
                  </a:moveTo>
                  <a:cubicBezTo>
                    <a:pt x="846" y="1"/>
                    <a:pt x="479" y="110"/>
                    <a:pt x="288" y="706"/>
                  </a:cubicBezTo>
                  <a:cubicBezTo>
                    <a:pt x="0" y="1601"/>
                    <a:pt x="277" y="2293"/>
                    <a:pt x="799" y="2367"/>
                  </a:cubicBezTo>
                  <a:cubicBezTo>
                    <a:pt x="857" y="2384"/>
                    <a:pt x="915" y="2393"/>
                    <a:pt x="973" y="2393"/>
                  </a:cubicBezTo>
                  <a:cubicBezTo>
                    <a:pt x="1421" y="2393"/>
                    <a:pt x="1867" y="1898"/>
                    <a:pt x="1970" y="1079"/>
                  </a:cubicBezTo>
                  <a:cubicBezTo>
                    <a:pt x="2087" y="152"/>
                    <a:pt x="1385" y="56"/>
                    <a:pt x="1321" y="35"/>
                  </a:cubicBezTo>
                  <a:cubicBezTo>
                    <a:pt x="1299" y="28"/>
                    <a:pt x="1209" y="1"/>
                    <a:pt x="1088" y="1"/>
                  </a:cubicBezTo>
                  <a:close/>
                </a:path>
              </a:pathLst>
            </a:custGeom>
            <a:solidFill>
              <a:srgbClr val="BA2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3"/>
            <p:cNvSpPr/>
            <p:nvPr/>
          </p:nvSpPr>
          <p:spPr>
            <a:xfrm>
              <a:off x="6446625" y="2261775"/>
              <a:ext cx="197850" cy="251000"/>
            </a:xfrm>
            <a:custGeom>
              <a:avLst/>
              <a:gdLst/>
              <a:ahLst/>
              <a:cxnLst/>
              <a:rect l="l" t="t" r="r" b="b"/>
              <a:pathLst>
                <a:path w="7914" h="10040" extrusionOk="0">
                  <a:moveTo>
                    <a:pt x="3696" y="0"/>
                  </a:moveTo>
                  <a:cubicBezTo>
                    <a:pt x="2890" y="0"/>
                    <a:pt x="654" y="309"/>
                    <a:pt x="352" y="3676"/>
                  </a:cubicBezTo>
                  <a:cubicBezTo>
                    <a:pt x="0" y="7498"/>
                    <a:pt x="1652" y="10040"/>
                    <a:pt x="3780" y="10040"/>
                  </a:cubicBezTo>
                  <a:cubicBezTo>
                    <a:pt x="3840" y="10040"/>
                    <a:pt x="3901" y="10038"/>
                    <a:pt x="3962" y="10034"/>
                  </a:cubicBezTo>
                  <a:cubicBezTo>
                    <a:pt x="4023" y="10038"/>
                    <a:pt x="4084" y="10040"/>
                    <a:pt x="4144" y="10040"/>
                  </a:cubicBezTo>
                  <a:cubicBezTo>
                    <a:pt x="6272" y="10040"/>
                    <a:pt x="7914" y="7498"/>
                    <a:pt x="7572" y="3676"/>
                  </a:cubicBezTo>
                  <a:cubicBezTo>
                    <a:pt x="7261" y="309"/>
                    <a:pt x="5024" y="0"/>
                    <a:pt x="4224" y="0"/>
                  </a:cubicBezTo>
                  <a:cubicBezTo>
                    <a:pt x="4093" y="0"/>
                    <a:pt x="4001" y="9"/>
                    <a:pt x="3962" y="13"/>
                  </a:cubicBezTo>
                  <a:cubicBezTo>
                    <a:pt x="3922" y="9"/>
                    <a:pt x="3828" y="0"/>
                    <a:pt x="3696" y="0"/>
                  </a:cubicBezTo>
                  <a:close/>
                </a:path>
              </a:pathLst>
            </a:custGeom>
            <a:solidFill>
              <a:srgbClr val="C44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3"/>
            <p:cNvSpPr/>
            <p:nvPr/>
          </p:nvSpPr>
          <p:spPr>
            <a:xfrm>
              <a:off x="6550450" y="2386950"/>
              <a:ext cx="12800" cy="49550"/>
            </a:xfrm>
            <a:custGeom>
              <a:avLst/>
              <a:gdLst/>
              <a:ahLst/>
              <a:cxnLst/>
              <a:rect l="l" t="t" r="r" b="b"/>
              <a:pathLst>
                <a:path w="512" h="1982" extrusionOk="0">
                  <a:moveTo>
                    <a:pt x="235" y="0"/>
                  </a:moveTo>
                  <a:lnTo>
                    <a:pt x="235" y="0"/>
                  </a:lnTo>
                  <a:cubicBezTo>
                    <a:pt x="246" y="256"/>
                    <a:pt x="278" y="522"/>
                    <a:pt x="299" y="778"/>
                  </a:cubicBezTo>
                  <a:cubicBezTo>
                    <a:pt x="330" y="1033"/>
                    <a:pt x="360" y="1268"/>
                    <a:pt x="391" y="1521"/>
                  </a:cubicBezTo>
                  <a:lnTo>
                    <a:pt x="391" y="1521"/>
                  </a:lnTo>
                  <a:cubicBezTo>
                    <a:pt x="314" y="1579"/>
                    <a:pt x="239" y="1638"/>
                    <a:pt x="182" y="1715"/>
                  </a:cubicBezTo>
                  <a:cubicBezTo>
                    <a:pt x="107" y="1789"/>
                    <a:pt x="43" y="1875"/>
                    <a:pt x="1" y="1981"/>
                  </a:cubicBezTo>
                  <a:cubicBezTo>
                    <a:pt x="97" y="1939"/>
                    <a:pt x="192" y="1885"/>
                    <a:pt x="267" y="1811"/>
                  </a:cubicBezTo>
                  <a:cubicBezTo>
                    <a:pt x="352" y="1747"/>
                    <a:pt x="427" y="1672"/>
                    <a:pt x="491" y="1598"/>
                  </a:cubicBezTo>
                  <a:lnTo>
                    <a:pt x="512" y="1566"/>
                  </a:lnTo>
                  <a:lnTo>
                    <a:pt x="512" y="1545"/>
                  </a:lnTo>
                  <a:cubicBezTo>
                    <a:pt x="469" y="1278"/>
                    <a:pt x="427" y="1023"/>
                    <a:pt x="374" y="767"/>
                  </a:cubicBezTo>
                  <a:cubicBezTo>
                    <a:pt x="331" y="512"/>
                    <a:pt x="288" y="256"/>
                    <a:pt x="235" y="0"/>
                  </a:cubicBezTo>
                  <a:close/>
                </a:path>
              </a:pathLst>
            </a:custGeom>
            <a:solidFill>
              <a:srgbClr val="B6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3"/>
            <p:cNvSpPr/>
            <p:nvPr/>
          </p:nvSpPr>
          <p:spPr>
            <a:xfrm>
              <a:off x="6499350" y="2375225"/>
              <a:ext cx="12275" cy="26650"/>
            </a:xfrm>
            <a:custGeom>
              <a:avLst/>
              <a:gdLst/>
              <a:ahLst/>
              <a:cxnLst/>
              <a:rect l="l" t="t" r="r" b="b"/>
              <a:pathLst>
                <a:path w="491" h="1066" extrusionOk="0">
                  <a:moveTo>
                    <a:pt x="245" y="1"/>
                  </a:moveTo>
                  <a:cubicBezTo>
                    <a:pt x="107" y="1"/>
                    <a:pt x="0" y="235"/>
                    <a:pt x="0" y="533"/>
                  </a:cubicBezTo>
                  <a:cubicBezTo>
                    <a:pt x="0" y="821"/>
                    <a:pt x="107" y="1066"/>
                    <a:pt x="245" y="1066"/>
                  </a:cubicBezTo>
                  <a:cubicBezTo>
                    <a:pt x="373" y="1066"/>
                    <a:pt x="490" y="821"/>
                    <a:pt x="490" y="533"/>
                  </a:cubicBezTo>
                  <a:cubicBezTo>
                    <a:pt x="490" y="235"/>
                    <a:pt x="384" y="1"/>
                    <a:pt x="245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3"/>
            <p:cNvSpPr/>
            <p:nvPr/>
          </p:nvSpPr>
          <p:spPr>
            <a:xfrm>
              <a:off x="6583200" y="2375225"/>
              <a:ext cx="12275" cy="26650"/>
            </a:xfrm>
            <a:custGeom>
              <a:avLst/>
              <a:gdLst/>
              <a:ahLst/>
              <a:cxnLst/>
              <a:rect l="l" t="t" r="r" b="b"/>
              <a:pathLst>
                <a:path w="491" h="1066" extrusionOk="0">
                  <a:moveTo>
                    <a:pt x="246" y="1"/>
                  </a:moveTo>
                  <a:cubicBezTo>
                    <a:pt x="107" y="1"/>
                    <a:pt x="1" y="235"/>
                    <a:pt x="1" y="533"/>
                  </a:cubicBezTo>
                  <a:cubicBezTo>
                    <a:pt x="1" y="821"/>
                    <a:pt x="107" y="1066"/>
                    <a:pt x="246" y="1066"/>
                  </a:cubicBezTo>
                  <a:cubicBezTo>
                    <a:pt x="384" y="1066"/>
                    <a:pt x="490" y="821"/>
                    <a:pt x="490" y="533"/>
                  </a:cubicBezTo>
                  <a:cubicBezTo>
                    <a:pt x="490" y="235"/>
                    <a:pt x="384" y="1"/>
                    <a:pt x="246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3"/>
            <p:cNvSpPr/>
            <p:nvPr/>
          </p:nvSpPr>
          <p:spPr>
            <a:xfrm>
              <a:off x="6484425" y="2351150"/>
              <a:ext cx="42375" cy="15600"/>
            </a:xfrm>
            <a:custGeom>
              <a:avLst/>
              <a:gdLst/>
              <a:ahLst/>
              <a:cxnLst/>
              <a:rect l="l" t="t" r="r" b="b"/>
              <a:pathLst>
                <a:path w="1695" h="624" extrusionOk="0">
                  <a:moveTo>
                    <a:pt x="915" y="0"/>
                  </a:moveTo>
                  <a:cubicBezTo>
                    <a:pt x="884" y="0"/>
                    <a:pt x="852" y="2"/>
                    <a:pt x="821" y="6"/>
                  </a:cubicBezTo>
                  <a:cubicBezTo>
                    <a:pt x="640" y="16"/>
                    <a:pt x="459" y="91"/>
                    <a:pt x="320" y="208"/>
                  </a:cubicBezTo>
                  <a:cubicBezTo>
                    <a:pt x="171" y="314"/>
                    <a:pt x="65" y="453"/>
                    <a:pt x="1" y="623"/>
                  </a:cubicBezTo>
                  <a:cubicBezTo>
                    <a:pt x="150" y="538"/>
                    <a:pt x="288" y="463"/>
                    <a:pt x="427" y="400"/>
                  </a:cubicBezTo>
                  <a:cubicBezTo>
                    <a:pt x="565" y="336"/>
                    <a:pt x="704" y="304"/>
                    <a:pt x="853" y="282"/>
                  </a:cubicBezTo>
                  <a:cubicBezTo>
                    <a:pt x="876" y="281"/>
                    <a:pt x="899" y="280"/>
                    <a:pt x="922" y="280"/>
                  </a:cubicBezTo>
                  <a:cubicBezTo>
                    <a:pt x="1037" y="280"/>
                    <a:pt x="1153" y="302"/>
                    <a:pt x="1268" y="346"/>
                  </a:cubicBezTo>
                  <a:cubicBezTo>
                    <a:pt x="1332" y="368"/>
                    <a:pt x="1407" y="400"/>
                    <a:pt x="1481" y="432"/>
                  </a:cubicBezTo>
                  <a:cubicBezTo>
                    <a:pt x="1545" y="463"/>
                    <a:pt x="1620" y="517"/>
                    <a:pt x="1694" y="549"/>
                  </a:cubicBezTo>
                  <a:cubicBezTo>
                    <a:pt x="1662" y="474"/>
                    <a:pt x="1620" y="389"/>
                    <a:pt x="1566" y="325"/>
                  </a:cubicBezTo>
                  <a:cubicBezTo>
                    <a:pt x="1502" y="250"/>
                    <a:pt x="1438" y="197"/>
                    <a:pt x="1364" y="144"/>
                  </a:cubicBezTo>
                  <a:cubicBezTo>
                    <a:pt x="1230" y="46"/>
                    <a:pt x="1075" y="0"/>
                    <a:pt x="915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3"/>
            <p:cNvSpPr/>
            <p:nvPr/>
          </p:nvSpPr>
          <p:spPr>
            <a:xfrm>
              <a:off x="6568825" y="2351150"/>
              <a:ext cx="42625" cy="15600"/>
            </a:xfrm>
            <a:custGeom>
              <a:avLst/>
              <a:gdLst/>
              <a:ahLst/>
              <a:cxnLst/>
              <a:rect l="l" t="t" r="r" b="b"/>
              <a:pathLst>
                <a:path w="1705" h="624" extrusionOk="0">
                  <a:moveTo>
                    <a:pt x="926" y="0"/>
                  </a:moveTo>
                  <a:cubicBezTo>
                    <a:pt x="894" y="0"/>
                    <a:pt x="863" y="2"/>
                    <a:pt x="831" y="6"/>
                  </a:cubicBezTo>
                  <a:cubicBezTo>
                    <a:pt x="639" y="16"/>
                    <a:pt x="469" y="91"/>
                    <a:pt x="320" y="208"/>
                  </a:cubicBezTo>
                  <a:cubicBezTo>
                    <a:pt x="182" y="314"/>
                    <a:pt x="64" y="453"/>
                    <a:pt x="1" y="623"/>
                  </a:cubicBezTo>
                  <a:cubicBezTo>
                    <a:pt x="139" y="538"/>
                    <a:pt x="288" y="463"/>
                    <a:pt x="437" y="400"/>
                  </a:cubicBezTo>
                  <a:cubicBezTo>
                    <a:pt x="565" y="336"/>
                    <a:pt x="714" y="304"/>
                    <a:pt x="852" y="282"/>
                  </a:cubicBezTo>
                  <a:cubicBezTo>
                    <a:pt x="876" y="281"/>
                    <a:pt x="899" y="280"/>
                    <a:pt x="922" y="280"/>
                  </a:cubicBezTo>
                  <a:cubicBezTo>
                    <a:pt x="1040" y="280"/>
                    <a:pt x="1161" y="302"/>
                    <a:pt x="1268" y="346"/>
                  </a:cubicBezTo>
                  <a:cubicBezTo>
                    <a:pt x="1342" y="368"/>
                    <a:pt x="1406" y="400"/>
                    <a:pt x="1481" y="432"/>
                  </a:cubicBezTo>
                  <a:cubicBezTo>
                    <a:pt x="1555" y="463"/>
                    <a:pt x="1619" y="517"/>
                    <a:pt x="1704" y="549"/>
                  </a:cubicBezTo>
                  <a:cubicBezTo>
                    <a:pt x="1662" y="474"/>
                    <a:pt x="1619" y="389"/>
                    <a:pt x="1566" y="325"/>
                  </a:cubicBezTo>
                  <a:cubicBezTo>
                    <a:pt x="1513" y="250"/>
                    <a:pt x="1449" y="197"/>
                    <a:pt x="1374" y="144"/>
                  </a:cubicBezTo>
                  <a:cubicBezTo>
                    <a:pt x="1241" y="46"/>
                    <a:pt x="1085" y="0"/>
                    <a:pt x="926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3"/>
            <p:cNvSpPr/>
            <p:nvPr/>
          </p:nvSpPr>
          <p:spPr>
            <a:xfrm>
              <a:off x="6508400" y="2449775"/>
              <a:ext cx="82275" cy="15050"/>
            </a:xfrm>
            <a:custGeom>
              <a:avLst/>
              <a:gdLst/>
              <a:ahLst/>
              <a:cxnLst/>
              <a:rect l="l" t="t" r="r" b="b"/>
              <a:pathLst>
                <a:path w="3291" h="602" extrusionOk="0">
                  <a:moveTo>
                    <a:pt x="3291" y="1"/>
                  </a:moveTo>
                  <a:lnTo>
                    <a:pt x="0" y="33"/>
                  </a:lnTo>
                  <a:cubicBezTo>
                    <a:pt x="611" y="459"/>
                    <a:pt x="1176" y="602"/>
                    <a:pt x="1658" y="602"/>
                  </a:cubicBezTo>
                  <a:cubicBezTo>
                    <a:pt x="2646" y="602"/>
                    <a:pt x="3291" y="1"/>
                    <a:pt x="32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3"/>
            <p:cNvSpPr/>
            <p:nvPr/>
          </p:nvSpPr>
          <p:spPr>
            <a:xfrm>
              <a:off x="6445025" y="2282425"/>
              <a:ext cx="199700" cy="258500"/>
            </a:xfrm>
            <a:custGeom>
              <a:avLst/>
              <a:gdLst/>
              <a:ahLst/>
              <a:cxnLst/>
              <a:rect l="l" t="t" r="r" b="b"/>
              <a:pathLst>
                <a:path w="7988" h="10340" extrusionOk="0">
                  <a:moveTo>
                    <a:pt x="1061" y="1"/>
                  </a:moveTo>
                  <a:cubicBezTo>
                    <a:pt x="684" y="1"/>
                    <a:pt x="203" y="604"/>
                    <a:pt x="203" y="604"/>
                  </a:cubicBezTo>
                  <a:cubicBezTo>
                    <a:pt x="203" y="604"/>
                    <a:pt x="1" y="5502"/>
                    <a:pt x="565" y="7791"/>
                  </a:cubicBezTo>
                  <a:cubicBezTo>
                    <a:pt x="991" y="9527"/>
                    <a:pt x="2237" y="9996"/>
                    <a:pt x="2237" y="9996"/>
                  </a:cubicBezTo>
                  <a:cubicBezTo>
                    <a:pt x="2237" y="9996"/>
                    <a:pt x="3130" y="10340"/>
                    <a:pt x="4203" y="10340"/>
                  </a:cubicBezTo>
                  <a:cubicBezTo>
                    <a:pt x="5075" y="10340"/>
                    <a:pt x="6065" y="10113"/>
                    <a:pt x="6795" y="9293"/>
                  </a:cubicBezTo>
                  <a:cubicBezTo>
                    <a:pt x="7263" y="8760"/>
                    <a:pt x="7987" y="6002"/>
                    <a:pt x="7657" y="1040"/>
                  </a:cubicBezTo>
                  <a:lnTo>
                    <a:pt x="6465" y="540"/>
                  </a:lnTo>
                  <a:lnTo>
                    <a:pt x="6465" y="540"/>
                  </a:lnTo>
                  <a:cubicBezTo>
                    <a:pt x="6465" y="540"/>
                    <a:pt x="6656" y="2968"/>
                    <a:pt x="7263" y="3266"/>
                  </a:cubicBezTo>
                  <a:cubicBezTo>
                    <a:pt x="7263" y="3266"/>
                    <a:pt x="7082" y="7610"/>
                    <a:pt x="6326" y="8132"/>
                  </a:cubicBezTo>
                  <a:cubicBezTo>
                    <a:pt x="6276" y="8167"/>
                    <a:pt x="6236" y="8182"/>
                    <a:pt x="6205" y="8182"/>
                  </a:cubicBezTo>
                  <a:cubicBezTo>
                    <a:pt x="5857" y="8182"/>
                    <a:pt x="6652" y="6162"/>
                    <a:pt x="5552" y="6162"/>
                  </a:cubicBezTo>
                  <a:cubicBezTo>
                    <a:pt x="5544" y="6162"/>
                    <a:pt x="5536" y="6162"/>
                    <a:pt x="5528" y="6162"/>
                  </a:cubicBezTo>
                  <a:cubicBezTo>
                    <a:pt x="4292" y="6194"/>
                    <a:pt x="4260" y="6226"/>
                    <a:pt x="4260" y="6226"/>
                  </a:cubicBezTo>
                  <a:cubicBezTo>
                    <a:pt x="4260" y="6226"/>
                    <a:pt x="3803" y="6151"/>
                    <a:pt x="3310" y="6151"/>
                  </a:cubicBezTo>
                  <a:cubicBezTo>
                    <a:pt x="2722" y="6151"/>
                    <a:pt x="2081" y="6258"/>
                    <a:pt x="2099" y="6727"/>
                  </a:cubicBezTo>
                  <a:cubicBezTo>
                    <a:pt x="2131" y="7600"/>
                    <a:pt x="2365" y="8164"/>
                    <a:pt x="2067" y="8164"/>
                  </a:cubicBezTo>
                  <a:cubicBezTo>
                    <a:pt x="1769" y="8164"/>
                    <a:pt x="672" y="7461"/>
                    <a:pt x="874" y="2904"/>
                  </a:cubicBezTo>
                  <a:cubicBezTo>
                    <a:pt x="874" y="2904"/>
                    <a:pt x="1502" y="2669"/>
                    <a:pt x="1502" y="1072"/>
                  </a:cubicBezTo>
                  <a:cubicBezTo>
                    <a:pt x="1502" y="250"/>
                    <a:pt x="1303" y="1"/>
                    <a:pt x="1061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3"/>
            <p:cNvSpPr/>
            <p:nvPr/>
          </p:nvSpPr>
          <p:spPr>
            <a:xfrm>
              <a:off x="6429325" y="2180550"/>
              <a:ext cx="253750" cy="190725"/>
            </a:xfrm>
            <a:custGeom>
              <a:avLst/>
              <a:gdLst/>
              <a:ahLst/>
              <a:cxnLst/>
              <a:rect l="l" t="t" r="r" b="b"/>
              <a:pathLst>
                <a:path w="10150" h="7629" extrusionOk="0">
                  <a:moveTo>
                    <a:pt x="5902" y="1"/>
                  </a:moveTo>
                  <a:cubicBezTo>
                    <a:pt x="5054" y="1"/>
                    <a:pt x="1404" y="946"/>
                    <a:pt x="799" y="2623"/>
                  </a:cubicBezTo>
                  <a:cubicBezTo>
                    <a:pt x="1" y="4849"/>
                    <a:pt x="608" y="6116"/>
                    <a:pt x="863" y="7628"/>
                  </a:cubicBezTo>
                  <a:lnTo>
                    <a:pt x="1992" y="4412"/>
                  </a:lnTo>
                  <a:cubicBezTo>
                    <a:pt x="1992" y="4412"/>
                    <a:pt x="2950" y="5711"/>
                    <a:pt x="4090" y="5711"/>
                  </a:cubicBezTo>
                  <a:cubicBezTo>
                    <a:pt x="4728" y="5711"/>
                    <a:pt x="4090" y="4615"/>
                    <a:pt x="4090" y="4615"/>
                  </a:cubicBezTo>
                  <a:lnTo>
                    <a:pt x="4090" y="4615"/>
                  </a:lnTo>
                  <a:cubicBezTo>
                    <a:pt x="4090" y="4615"/>
                    <a:pt x="4975" y="5978"/>
                    <a:pt x="5900" y="5978"/>
                  </a:cubicBezTo>
                  <a:cubicBezTo>
                    <a:pt x="5911" y="5978"/>
                    <a:pt x="5921" y="5978"/>
                    <a:pt x="5932" y="5978"/>
                  </a:cubicBezTo>
                  <a:cubicBezTo>
                    <a:pt x="6663" y="5952"/>
                    <a:pt x="6320" y="5119"/>
                    <a:pt x="6143" y="4768"/>
                  </a:cubicBezTo>
                  <a:lnTo>
                    <a:pt x="6143" y="4768"/>
                  </a:lnTo>
                  <a:cubicBezTo>
                    <a:pt x="6347" y="5124"/>
                    <a:pt x="6906" y="5980"/>
                    <a:pt x="7569" y="5980"/>
                  </a:cubicBezTo>
                  <a:cubicBezTo>
                    <a:pt x="7587" y="5980"/>
                    <a:pt x="7606" y="5979"/>
                    <a:pt x="7625" y="5978"/>
                  </a:cubicBezTo>
                  <a:cubicBezTo>
                    <a:pt x="8108" y="5942"/>
                    <a:pt x="8090" y="5490"/>
                    <a:pt x="7981" y="5098"/>
                  </a:cubicBezTo>
                  <a:lnTo>
                    <a:pt x="7981" y="5098"/>
                  </a:lnTo>
                  <a:cubicBezTo>
                    <a:pt x="8161" y="5451"/>
                    <a:pt x="8447" y="5835"/>
                    <a:pt x="8842" y="5835"/>
                  </a:cubicBezTo>
                  <a:cubicBezTo>
                    <a:pt x="8889" y="5835"/>
                    <a:pt x="8938" y="5830"/>
                    <a:pt x="8988" y="5818"/>
                  </a:cubicBezTo>
                  <a:cubicBezTo>
                    <a:pt x="9819" y="5616"/>
                    <a:pt x="8786" y="4317"/>
                    <a:pt x="8786" y="4316"/>
                  </a:cubicBezTo>
                  <a:lnTo>
                    <a:pt x="8786" y="4316"/>
                  </a:lnTo>
                  <a:cubicBezTo>
                    <a:pt x="8786" y="4317"/>
                    <a:pt x="9456" y="4946"/>
                    <a:pt x="9765" y="4946"/>
                  </a:cubicBezTo>
                  <a:cubicBezTo>
                    <a:pt x="9773" y="4946"/>
                    <a:pt x="9780" y="4945"/>
                    <a:pt x="9787" y="4945"/>
                  </a:cubicBezTo>
                  <a:cubicBezTo>
                    <a:pt x="10085" y="4913"/>
                    <a:pt x="10085" y="4018"/>
                    <a:pt x="9052" y="3582"/>
                  </a:cubicBezTo>
                  <a:cubicBezTo>
                    <a:pt x="9052" y="3582"/>
                    <a:pt x="10085" y="3550"/>
                    <a:pt x="10117" y="3049"/>
                  </a:cubicBezTo>
                  <a:cubicBezTo>
                    <a:pt x="10150" y="2614"/>
                    <a:pt x="9759" y="2394"/>
                    <a:pt x="8876" y="2394"/>
                  </a:cubicBezTo>
                  <a:cubicBezTo>
                    <a:pt x="8613" y="2394"/>
                    <a:pt x="8307" y="2414"/>
                    <a:pt x="7955" y="2453"/>
                  </a:cubicBezTo>
                  <a:cubicBezTo>
                    <a:pt x="7955" y="2453"/>
                    <a:pt x="9222" y="1921"/>
                    <a:pt x="8956" y="1452"/>
                  </a:cubicBezTo>
                  <a:cubicBezTo>
                    <a:pt x="8887" y="1331"/>
                    <a:pt x="8761" y="1286"/>
                    <a:pt x="8611" y="1286"/>
                  </a:cubicBezTo>
                  <a:cubicBezTo>
                    <a:pt x="8227" y="1286"/>
                    <a:pt x="7692" y="1580"/>
                    <a:pt x="7582" y="1643"/>
                  </a:cubicBezTo>
                  <a:lnTo>
                    <a:pt x="7582" y="1643"/>
                  </a:lnTo>
                  <a:cubicBezTo>
                    <a:pt x="7731" y="1554"/>
                    <a:pt x="8636" y="986"/>
                    <a:pt x="8019" y="526"/>
                  </a:cubicBezTo>
                  <a:cubicBezTo>
                    <a:pt x="7852" y="398"/>
                    <a:pt x="7469" y="311"/>
                    <a:pt x="6967" y="311"/>
                  </a:cubicBezTo>
                  <a:cubicBezTo>
                    <a:pt x="6616" y="311"/>
                    <a:pt x="6208" y="353"/>
                    <a:pt x="5776" y="454"/>
                  </a:cubicBezTo>
                  <a:lnTo>
                    <a:pt x="5776" y="454"/>
                  </a:lnTo>
                  <a:cubicBezTo>
                    <a:pt x="6035" y="249"/>
                    <a:pt x="6165" y="89"/>
                    <a:pt x="6060" y="25"/>
                  </a:cubicBezTo>
                  <a:cubicBezTo>
                    <a:pt x="6034" y="9"/>
                    <a:pt x="5980" y="1"/>
                    <a:pt x="5902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5" name="Kép 104">
            <a:extLst>
              <a:ext uri="{FF2B5EF4-FFF2-40B4-BE49-F238E27FC236}">
                <a16:creationId xmlns:a16="http://schemas.microsoft.com/office/drawing/2014/main" id="{C67DA169-EEA4-4FA1-A2E3-BDF1D1B6A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039" y="1576181"/>
            <a:ext cx="959531" cy="9567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" grpId="0" build="p"/>
      <p:bldP spid="1004" grpId="0" build="p"/>
      <p:bldP spid="100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0" name="Google Shape;2720;p50"/>
          <p:cNvSpPr txBox="1">
            <a:spLocks noGrp="1"/>
          </p:cNvSpPr>
          <p:nvPr>
            <p:ph type="title"/>
          </p:nvPr>
        </p:nvSpPr>
        <p:spPr>
          <a:xfrm>
            <a:off x="516630" y="533428"/>
            <a:ext cx="4971876" cy="857400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Nézd meg a mai történetet!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21" name="Google Shape;2721;p50"/>
          <p:cNvSpPr txBox="1">
            <a:spLocks noGrp="1"/>
          </p:cNvSpPr>
          <p:nvPr>
            <p:ph type="subTitle" idx="1"/>
          </p:nvPr>
        </p:nvSpPr>
        <p:spPr>
          <a:xfrm>
            <a:off x="897924" y="1678666"/>
            <a:ext cx="2665106" cy="74754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hu-H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Kattints a videóra a kisfilm elindításához!</a:t>
            </a:r>
            <a:endParaRPr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22" name="Google Shape;2722;p50"/>
          <p:cNvSpPr/>
          <p:nvPr/>
        </p:nvSpPr>
        <p:spPr>
          <a:xfrm>
            <a:off x="5202400" y="1608292"/>
            <a:ext cx="1924443" cy="2994535"/>
          </a:xfrm>
          <a:custGeom>
            <a:avLst/>
            <a:gdLst/>
            <a:ahLst/>
            <a:cxnLst/>
            <a:rect l="l" t="t" r="r" b="b"/>
            <a:pathLst>
              <a:path w="101782" h="183208" extrusionOk="0">
                <a:moveTo>
                  <a:pt x="8241" y="1"/>
                </a:moveTo>
                <a:cubicBezTo>
                  <a:pt x="3663" y="1"/>
                  <a:pt x="0" y="3663"/>
                  <a:pt x="0" y="8171"/>
                </a:cubicBezTo>
                <a:lnTo>
                  <a:pt x="0" y="16272"/>
                </a:lnTo>
                <a:lnTo>
                  <a:pt x="101781" y="16272"/>
                </a:lnTo>
                <a:lnTo>
                  <a:pt x="101781" y="8171"/>
                </a:lnTo>
                <a:cubicBezTo>
                  <a:pt x="101781" y="3663"/>
                  <a:pt x="98048" y="1"/>
                  <a:pt x="93540" y="1"/>
                </a:cubicBezTo>
                <a:close/>
                <a:moveTo>
                  <a:pt x="0" y="166936"/>
                </a:moveTo>
                <a:lnTo>
                  <a:pt x="0" y="175037"/>
                </a:lnTo>
                <a:cubicBezTo>
                  <a:pt x="0" y="179545"/>
                  <a:pt x="3663" y="183207"/>
                  <a:pt x="8241" y="183207"/>
                </a:cubicBezTo>
                <a:lnTo>
                  <a:pt x="93540" y="183207"/>
                </a:lnTo>
                <a:cubicBezTo>
                  <a:pt x="98048" y="183207"/>
                  <a:pt x="101781" y="179545"/>
                  <a:pt x="101781" y="175037"/>
                </a:cubicBezTo>
                <a:lnTo>
                  <a:pt x="101781" y="166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3" name="Google Shape;2723;p50"/>
          <p:cNvSpPr/>
          <p:nvPr/>
        </p:nvSpPr>
        <p:spPr>
          <a:xfrm>
            <a:off x="5195575" y="1607750"/>
            <a:ext cx="1931440" cy="2994534"/>
          </a:xfrm>
          <a:custGeom>
            <a:avLst/>
            <a:gdLst/>
            <a:ahLst/>
            <a:cxnLst/>
            <a:rect l="l" t="t" r="r" b="b"/>
            <a:pathLst>
              <a:path w="102627" h="184194" extrusionOk="0">
                <a:moveTo>
                  <a:pt x="93963" y="916"/>
                </a:moveTo>
                <a:cubicBezTo>
                  <a:pt x="98260" y="916"/>
                  <a:pt x="101711" y="4368"/>
                  <a:pt x="101782" y="8664"/>
                </a:cubicBezTo>
                <a:lnTo>
                  <a:pt x="101782" y="16342"/>
                </a:lnTo>
                <a:lnTo>
                  <a:pt x="846" y="16342"/>
                </a:lnTo>
                <a:lnTo>
                  <a:pt x="846" y="8664"/>
                </a:lnTo>
                <a:cubicBezTo>
                  <a:pt x="846" y="4368"/>
                  <a:pt x="4368" y="916"/>
                  <a:pt x="8664" y="916"/>
                </a:cubicBezTo>
                <a:close/>
                <a:moveTo>
                  <a:pt x="101782" y="17187"/>
                </a:moveTo>
                <a:lnTo>
                  <a:pt x="101782" y="167007"/>
                </a:lnTo>
                <a:lnTo>
                  <a:pt x="775" y="167007"/>
                </a:lnTo>
                <a:lnTo>
                  <a:pt x="775" y="17187"/>
                </a:lnTo>
                <a:close/>
                <a:moveTo>
                  <a:pt x="101782" y="167922"/>
                </a:moveTo>
                <a:lnTo>
                  <a:pt x="101782" y="175530"/>
                </a:lnTo>
                <a:cubicBezTo>
                  <a:pt x="101711" y="179826"/>
                  <a:pt x="98260" y="183278"/>
                  <a:pt x="93963" y="183278"/>
                </a:cubicBezTo>
                <a:lnTo>
                  <a:pt x="8664" y="183278"/>
                </a:lnTo>
                <a:cubicBezTo>
                  <a:pt x="4368" y="183278"/>
                  <a:pt x="846" y="179826"/>
                  <a:pt x="846" y="175530"/>
                </a:cubicBezTo>
                <a:lnTo>
                  <a:pt x="846" y="167922"/>
                </a:lnTo>
                <a:close/>
                <a:moveTo>
                  <a:pt x="8664" y="1"/>
                </a:moveTo>
                <a:cubicBezTo>
                  <a:pt x="3874" y="1"/>
                  <a:pt x="0" y="3875"/>
                  <a:pt x="0" y="8664"/>
                </a:cubicBezTo>
                <a:lnTo>
                  <a:pt x="0" y="175530"/>
                </a:lnTo>
                <a:cubicBezTo>
                  <a:pt x="0" y="180249"/>
                  <a:pt x="3874" y="184193"/>
                  <a:pt x="8664" y="184193"/>
                </a:cubicBezTo>
                <a:lnTo>
                  <a:pt x="93963" y="184193"/>
                </a:lnTo>
                <a:cubicBezTo>
                  <a:pt x="98753" y="184193"/>
                  <a:pt x="102627" y="180319"/>
                  <a:pt x="102627" y="175530"/>
                </a:cubicBezTo>
                <a:lnTo>
                  <a:pt x="102627" y="8664"/>
                </a:lnTo>
                <a:cubicBezTo>
                  <a:pt x="102627" y="3875"/>
                  <a:pt x="98753" y="1"/>
                  <a:pt x="9396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4" name="Google Shape;2724;p50"/>
          <p:cNvSpPr/>
          <p:nvPr/>
        </p:nvSpPr>
        <p:spPr>
          <a:xfrm>
            <a:off x="6030997" y="4334912"/>
            <a:ext cx="209353" cy="210483"/>
          </a:xfrm>
          <a:custGeom>
            <a:avLst/>
            <a:gdLst/>
            <a:ahLst/>
            <a:cxnLst/>
            <a:rect l="l" t="t" r="r" b="b"/>
            <a:pathLst>
              <a:path w="12961" h="13031" fill="none" extrusionOk="0">
                <a:moveTo>
                  <a:pt x="12961" y="7466"/>
                </a:moveTo>
                <a:cubicBezTo>
                  <a:pt x="12961" y="2465"/>
                  <a:pt x="6973" y="0"/>
                  <a:pt x="3452" y="3522"/>
                </a:cubicBezTo>
                <a:cubicBezTo>
                  <a:pt x="0" y="7044"/>
                  <a:pt x="2466" y="13031"/>
                  <a:pt x="7396" y="13031"/>
                </a:cubicBezTo>
                <a:cubicBezTo>
                  <a:pt x="10495" y="12961"/>
                  <a:pt x="12961" y="10495"/>
                  <a:pt x="12961" y="7466"/>
                </a:cubicBezTo>
                <a:close/>
              </a:path>
            </a:pathLst>
          </a:custGeom>
          <a:solidFill>
            <a:schemeClr val="accent6"/>
          </a:solidFill>
          <a:ln w="21125" cap="flat" cmpd="sng">
            <a:solidFill>
              <a:schemeClr val="accent5"/>
            </a:solidFill>
            <a:prstDash val="solid"/>
            <a:miter lim="7043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5" name="Google Shape;2725;p50"/>
          <p:cNvSpPr/>
          <p:nvPr/>
        </p:nvSpPr>
        <p:spPr>
          <a:xfrm>
            <a:off x="6062843" y="1731577"/>
            <a:ext cx="248038" cy="15033"/>
          </a:xfrm>
          <a:custGeom>
            <a:avLst/>
            <a:gdLst/>
            <a:ahLst/>
            <a:cxnLst/>
            <a:rect l="l" t="t" r="r" b="b"/>
            <a:pathLst>
              <a:path w="15356" h="1128" fill="none" extrusionOk="0">
                <a:moveTo>
                  <a:pt x="564" y="0"/>
                </a:moveTo>
                <a:lnTo>
                  <a:pt x="14792" y="0"/>
                </a:lnTo>
                <a:cubicBezTo>
                  <a:pt x="15144" y="0"/>
                  <a:pt x="15355" y="212"/>
                  <a:pt x="15355" y="564"/>
                </a:cubicBezTo>
                <a:lnTo>
                  <a:pt x="15355" y="564"/>
                </a:lnTo>
                <a:cubicBezTo>
                  <a:pt x="15355" y="846"/>
                  <a:pt x="15144" y="1127"/>
                  <a:pt x="14792" y="1127"/>
                </a:cubicBezTo>
                <a:lnTo>
                  <a:pt x="564" y="1127"/>
                </a:lnTo>
                <a:cubicBezTo>
                  <a:pt x="282" y="1127"/>
                  <a:pt x="0" y="846"/>
                  <a:pt x="0" y="564"/>
                </a:cubicBezTo>
                <a:lnTo>
                  <a:pt x="0" y="564"/>
                </a:lnTo>
                <a:cubicBezTo>
                  <a:pt x="0" y="212"/>
                  <a:pt x="282" y="0"/>
                  <a:pt x="564" y="0"/>
                </a:cubicBezTo>
                <a:close/>
              </a:path>
            </a:pathLst>
          </a:custGeom>
          <a:solidFill>
            <a:schemeClr val="accent6"/>
          </a:solidFill>
          <a:ln w="21125" cap="flat" cmpd="sng">
            <a:solidFill>
              <a:schemeClr val="accent5"/>
            </a:solidFill>
            <a:prstDash val="solid"/>
            <a:miter lim="7043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6" name="Google Shape;2726;p50"/>
          <p:cNvSpPr/>
          <p:nvPr/>
        </p:nvSpPr>
        <p:spPr>
          <a:xfrm>
            <a:off x="6011639" y="1730631"/>
            <a:ext cx="19351" cy="15980"/>
          </a:xfrm>
          <a:custGeom>
            <a:avLst/>
            <a:gdLst/>
            <a:ahLst/>
            <a:cxnLst/>
            <a:rect l="l" t="t" r="r" b="b"/>
            <a:pathLst>
              <a:path w="1198" h="1199" fill="none" extrusionOk="0">
                <a:moveTo>
                  <a:pt x="1198" y="635"/>
                </a:moveTo>
                <a:cubicBezTo>
                  <a:pt x="1198" y="917"/>
                  <a:pt x="916" y="1198"/>
                  <a:pt x="564" y="1198"/>
                </a:cubicBezTo>
                <a:cubicBezTo>
                  <a:pt x="212" y="1198"/>
                  <a:pt x="0" y="917"/>
                  <a:pt x="0" y="635"/>
                </a:cubicBezTo>
                <a:cubicBezTo>
                  <a:pt x="0" y="283"/>
                  <a:pt x="212" y="1"/>
                  <a:pt x="564" y="1"/>
                </a:cubicBezTo>
                <a:cubicBezTo>
                  <a:pt x="916" y="1"/>
                  <a:pt x="1198" y="283"/>
                  <a:pt x="1198" y="635"/>
                </a:cubicBezTo>
                <a:close/>
              </a:path>
            </a:pathLst>
          </a:custGeom>
          <a:solidFill>
            <a:schemeClr val="accent6"/>
          </a:solidFill>
          <a:ln w="22900" cap="flat" cmpd="sng">
            <a:solidFill>
              <a:schemeClr val="accent5"/>
            </a:solidFill>
            <a:prstDash val="solid"/>
            <a:miter lim="7043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27" name="Google Shape;2727;p50"/>
          <p:cNvGrpSpPr/>
          <p:nvPr/>
        </p:nvGrpSpPr>
        <p:grpSpPr>
          <a:xfrm>
            <a:off x="7435476" y="2751224"/>
            <a:ext cx="674032" cy="786378"/>
            <a:chOff x="1379400" y="2955850"/>
            <a:chExt cx="507975" cy="585975"/>
          </a:xfrm>
        </p:grpSpPr>
        <p:sp>
          <p:nvSpPr>
            <p:cNvPr id="2728" name="Google Shape;2728;p50"/>
            <p:cNvSpPr/>
            <p:nvPr/>
          </p:nvSpPr>
          <p:spPr>
            <a:xfrm>
              <a:off x="1382850" y="3262275"/>
              <a:ext cx="504525" cy="279550"/>
            </a:xfrm>
            <a:custGeom>
              <a:avLst/>
              <a:gdLst/>
              <a:ahLst/>
              <a:cxnLst/>
              <a:rect l="l" t="t" r="r" b="b"/>
              <a:pathLst>
                <a:path w="20181" h="11182" extrusionOk="0">
                  <a:moveTo>
                    <a:pt x="8318" y="0"/>
                  </a:moveTo>
                  <a:cubicBezTo>
                    <a:pt x="8318" y="0"/>
                    <a:pt x="8658" y="2631"/>
                    <a:pt x="7572" y="3419"/>
                  </a:cubicBezTo>
                  <a:cubicBezTo>
                    <a:pt x="6720" y="4036"/>
                    <a:pt x="1886" y="5048"/>
                    <a:pt x="1087" y="7178"/>
                  </a:cubicBezTo>
                  <a:cubicBezTo>
                    <a:pt x="608" y="8477"/>
                    <a:pt x="246" y="9818"/>
                    <a:pt x="1" y="11181"/>
                  </a:cubicBezTo>
                  <a:lnTo>
                    <a:pt x="20180" y="11181"/>
                  </a:lnTo>
                  <a:cubicBezTo>
                    <a:pt x="19946" y="9818"/>
                    <a:pt x="19573" y="8477"/>
                    <a:pt x="19094" y="7178"/>
                  </a:cubicBezTo>
                  <a:cubicBezTo>
                    <a:pt x="18306" y="5048"/>
                    <a:pt x="13461" y="4036"/>
                    <a:pt x="12620" y="3419"/>
                  </a:cubicBezTo>
                  <a:cubicBezTo>
                    <a:pt x="11534" y="2631"/>
                    <a:pt x="11874" y="0"/>
                    <a:pt x="11874" y="0"/>
                  </a:cubicBezTo>
                  <a:lnTo>
                    <a:pt x="11874" y="0"/>
                  </a:lnTo>
                  <a:lnTo>
                    <a:pt x="10096" y="54"/>
                  </a:lnTo>
                  <a:lnTo>
                    <a:pt x="8318" y="0"/>
                  </a:lnTo>
                  <a:close/>
                </a:path>
              </a:pathLst>
            </a:custGeom>
            <a:solidFill>
              <a:srgbClr val="FCE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50"/>
            <p:cNvSpPr/>
            <p:nvPr/>
          </p:nvSpPr>
          <p:spPr>
            <a:xfrm>
              <a:off x="1590775" y="3262275"/>
              <a:ext cx="97200" cy="73225"/>
            </a:xfrm>
            <a:custGeom>
              <a:avLst/>
              <a:gdLst/>
              <a:ahLst/>
              <a:cxnLst/>
              <a:rect l="l" t="t" r="r" b="b"/>
              <a:pathLst>
                <a:path w="3888" h="2929" extrusionOk="0">
                  <a:moveTo>
                    <a:pt x="1" y="0"/>
                  </a:moveTo>
                  <a:lnTo>
                    <a:pt x="1" y="0"/>
                  </a:lnTo>
                  <a:cubicBezTo>
                    <a:pt x="43" y="405"/>
                    <a:pt x="54" y="820"/>
                    <a:pt x="43" y="1225"/>
                  </a:cubicBezTo>
                  <a:cubicBezTo>
                    <a:pt x="490" y="1619"/>
                    <a:pt x="970" y="1970"/>
                    <a:pt x="1491" y="2268"/>
                  </a:cubicBezTo>
                  <a:cubicBezTo>
                    <a:pt x="2216" y="2673"/>
                    <a:pt x="3057" y="2844"/>
                    <a:pt x="3887" y="2929"/>
                  </a:cubicBezTo>
                  <a:cubicBezTo>
                    <a:pt x="3312" y="1874"/>
                    <a:pt x="3557" y="0"/>
                    <a:pt x="3557" y="0"/>
                  </a:cubicBezTo>
                  <a:lnTo>
                    <a:pt x="3557" y="0"/>
                  </a:lnTo>
                  <a:lnTo>
                    <a:pt x="1779" y="4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50"/>
            <p:cNvSpPr/>
            <p:nvPr/>
          </p:nvSpPr>
          <p:spPr>
            <a:xfrm>
              <a:off x="1379400" y="3394050"/>
              <a:ext cx="507975" cy="147775"/>
            </a:xfrm>
            <a:custGeom>
              <a:avLst/>
              <a:gdLst/>
              <a:ahLst/>
              <a:cxnLst/>
              <a:rect l="l" t="t" r="r" b="b"/>
              <a:pathLst>
                <a:path w="20319" h="5911" extrusionOk="0">
                  <a:moveTo>
                    <a:pt x="17230" y="0"/>
                  </a:moveTo>
                  <a:cubicBezTo>
                    <a:pt x="15494" y="1193"/>
                    <a:pt x="12949" y="1938"/>
                    <a:pt x="10106" y="1938"/>
                  </a:cubicBezTo>
                  <a:cubicBezTo>
                    <a:pt x="7295" y="1938"/>
                    <a:pt x="4771" y="1204"/>
                    <a:pt x="3035" y="32"/>
                  </a:cubicBezTo>
                  <a:cubicBezTo>
                    <a:pt x="2120" y="533"/>
                    <a:pt x="1363" y="1140"/>
                    <a:pt x="1097" y="1875"/>
                  </a:cubicBezTo>
                  <a:cubicBezTo>
                    <a:pt x="607" y="3184"/>
                    <a:pt x="245" y="4537"/>
                    <a:pt x="0" y="5910"/>
                  </a:cubicBezTo>
                  <a:lnTo>
                    <a:pt x="20318" y="5910"/>
                  </a:lnTo>
                  <a:cubicBezTo>
                    <a:pt x="20073" y="4537"/>
                    <a:pt x="19711" y="3184"/>
                    <a:pt x="19232" y="1875"/>
                  </a:cubicBezTo>
                  <a:cubicBezTo>
                    <a:pt x="18945" y="1119"/>
                    <a:pt x="18167" y="512"/>
                    <a:pt x="172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50"/>
            <p:cNvSpPr/>
            <p:nvPr/>
          </p:nvSpPr>
          <p:spPr>
            <a:xfrm>
              <a:off x="1431300" y="3394050"/>
              <a:ext cx="403625" cy="61775"/>
            </a:xfrm>
            <a:custGeom>
              <a:avLst/>
              <a:gdLst/>
              <a:ahLst/>
              <a:cxnLst/>
              <a:rect l="l" t="t" r="r" b="b"/>
              <a:pathLst>
                <a:path w="16145" h="2471" extrusionOk="0">
                  <a:moveTo>
                    <a:pt x="15154" y="0"/>
                  </a:moveTo>
                  <a:cubicBezTo>
                    <a:pt x="13408" y="1193"/>
                    <a:pt x="10863" y="1938"/>
                    <a:pt x="8030" y="1938"/>
                  </a:cubicBezTo>
                  <a:cubicBezTo>
                    <a:pt x="5219" y="1938"/>
                    <a:pt x="2695" y="1204"/>
                    <a:pt x="949" y="32"/>
                  </a:cubicBezTo>
                  <a:cubicBezTo>
                    <a:pt x="619" y="213"/>
                    <a:pt x="299" y="426"/>
                    <a:pt x="1" y="650"/>
                  </a:cubicBezTo>
                  <a:cubicBezTo>
                    <a:pt x="2014" y="1768"/>
                    <a:pt x="4878" y="2471"/>
                    <a:pt x="8062" y="2471"/>
                  </a:cubicBezTo>
                  <a:cubicBezTo>
                    <a:pt x="11257" y="2471"/>
                    <a:pt x="14132" y="1768"/>
                    <a:pt x="16145" y="639"/>
                  </a:cubicBezTo>
                  <a:cubicBezTo>
                    <a:pt x="15836" y="405"/>
                    <a:pt x="15495" y="192"/>
                    <a:pt x="1515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50"/>
            <p:cNvSpPr/>
            <p:nvPr/>
          </p:nvSpPr>
          <p:spPr>
            <a:xfrm>
              <a:off x="1702600" y="3142675"/>
              <a:ext cx="52450" cy="59825"/>
            </a:xfrm>
            <a:custGeom>
              <a:avLst/>
              <a:gdLst/>
              <a:ahLst/>
              <a:cxnLst/>
              <a:rect l="l" t="t" r="r" b="b"/>
              <a:pathLst>
                <a:path w="2098" h="2393" extrusionOk="0">
                  <a:moveTo>
                    <a:pt x="1099" y="1"/>
                  </a:moveTo>
                  <a:cubicBezTo>
                    <a:pt x="857" y="1"/>
                    <a:pt x="490" y="110"/>
                    <a:pt x="298" y="706"/>
                  </a:cubicBezTo>
                  <a:cubicBezTo>
                    <a:pt x="0" y="1600"/>
                    <a:pt x="277" y="2293"/>
                    <a:pt x="799" y="2367"/>
                  </a:cubicBezTo>
                  <a:cubicBezTo>
                    <a:pt x="858" y="2384"/>
                    <a:pt x="917" y="2393"/>
                    <a:pt x="976" y="2393"/>
                  </a:cubicBezTo>
                  <a:cubicBezTo>
                    <a:pt x="1430" y="2393"/>
                    <a:pt x="1868" y="1898"/>
                    <a:pt x="1981" y="1079"/>
                  </a:cubicBezTo>
                  <a:cubicBezTo>
                    <a:pt x="2098" y="152"/>
                    <a:pt x="1395" y="56"/>
                    <a:pt x="1331" y="35"/>
                  </a:cubicBezTo>
                  <a:cubicBezTo>
                    <a:pt x="1310" y="28"/>
                    <a:pt x="1220" y="1"/>
                    <a:pt x="1099" y="1"/>
                  </a:cubicBezTo>
                  <a:close/>
                </a:path>
              </a:pathLst>
            </a:custGeom>
            <a:solidFill>
              <a:srgbClr val="F9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50"/>
            <p:cNvSpPr/>
            <p:nvPr/>
          </p:nvSpPr>
          <p:spPr>
            <a:xfrm>
              <a:off x="1525275" y="3140475"/>
              <a:ext cx="52475" cy="59900"/>
            </a:xfrm>
            <a:custGeom>
              <a:avLst/>
              <a:gdLst/>
              <a:ahLst/>
              <a:cxnLst/>
              <a:rect l="l" t="t" r="r" b="b"/>
              <a:pathLst>
                <a:path w="2099" h="2396" extrusionOk="0">
                  <a:moveTo>
                    <a:pt x="1021" y="1"/>
                  </a:moveTo>
                  <a:cubicBezTo>
                    <a:pt x="895" y="1"/>
                    <a:pt x="800" y="31"/>
                    <a:pt x="778" y="38"/>
                  </a:cubicBezTo>
                  <a:cubicBezTo>
                    <a:pt x="714" y="59"/>
                    <a:pt x="1" y="144"/>
                    <a:pt x="129" y="1081"/>
                  </a:cubicBezTo>
                  <a:cubicBezTo>
                    <a:pt x="232" y="1901"/>
                    <a:pt x="669" y="2395"/>
                    <a:pt x="1123" y="2395"/>
                  </a:cubicBezTo>
                  <a:cubicBezTo>
                    <a:pt x="1182" y="2395"/>
                    <a:pt x="1241" y="2387"/>
                    <a:pt x="1300" y="2370"/>
                  </a:cubicBezTo>
                  <a:cubicBezTo>
                    <a:pt x="1822" y="2285"/>
                    <a:pt x="2099" y="1603"/>
                    <a:pt x="1811" y="698"/>
                  </a:cubicBezTo>
                  <a:cubicBezTo>
                    <a:pt x="1622" y="110"/>
                    <a:pt x="1263" y="1"/>
                    <a:pt x="1021" y="1"/>
                  </a:cubicBezTo>
                  <a:close/>
                </a:path>
              </a:pathLst>
            </a:custGeom>
            <a:solidFill>
              <a:srgbClr val="F9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50"/>
            <p:cNvSpPr/>
            <p:nvPr/>
          </p:nvSpPr>
          <p:spPr>
            <a:xfrm>
              <a:off x="1539125" y="3033275"/>
              <a:ext cx="197850" cy="251000"/>
            </a:xfrm>
            <a:custGeom>
              <a:avLst/>
              <a:gdLst/>
              <a:ahLst/>
              <a:cxnLst/>
              <a:rect l="l" t="t" r="r" b="b"/>
              <a:pathLst>
                <a:path w="7914" h="10040" extrusionOk="0">
                  <a:moveTo>
                    <a:pt x="3696" y="0"/>
                  </a:moveTo>
                  <a:cubicBezTo>
                    <a:pt x="2890" y="0"/>
                    <a:pt x="654" y="309"/>
                    <a:pt x="352" y="3676"/>
                  </a:cubicBezTo>
                  <a:cubicBezTo>
                    <a:pt x="0" y="7497"/>
                    <a:pt x="1642" y="10040"/>
                    <a:pt x="3779" y="10040"/>
                  </a:cubicBezTo>
                  <a:cubicBezTo>
                    <a:pt x="3840" y="10040"/>
                    <a:pt x="3901" y="10038"/>
                    <a:pt x="3962" y="10034"/>
                  </a:cubicBezTo>
                  <a:cubicBezTo>
                    <a:pt x="4023" y="10038"/>
                    <a:pt x="4084" y="10040"/>
                    <a:pt x="4144" y="10040"/>
                  </a:cubicBezTo>
                  <a:cubicBezTo>
                    <a:pt x="6272" y="10040"/>
                    <a:pt x="7914" y="7497"/>
                    <a:pt x="7572" y="3676"/>
                  </a:cubicBezTo>
                  <a:cubicBezTo>
                    <a:pt x="7261" y="309"/>
                    <a:pt x="5024" y="0"/>
                    <a:pt x="4224" y="0"/>
                  </a:cubicBezTo>
                  <a:cubicBezTo>
                    <a:pt x="4093" y="0"/>
                    <a:pt x="4001" y="9"/>
                    <a:pt x="3962" y="13"/>
                  </a:cubicBezTo>
                  <a:cubicBezTo>
                    <a:pt x="3922" y="9"/>
                    <a:pt x="3828" y="0"/>
                    <a:pt x="3696" y="0"/>
                  </a:cubicBezTo>
                  <a:close/>
                </a:path>
              </a:pathLst>
            </a:custGeom>
            <a:solidFill>
              <a:srgbClr val="FCE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50"/>
            <p:cNvSpPr/>
            <p:nvPr/>
          </p:nvSpPr>
          <p:spPr>
            <a:xfrm>
              <a:off x="1631250" y="3158450"/>
              <a:ext cx="15725" cy="49525"/>
            </a:xfrm>
            <a:custGeom>
              <a:avLst/>
              <a:gdLst/>
              <a:ahLst/>
              <a:cxnLst/>
              <a:rect l="l" t="t" r="r" b="b"/>
              <a:pathLst>
                <a:path w="629" h="1981" extrusionOk="0">
                  <a:moveTo>
                    <a:pt x="277" y="0"/>
                  </a:moveTo>
                  <a:cubicBezTo>
                    <a:pt x="266" y="267"/>
                    <a:pt x="277" y="533"/>
                    <a:pt x="309" y="788"/>
                  </a:cubicBezTo>
                  <a:cubicBezTo>
                    <a:pt x="320" y="927"/>
                    <a:pt x="341" y="1055"/>
                    <a:pt x="362" y="1182"/>
                  </a:cubicBezTo>
                  <a:cubicBezTo>
                    <a:pt x="391" y="1296"/>
                    <a:pt x="411" y="1409"/>
                    <a:pt x="437" y="1522"/>
                  </a:cubicBezTo>
                  <a:lnTo>
                    <a:pt x="437" y="1522"/>
                  </a:lnTo>
                  <a:cubicBezTo>
                    <a:pt x="409" y="1550"/>
                    <a:pt x="380" y="1576"/>
                    <a:pt x="352" y="1598"/>
                  </a:cubicBezTo>
                  <a:cubicBezTo>
                    <a:pt x="309" y="1640"/>
                    <a:pt x="266" y="1683"/>
                    <a:pt x="234" y="1725"/>
                  </a:cubicBezTo>
                  <a:cubicBezTo>
                    <a:pt x="149" y="1800"/>
                    <a:pt x="75" y="1885"/>
                    <a:pt x="0" y="1981"/>
                  </a:cubicBezTo>
                  <a:cubicBezTo>
                    <a:pt x="107" y="1928"/>
                    <a:pt x="203" y="1874"/>
                    <a:pt x="298" y="1811"/>
                  </a:cubicBezTo>
                  <a:cubicBezTo>
                    <a:pt x="352" y="1779"/>
                    <a:pt x="394" y="1747"/>
                    <a:pt x="447" y="1715"/>
                  </a:cubicBezTo>
                  <a:cubicBezTo>
                    <a:pt x="490" y="1683"/>
                    <a:pt x="543" y="1651"/>
                    <a:pt x="586" y="1619"/>
                  </a:cubicBezTo>
                  <a:lnTo>
                    <a:pt x="628" y="1598"/>
                  </a:lnTo>
                  <a:lnTo>
                    <a:pt x="628" y="1534"/>
                  </a:lnTo>
                  <a:cubicBezTo>
                    <a:pt x="607" y="1406"/>
                    <a:pt x="597" y="1278"/>
                    <a:pt x="575" y="1150"/>
                  </a:cubicBezTo>
                  <a:cubicBezTo>
                    <a:pt x="554" y="1023"/>
                    <a:pt x="522" y="895"/>
                    <a:pt x="501" y="756"/>
                  </a:cubicBezTo>
                  <a:cubicBezTo>
                    <a:pt x="447" y="501"/>
                    <a:pt x="373" y="245"/>
                    <a:pt x="277" y="0"/>
                  </a:cubicBezTo>
                  <a:close/>
                </a:path>
              </a:pathLst>
            </a:custGeom>
            <a:solidFill>
              <a:srgbClr val="F9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50"/>
            <p:cNvSpPr/>
            <p:nvPr/>
          </p:nvSpPr>
          <p:spPr>
            <a:xfrm>
              <a:off x="1610750" y="3227125"/>
              <a:ext cx="57250" cy="12600"/>
            </a:xfrm>
            <a:custGeom>
              <a:avLst/>
              <a:gdLst/>
              <a:ahLst/>
              <a:cxnLst/>
              <a:rect l="l" t="t" r="r" b="b"/>
              <a:pathLst>
                <a:path w="2290" h="504" extrusionOk="0">
                  <a:moveTo>
                    <a:pt x="2290" y="1"/>
                  </a:moveTo>
                  <a:cubicBezTo>
                    <a:pt x="1938" y="203"/>
                    <a:pt x="1555" y="320"/>
                    <a:pt x="1161" y="363"/>
                  </a:cubicBezTo>
                  <a:cubicBezTo>
                    <a:pt x="1100" y="368"/>
                    <a:pt x="1039" y="370"/>
                    <a:pt x="978" y="370"/>
                  </a:cubicBezTo>
                  <a:cubicBezTo>
                    <a:pt x="638" y="370"/>
                    <a:pt x="308" y="294"/>
                    <a:pt x="0" y="150"/>
                  </a:cubicBezTo>
                  <a:lnTo>
                    <a:pt x="0" y="150"/>
                  </a:lnTo>
                  <a:cubicBezTo>
                    <a:pt x="160" y="278"/>
                    <a:pt x="341" y="373"/>
                    <a:pt x="543" y="427"/>
                  </a:cubicBezTo>
                  <a:cubicBezTo>
                    <a:pt x="713" y="480"/>
                    <a:pt x="890" y="504"/>
                    <a:pt x="1068" y="504"/>
                  </a:cubicBezTo>
                  <a:cubicBezTo>
                    <a:pt x="1102" y="504"/>
                    <a:pt x="1137" y="503"/>
                    <a:pt x="1172" y="501"/>
                  </a:cubicBezTo>
                  <a:cubicBezTo>
                    <a:pt x="1587" y="459"/>
                    <a:pt x="1981" y="288"/>
                    <a:pt x="2290" y="1"/>
                  </a:cubicBezTo>
                  <a:close/>
                </a:path>
              </a:pathLst>
            </a:custGeom>
            <a:solidFill>
              <a:srgbClr val="F9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50"/>
            <p:cNvSpPr/>
            <p:nvPr/>
          </p:nvSpPr>
          <p:spPr>
            <a:xfrm>
              <a:off x="1672250" y="3146725"/>
              <a:ext cx="12000" cy="26650"/>
            </a:xfrm>
            <a:custGeom>
              <a:avLst/>
              <a:gdLst/>
              <a:ahLst/>
              <a:cxnLst/>
              <a:rect l="l" t="t" r="r" b="b"/>
              <a:pathLst>
                <a:path w="480" h="1066" extrusionOk="0">
                  <a:moveTo>
                    <a:pt x="245" y="1"/>
                  </a:moveTo>
                  <a:cubicBezTo>
                    <a:pt x="107" y="1"/>
                    <a:pt x="0" y="235"/>
                    <a:pt x="0" y="533"/>
                  </a:cubicBezTo>
                  <a:cubicBezTo>
                    <a:pt x="0" y="821"/>
                    <a:pt x="107" y="1066"/>
                    <a:pt x="245" y="1066"/>
                  </a:cubicBezTo>
                  <a:cubicBezTo>
                    <a:pt x="373" y="1066"/>
                    <a:pt x="479" y="821"/>
                    <a:pt x="479" y="533"/>
                  </a:cubicBezTo>
                  <a:cubicBezTo>
                    <a:pt x="479" y="235"/>
                    <a:pt x="373" y="1"/>
                    <a:pt x="245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50"/>
            <p:cNvSpPr/>
            <p:nvPr/>
          </p:nvSpPr>
          <p:spPr>
            <a:xfrm>
              <a:off x="1588125" y="3146725"/>
              <a:ext cx="12250" cy="26650"/>
            </a:xfrm>
            <a:custGeom>
              <a:avLst/>
              <a:gdLst/>
              <a:ahLst/>
              <a:cxnLst/>
              <a:rect l="l" t="t" r="r" b="b"/>
              <a:pathLst>
                <a:path w="490" h="1066" extrusionOk="0">
                  <a:moveTo>
                    <a:pt x="245" y="1"/>
                  </a:moveTo>
                  <a:cubicBezTo>
                    <a:pt x="117" y="1"/>
                    <a:pt x="0" y="235"/>
                    <a:pt x="0" y="533"/>
                  </a:cubicBezTo>
                  <a:cubicBezTo>
                    <a:pt x="0" y="821"/>
                    <a:pt x="117" y="1066"/>
                    <a:pt x="245" y="1066"/>
                  </a:cubicBezTo>
                  <a:cubicBezTo>
                    <a:pt x="383" y="1066"/>
                    <a:pt x="490" y="821"/>
                    <a:pt x="490" y="533"/>
                  </a:cubicBezTo>
                  <a:cubicBezTo>
                    <a:pt x="490" y="235"/>
                    <a:pt x="383" y="1"/>
                    <a:pt x="245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50"/>
            <p:cNvSpPr/>
            <p:nvPr/>
          </p:nvSpPr>
          <p:spPr>
            <a:xfrm>
              <a:off x="1656800" y="3122650"/>
              <a:ext cx="42625" cy="15600"/>
            </a:xfrm>
            <a:custGeom>
              <a:avLst/>
              <a:gdLst/>
              <a:ahLst/>
              <a:cxnLst/>
              <a:rect l="l" t="t" r="r" b="b"/>
              <a:pathLst>
                <a:path w="1705" h="624" extrusionOk="0">
                  <a:moveTo>
                    <a:pt x="779" y="0"/>
                  </a:moveTo>
                  <a:cubicBezTo>
                    <a:pt x="620" y="0"/>
                    <a:pt x="464" y="46"/>
                    <a:pt x="331" y="144"/>
                  </a:cubicBezTo>
                  <a:cubicBezTo>
                    <a:pt x="256" y="197"/>
                    <a:pt x="192" y="250"/>
                    <a:pt x="128" y="325"/>
                  </a:cubicBezTo>
                  <a:cubicBezTo>
                    <a:pt x="75" y="389"/>
                    <a:pt x="32" y="474"/>
                    <a:pt x="0" y="548"/>
                  </a:cubicBezTo>
                  <a:cubicBezTo>
                    <a:pt x="86" y="517"/>
                    <a:pt x="150" y="463"/>
                    <a:pt x="224" y="431"/>
                  </a:cubicBezTo>
                  <a:cubicBezTo>
                    <a:pt x="288" y="399"/>
                    <a:pt x="363" y="367"/>
                    <a:pt x="437" y="336"/>
                  </a:cubicBezTo>
                  <a:cubicBezTo>
                    <a:pt x="543" y="300"/>
                    <a:pt x="656" y="280"/>
                    <a:pt x="777" y="280"/>
                  </a:cubicBezTo>
                  <a:cubicBezTo>
                    <a:pt x="802" y="280"/>
                    <a:pt x="827" y="280"/>
                    <a:pt x="852" y="282"/>
                  </a:cubicBezTo>
                  <a:cubicBezTo>
                    <a:pt x="991" y="304"/>
                    <a:pt x="1129" y="336"/>
                    <a:pt x="1268" y="399"/>
                  </a:cubicBezTo>
                  <a:cubicBezTo>
                    <a:pt x="1417" y="463"/>
                    <a:pt x="1566" y="538"/>
                    <a:pt x="1704" y="623"/>
                  </a:cubicBezTo>
                  <a:cubicBezTo>
                    <a:pt x="1630" y="453"/>
                    <a:pt x="1523" y="314"/>
                    <a:pt x="1385" y="208"/>
                  </a:cubicBezTo>
                  <a:cubicBezTo>
                    <a:pt x="1236" y="91"/>
                    <a:pt x="1055" y="16"/>
                    <a:pt x="874" y="5"/>
                  </a:cubicBezTo>
                  <a:cubicBezTo>
                    <a:pt x="842" y="2"/>
                    <a:pt x="811" y="0"/>
                    <a:pt x="779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50"/>
            <p:cNvSpPr/>
            <p:nvPr/>
          </p:nvSpPr>
          <p:spPr>
            <a:xfrm>
              <a:off x="1572150" y="3122650"/>
              <a:ext cx="42600" cy="15600"/>
            </a:xfrm>
            <a:custGeom>
              <a:avLst/>
              <a:gdLst/>
              <a:ahLst/>
              <a:cxnLst/>
              <a:rect l="l" t="t" r="r" b="b"/>
              <a:pathLst>
                <a:path w="1704" h="624" extrusionOk="0">
                  <a:moveTo>
                    <a:pt x="783" y="0"/>
                  </a:moveTo>
                  <a:cubicBezTo>
                    <a:pt x="630" y="0"/>
                    <a:pt x="474" y="46"/>
                    <a:pt x="341" y="144"/>
                  </a:cubicBezTo>
                  <a:cubicBezTo>
                    <a:pt x="266" y="197"/>
                    <a:pt x="192" y="250"/>
                    <a:pt x="139" y="325"/>
                  </a:cubicBezTo>
                  <a:cubicBezTo>
                    <a:pt x="85" y="389"/>
                    <a:pt x="43" y="474"/>
                    <a:pt x="0" y="548"/>
                  </a:cubicBezTo>
                  <a:cubicBezTo>
                    <a:pt x="96" y="517"/>
                    <a:pt x="160" y="463"/>
                    <a:pt x="224" y="431"/>
                  </a:cubicBezTo>
                  <a:cubicBezTo>
                    <a:pt x="298" y="399"/>
                    <a:pt x="373" y="367"/>
                    <a:pt x="437" y="336"/>
                  </a:cubicBezTo>
                  <a:cubicBezTo>
                    <a:pt x="551" y="300"/>
                    <a:pt x="666" y="280"/>
                    <a:pt x="781" y="280"/>
                  </a:cubicBezTo>
                  <a:cubicBezTo>
                    <a:pt x="805" y="280"/>
                    <a:pt x="828" y="280"/>
                    <a:pt x="852" y="282"/>
                  </a:cubicBezTo>
                  <a:cubicBezTo>
                    <a:pt x="1001" y="304"/>
                    <a:pt x="1140" y="336"/>
                    <a:pt x="1278" y="399"/>
                  </a:cubicBezTo>
                  <a:cubicBezTo>
                    <a:pt x="1416" y="463"/>
                    <a:pt x="1566" y="538"/>
                    <a:pt x="1704" y="623"/>
                  </a:cubicBezTo>
                  <a:cubicBezTo>
                    <a:pt x="1640" y="453"/>
                    <a:pt x="1534" y="314"/>
                    <a:pt x="1385" y="208"/>
                  </a:cubicBezTo>
                  <a:cubicBezTo>
                    <a:pt x="1246" y="91"/>
                    <a:pt x="1065" y="16"/>
                    <a:pt x="873" y="5"/>
                  </a:cubicBezTo>
                  <a:cubicBezTo>
                    <a:pt x="844" y="2"/>
                    <a:pt x="814" y="0"/>
                    <a:pt x="783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50"/>
            <p:cNvSpPr/>
            <p:nvPr/>
          </p:nvSpPr>
          <p:spPr>
            <a:xfrm>
              <a:off x="1546050" y="3049300"/>
              <a:ext cx="37025" cy="128600"/>
            </a:xfrm>
            <a:custGeom>
              <a:avLst/>
              <a:gdLst/>
              <a:ahLst/>
              <a:cxnLst/>
              <a:rect l="l" t="t" r="r" b="b"/>
              <a:pathLst>
                <a:path w="1481" h="5144" extrusionOk="0">
                  <a:moveTo>
                    <a:pt x="1481" y="0"/>
                  </a:moveTo>
                  <a:cubicBezTo>
                    <a:pt x="810" y="512"/>
                    <a:pt x="214" y="1417"/>
                    <a:pt x="75" y="3035"/>
                  </a:cubicBezTo>
                  <a:cubicBezTo>
                    <a:pt x="1" y="3738"/>
                    <a:pt x="11" y="4441"/>
                    <a:pt x="86" y="5144"/>
                  </a:cubicBezTo>
                  <a:lnTo>
                    <a:pt x="309" y="5027"/>
                  </a:lnTo>
                  <a:lnTo>
                    <a:pt x="544" y="3014"/>
                  </a:lnTo>
                  <a:lnTo>
                    <a:pt x="895" y="2599"/>
                  </a:lnTo>
                  <a:lnTo>
                    <a:pt x="1481" y="0"/>
                  </a:lnTo>
                  <a:close/>
                </a:path>
              </a:pathLst>
            </a:custGeom>
            <a:solidFill>
              <a:srgbClr val="F39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50"/>
            <p:cNvSpPr/>
            <p:nvPr/>
          </p:nvSpPr>
          <p:spPr>
            <a:xfrm>
              <a:off x="1691950" y="3048500"/>
              <a:ext cx="38075" cy="129925"/>
            </a:xfrm>
            <a:custGeom>
              <a:avLst/>
              <a:gdLst/>
              <a:ahLst/>
              <a:cxnLst/>
              <a:rect l="l" t="t" r="r" b="b"/>
              <a:pathLst>
                <a:path w="1523" h="5197" extrusionOk="0">
                  <a:moveTo>
                    <a:pt x="0" y="0"/>
                  </a:moveTo>
                  <a:lnTo>
                    <a:pt x="245" y="2471"/>
                  </a:lnTo>
                  <a:lnTo>
                    <a:pt x="948" y="3046"/>
                  </a:lnTo>
                  <a:lnTo>
                    <a:pt x="1171" y="5059"/>
                  </a:lnTo>
                  <a:lnTo>
                    <a:pt x="1438" y="5197"/>
                  </a:lnTo>
                  <a:cubicBezTo>
                    <a:pt x="1523" y="4494"/>
                    <a:pt x="1523" y="3770"/>
                    <a:pt x="1459" y="3067"/>
                  </a:cubicBezTo>
                  <a:cubicBezTo>
                    <a:pt x="1310" y="1417"/>
                    <a:pt x="692" y="501"/>
                    <a:pt x="0" y="0"/>
                  </a:cubicBezTo>
                  <a:close/>
                </a:path>
              </a:pathLst>
            </a:custGeom>
            <a:solidFill>
              <a:srgbClr val="F39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50"/>
            <p:cNvSpPr/>
            <p:nvPr/>
          </p:nvSpPr>
          <p:spPr>
            <a:xfrm>
              <a:off x="1489875" y="2955850"/>
              <a:ext cx="222700" cy="162425"/>
            </a:xfrm>
            <a:custGeom>
              <a:avLst/>
              <a:gdLst/>
              <a:ahLst/>
              <a:cxnLst/>
              <a:rect l="l" t="t" r="r" b="b"/>
              <a:pathLst>
                <a:path w="8908" h="6497" extrusionOk="0">
                  <a:moveTo>
                    <a:pt x="1279" y="1"/>
                  </a:moveTo>
                  <a:cubicBezTo>
                    <a:pt x="1" y="2886"/>
                    <a:pt x="2333" y="3685"/>
                    <a:pt x="2333" y="3685"/>
                  </a:cubicBezTo>
                  <a:cubicBezTo>
                    <a:pt x="2300" y="3689"/>
                    <a:pt x="2267" y="3691"/>
                    <a:pt x="2234" y="3691"/>
                  </a:cubicBezTo>
                  <a:cubicBezTo>
                    <a:pt x="1458" y="3691"/>
                    <a:pt x="576" y="2652"/>
                    <a:pt x="576" y="2652"/>
                  </a:cubicBezTo>
                  <a:lnTo>
                    <a:pt x="576" y="2652"/>
                  </a:lnTo>
                  <a:cubicBezTo>
                    <a:pt x="512" y="5027"/>
                    <a:pt x="2397" y="5346"/>
                    <a:pt x="2397" y="5346"/>
                  </a:cubicBezTo>
                  <a:lnTo>
                    <a:pt x="1087" y="5410"/>
                  </a:lnTo>
                  <a:cubicBezTo>
                    <a:pt x="1790" y="5741"/>
                    <a:pt x="2495" y="5862"/>
                    <a:pt x="3150" y="5862"/>
                  </a:cubicBezTo>
                  <a:cubicBezTo>
                    <a:pt x="4726" y="5862"/>
                    <a:pt x="6018" y="5159"/>
                    <a:pt x="6329" y="4975"/>
                  </a:cubicBezTo>
                  <a:lnTo>
                    <a:pt x="6329" y="4975"/>
                  </a:lnTo>
                  <a:lnTo>
                    <a:pt x="4100" y="6337"/>
                  </a:lnTo>
                  <a:cubicBezTo>
                    <a:pt x="7167" y="6273"/>
                    <a:pt x="7753" y="4580"/>
                    <a:pt x="7753" y="4580"/>
                  </a:cubicBezTo>
                  <a:lnTo>
                    <a:pt x="7753" y="4580"/>
                  </a:lnTo>
                  <a:cubicBezTo>
                    <a:pt x="7849" y="5762"/>
                    <a:pt x="5762" y="6496"/>
                    <a:pt x="5762" y="6496"/>
                  </a:cubicBezTo>
                  <a:cubicBezTo>
                    <a:pt x="7465" y="6241"/>
                    <a:pt x="8328" y="5538"/>
                    <a:pt x="8648" y="4132"/>
                  </a:cubicBezTo>
                  <a:cubicBezTo>
                    <a:pt x="8907" y="2980"/>
                    <a:pt x="7836" y="1307"/>
                    <a:pt x="6218" y="1307"/>
                  </a:cubicBezTo>
                  <a:cubicBezTo>
                    <a:pt x="5846" y="1307"/>
                    <a:pt x="5446" y="1395"/>
                    <a:pt x="5027" y="1598"/>
                  </a:cubicBezTo>
                  <a:cubicBezTo>
                    <a:pt x="4499" y="1854"/>
                    <a:pt x="4066" y="1952"/>
                    <a:pt x="3714" y="1952"/>
                  </a:cubicBezTo>
                  <a:cubicBezTo>
                    <a:pt x="2573" y="1952"/>
                    <a:pt x="2269" y="927"/>
                    <a:pt x="2269" y="927"/>
                  </a:cubicBezTo>
                  <a:lnTo>
                    <a:pt x="2269" y="927"/>
                  </a:lnTo>
                  <a:cubicBezTo>
                    <a:pt x="2120" y="2237"/>
                    <a:pt x="3717" y="2301"/>
                    <a:pt x="3717" y="2301"/>
                  </a:cubicBezTo>
                  <a:cubicBezTo>
                    <a:pt x="3470" y="2369"/>
                    <a:pt x="3247" y="2399"/>
                    <a:pt x="3048" y="2399"/>
                  </a:cubicBezTo>
                  <a:cubicBezTo>
                    <a:pt x="1279" y="2399"/>
                    <a:pt x="1279" y="1"/>
                    <a:pt x="12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50"/>
            <p:cNvSpPr/>
            <p:nvPr/>
          </p:nvSpPr>
          <p:spPr>
            <a:xfrm>
              <a:off x="1542325" y="2993925"/>
              <a:ext cx="168800" cy="124350"/>
            </a:xfrm>
            <a:custGeom>
              <a:avLst/>
              <a:gdLst/>
              <a:ahLst/>
              <a:cxnLst/>
              <a:rect l="l" t="t" r="r" b="b"/>
              <a:pathLst>
                <a:path w="6752" h="4974" extrusionOk="0">
                  <a:moveTo>
                    <a:pt x="5080" y="0"/>
                  </a:moveTo>
                  <a:cubicBezTo>
                    <a:pt x="4984" y="2098"/>
                    <a:pt x="3227" y="3834"/>
                    <a:pt x="1055" y="4143"/>
                  </a:cubicBezTo>
                  <a:cubicBezTo>
                    <a:pt x="703" y="4196"/>
                    <a:pt x="352" y="4217"/>
                    <a:pt x="0" y="4228"/>
                  </a:cubicBezTo>
                  <a:cubicBezTo>
                    <a:pt x="362" y="4306"/>
                    <a:pt x="716" y="4339"/>
                    <a:pt x="1057" y="4339"/>
                  </a:cubicBezTo>
                  <a:cubicBezTo>
                    <a:pt x="2628" y="4339"/>
                    <a:pt x="3913" y="3643"/>
                    <a:pt x="4228" y="3451"/>
                  </a:cubicBezTo>
                  <a:lnTo>
                    <a:pt x="4228" y="3451"/>
                  </a:lnTo>
                  <a:lnTo>
                    <a:pt x="2002" y="4814"/>
                  </a:lnTo>
                  <a:cubicBezTo>
                    <a:pt x="5069" y="4750"/>
                    <a:pt x="5644" y="3057"/>
                    <a:pt x="5644" y="3057"/>
                  </a:cubicBezTo>
                  <a:lnTo>
                    <a:pt x="5644" y="3057"/>
                  </a:lnTo>
                  <a:cubicBezTo>
                    <a:pt x="5751" y="4239"/>
                    <a:pt x="3664" y="4973"/>
                    <a:pt x="3664" y="4973"/>
                  </a:cubicBezTo>
                  <a:cubicBezTo>
                    <a:pt x="5357" y="4718"/>
                    <a:pt x="6230" y="4015"/>
                    <a:pt x="6550" y="2609"/>
                  </a:cubicBezTo>
                  <a:cubicBezTo>
                    <a:pt x="6752" y="1704"/>
                    <a:pt x="6134" y="490"/>
                    <a:pt x="5080" y="0"/>
                  </a:cubicBezTo>
                  <a:close/>
                </a:path>
              </a:pathLst>
            </a:custGeom>
            <a:solidFill>
              <a:srgbClr val="C44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45" name="Google Shape;2745;p50"/>
          <p:cNvGrpSpPr/>
          <p:nvPr/>
        </p:nvGrpSpPr>
        <p:grpSpPr>
          <a:xfrm>
            <a:off x="4194720" y="3823666"/>
            <a:ext cx="688086" cy="786406"/>
            <a:chOff x="6296225" y="2180550"/>
            <a:chExt cx="508225" cy="589775"/>
          </a:xfrm>
        </p:grpSpPr>
        <p:sp>
          <p:nvSpPr>
            <p:cNvPr id="2746" name="Google Shape;2746;p50"/>
            <p:cNvSpPr/>
            <p:nvPr/>
          </p:nvSpPr>
          <p:spPr>
            <a:xfrm>
              <a:off x="6296225" y="2490775"/>
              <a:ext cx="504500" cy="279550"/>
            </a:xfrm>
            <a:custGeom>
              <a:avLst/>
              <a:gdLst/>
              <a:ahLst/>
              <a:cxnLst/>
              <a:rect l="l" t="t" r="r" b="b"/>
              <a:pathLst>
                <a:path w="20180" h="11182" extrusionOk="0">
                  <a:moveTo>
                    <a:pt x="8306" y="0"/>
                  </a:moveTo>
                  <a:lnTo>
                    <a:pt x="8306" y="0"/>
                  </a:lnTo>
                  <a:cubicBezTo>
                    <a:pt x="8306" y="1"/>
                    <a:pt x="8658" y="2631"/>
                    <a:pt x="7571" y="3419"/>
                  </a:cubicBezTo>
                  <a:cubicBezTo>
                    <a:pt x="6720" y="4036"/>
                    <a:pt x="1874" y="5048"/>
                    <a:pt x="1086" y="7178"/>
                  </a:cubicBezTo>
                  <a:cubicBezTo>
                    <a:pt x="607" y="8477"/>
                    <a:pt x="245" y="9819"/>
                    <a:pt x="0" y="11182"/>
                  </a:cubicBezTo>
                  <a:lnTo>
                    <a:pt x="20180" y="11182"/>
                  </a:lnTo>
                  <a:cubicBezTo>
                    <a:pt x="19935" y="9819"/>
                    <a:pt x="19573" y="8477"/>
                    <a:pt x="19093" y="7178"/>
                  </a:cubicBezTo>
                  <a:cubicBezTo>
                    <a:pt x="18305" y="5048"/>
                    <a:pt x="13460" y="4036"/>
                    <a:pt x="12608" y="3419"/>
                  </a:cubicBezTo>
                  <a:cubicBezTo>
                    <a:pt x="11522" y="2631"/>
                    <a:pt x="11874" y="1"/>
                    <a:pt x="11874" y="0"/>
                  </a:cubicBezTo>
                  <a:lnTo>
                    <a:pt x="11874" y="0"/>
                  </a:lnTo>
                  <a:lnTo>
                    <a:pt x="10095" y="54"/>
                  </a:lnTo>
                  <a:lnTo>
                    <a:pt x="8306" y="0"/>
                  </a:lnTo>
                  <a:close/>
                </a:path>
              </a:pathLst>
            </a:custGeom>
            <a:solidFill>
              <a:srgbClr val="C44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50"/>
            <p:cNvSpPr/>
            <p:nvPr/>
          </p:nvSpPr>
          <p:spPr>
            <a:xfrm>
              <a:off x="6495625" y="2490775"/>
              <a:ext cx="97450" cy="73225"/>
            </a:xfrm>
            <a:custGeom>
              <a:avLst/>
              <a:gdLst/>
              <a:ahLst/>
              <a:cxnLst/>
              <a:rect l="l" t="t" r="r" b="b"/>
              <a:pathLst>
                <a:path w="3898" h="2929" extrusionOk="0">
                  <a:moveTo>
                    <a:pt x="330" y="0"/>
                  </a:moveTo>
                  <a:cubicBezTo>
                    <a:pt x="330" y="1"/>
                    <a:pt x="575" y="1875"/>
                    <a:pt x="0" y="2929"/>
                  </a:cubicBezTo>
                  <a:cubicBezTo>
                    <a:pt x="841" y="2844"/>
                    <a:pt x="1672" y="2673"/>
                    <a:pt x="2396" y="2269"/>
                  </a:cubicBezTo>
                  <a:cubicBezTo>
                    <a:pt x="2918" y="1970"/>
                    <a:pt x="3408" y="1619"/>
                    <a:pt x="3844" y="1225"/>
                  </a:cubicBezTo>
                  <a:cubicBezTo>
                    <a:pt x="3834" y="820"/>
                    <a:pt x="3844" y="405"/>
                    <a:pt x="3898" y="0"/>
                  </a:cubicBezTo>
                  <a:lnTo>
                    <a:pt x="3898" y="0"/>
                  </a:lnTo>
                  <a:lnTo>
                    <a:pt x="2109" y="43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BA2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50"/>
            <p:cNvSpPr/>
            <p:nvPr/>
          </p:nvSpPr>
          <p:spPr>
            <a:xfrm>
              <a:off x="6296225" y="2576225"/>
              <a:ext cx="508225" cy="194100"/>
            </a:xfrm>
            <a:custGeom>
              <a:avLst/>
              <a:gdLst/>
              <a:ahLst/>
              <a:cxnLst/>
              <a:rect l="l" t="t" r="r" b="b"/>
              <a:pathLst>
                <a:path w="20329" h="7764" extrusionOk="0">
                  <a:moveTo>
                    <a:pt x="12811" y="1"/>
                  </a:moveTo>
                  <a:cubicBezTo>
                    <a:pt x="11912" y="513"/>
                    <a:pt x="10900" y="789"/>
                    <a:pt x="9866" y="789"/>
                  </a:cubicBezTo>
                  <a:cubicBezTo>
                    <a:pt x="9847" y="789"/>
                    <a:pt x="9827" y="789"/>
                    <a:pt x="9808" y="789"/>
                  </a:cubicBezTo>
                  <a:cubicBezTo>
                    <a:pt x="8881" y="789"/>
                    <a:pt x="7976" y="586"/>
                    <a:pt x="7146" y="192"/>
                  </a:cubicBezTo>
                  <a:cubicBezTo>
                    <a:pt x="5644" y="831"/>
                    <a:pt x="1800" y="1843"/>
                    <a:pt x="1097" y="3728"/>
                  </a:cubicBezTo>
                  <a:cubicBezTo>
                    <a:pt x="607" y="5038"/>
                    <a:pt x="245" y="6390"/>
                    <a:pt x="0" y="7764"/>
                  </a:cubicBezTo>
                  <a:lnTo>
                    <a:pt x="20329" y="7764"/>
                  </a:lnTo>
                  <a:cubicBezTo>
                    <a:pt x="20084" y="6390"/>
                    <a:pt x="19722" y="5038"/>
                    <a:pt x="19243" y="3728"/>
                  </a:cubicBezTo>
                  <a:cubicBezTo>
                    <a:pt x="18465" y="1662"/>
                    <a:pt x="13886" y="629"/>
                    <a:pt x="12811" y="1"/>
                  </a:cubicBezTo>
                  <a:close/>
                </a:path>
              </a:pathLst>
            </a:custGeom>
            <a:solidFill>
              <a:srgbClr val="F7B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50"/>
            <p:cNvSpPr/>
            <p:nvPr/>
          </p:nvSpPr>
          <p:spPr>
            <a:xfrm>
              <a:off x="6304725" y="2581550"/>
              <a:ext cx="492000" cy="188775"/>
            </a:xfrm>
            <a:custGeom>
              <a:avLst/>
              <a:gdLst/>
              <a:ahLst/>
              <a:cxnLst/>
              <a:rect l="l" t="t" r="r" b="b"/>
              <a:pathLst>
                <a:path w="19680" h="7551" extrusionOk="0">
                  <a:moveTo>
                    <a:pt x="5634" y="948"/>
                  </a:moveTo>
                  <a:lnTo>
                    <a:pt x="5634" y="2066"/>
                  </a:lnTo>
                  <a:lnTo>
                    <a:pt x="4569" y="2066"/>
                  </a:lnTo>
                  <a:lnTo>
                    <a:pt x="4569" y="948"/>
                  </a:lnTo>
                  <a:close/>
                  <a:moveTo>
                    <a:pt x="6880" y="948"/>
                  </a:moveTo>
                  <a:lnTo>
                    <a:pt x="6880" y="2066"/>
                  </a:lnTo>
                  <a:lnTo>
                    <a:pt x="5815" y="2066"/>
                  </a:lnTo>
                  <a:lnTo>
                    <a:pt x="5815" y="948"/>
                  </a:lnTo>
                  <a:close/>
                  <a:moveTo>
                    <a:pt x="8137" y="948"/>
                  </a:moveTo>
                  <a:lnTo>
                    <a:pt x="8137" y="2066"/>
                  </a:lnTo>
                  <a:lnTo>
                    <a:pt x="7072" y="2066"/>
                  </a:lnTo>
                  <a:lnTo>
                    <a:pt x="7072" y="948"/>
                  </a:lnTo>
                  <a:close/>
                  <a:moveTo>
                    <a:pt x="9383" y="948"/>
                  </a:moveTo>
                  <a:lnTo>
                    <a:pt x="9383" y="2066"/>
                  </a:lnTo>
                  <a:lnTo>
                    <a:pt x="8318" y="2066"/>
                  </a:lnTo>
                  <a:lnTo>
                    <a:pt x="8318" y="948"/>
                  </a:lnTo>
                  <a:close/>
                  <a:moveTo>
                    <a:pt x="10639" y="948"/>
                  </a:moveTo>
                  <a:lnTo>
                    <a:pt x="10639" y="2066"/>
                  </a:lnTo>
                  <a:lnTo>
                    <a:pt x="9574" y="2066"/>
                  </a:lnTo>
                  <a:lnTo>
                    <a:pt x="9574" y="948"/>
                  </a:lnTo>
                  <a:close/>
                  <a:moveTo>
                    <a:pt x="11885" y="948"/>
                  </a:moveTo>
                  <a:lnTo>
                    <a:pt x="11885" y="2066"/>
                  </a:lnTo>
                  <a:lnTo>
                    <a:pt x="10820" y="2066"/>
                  </a:lnTo>
                  <a:lnTo>
                    <a:pt x="10820" y="948"/>
                  </a:lnTo>
                  <a:close/>
                  <a:moveTo>
                    <a:pt x="13131" y="948"/>
                  </a:moveTo>
                  <a:lnTo>
                    <a:pt x="13131" y="2066"/>
                  </a:lnTo>
                  <a:lnTo>
                    <a:pt x="12066" y="2066"/>
                  </a:lnTo>
                  <a:lnTo>
                    <a:pt x="12066" y="948"/>
                  </a:lnTo>
                  <a:close/>
                  <a:moveTo>
                    <a:pt x="14387" y="948"/>
                  </a:moveTo>
                  <a:lnTo>
                    <a:pt x="14387" y="2066"/>
                  </a:lnTo>
                  <a:lnTo>
                    <a:pt x="13323" y="2066"/>
                  </a:lnTo>
                  <a:lnTo>
                    <a:pt x="13323" y="948"/>
                  </a:lnTo>
                  <a:close/>
                  <a:moveTo>
                    <a:pt x="3132" y="2205"/>
                  </a:moveTo>
                  <a:lnTo>
                    <a:pt x="3132" y="3323"/>
                  </a:lnTo>
                  <a:lnTo>
                    <a:pt x="2067" y="3323"/>
                  </a:lnTo>
                  <a:lnTo>
                    <a:pt x="2067" y="2205"/>
                  </a:lnTo>
                  <a:close/>
                  <a:moveTo>
                    <a:pt x="4378" y="2205"/>
                  </a:moveTo>
                  <a:lnTo>
                    <a:pt x="4378" y="3323"/>
                  </a:lnTo>
                  <a:lnTo>
                    <a:pt x="3313" y="3323"/>
                  </a:lnTo>
                  <a:lnTo>
                    <a:pt x="3313" y="2205"/>
                  </a:lnTo>
                  <a:close/>
                  <a:moveTo>
                    <a:pt x="5634" y="2205"/>
                  </a:moveTo>
                  <a:lnTo>
                    <a:pt x="5634" y="3323"/>
                  </a:lnTo>
                  <a:lnTo>
                    <a:pt x="4569" y="3323"/>
                  </a:lnTo>
                  <a:lnTo>
                    <a:pt x="4569" y="2205"/>
                  </a:lnTo>
                  <a:close/>
                  <a:moveTo>
                    <a:pt x="6880" y="2205"/>
                  </a:moveTo>
                  <a:lnTo>
                    <a:pt x="6880" y="3323"/>
                  </a:lnTo>
                  <a:lnTo>
                    <a:pt x="5815" y="3323"/>
                  </a:lnTo>
                  <a:lnTo>
                    <a:pt x="5815" y="2205"/>
                  </a:lnTo>
                  <a:close/>
                  <a:moveTo>
                    <a:pt x="8137" y="2205"/>
                  </a:moveTo>
                  <a:lnTo>
                    <a:pt x="8137" y="3323"/>
                  </a:lnTo>
                  <a:lnTo>
                    <a:pt x="7072" y="3323"/>
                  </a:lnTo>
                  <a:lnTo>
                    <a:pt x="7072" y="2205"/>
                  </a:lnTo>
                  <a:close/>
                  <a:moveTo>
                    <a:pt x="9383" y="2205"/>
                  </a:moveTo>
                  <a:lnTo>
                    <a:pt x="9383" y="3323"/>
                  </a:lnTo>
                  <a:lnTo>
                    <a:pt x="8318" y="3323"/>
                  </a:lnTo>
                  <a:lnTo>
                    <a:pt x="8318" y="2205"/>
                  </a:lnTo>
                  <a:close/>
                  <a:moveTo>
                    <a:pt x="10639" y="2205"/>
                  </a:moveTo>
                  <a:lnTo>
                    <a:pt x="10639" y="3323"/>
                  </a:lnTo>
                  <a:lnTo>
                    <a:pt x="9574" y="3323"/>
                  </a:lnTo>
                  <a:lnTo>
                    <a:pt x="9574" y="2205"/>
                  </a:lnTo>
                  <a:close/>
                  <a:moveTo>
                    <a:pt x="11885" y="2205"/>
                  </a:moveTo>
                  <a:lnTo>
                    <a:pt x="11885" y="3323"/>
                  </a:lnTo>
                  <a:lnTo>
                    <a:pt x="10820" y="3323"/>
                  </a:lnTo>
                  <a:lnTo>
                    <a:pt x="10820" y="2205"/>
                  </a:lnTo>
                  <a:close/>
                  <a:moveTo>
                    <a:pt x="13131" y="2205"/>
                  </a:moveTo>
                  <a:lnTo>
                    <a:pt x="13131" y="3323"/>
                  </a:lnTo>
                  <a:lnTo>
                    <a:pt x="12066" y="3323"/>
                  </a:lnTo>
                  <a:lnTo>
                    <a:pt x="12066" y="2205"/>
                  </a:lnTo>
                  <a:close/>
                  <a:moveTo>
                    <a:pt x="14387" y="2205"/>
                  </a:moveTo>
                  <a:lnTo>
                    <a:pt x="14387" y="3323"/>
                  </a:lnTo>
                  <a:lnTo>
                    <a:pt x="13323" y="3323"/>
                  </a:lnTo>
                  <a:lnTo>
                    <a:pt x="13323" y="2205"/>
                  </a:lnTo>
                  <a:close/>
                  <a:moveTo>
                    <a:pt x="15633" y="2205"/>
                  </a:moveTo>
                  <a:lnTo>
                    <a:pt x="15633" y="3323"/>
                  </a:lnTo>
                  <a:lnTo>
                    <a:pt x="14569" y="3323"/>
                  </a:lnTo>
                  <a:lnTo>
                    <a:pt x="14569" y="2205"/>
                  </a:lnTo>
                  <a:close/>
                  <a:moveTo>
                    <a:pt x="16890" y="2205"/>
                  </a:moveTo>
                  <a:lnTo>
                    <a:pt x="16890" y="3323"/>
                  </a:lnTo>
                  <a:lnTo>
                    <a:pt x="15825" y="3323"/>
                  </a:lnTo>
                  <a:lnTo>
                    <a:pt x="15825" y="2205"/>
                  </a:lnTo>
                  <a:close/>
                  <a:moveTo>
                    <a:pt x="1886" y="3461"/>
                  </a:moveTo>
                  <a:lnTo>
                    <a:pt x="1886" y="4569"/>
                  </a:lnTo>
                  <a:lnTo>
                    <a:pt x="821" y="4569"/>
                  </a:lnTo>
                  <a:lnTo>
                    <a:pt x="821" y="3461"/>
                  </a:lnTo>
                  <a:close/>
                  <a:moveTo>
                    <a:pt x="3132" y="3461"/>
                  </a:moveTo>
                  <a:lnTo>
                    <a:pt x="3132" y="4569"/>
                  </a:lnTo>
                  <a:lnTo>
                    <a:pt x="2067" y="4569"/>
                  </a:lnTo>
                  <a:lnTo>
                    <a:pt x="2067" y="3461"/>
                  </a:lnTo>
                  <a:close/>
                  <a:moveTo>
                    <a:pt x="4378" y="3461"/>
                  </a:moveTo>
                  <a:lnTo>
                    <a:pt x="4378" y="4569"/>
                  </a:lnTo>
                  <a:lnTo>
                    <a:pt x="3313" y="4569"/>
                  </a:lnTo>
                  <a:lnTo>
                    <a:pt x="3313" y="3461"/>
                  </a:lnTo>
                  <a:close/>
                  <a:moveTo>
                    <a:pt x="5634" y="3461"/>
                  </a:moveTo>
                  <a:lnTo>
                    <a:pt x="5634" y="4569"/>
                  </a:lnTo>
                  <a:lnTo>
                    <a:pt x="4569" y="4569"/>
                  </a:lnTo>
                  <a:lnTo>
                    <a:pt x="4569" y="3461"/>
                  </a:lnTo>
                  <a:close/>
                  <a:moveTo>
                    <a:pt x="6880" y="3461"/>
                  </a:moveTo>
                  <a:lnTo>
                    <a:pt x="6880" y="4569"/>
                  </a:lnTo>
                  <a:lnTo>
                    <a:pt x="5815" y="4569"/>
                  </a:lnTo>
                  <a:lnTo>
                    <a:pt x="5815" y="3461"/>
                  </a:lnTo>
                  <a:close/>
                  <a:moveTo>
                    <a:pt x="8137" y="3461"/>
                  </a:moveTo>
                  <a:lnTo>
                    <a:pt x="8137" y="4569"/>
                  </a:lnTo>
                  <a:lnTo>
                    <a:pt x="7072" y="4569"/>
                  </a:lnTo>
                  <a:lnTo>
                    <a:pt x="7072" y="3461"/>
                  </a:lnTo>
                  <a:close/>
                  <a:moveTo>
                    <a:pt x="9383" y="3461"/>
                  </a:moveTo>
                  <a:lnTo>
                    <a:pt x="9383" y="4569"/>
                  </a:lnTo>
                  <a:lnTo>
                    <a:pt x="8318" y="4569"/>
                  </a:lnTo>
                  <a:lnTo>
                    <a:pt x="8318" y="3461"/>
                  </a:lnTo>
                  <a:close/>
                  <a:moveTo>
                    <a:pt x="10639" y="3461"/>
                  </a:moveTo>
                  <a:lnTo>
                    <a:pt x="10639" y="4569"/>
                  </a:lnTo>
                  <a:lnTo>
                    <a:pt x="9574" y="4569"/>
                  </a:lnTo>
                  <a:lnTo>
                    <a:pt x="9574" y="3461"/>
                  </a:lnTo>
                  <a:close/>
                  <a:moveTo>
                    <a:pt x="11885" y="3461"/>
                  </a:moveTo>
                  <a:lnTo>
                    <a:pt x="11885" y="4569"/>
                  </a:lnTo>
                  <a:lnTo>
                    <a:pt x="10820" y="4569"/>
                  </a:lnTo>
                  <a:lnTo>
                    <a:pt x="10820" y="3461"/>
                  </a:lnTo>
                  <a:close/>
                  <a:moveTo>
                    <a:pt x="13131" y="3461"/>
                  </a:moveTo>
                  <a:lnTo>
                    <a:pt x="13131" y="4569"/>
                  </a:lnTo>
                  <a:lnTo>
                    <a:pt x="12066" y="4569"/>
                  </a:lnTo>
                  <a:lnTo>
                    <a:pt x="12066" y="3461"/>
                  </a:lnTo>
                  <a:close/>
                  <a:moveTo>
                    <a:pt x="14387" y="3461"/>
                  </a:moveTo>
                  <a:lnTo>
                    <a:pt x="14387" y="4569"/>
                  </a:lnTo>
                  <a:lnTo>
                    <a:pt x="13323" y="4569"/>
                  </a:lnTo>
                  <a:lnTo>
                    <a:pt x="13323" y="3461"/>
                  </a:lnTo>
                  <a:close/>
                  <a:moveTo>
                    <a:pt x="15633" y="3461"/>
                  </a:moveTo>
                  <a:lnTo>
                    <a:pt x="15633" y="4569"/>
                  </a:lnTo>
                  <a:lnTo>
                    <a:pt x="14569" y="4569"/>
                  </a:lnTo>
                  <a:lnTo>
                    <a:pt x="14569" y="3461"/>
                  </a:lnTo>
                  <a:close/>
                  <a:moveTo>
                    <a:pt x="16890" y="3461"/>
                  </a:moveTo>
                  <a:lnTo>
                    <a:pt x="16890" y="4569"/>
                  </a:lnTo>
                  <a:lnTo>
                    <a:pt x="15825" y="4569"/>
                  </a:lnTo>
                  <a:lnTo>
                    <a:pt x="15825" y="3461"/>
                  </a:lnTo>
                  <a:close/>
                  <a:moveTo>
                    <a:pt x="18136" y="3461"/>
                  </a:moveTo>
                  <a:lnTo>
                    <a:pt x="18136" y="4569"/>
                  </a:lnTo>
                  <a:lnTo>
                    <a:pt x="17071" y="4569"/>
                  </a:lnTo>
                  <a:lnTo>
                    <a:pt x="17071" y="3461"/>
                  </a:lnTo>
                  <a:close/>
                  <a:moveTo>
                    <a:pt x="1886" y="4707"/>
                  </a:moveTo>
                  <a:lnTo>
                    <a:pt x="1886" y="5825"/>
                  </a:lnTo>
                  <a:lnTo>
                    <a:pt x="821" y="5825"/>
                  </a:lnTo>
                  <a:lnTo>
                    <a:pt x="821" y="4707"/>
                  </a:lnTo>
                  <a:close/>
                  <a:moveTo>
                    <a:pt x="3132" y="4707"/>
                  </a:moveTo>
                  <a:lnTo>
                    <a:pt x="3132" y="5825"/>
                  </a:lnTo>
                  <a:lnTo>
                    <a:pt x="2067" y="5825"/>
                  </a:lnTo>
                  <a:lnTo>
                    <a:pt x="2067" y="4707"/>
                  </a:lnTo>
                  <a:close/>
                  <a:moveTo>
                    <a:pt x="4378" y="4707"/>
                  </a:moveTo>
                  <a:lnTo>
                    <a:pt x="4378" y="5825"/>
                  </a:lnTo>
                  <a:lnTo>
                    <a:pt x="3313" y="5825"/>
                  </a:lnTo>
                  <a:lnTo>
                    <a:pt x="3313" y="4707"/>
                  </a:lnTo>
                  <a:close/>
                  <a:moveTo>
                    <a:pt x="5634" y="4707"/>
                  </a:moveTo>
                  <a:lnTo>
                    <a:pt x="5634" y="5825"/>
                  </a:lnTo>
                  <a:lnTo>
                    <a:pt x="4569" y="5825"/>
                  </a:lnTo>
                  <a:lnTo>
                    <a:pt x="4569" y="4707"/>
                  </a:lnTo>
                  <a:close/>
                  <a:moveTo>
                    <a:pt x="6880" y="4707"/>
                  </a:moveTo>
                  <a:lnTo>
                    <a:pt x="6880" y="5825"/>
                  </a:lnTo>
                  <a:lnTo>
                    <a:pt x="5815" y="5825"/>
                  </a:lnTo>
                  <a:lnTo>
                    <a:pt x="5815" y="4707"/>
                  </a:lnTo>
                  <a:close/>
                  <a:moveTo>
                    <a:pt x="8137" y="4707"/>
                  </a:moveTo>
                  <a:lnTo>
                    <a:pt x="8137" y="5825"/>
                  </a:lnTo>
                  <a:lnTo>
                    <a:pt x="7072" y="5825"/>
                  </a:lnTo>
                  <a:lnTo>
                    <a:pt x="7072" y="4707"/>
                  </a:lnTo>
                  <a:close/>
                  <a:moveTo>
                    <a:pt x="9383" y="4707"/>
                  </a:moveTo>
                  <a:lnTo>
                    <a:pt x="9383" y="5825"/>
                  </a:lnTo>
                  <a:lnTo>
                    <a:pt x="8318" y="5825"/>
                  </a:lnTo>
                  <a:lnTo>
                    <a:pt x="8318" y="4707"/>
                  </a:lnTo>
                  <a:close/>
                  <a:moveTo>
                    <a:pt x="10639" y="4707"/>
                  </a:moveTo>
                  <a:lnTo>
                    <a:pt x="10639" y="5825"/>
                  </a:lnTo>
                  <a:lnTo>
                    <a:pt x="9574" y="5825"/>
                  </a:lnTo>
                  <a:lnTo>
                    <a:pt x="9574" y="4707"/>
                  </a:lnTo>
                  <a:close/>
                  <a:moveTo>
                    <a:pt x="11885" y="4707"/>
                  </a:moveTo>
                  <a:lnTo>
                    <a:pt x="11885" y="5825"/>
                  </a:lnTo>
                  <a:lnTo>
                    <a:pt x="10820" y="5825"/>
                  </a:lnTo>
                  <a:lnTo>
                    <a:pt x="10820" y="4707"/>
                  </a:lnTo>
                  <a:close/>
                  <a:moveTo>
                    <a:pt x="13131" y="4707"/>
                  </a:moveTo>
                  <a:lnTo>
                    <a:pt x="13131" y="5825"/>
                  </a:lnTo>
                  <a:lnTo>
                    <a:pt x="12066" y="5825"/>
                  </a:lnTo>
                  <a:lnTo>
                    <a:pt x="12066" y="4707"/>
                  </a:lnTo>
                  <a:close/>
                  <a:moveTo>
                    <a:pt x="14387" y="4707"/>
                  </a:moveTo>
                  <a:lnTo>
                    <a:pt x="14387" y="5825"/>
                  </a:lnTo>
                  <a:lnTo>
                    <a:pt x="13323" y="5825"/>
                  </a:lnTo>
                  <a:lnTo>
                    <a:pt x="13323" y="4707"/>
                  </a:lnTo>
                  <a:close/>
                  <a:moveTo>
                    <a:pt x="15633" y="4707"/>
                  </a:moveTo>
                  <a:lnTo>
                    <a:pt x="15633" y="5825"/>
                  </a:lnTo>
                  <a:lnTo>
                    <a:pt x="14569" y="5825"/>
                  </a:lnTo>
                  <a:lnTo>
                    <a:pt x="14569" y="4707"/>
                  </a:lnTo>
                  <a:close/>
                  <a:moveTo>
                    <a:pt x="16890" y="4707"/>
                  </a:moveTo>
                  <a:lnTo>
                    <a:pt x="16890" y="5825"/>
                  </a:lnTo>
                  <a:lnTo>
                    <a:pt x="15825" y="5825"/>
                  </a:lnTo>
                  <a:lnTo>
                    <a:pt x="15825" y="4707"/>
                  </a:lnTo>
                  <a:close/>
                  <a:moveTo>
                    <a:pt x="18136" y="4707"/>
                  </a:moveTo>
                  <a:lnTo>
                    <a:pt x="18136" y="5825"/>
                  </a:lnTo>
                  <a:lnTo>
                    <a:pt x="17071" y="5825"/>
                  </a:lnTo>
                  <a:lnTo>
                    <a:pt x="17071" y="4707"/>
                  </a:lnTo>
                  <a:close/>
                  <a:moveTo>
                    <a:pt x="6848" y="1"/>
                  </a:moveTo>
                  <a:lnTo>
                    <a:pt x="6848" y="810"/>
                  </a:lnTo>
                  <a:lnTo>
                    <a:pt x="5783" y="810"/>
                  </a:lnTo>
                  <a:lnTo>
                    <a:pt x="5783" y="341"/>
                  </a:lnTo>
                  <a:lnTo>
                    <a:pt x="5602" y="416"/>
                  </a:lnTo>
                  <a:lnTo>
                    <a:pt x="5602" y="810"/>
                  </a:lnTo>
                  <a:lnTo>
                    <a:pt x="4537" y="810"/>
                  </a:lnTo>
                  <a:cubicBezTo>
                    <a:pt x="4420" y="853"/>
                    <a:pt x="4314" y="906"/>
                    <a:pt x="4197" y="948"/>
                  </a:cubicBezTo>
                  <a:lnTo>
                    <a:pt x="4388" y="948"/>
                  </a:lnTo>
                  <a:lnTo>
                    <a:pt x="4388" y="2066"/>
                  </a:lnTo>
                  <a:lnTo>
                    <a:pt x="3323" y="2066"/>
                  </a:lnTo>
                  <a:lnTo>
                    <a:pt x="3323" y="1353"/>
                  </a:lnTo>
                  <a:cubicBezTo>
                    <a:pt x="3259" y="1374"/>
                    <a:pt x="3196" y="1406"/>
                    <a:pt x="3132" y="1438"/>
                  </a:cubicBezTo>
                  <a:lnTo>
                    <a:pt x="3132" y="2066"/>
                  </a:lnTo>
                  <a:lnTo>
                    <a:pt x="2067" y="2066"/>
                  </a:lnTo>
                  <a:lnTo>
                    <a:pt x="2067" y="2045"/>
                  </a:lnTo>
                  <a:cubicBezTo>
                    <a:pt x="2003" y="2098"/>
                    <a:pt x="1928" y="2141"/>
                    <a:pt x="1864" y="2194"/>
                  </a:cubicBezTo>
                  <a:lnTo>
                    <a:pt x="1886" y="2194"/>
                  </a:lnTo>
                  <a:lnTo>
                    <a:pt x="1886" y="3323"/>
                  </a:lnTo>
                  <a:lnTo>
                    <a:pt x="842" y="3323"/>
                  </a:lnTo>
                  <a:cubicBezTo>
                    <a:pt x="810" y="3387"/>
                    <a:pt x="778" y="3461"/>
                    <a:pt x="757" y="3515"/>
                  </a:cubicBezTo>
                  <a:cubicBezTo>
                    <a:pt x="714" y="3632"/>
                    <a:pt x="672" y="3749"/>
                    <a:pt x="629" y="3866"/>
                  </a:cubicBezTo>
                  <a:lnTo>
                    <a:pt x="629" y="4580"/>
                  </a:lnTo>
                  <a:lnTo>
                    <a:pt x="395" y="4580"/>
                  </a:lnTo>
                  <a:cubicBezTo>
                    <a:pt x="384" y="4622"/>
                    <a:pt x="363" y="4665"/>
                    <a:pt x="352" y="4707"/>
                  </a:cubicBezTo>
                  <a:lnTo>
                    <a:pt x="629" y="4707"/>
                  </a:lnTo>
                  <a:lnTo>
                    <a:pt x="629" y="5825"/>
                  </a:lnTo>
                  <a:lnTo>
                    <a:pt x="33" y="5825"/>
                  </a:lnTo>
                  <a:cubicBezTo>
                    <a:pt x="22" y="5868"/>
                    <a:pt x="12" y="5911"/>
                    <a:pt x="1" y="5953"/>
                  </a:cubicBezTo>
                  <a:lnTo>
                    <a:pt x="629" y="5953"/>
                  </a:lnTo>
                  <a:lnTo>
                    <a:pt x="629" y="7551"/>
                  </a:lnTo>
                  <a:lnTo>
                    <a:pt x="821" y="7551"/>
                  </a:lnTo>
                  <a:lnTo>
                    <a:pt x="821" y="5953"/>
                  </a:lnTo>
                  <a:lnTo>
                    <a:pt x="1886" y="5953"/>
                  </a:lnTo>
                  <a:lnTo>
                    <a:pt x="1886" y="7551"/>
                  </a:lnTo>
                  <a:lnTo>
                    <a:pt x="2077" y="7551"/>
                  </a:lnTo>
                  <a:lnTo>
                    <a:pt x="2077" y="5953"/>
                  </a:lnTo>
                  <a:lnTo>
                    <a:pt x="3142" y="5953"/>
                  </a:lnTo>
                  <a:lnTo>
                    <a:pt x="3142" y="7551"/>
                  </a:lnTo>
                  <a:lnTo>
                    <a:pt x="3323" y="7551"/>
                  </a:lnTo>
                  <a:lnTo>
                    <a:pt x="3323" y="5953"/>
                  </a:lnTo>
                  <a:lnTo>
                    <a:pt x="4388" y="5953"/>
                  </a:lnTo>
                  <a:lnTo>
                    <a:pt x="4388" y="7551"/>
                  </a:lnTo>
                  <a:lnTo>
                    <a:pt x="4580" y="7551"/>
                  </a:lnTo>
                  <a:lnTo>
                    <a:pt x="4580" y="5953"/>
                  </a:lnTo>
                  <a:lnTo>
                    <a:pt x="5645" y="5953"/>
                  </a:lnTo>
                  <a:lnTo>
                    <a:pt x="5645" y="7551"/>
                  </a:lnTo>
                  <a:lnTo>
                    <a:pt x="5826" y="7551"/>
                  </a:lnTo>
                  <a:lnTo>
                    <a:pt x="5826" y="5953"/>
                  </a:lnTo>
                  <a:lnTo>
                    <a:pt x="6891" y="5953"/>
                  </a:lnTo>
                  <a:lnTo>
                    <a:pt x="6891" y="7551"/>
                  </a:lnTo>
                  <a:lnTo>
                    <a:pt x="7082" y="7551"/>
                  </a:lnTo>
                  <a:lnTo>
                    <a:pt x="7082" y="5953"/>
                  </a:lnTo>
                  <a:lnTo>
                    <a:pt x="8147" y="5953"/>
                  </a:lnTo>
                  <a:lnTo>
                    <a:pt x="8147" y="7551"/>
                  </a:lnTo>
                  <a:lnTo>
                    <a:pt x="8339" y="7551"/>
                  </a:lnTo>
                  <a:lnTo>
                    <a:pt x="8339" y="5953"/>
                  </a:lnTo>
                  <a:lnTo>
                    <a:pt x="9404" y="5953"/>
                  </a:lnTo>
                  <a:lnTo>
                    <a:pt x="9404" y="7551"/>
                  </a:lnTo>
                  <a:lnTo>
                    <a:pt x="9585" y="7551"/>
                  </a:lnTo>
                  <a:lnTo>
                    <a:pt x="9585" y="5953"/>
                  </a:lnTo>
                  <a:lnTo>
                    <a:pt x="10650" y="5953"/>
                  </a:lnTo>
                  <a:lnTo>
                    <a:pt x="10650" y="7551"/>
                  </a:lnTo>
                  <a:lnTo>
                    <a:pt x="10841" y="7551"/>
                  </a:lnTo>
                  <a:lnTo>
                    <a:pt x="10841" y="5953"/>
                  </a:lnTo>
                  <a:lnTo>
                    <a:pt x="11906" y="5953"/>
                  </a:lnTo>
                  <a:lnTo>
                    <a:pt x="11906" y="7551"/>
                  </a:lnTo>
                  <a:lnTo>
                    <a:pt x="12098" y="7551"/>
                  </a:lnTo>
                  <a:lnTo>
                    <a:pt x="12098" y="5953"/>
                  </a:lnTo>
                  <a:lnTo>
                    <a:pt x="13163" y="5953"/>
                  </a:lnTo>
                  <a:lnTo>
                    <a:pt x="13163" y="7551"/>
                  </a:lnTo>
                  <a:lnTo>
                    <a:pt x="13344" y="7551"/>
                  </a:lnTo>
                  <a:lnTo>
                    <a:pt x="13344" y="5953"/>
                  </a:lnTo>
                  <a:lnTo>
                    <a:pt x="14409" y="5953"/>
                  </a:lnTo>
                  <a:lnTo>
                    <a:pt x="14409" y="7551"/>
                  </a:lnTo>
                  <a:lnTo>
                    <a:pt x="14600" y="7551"/>
                  </a:lnTo>
                  <a:lnTo>
                    <a:pt x="14600" y="5953"/>
                  </a:lnTo>
                  <a:lnTo>
                    <a:pt x="15665" y="5953"/>
                  </a:lnTo>
                  <a:lnTo>
                    <a:pt x="15665" y="7551"/>
                  </a:lnTo>
                  <a:lnTo>
                    <a:pt x="15857" y="7551"/>
                  </a:lnTo>
                  <a:lnTo>
                    <a:pt x="15857" y="5953"/>
                  </a:lnTo>
                  <a:lnTo>
                    <a:pt x="16922" y="5953"/>
                  </a:lnTo>
                  <a:lnTo>
                    <a:pt x="16922" y="7551"/>
                  </a:lnTo>
                  <a:lnTo>
                    <a:pt x="17103" y="7551"/>
                  </a:lnTo>
                  <a:lnTo>
                    <a:pt x="17103" y="5953"/>
                  </a:lnTo>
                  <a:lnTo>
                    <a:pt x="18168" y="5953"/>
                  </a:lnTo>
                  <a:lnTo>
                    <a:pt x="18168" y="7551"/>
                  </a:lnTo>
                  <a:lnTo>
                    <a:pt x="18359" y="7551"/>
                  </a:lnTo>
                  <a:lnTo>
                    <a:pt x="18359" y="5953"/>
                  </a:lnTo>
                  <a:lnTo>
                    <a:pt x="19680" y="5953"/>
                  </a:lnTo>
                  <a:cubicBezTo>
                    <a:pt x="19669" y="5911"/>
                    <a:pt x="19659" y="5868"/>
                    <a:pt x="19648" y="5825"/>
                  </a:cubicBezTo>
                  <a:lnTo>
                    <a:pt x="18359" y="5825"/>
                  </a:lnTo>
                  <a:lnTo>
                    <a:pt x="18359" y="4707"/>
                  </a:lnTo>
                  <a:lnTo>
                    <a:pt x="19297" y="4707"/>
                  </a:lnTo>
                  <a:cubicBezTo>
                    <a:pt x="19286" y="4665"/>
                    <a:pt x="19265" y="4622"/>
                    <a:pt x="19254" y="4580"/>
                  </a:cubicBezTo>
                  <a:lnTo>
                    <a:pt x="18328" y="4580"/>
                  </a:lnTo>
                  <a:lnTo>
                    <a:pt x="18328" y="3461"/>
                  </a:lnTo>
                  <a:lnTo>
                    <a:pt x="18860" y="3461"/>
                  </a:lnTo>
                  <a:cubicBezTo>
                    <a:pt x="18849" y="3408"/>
                    <a:pt x="18828" y="3366"/>
                    <a:pt x="18807" y="3323"/>
                  </a:cubicBezTo>
                  <a:lnTo>
                    <a:pt x="18317" y="3323"/>
                  </a:lnTo>
                  <a:lnTo>
                    <a:pt x="18317" y="2673"/>
                  </a:lnTo>
                  <a:cubicBezTo>
                    <a:pt x="18264" y="2610"/>
                    <a:pt x="18200" y="2546"/>
                    <a:pt x="18136" y="2482"/>
                  </a:cubicBezTo>
                  <a:lnTo>
                    <a:pt x="18136" y="3323"/>
                  </a:lnTo>
                  <a:lnTo>
                    <a:pt x="17071" y="3323"/>
                  </a:lnTo>
                  <a:lnTo>
                    <a:pt x="17071" y="2205"/>
                  </a:lnTo>
                  <a:lnTo>
                    <a:pt x="17784" y="2205"/>
                  </a:lnTo>
                  <a:cubicBezTo>
                    <a:pt x="17721" y="2162"/>
                    <a:pt x="17657" y="2120"/>
                    <a:pt x="17593" y="2077"/>
                  </a:cubicBezTo>
                  <a:lnTo>
                    <a:pt x="17060" y="2077"/>
                  </a:lnTo>
                  <a:lnTo>
                    <a:pt x="17060" y="1747"/>
                  </a:lnTo>
                  <a:lnTo>
                    <a:pt x="16879" y="1641"/>
                  </a:lnTo>
                  <a:lnTo>
                    <a:pt x="16879" y="2077"/>
                  </a:lnTo>
                  <a:lnTo>
                    <a:pt x="15814" y="2077"/>
                  </a:lnTo>
                  <a:lnTo>
                    <a:pt x="15814" y="1129"/>
                  </a:lnTo>
                  <a:cubicBezTo>
                    <a:pt x="15751" y="1097"/>
                    <a:pt x="15687" y="1076"/>
                    <a:pt x="15623" y="1044"/>
                  </a:cubicBezTo>
                  <a:lnTo>
                    <a:pt x="15623" y="2066"/>
                  </a:lnTo>
                  <a:lnTo>
                    <a:pt x="14558" y="2066"/>
                  </a:lnTo>
                  <a:lnTo>
                    <a:pt x="14558" y="948"/>
                  </a:lnTo>
                  <a:lnTo>
                    <a:pt x="15399" y="948"/>
                  </a:lnTo>
                  <a:cubicBezTo>
                    <a:pt x="15282" y="906"/>
                    <a:pt x="15176" y="863"/>
                    <a:pt x="15058" y="821"/>
                  </a:cubicBezTo>
                  <a:lnTo>
                    <a:pt x="14558" y="821"/>
                  </a:lnTo>
                  <a:lnTo>
                    <a:pt x="14558" y="629"/>
                  </a:lnTo>
                  <a:lnTo>
                    <a:pt x="14366" y="554"/>
                  </a:lnTo>
                  <a:lnTo>
                    <a:pt x="14366" y="821"/>
                  </a:lnTo>
                  <a:lnTo>
                    <a:pt x="13301" y="821"/>
                  </a:lnTo>
                  <a:lnTo>
                    <a:pt x="13301" y="171"/>
                  </a:lnTo>
                  <a:lnTo>
                    <a:pt x="13120" y="96"/>
                  </a:lnTo>
                  <a:lnTo>
                    <a:pt x="13120" y="821"/>
                  </a:lnTo>
                  <a:lnTo>
                    <a:pt x="12055" y="821"/>
                  </a:lnTo>
                  <a:lnTo>
                    <a:pt x="12055" y="1"/>
                  </a:lnTo>
                  <a:cubicBezTo>
                    <a:pt x="11992" y="22"/>
                    <a:pt x="11928" y="54"/>
                    <a:pt x="11864" y="75"/>
                  </a:cubicBezTo>
                  <a:lnTo>
                    <a:pt x="11864" y="821"/>
                  </a:lnTo>
                  <a:lnTo>
                    <a:pt x="10799" y="821"/>
                  </a:lnTo>
                  <a:lnTo>
                    <a:pt x="10799" y="416"/>
                  </a:lnTo>
                  <a:cubicBezTo>
                    <a:pt x="10735" y="437"/>
                    <a:pt x="10671" y="448"/>
                    <a:pt x="10607" y="459"/>
                  </a:cubicBezTo>
                  <a:lnTo>
                    <a:pt x="10607" y="810"/>
                  </a:lnTo>
                  <a:lnTo>
                    <a:pt x="9542" y="810"/>
                  </a:lnTo>
                  <a:lnTo>
                    <a:pt x="9542" y="565"/>
                  </a:lnTo>
                  <a:lnTo>
                    <a:pt x="9361" y="565"/>
                  </a:lnTo>
                  <a:lnTo>
                    <a:pt x="9361" y="810"/>
                  </a:lnTo>
                  <a:lnTo>
                    <a:pt x="8296" y="810"/>
                  </a:lnTo>
                  <a:lnTo>
                    <a:pt x="8296" y="469"/>
                  </a:lnTo>
                  <a:cubicBezTo>
                    <a:pt x="8232" y="448"/>
                    <a:pt x="8158" y="437"/>
                    <a:pt x="8105" y="427"/>
                  </a:cubicBezTo>
                  <a:lnTo>
                    <a:pt x="8105" y="810"/>
                  </a:lnTo>
                  <a:lnTo>
                    <a:pt x="7040" y="810"/>
                  </a:lnTo>
                  <a:lnTo>
                    <a:pt x="7040" y="86"/>
                  </a:lnTo>
                  <a:cubicBezTo>
                    <a:pt x="6976" y="65"/>
                    <a:pt x="6912" y="33"/>
                    <a:pt x="68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50"/>
            <p:cNvSpPr/>
            <p:nvPr/>
          </p:nvSpPr>
          <p:spPr>
            <a:xfrm>
              <a:off x="6428525" y="2371175"/>
              <a:ext cx="52475" cy="59825"/>
            </a:xfrm>
            <a:custGeom>
              <a:avLst/>
              <a:gdLst/>
              <a:ahLst/>
              <a:cxnLst/>
              <a:rect l="l" t="t" r="r" b="b"/>
              <a:pathLst>
                <a:path w="2099" h="2393" extrusionOk="0">
                  <a:moveTo>
                    <a:pt x="1010" y="1"/>
                  </a:moveTo>
                  <a:cubicBezTo>
                    <a:pt x="889" y="1"/>
                    <a:pt x="799" y="28"/>
                    <a:pt x="778" y="35"/>
                  </a:cubicBezTo>
                  <a:cubicBezTo>
                    <a:pt x="714" y="56"/>
                    <a:pt x="1" y="152"/>
                    <a:pt x="128" y="1079"/>
                  </a:cubicBezTo>
                  <a:cubicBezTo>
                    <a:pt x="232" y="1898"/>
                    <a:pt x="669" y="2393"/>
                    <a:pt x="1122" y="2393"/>
                  </a:cubicBezTo>
                  <a:cubicBezTo>
                    <a:pt x="1181" y="2393"/>
                    <a:pt x="1241" y="2384"/>
                    <a:pt x="1300" y="2367"/>
                  </a:cubicBezTo>
                  <a:cubicBezTo>
                    <a:pt x="1822" y="2293"/>
                    <a:pt x="2098" y="1601"/>
                    <a:pt x="1811" y="706"/>
                  </a:cubicBezTo>
                  <a:cubicBezTo>
                    <a:pt x="1619" y="110"/>
                    <a:pt x="1252" y="1"/>
                    <a:pt x="1010" y="1"/>
                  </a:cubicBezTo>
                  <a:close/>
                </a:path>
              </a:pathLst>
            </a:custGeom>
            <a:solidFill>
              <a:srgbClr val="BA2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50"/>
            <p:cNvSpPr/>
            <p:nvPr/>
          </p:nvSpPr>
          <p:spPr>
            <a:xfrm>
              <a:off x="6613825" y="2371175"/>
              <a:ext cx="52200" cy="59825"/>
            </a:xfrm>
            <a:custGeom>
              <a:avLst/>
              <a:gdLst/>
              <a:ahLst/>
              <a:cxnLst/>
              <a:rect l="l" t="t" r="r" b="b"/>
              <a:pathLst>
                <a:path w="2088" h="2393" extrusionOk="0">
                  <a:moveTo>
                    <a:pt x="1088" y="1"/>
                  </a:moveTo>
                  <a:cubicBezTo>
                    <a:pt x="846" y="1"/>
                    <a:pt x="479" y="110"/>
                    <a:pt x="288" y="706"/>
                  </a:cubicBezTo>
                  <a:cubicBezTo>
                    <a:pt x="0" y="1601"/>
                    <a:pt x="277" y="2293"/>
                    <a:pt x="799" y="2367"/>
                  </a:cubicBezTo>
                  <a:cubicBezTo>
                    <a:pt x="857" y="2384"/>
                    <a:pt x="915" y="2393"/>
                    <a:pt x="973" y="2393"/>
                  </a:cubicBezTo>
                  <a:cubicBezTo>
                    <a:pt x="1421" y="2393"/>
                    <a:pt x="1867" y="1898"/>
                    <a:pt x="1970" y="1079"/>
                  </a:cubicBezTo>
                  <a:cubicBezTo>
                    <a:pt x="2087" y="152"/>
                    <a:pt x="1385" y="56"/>
                    <a:pt x="1321" y="35"/>
                  </a:cubicBezTo>
                  <a:cubicBezTo>
                    <a:pt x="1299" y="28"/>
                    <a:pt x="1209" y="1"/>
                    <a:pt x="1088" y="1"/>
                  </a:cubicBezTo>
                  <a:close/>
                </a:path>
              </a:pathLst>
            </a:custGeom>
            <a:solidFill>
              <a:srgbClr val="BA2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50"/>
            <p:cNvSpPr/>
            <p:nvPr/>
          </p:nvSpPr>
          <p:spPr>
            <a:xfrm>
              <a:off x="6446625" y="2261775"/>
              <a:ext cx="197850" cy="251000"/>
            </a:xfrm>
            <a:custGeom>
              <a:avLst/>
              <a:gdLst/>
              <a:ahLst/>
              <a:cxnLst/>
              <a:rect l="l" t="t" r="r" b="b"/>
              <a:pathLst>
                <a:path w="7914" h="10040" extrusionOk="0">
                  <a:moveTo>
                    <a:pt x="3696" y="0"/>
                  </a:moveTo>
                  <a:cubicBezTo>
                    <a:pt x="2890" y="0"/>
                    <a:pt x="654" y="309"/>
                    <a:pt x="352" y="3676"/>
                  </a:cubicBezTo>
                  <a:cubicBezTo>
                    <a:pt x="0" y="7498"/>
                    <a:pt x="1652" y="10040"/>
                    <a:pt x="3780" y="10040"/>
                  </a:cubicBezTo>
                  <a:cubicBezTo>
                    <a:pt x="3840" y="10040"/>
                    <a:pt x="3901" y="10038"/>
                    <a:pt x="3962" y="10034"/>
                  </a:cubicBezTo>
                  <a:cubicBezTo>
                    <a:pt x="4023" y="10038"/>
                    <a:pt x="4084" y="10040"/>
                    <a:pt x="4144" y="10040"/>
                  </a:cubicBezTo>
                  <a:cubicBezTo>
                    <a:pt x="6272" y="10040"/>
                    <a:pt x="7914" y="7498"/>
                    <a:pt x="7572" y="3676"/>
                  </a:cubicBezTo>
                  <a:cubicBezTo>
                    <a:pt x="7261" y="309"/>
                    <a:pt x="5024" y="0"/>
                    <a:pt x="4224" y="0"/>
                  </a:cubicBezTo>
                  <a:cubicBezTo>
                    <a:pt x="4093" y="0"/>
                    <a:pt x="4001" y="9"/>
                    <a:pt x="3962" y="13"/>
                  </a:cubicBezTo>
                  <a:cubicBezTo>
                    <a:pt x="3922" y="9"/>
                    <a:pt x="3828" y="0"/>
                    <a:pt x="3696" y="0"/>
                  </a:cubicBezTo>
                  <a:close/>
                </a:path>
              </a:pathLst>
            </a:custGeom>
            <a:solidFill>
              <a:srgbClr val="C44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50"/>
            <p:cNvSpPr/>
            <p:nvPr/>
          </p:nvSpPr>
          <p:spPr>
            <a:xfrm>
              <a:off x="6550450" y="2386950"/>
              <a:ext cx="12800" cy="49550"/>
            </a:xfrm>
            <a:custGeom>
              <a:avLst/>
              <a:gdLst/>
              <a:ahLst/>
              <a:cxnLst/>
              <a:rect l="l" t="t" r="r" b="b"/>
              <a:pathLst>
                <a:path w="512" h="1982" extrusionOk="0">
                  <a:moveTo>
                    <a:pt x="235" y="0"/>
                  </a:moveTo>
                  <a:lnTo>
                    <a:pt x="235" y="0"/>
                  </a:lnTo>
                  <a:cubicBezTo>
                    <a:pt x="246" y="256"/>
                    <a:pt x="278" y="522"/>
                    <a:pt x="299" y="778"/>
                  </a:cubicBezTo>
                  <a:cubicBezTo>
                    <a:pt x="330" y="1033"/>
                    <a:pt x="360" y="1268"/>
                    <a:pt x="391" y="1521"/>
                  </a:cubicBezTo>
                  <a:lnTo>
                    <a:pt x="391" y="1521"/>
                  </a:lnTo>
                  <a:cubicBezTo>
                    <a:pt x="314" y="1579"/>
                    <a:pt x="239" y="1638"/>
                    <a:pt x="182" y="1715"/>
                  </a:cubicBezTo>
                  <a:cubicBezTo>
                    <a:pt x="107" y="1789"/>
                    <a:pt x="43" y="1875"/>
                    <a:pt x="1" y="1981"/>
                  </a:cubicBezTo>
                  <a:cubicBezTo>
                    <a:pt x="97" y="1939"/>
                    <a:pt x="192" y="1885"/>
                    <a:pt x="267" y="1811"/>
                  </a:cubicBezTo>
                  <a:cubicBezTo>
                    <a:pt x="352" y="1747"/>
                    <a:pt x="427" y="1672"/>
                    <a:pt x="491" y="1598"/>
                  </a:cubicBezTo>
                  <a:lnTo>
                    <a:pt x="512" y="1566"/>
                  </a:lnTo>
                  <a:lnTo>
                    <a:pt x="512" y="1545"/>
                  </a:lnTo>
                  <a:cubicBezTo>
                    <a:pt x="469" y="1278"/>
                    <a:pt x="427" y="1023"/>
                    <a:pt x="374" y="767"/>
                  </a:cubicBezTo>
                  <a:cubicBezTo>
                    <a:pt x="331" y="512"/>
                    <a:pt x="288" y="256"/>
                    <a:pt x="235" y="0"/>
                  </a:cubicBezTo>
                  <a:close/>
                </a:path>
              </a:pathLst>
            </a:custGeom>
            <a:solidFill>
              <a:srgbClr val="B6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50"/>
            <p:cNvSpPr/>
            <p:nvPr/>
          </p:nvSpPr>
          <p:spPr>
            <a:xfrm>
              <a:off x="6499350" y="2375225"/>
              <a:ext cx="12275" cy="26650"/>
            </a:xfrm>
            <a:custGeom>
              <a:avLst/>
              <a:gdLst/>
              <a:ahLst/>
              <a:cxnLst/>
              <a:rect l="l" t="t" r="r" b="b"/>
              <a:pathLst>
                <a:path w="491" h="1066" extrusionOk="0">
                  <a:moveTo>
                    <a:pt x="245" y="1"/>
                  </a:moveTo>
                  <a:cubicBezTo>
                    <a:pt x="107" y="1"/>
                    <a:pt x="0" y="235"/>
                    <a:pt x="0" y="533"/>
                  </a:cubicBezTo>
                  <a:cubicBezTo>
                    <a:pt x="0" y="821"/>
                    <a:pt x="107" y="1066"/>
                    <a:pt x="245" y="1066"/>
                  </a:cubicBezTo>
                  <a:cubicBezTo>
                    <a:pt x="373" y="1066"/>
                    <a:pt x="490" y="821"/>
                    <a:pt x="490" y="533"/>
                  </a:cubicBezTo>
                  <a:cubicBezTo>
                    <a:pt x="490" y="235"/>
                    <a:pt x="384" y="1"/>
                    <a:pt x="245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50"/>
            <p:cNvSpPr/>
            <p:nvPr/>
          </p:nvSpPr>
          <p:spPr>
            <a:xfrm>
              <a:off x="6583200" y="2375225"/>
              <a:ext cx="12275" cy="26650"/>
            </a:xfrm>
            <a:custGeom>
              <a:avLst/>
              <a:gdLst/>
              <a:ahLst/>
              <a:cxnLst/>
              <a:rect l="l" t="t" r="r" b="b"/>
              <a:pathLst>
                <a:path w="491" h="1066" extrusionOk="0">
                  <a:moveTo>
                    <a:pt x="246" y="1"/>
                  </a:moveTo>
                  <a:cubicBezTo>
                    <a:pt x="107" y="1"/>
                    <a:pt x="1" y="235"/>
                    <a:pt x="1" y="533"/>
                  </a:cubicBezTo>
                  <a:cubicBezTo>
                    <a:pt x="1" y="821"/>
                    <a:pt x="107" y="1066"/>
                    <a:pt x="246" y="1066"/>
                  </a:cubicBezTo>
                  <a:cubicBezTo>
                    <a:pt x="384" y="1066"/>
                    <a:pt x="490" y="821"/>
                    <a:pt x="490" y="533"/>
                  </a:cubicBezTo>
                  <a:cubicBezTo>
                    <a:pt x="490" y="235"/>
                    <a:pt x="384" y="1"/>
                    <a:pt x="246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50"/>
            <p:cNvSpPr/>
            <p:nvPr/>
          </p:nvSpPr>
          <p:spPr>
            <a:xfrm>
              <a:off x="6484425" y="2351150"/>
              <a:ext cx="42375" cy="15600"/>
            </a:xfrm>
            <a:custGeom>
              <a:avLst/>
              <a:gdLst/>
              <a:ahLst/>
              <a:cxnLst/>
              <a:rect l="l" t="t" r="r" b="b"/>
              <a:pathLst>
                <a:path w="1695" h="624" extrusionOk="0">
                  <a:moveTo>
                    <a:pt x="915" y="0"/>
                  </a:moveTo>
                  <a:cubicBezTo>
                    <a:pt x="884" y="0"/>
                    <a:pt x="852" y="2"/>
                    <a:pt x="821" y="6"/>
                  </a:cubicBezTo>
                  <a:cubicBezTo>
                    <a:pt x="640" y="16"/>
                    <a:pt x="459" y="91"/>
                    <a:pt x="320" y="208"/>
                  </a:cubicBezTo>
                  <a:cubicBezTo>
                    <a:pt x="171" y="314"/>
                    <a:pt x="65" y="453"/>
                    <a:pt x="1" y="623"/>
                  </a:cubicBezTo>
                  <a:cubicBezTo>
                    <a:pt x="150" y="538"/>
                    <a:pt x="288" y="463"/>
                    <a:pt x="427" y="400"/>
                  </a:cubicBezTo>
                  <a:cubicBezTo>
                    <a:pt x="565" y="336"/>
                    <a:pt x="704" y="304"/>
                    <a:pt x="853" y="282"/>
                  </a:cubicBezTo>
                  <a:cubicBezTo>
                    <a:pt x="876" y="281"/>
                    <a:pt x="899" y="280"/>
                    <a:pt x="922" y="280"/>
                  </a:cubicBezTo>
                  <a:cubicBezTo>
                    <a:pt x="1037" y="280"/>
                    <a:pt x="1153" y="302"/>
                    <a:pt x="1268" y="346"/>
                  </a:cubicBezTo>
                  <a:cubicBezTo>
                    <a:pt x="1332" y="368"/>
                    <a:pt x="1407" y="400"/>
                    <a:pt x="1481" y="432"/>
                  </a:cubicBezTo>
                  <a:cubicBezTo>
                    <a:pt x="1545" y="463"/>
                    <a:pt x="1620" y="517"/>
                    <a:pt x="1694" y="549"/>
                  </a:cubicBezTo>
                  <a:cubicBezTo>
                    <a:pt x="1662" y="474"/>
                    <a:pt x="1620" y="389"/>
                    <a:pt x="1566" y="325"/>
                  </a:cubicBezTo>
                  <a:cubicBezTo>
                    <a:pt x="1502" y="250"/>
                    <a:pt x="1438" y="197"/>
                    <a:pt x="1364" y="144"/>
                  </a:cubicBezTo>
                  <a:cubicBezTo>
                    <a:pt x="1230" y="46"/>
                    <a:pt x="1075" y="0"/>
                    <a:pt x="915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50"/>
            <p:cNvSpPr/>
            <p:nvPr/>
          </p:nvSpPr>
          <p:spPr>
            <a:xfrm>
              <a:off x="6568825" y="2351150"/>
              <a:ext cx="42625" cy="15600"/>
            </a:xfrm>
            <a:custGeom>
              <a:avLst/>
              <a:gdLst/>
              <a:ahLst/>
              <a:cxnLst/>
              <a:rect l="l" t="t" r="r" b="b"/>
              <a:pathLst>
                <a:path w="1705" h="624" extrusionOk="0">
                  <a:moveTo>
                    <a:pt x="926" y="0"/>
                  </a:moveTo>
                  <a:cubicBezTo>
                    <a:pt x="894" y="0"/>
                    <a:pt x="863" y="2"/>
                    <a:pt x="831" y="6"/>
                  </a:cubicBezTo>
                  <a:cubicBezTo>
                    <a:pt x="639" y="16"/>
                    <a:pt x="469" y="91"/>
                    <a:pt x="320" y="208"/>
                  </a:cubicBezTo>
                  <a:cubicBezTo>
                    <a:pt x="182" y="314"/>
                    <a:pt x="64" y="453"/>
                    <a:pt x="1" y="623"/>
                  </a:cubicBezTo>
                  <a:cubicBezTo>
                    <a:pt x="139" y="538"/>
                    <a:pt x="288" y="463"/>
                    <a:pt x="437" y="400"/>
                  </a:cubicBezTo>
                  <a:cubicBezTo>
                    <a:pt x="565" y="336"/>
                    <a:pt x="714" y="304"/>
                    <a:pt x="852" y="282"/>
                  </a:cubicBezTo>
                  <a:cubicBezTo>
                    <a:pt x="876" y="281"/>
                    <a:pt x="899" y="280"/>
                    <a:pt x="922" y="280"/>
                  </a:cubicBezTo>
                  <a:cubicBezTo>
                    <a:pt x="1040" y="280"/>
                    <a:pt x="1161" y="302"/>
                    <a:pt x="1268" y="346"/>
                  </a:cubicBezTo>
                  <a:cubicBezTo>
                    <a:pt x="1342" y="368"/>
                    <a:pt x="1406" y="400"/>
                    <a:pt x="1481" y="432"/>
                  </a:cubicBezTo>
                  <a:cubicBezTo>
                    <a:pt x="1555" y="463"/>
                    <a:pt x="1619" y="517"/>
                    <a:pt x="1704" y="549"/>
                  </a:cubicBezTo>
                  <a:cubicBezTo>
                    <a:pt x="1662" y="474"/>
                    <a:pt x="1619" y="389"/>
                    <a:pt x="1566" y="325"/>
                  </a:cubicBezTo>
                  <a:cubicBezTo>
                    <a:pt x="1513" y="250"/>
                    <a:pt x="1449" y="197"/>
                    <a:pt x="1374" y="144"/>
                  </a:cubicBezTo>
                  <a:cubicBezTo>
                    <a:pt x="1241" y="46"/>
                    <a:pt x="1085" y="0"/>
                    <a:pt x="926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50"/>
            <p:cNvSpPr/>
            <p:nvPr/>
          </p:nvSpPr>
          <p:spPr>
            <a:xfrm>
              <a:off x="6508400" y="2449775"/>
              <a:ext cx="82275" cy="15050"/>
            </a:xfrm>
            <a:custGeom>
              <a:avLst/>
              <a:gdLst/>
              <a:ahLst/>
              <a:cxnLst/>
              <a:rect l="l" t="t" r="r" b="b"/>
              <a:pathLst>
                <a:path w="3291" h="602" extrusionOk="0">
                  <a:moveTo>
                    <a:pt x="3291" y="1"/>
                  </a:moveTo>
                  <a:lnTo>
                    <a:pt x="0" y="33"/>
                  </a:lnTo>
                  <a:cubicBezTo>
                    <a:pt x="611" y="459"/>
                    <a:pt x="1176" y="602"/>
                    <a:pt x="1658" y="602"/>
                  </a:cubicBezTo>
                  <a:cubicBezTo>
                    <a:pt x="2646" y="602"/>
                    <a:pt x="3291" y="1"/>
                    <a:pt x="32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50"/>
            <p:cNvSpPr/>
            <p:nvPr/>
          </p:nvSpPr>
          <p:spPr>
            <a:xfrm>
              <a:off x="6445025" y="2282425"/>
              <a:ext cx="199700" cy="258500"/>
            </a:xfrm>
            <a:custGeom>
              <a:avLst/>
              <a:gdLst/>
              <a:ahLst/>
              <a:cxnLst/>
              <a:rect l="l" t="t" r="r" b="b"/>
              <a:pathLst>
                <a:path w="7988" h="10340" extrusionOk="0">
                  <a:moveTo>
                    <a:pt x="1061" y="1"/>
                  </a:moveTo>
                  <a:cubicBezTo>
                    <a:pt x="684" y="1"/>
                    <a:pt x="203" y="604"/>
                    <a:pt x="203" y="604"/>
                  </a:cubicBezTo>
                  <a:cubicBezTo>
                    <a:pt x="203" y="604"/>
                    <a:pt x="1" y="5502"/>
                    <a:pt x="565" y="7791"/>
                  </a:cubicBezTo>
                  <a:cubicBezTo>
                    <a:pt x="991" y="9527"/>
                    <a:pt x="2237" y="9996"/>
                    <a:pt x="2237" y="9996"/>
                  </a:cubicBezTo>
                  <a:cubicBezTo>
                    <a:pt x="2237" y="9996"/>
                    <a:pt x="3130" y="10340"/>
                    <a:pt x="4203" y="10340"/>
                  </a:cubicBezTo>
                  <a:cubicBezTo>
                    <a:pt x="5075" y="10340"/>
                    <a:pt x="6065" y="10113"/>
                    <a:pt x="6795" y="9293"/>
                  </a:cubicBezTo>
                  <a:cubicBezTo>
                    <a:pt x="7263" y="8760"/>
                    <a:pt x="7987" y="6002"/>
                    <a:pt x="7657" y="1040"/>
                  </a:cubicBezTo>
                  <a:lnTo>
                    <a:pt x="6465" y="540"/>
                  </a:lnTo>
                  <a:lnTo>
                    <a:pt x="6465" y="540"/>
                  </a:lnTo>
                  <a:cubicBezTo>
                    <a:pt x="6465" y="540"/>
                    <a:pt x="6656" y="2968"/>
                    <a:pt x="7263" y="3266"/>
                  </a:cubicBezTo>
                  <a:cubicBezTo>
                    <a:pt x="7263" y="3266"/>
                    <a:pt x="7082" y="7610"/>
                    <a:pt x="6326" y="8132"/>
                  </a:cubicBezTo>
                  <a:cubicBezTo>
                    <a:pt x="6276" y="8167"/>
                    <a:pt x="6236" y="8182"/>
                    <a:pt x="6205" y="8182"/>
                  </a:cubicBezTo>
                  <a:cubicBezTo>
                    <a:pt x="5857" y="8182"/>
                    <a:pt x="6652" y="6162"/>
                    <a:pt x="5552" y="6162"/>
                  </a:cubicBezTo>
                  <a:cubicBezTo>
                    <a:pt x="5544" y="6162"/>
                    <a:pt x="5536" y="6162"/>
                    <a:pt x="5528" y="6162"/>
                  </a:cubicBezTo>
                  <a:cubicBezTo>
                    <a:pt x="4292" y="6194"/>
                    <a:pt x="4260" y="6226"/>
                    <a:pt x="4260" y="6226"/>
                  </a:cubicBezTo>
                  <a:cubicBezTo>
                    <a:pt x="4260" y="6226"/>
                    <a:pt x="3803" y="6151"/>
                    <a:pt x="3310" y="6151"/>
                  </a:cubicBezTo>
                  <a:cubicBezTo>
                    <a:pt x="2722" y="6151"/>
                    <a:pt x="2081" y="6258"/>
                    <a:pt x="2099" y="6727"/>
                  </a:cubicBezTo>
                  <a:cubicBezTo>
                    <a:pt x="2131" y="7600"/>
                    <a:pt x="2365" y="8164"/>
                    <a:pt x="2067" y="8164"/>
                  </a:cubicBezTo>
                  <a:cubicBezTo>
                    <a:pt x="1769" y="8164"/>
                    <a:pt x="672" y="7461"/>
                    <a:pt x="874" y="2904"/>
                  </a:cubicBezTo>
                  <a:cubicBezTo>
                    <a:pt x="874" y="2904"/>
                    <a:pt x="1502" y="2669"/>
                    <a:pt x="1502" y="1072"/>
                  </a:cubicBezTo>
                  <a:cubicBezTo>
                    <a:pt x="1502" y="250"/>
                    <a:pt x="1303" y="1"/>
                    <a:pt x="1061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50"/>
            <p:cNvSpPr/>
            <p:nvPr/>
          </p:nvSpPr>
          <p:spPr>
            <a:xfrm>
              <a:off x="6429325" y="2180550"/>
              <a:ext cx="253750" cy="190725"/>
            </a:xfrm>
            <a:custGeom>
              <a:avLst/>
              <a:gdLst/>
              <a:ahLst/>
              <a:cxnLst/>
              <a:rect l="l" t="t" r="r" b="b"/>
              <a:pathLst>
                <a:path w="10150" h="7629" extrusionOk="0">
                  <a:moveTo>
                    <a:pt x="5902" y="1"/>
                  </a:moveTo>
                  <a:cubicBezTo>
                    <a:pt x="5054" y="1"/>
                    <a:pt x="1404" y="946"/>
                    <a:pt x="799" y="2623"/>
                  </a:cubicBezTo>
                  <a:cubicBezTo>
                    <a:pt x="1" y="4849"/>
                    <a:pt x="608" y="6116"/>
                    <a:pt x="863" y="7628"/>
                  </a:cubicBezTo>
                  <a:lnTo>
                    <a:pt x="1992" y="4412"/>
                  </a:lnTo>
                  <a:cubicBezTo>
                    <a:pt x="1992" y="4412"/>
                    <a:pt x="2950" y="5711"/>
                    <a:pt x="4090" y="5711"/>
                  </a:cubicBezTo>
                  <a:cubicBezTo>
                    <a:pt x="4728" y="5711"/>
                    <a:pt x="4090" y="4615"/>
                    <a:pt x="4090" y="4615"/>
                  </a:cubicBezTo>
                  <a:lnTo>
                    <a:pt x="4090" y="4615"/>
                  </a:lnTo>
                  <a:cubicBezTo>
                    <a:pt x="4090" y="4615"/>
                    <a:pt x="4975" y="5978"/>
                    <a:pt x="5900" y="5978"/>
                  </a:cubicBezTo>
                  <a:cubicBezTo>
                    <a:pt x="5911" y="5978"/>
                    <a:pt x="5921" y="5978"/>
                    <a:pt x="5932" y="5978"/>
                  </a:cubicBezTo>
                  <a:cubicBezTo>
                    <a:pt x="6663" y="5952"/>
                    <a:pt x="6320" y="5119"/>
                    <a:pt x="6143" y="4768"/>
                  </a:cubicBezTo>
                  <a:lnTo>
                    <a:pt x="6143" y="4768"/>
                  </a:lnTo>
                  <a:cubicBezTo>
                    <a:pt x="6347" y="5124"/>
                    <a:pt x="6906" y="5980"/>
                    <a:pt x="7569" y="5980"/>
                  </a:cubicBezTo>
                  <a:cubicBezTo>
                    <a:pt x="7587" y="5980"/>
                    <a:pt x="7606" y="5979"/>
                    <a:pt x="7625" y="5978"/>
                  </a:cubicBezTo>
                  <a:cubicBezTo>
                    <a:pt x="8108" y="5942"/>
                    <a:pt x="8090" y="5490"/>
                    <a:pt x="7981" y="5098"/>
                  </a:cubicBezTo>
                  <a:lnTo>
                    <a:pt x="7981" y="5098"/>
                  </a:lnTo>
                  <a:cubicBezTo>
                    <a:pt x="8161" y="5451"/>
                    <a:pt x="8447" y="5835"/>
                    <a:pt x="8842" y="5835"/>
                  </a:cubicBezTo>
                  <a:cubicBezTo>
                    <a:pt x="8889" y="5835"/>
                    <a:pt x="8938" y="5830"/>
                    <a:pt x="8988" y="5818"/>
                  </a:cubicBezTo>
                  <a:cubicBezTo>
                    <a:pt x="9819" y="5616"/>
                    <a:pt x="8786" y="4317"/>
                    <a:pt x="8786" y="4316"/>
                  </a:cubicBezTo>
                  <a:lnTo>
                    <a:pt x="8786" y="4316"/>
                  </a:lnTo>
                  <a:cubicBezTo>
                    <a:pt x="8786" y="4317"/>
                    <a:pt x="9456" y="4946"/>
                    <a:pt x="9765" y="4946"/>
                  </a:cubicBezTo>
                  <a:cubicBezTo>
                    <a:pt x="9773" y="4946"/>
                    <a:pt x="9780" y="4945"/>
                    <a:pt x="9787" y="4945"/>
                  </a:cubicBezTo>
                  <a:cubicBezTo>
                    <a:pt x="10085" y="4913"/>
                    <a:pt x="10085" y="4018"/>
                    <a:pt x="9052" y="3582"/>
                  </a:cubicBezTo>
                  <a:cubicBezTo>
                    <a:pt x="9052" y="3582"/>
                    <a:pt x="10085" y="3550"/>
                    <a:pt x="10117" y="3049"/>
                  </a:cubicBezTo>
                  <a:cubicBezTo>
                    <a:pt x="10150" y="2614"/>
                    <a:pt x="9759" y="2394"/>
                    <a:pt x="8876" y="2394"/>
                  </a:cubicBezTo>
                  <a:cubicBezTo>
                    <a:pt x="8613" y="2394"/>
                    <a:pt x="8307" y="2414"/>
                    <a:pt x="7955" y="2453"/>
                  </a:cubicBezTo>
                  <a:cubicBezTo>
                    <a:pt x="7955" y="2453"/>
                    <a:pt x="9222" y="1921"/>
                    <a:pt x="8956" y="1452"/>
                  </a:cubicBezTo>
                  <a:cubicBezTo>
                    <a:pt x="8887" y="1331"/>
                    <a:pt x="8761" y="1286"/>
                    <a:pt x="8611" y="1286"/>
                  </a:cubicBezTo>
                  <a:cubicBezTo>
                    <a:pt x="8227" y="1286"/>
                    <a:pt x="7692" y="1580"/>
                    <a:pt x="7582" y="1643"/>
                  </a:cubicBezTo>
                  <a:lnTo>
                    <a:pt x="7582" y="1643"/>
                  </a:lnTo>
                  <a:cubicBezTo>
                    <a:pt x="7731" y="1554"/>
                    <a:pt x="8636" y="986"/>
                    <a:pt x="8019" y="526"/>
                  </a:cubicBezTo>
                  <a:cubicBezTo>
                    <a:pt x="7852" y="398"/>
                    <a:pt x="7469" y="311"/>
                    <a:pt x="6967" y="311"/>
                  </a:cubicBezTo>
                  <a:cubicBezTo>
                    <a:pt x="6616" y="311"/>
                    <a:pt x="6208" y="353"/>
                    <a:pt x="5776" y="454"/>
                  </a:cubicBezTo>
                  <a:lnTo>
                    <a:pt x="5776" y="454"/>
                  </a:lnTo>
                  <a:cubicBezTo>
                    <a:pt x="6035" y="249"/>
                    <a:pt x="6165" y="89"/>
                    <a:pt x="6060" y="25"/>
                  </a:cubicBezTo>
                  <a:cubicBezTo>
                    <a:pt x="6034" y="9"/>
                    <a:pt x="5980" y="1"/>
                    <a:pt x="5902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1" name="Google Shape;2761;p50"/>
          <p:cNvGrpSpPr/>
          <p:nvPr/>
        </p:nvGrpSpPr>
        <p:grpSpPr>
          <a:xfrm>
            <a:off x="6354279" y="604414"/>
            <a:ext cx="689574" cy="786407"/>
            <a:chOff x="719250" y="5283463"/>
            <a:chExt cx="524750" cy="593425"/>
          </a:xfrm>
        </p:grpSpPr>
        <p:sp>
          <p:nvSpPr>
            <p:cNvPr id="2762" name="Google Shape;2762;p50"/>
            <p:cNvSpPr/>
            <p:nvPr/>
          </p:nvSpPr>
          <p:spPr>
            <a:xfrm>
              <a:off x="719250" y="5592013"/>
              <a:ext cx="524750" cy="284875"/>
            </a:xfrm>
            <a:custGeom>
              <a:avLst/>
              <a:gdLst/>
              <a:ahLst/>
              <a:cxnLst/>
              <a:rect l="l" t="t" r="r" b="b"/>
              <a:pathLst>
                <a:path w="20990" h="11395" extrusionOk="0">
                  <a:moveTo>
                    <a:pt x="10319" y="1"/>
                  </a:moveTo>
                  <a:lnTo>
                    <a:pt x="10319" y="107"/>
                  </a:lnTo>
                  <a:lnTo>
                    <a:pt x="8626" y="1"/>
                  </a:lnTo>
                  <a:lnTo>
                    <a:pt x="8626" y="1"/>
                  </a:lnTo>
                  <a:cubicBezTo>
                    <a:pt x="8626" y="1"/>
                    <a:pt x="8935" y="2972"/>
                    <a:pt x="7806" y="3589"/>
                  </a:cubicBezTo>
                  <a:cubicBezTo>
                    <a:pt x="6677" y="4207"/>
                    <a:pt x="0" y="4516"/>
                    <a:pt x="725" y="11395"/>
                  </a:cubicBezTo>
                  <a:lnTo>
                    <a:pt x="20276" y="11395"/>
                  </a:lnTo>
                  <a:cubicBezTo>
                    <a:pt x="20989" y="4516"/>
                    <a:pt x="14323" y="4207"/>
                    <a:pt x="13194" y="3589"/>
                  </a:cubicBezTo>
                  <a:cubicBezTo>
                    <a:pt x="12066" y="2972"/>
                    <a:pt x="12374" y="1"/>
                    <a:pt x="12374" y="1"/>
                  </a:cubicBezTo>
                  <a:lnTo>
                    <a:pt x="12374" y="1"/>
                  </a:lnTo>
                  <a:lnTo>
                    <a:pt x="10681" y="107"/>
                  </a:lnTo>
                  <a:lnTo>
                    <a:pt x="10681" y="1"/>
                  </a:lnTo>
                  <a:lnTo>
                    <a:pt x="10500" y="54"/>
                  </a:lnTo>
                  <a:lnTo>
                    <a:pt x="10319" y="1"/>
                  </a:lnTo>
                  <a:close/>
                </a:path>
              </a:pathLst>
            </a:custGeom>
            <a:solidFill>
              <a:srgbClr val="C44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50"/>
            <p:cNvSpPr/>
            <p:nvPr/>
          </p:nvSpPr>
          <p:spPr>
            <a:xfrm>
              <a:off x="929025" y="5592013"/>
              <a:ext cx="101200" cy="70575"/>
            </a:xfrm>
            <a:custGeom>
              <a:avLst/>
              <a:gdLst/>
              <a:ahLst/>
              <a:cxnLst/>
              <a:rect l="l" t="t" r="r" b="b"/>
              <a:pathLst>
                <a:path w="4048" h="2823" extrusionOk="0">
                  <a:moveTo>
                    <a:pt x="1928" y="1"/>
                  </a:moveTo>
                  <a:lnTo>
                    <a:pt x="1928" y="107"/>
                  </a:lnTo>
                  <a:lnTo>
                    <a:pt x="235" y="1"/>
                  </a:lnTo>
                  <a:lnTo>
                    <a:pt x="235" y="1"/>
                  </a:lnTo>
                  <a:cubicBezTo>
                    <a:pt x="235" y="1"/>
                    <a:pt x="416" y="1726"/>
                    <a:pt x="1" y="2823"/>
                  </a:cubicBezTo>
                  <a:cubicBezTo>
                    <a:pt x="1353" y="2620"/>
                    <a:pt x="2695" y="2418"/>
                    <a:pt x="4047" y="2205"/>
                  </a:cubicBezTo>
                  <a:cubicBezTo>
                    <a:pt x="3930" y="1470"/>
                    <a:pt x="3909" y="735"/>
                    <a:pt x="3983" y="1"/>
                  </a:cubicBezTo>
                  <a:lnTo>
                    <a:pt x="3983" y="1"/>
                  </a:lnTo>
                  <a:lnTo>
                    <a:pt x="2290" y="107"/>
                  </a:lnTo>
                  <a:lnTo>
                    <a:pt x="2290" y="1"/>
                  </a:lnTo>
                  <a:lnTo>
                    <a:pt x="2109" y="54"/>
                  </a:lnTo>
                  <a:lnTo>
                    <a:pt x="19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50"/>
            <p:cNvSpPr/>
            <p:nvPr/>
          </p:nvSpPr>
          <p:spPr>
            <a:xfrm>
              <a:off x="722700" y="5690263"/>
              <a:ext cx="518100" cy="186375"/>
            </a:xfrm>
            <a:custGeom>
              <a:avLst/>
              <a:gdLst/>
              <a:ahLst/>
              <a:cxnLst/>
              <a:rect l="l" t="t" r="r" b="b"/>
              <a:pathLst>
                <a:path w="20724" h="7455" extrusionOk="0">
                  <a:moveTo>
                    <a:pt x="14132" y="0"/>
                  </a:moveTo>
                  <a:cubicBezTo>
                    <a:pt x="13120" y="586"/>
                    <a:pt x="11789" y="948"/>
                    <a:pt x="10320" y="948"/>
                  </a:cubicBezTo>
                  <a:cubicBezTo>
                    <a:pt x="8861" y="948"/>
                    <a:pt x="7540" y="596"/>
                    <a:pt x="6539" y="11"/>
                  </a:cubicBezTo>
                  <a:cubicBezTo>
                    <a:pt x="4314" y="618"/>
                    <a:pt x="1" y="1864"/>
                    <a:pt x="587" y="7454"/>
                  </a:cubicBezTo>
                  <a:lnTo>
                    <a:pt x="20138" y="7454"/>
                  </a:lnTo>
                  <a:cubicBezTo>
                    <a:pt x="20723" y="1821"/>
                    <a:pt x="16347" y="596"/>
                    <a:pt x="141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50"/>
            <p:cNvSpPr/>
            <p:nvPr/>
          </p:nvSpPr>
          <p:spPr>
            <a:xfrm>
              <a:off x="743200" y="5749363"/>
              <a:ext cx="489075" cy="127525"/>
            </a:xfrm>
            <a:custGeom>
              <a:avLst/>
              <a:gdLst/>
              <a:ahLst/>
              <a:cxnLst/>
              <a:rect l="l" t="t" r="r" b="b"/>
              <a:pathLst>
                <a:path w="19563" h="5101" extrusionOk="0">
                  <a:moveTo>
                    <a:pt x="17912" y="0"/>
                  </a:moveTo>
                  <a:cubicBezTo>
                    <a:pt x="17007" y="426"/>
                    <a:pt x="16017" y="575"/>
                    <a:pt x="15037" y="884"/>
                  </a:cubicBezTo>
                  <a:cubicBezTo>
                    <a:pt x="13642" y="1310"/>
                    <a:pt x="12247" y="1736"/>
                    <a:pt x="10852" y="2130"/>
                  </a:cubicBezTo>
                  <a:cubicBezTo>
                    <a:pt x="8041" y="2928"/>
                    <a:pt x="5219" y="3695"/>
                    <a:pt x="2407" y="4451"/>
                  </a:cubicBezTo>
                  <a:lnTo>
                    <a:pt x="1" y="5101"/>
                  </a:lnTo>
                  <a:lnTo>
                    <a:pt x="19318" y="5101"/>
                  </a:lnTo>
                  <a:cubicBezTo>
                    <a:pt x="19563" y="2694"/>
                    <a:pt x="18913" y="1086"/>
                    <a:pt x="179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50"/>
            <p:cNvSpPr/>
            <p:nvPr/>
          </p:nvSpPr>
          <p:spPr>
            <a:xfrm>
              <a:off x="724300" y="5696363"/>
              <a:ext cx="212200" cy="180525"/>
            </a:xfrm>
            <a:custGeom>
              <a:avLst/>
              <a:gdLst/>
              <a:ahLst/>
              <a:cxnLst/>
              <a:rect l="l" t="t" r="r" b="b"/>
              <a:pathLst>
                <a:path w="8488" h="7221" extrusionOk="0">
                  <a:moveTo>
                    <a:pt x="5687" y="1"/>
                  </a:moveTo>
                  <a:cubicBezTo>
                    <a:pt x="3366" y="693"/>
                    <a:pt x="1" y="2227"/>
                    <a:pt x="523" y="7221"/>
                  </a:cubicBezTo>
                  <a:lnTo>
                    <a:pt x="8488" y="7221"/>
                  </a:lnTo>
                  <a:lnTo>
                    <a:pt x="5687" y="1"/>
                  </a:lnTo>
                  <a:close/>
                </a:path>
              </a:pathLst>
            </a:custGeom>
            <a:solidFill>
              <a:srgbClr val="FCE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50"/>
            <p:cNvSpPr/>
            <p:nvPr/>
          </p:nvSpPr>
          <p:spPr>
            <a:xfrm>
              <a:off x="1063750" y="5695838"/>
              <a:ext cx="175450" cy="181050"/>
            </a:xfrm>
            <a:custGeom>
              <a:avLst/>
              <a:gdLst/>
              <a:ahLst/>
              <a:cxnLst/>
              <a:rect l="l" t="t" r="r" b="b"/>
              <a:pathLst>
                <a:path w="7018" h="7242" extrusionOk="0">
                  <a:moveTo>
                    <a:pt x="1267" y="1"/>
                  </a:moveTo>
                  <a:lnTo>
                    <a:pt x="0" y="7242"/>
                  </a:lnTo>
                  <a:lnTo>
                    <a:pt x="6496" y="7242"/>
                  </a:lnTo>
                  <a:cubicBezTo>
                    <a:pt x="7018" y="2205"/>
                    <a:pt x="3589" y="693"/>
                    <a:pt x="1267" y="1"/>
                  </a:cubicBezTo>
                  <a:close/>
                </a:path>
              </a:pathLst>
            </a:custGeom>
            <a:solidFill>
              <a:srgbClr val="FCE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50"/>
            <p:cNvSpPr/>
            <p:nvPr/>
          </p:nvSpPr>
          <p:spPr>
            <a:xfrm>
              <a:off x="818825" y="5696363"/>
              <a:ext cx="117675" cy="180525"/>
            </a:xfrm>
            <a:custGeom>
              <a:avLst/>
              <a:gdLst/>
              <a:ahLst/>
              <a:cxnLst/>
              <a:rect l="l" t="t" r="r" b="b"/>
              <a:pathLst>
                <a:path w="4707" h="7221" extrusionOk="0">
                  <a:moveTo>
                    <a:pt x="1917" y="1"/>
                  </a:moveTo>
                  <a:cubicBezTo>
                    <a:pt x="1257" y="182"/>
                    <a:pt x="607" y="438"/>
                    <a:pt x="0" y="746"/>
                  </a:cubicBezTo>
                  <a:lnTo>
                    <a:pt x="4004" y="7221"/>
                  </a:lnTo>
                  <a:lnTo>
                    <a:pt x="4707" y="7221"/>
                  </a:lnTo>
                  <a:lnTo>
                    <a:pt x="1917" y="1"/>
                  </a:lnTo>
                  <a:close/>
                </a:path>
              </a:pathLst>
            </a:custGeom>
            <a:solidFill>
              <a:srgbClr val="FCE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50"/>
            <p:cNvSpPr/>
            <p:nvPr/>
          </p:nvSpPr>
          <p:spPr>
            <a:xfrm>
              <a:off x="1063750" y="5695838"/>
              <a:ext cx="98250" cy="181050"/>
            </a:xfrm>
            <a:custGeom>
              <a:avLst/>
              <a:gdLst/>
              <a:ahLst/>
              <a:cxnLst/>
              <a:rect l="l" t="t" r="r" b="b"/>
              <a:pathLst>
                <a:path w="3930" h="7242" extrusionOk="0">
                  <a:moveTo>
                    <a:pt x="1267" y="1"/>
                  </a:moveTo>
                  <a:lnTo>
                    <a:pt x="0" y="7242"/>
                  </a:lnTo>
                  <a:lnTo>
                    <a:pt x="586" y="7242"/>
                  </a:lnTo>
                  <a:lnTo>
                    <a:pt x="3929" y="1172"/>
                  </a:lnTo>
                  <a:cubicBezTo>
                    <a:pt x="3109" y="650"/>
                    <a:pt x="2204" y="256"/>
                    <a:pt x="1267" y="1"/>
                  </a:cubicBezTo>
                  <a:close/>
                </a:path>
              </a:pathLst>
            </a:custGeom>
            <a:solidFill>
              <a:srgbClr val="FCE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50"/>
            <p:cNvSpPr/>
            <p:nvPr/>
          </p:nvSpPr>
          <p:spPr>
            <a:xfrm>
              <a:off x="846775" y="5462763"/>
              <a:ext cx="60725" cy="69375"/>
            </a:xfrm>
            <a:custGeom>
              <a:avLst/>
              <a:gdLst/>
              <a:ahLst/>
              <a:cxnLst/>
              <a:rect l="l" t="t" r="r" b="b"/>
              <a:pathLst>
                <a:path w="2429" h="2775" extrusionOk="0">
                  <a:moveTo>
                    <a:pt x="1161" y="1"/>
                  </a:moveTo>
                  <a:cubicBezTo>
                    <a:pt x="1022" y="1"/>
                    <a:pt x="919" y="31"/>
                    <a:pt x="895" y="38"/>
                  </a:cubicBezTo>
                  <a:cubicBezTo>
                    <a:pt x="820" y="70"/>
                    <a:pt x="0" y="176"/>
                    <a:pt x="139" y="1252"/>
                  </a:cubicBezTo>
                  <a:cubicBezTo>
                    <a:pt x="270" y="2191"/>
                    <a:pt x="775" y="2774"/>
                    <a:pt x="1294" y="2774"/>
                  </a:cubicBezTo>
                  <a:cubicBezTo>
                    <a:pt x="1363" y="2774"/>
                    <a:pt x="1433" y="2764"/>
                    <a:pt x="1502" y="2743"/>
                  </a:cubicBezTo>
                  <a:cubicBezTo>
                    <a:pt x="2109" y="2658"/>
                    <a:pt x="2428" y="1859"/>
                    <a:pt x="2087" y="815"/>
                  </a:cubicBezTo>
                  <a:cubicBezTo>
                    <a:pt x="1867" y="125"/>
                    <a:pt x="1441" y="1"/>
                    <a:pt x="1161" y="1"/>
                  </a:cubicBezTo>
                  <a:close/>
                </a:path>
              </a:pathLst>
            </a:custGeom>
            <a:solidFill>
              <a:srgbClr val="D89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50"/>
            <p:cNvSpPr/>
            <p:nvPr/>
          </p:nvSpPr>
          <p:spPr>
            <a:xfrm>
              <a:off x="1056825" y="5462763"/>
              <a:ext cx="60450" cy="69300"/>
            </a:xfrm>
            <a:custGeom>
              <a:avLst/>
              <a:gdLst/>
              <a:ahLst/>
              <a:cxnLst/>
              <a:rect l="l" t="t" r="r" b="b"/>
              <a:pathLst>
                <a:path w="2418" h="2772" extrusionOk="0">
                  <a:moveTo>
                    <a:pt x="1260" y="1"/>
                  </a:moveTo>
                  <a:cubicBezTo>
                    <a:pt x="977" y="1"/>
                    <a:pt x="551" y="125"/>
                    <a:pt x="330" y="815"/>
                  </a:cubicBezTo>
                  <a:cubicBezTo>
                    <a:pt x="0" y="1859"/>
                    <a:pt x="309" y="2658"/>
                    <a:pt x="927" y="2743"/>
                  </a:cubicBezTo>
                  <a:cubicBezTo>
                    <a:pt x="993" y="2762"/>
                    <a:pt x="1060" y="2772"/>
                    <a:pt x="1127" y="2772"/>
                  </a:cubicBezTo>
                  <a:cubicBezTo>
                    <a:pt x="1649" y="2772"/>
                    <a:pt x="2156" y="2196"/>
                    <a:pt x="2279" y="1252"/>
                  </a:cubicBezTo>
                  <a:cubicBezTo>
                    <a:pt x="2417" y="176"/>
                    <a:pt x="1608" y="70"/>
                    <a:pt x="1534" y="38"/>
                  </a:cubicBezTo>
                  <a:cubicBezTo>
                    <a:pt x="1505" y="31"/>
                    <a:pt x="1400" y="1"/>
                    <a:pt x="12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50"/>
            <p:cNvSpPr/>
            <p:nvPr/>
          </p:nvSpPr>
          <p:spPr>
            <a:xfrm>
              <a:off x="868875" y="5337738"/>
              <a:ext cx="228975" cy="290400"/>
            </a:xfrm>
            <a:custGeom>
              <a:avLst/>
              <a:gdLst/>
              <a:ahLst/>
              <a:cxnLst/>
              <a:rect l="l" t="t" r="r" b="b"/>
              <a:pathLst>
                <a:path w="9159" h="11616" extrusionOk="0">
                  <a:moveTo>
                    <a:pt x="4287" y="0"/>
                  </a:moveTo>
                  <a:cubicBezTo>
                    <a:pt x="3368" y="0"/>
                    <a:pt x="754" y="342"/>
                    <a:pt x="405" y="4251"/>
                  </a:cubicBezTo>
                  <a:cubicBezTo>
                    <a:pt x="0" y="8681"/>
                    <a:pt x="1910" y="11615"/>
                    <a:pt x="4383" y="11615"/>
                  </a:cubicBezTo>
                  <a:cubicBezTo>
                    <a:pt x="4448" y="11615"/>
                    <a:pt x="4513" y="11613"/>
                    <a:pt x="4579" y="11609"/>
                  </a:cubicBezTo>
                  <a:cubicBezTo>
                    <a:pt x="4645" y="11613"/>
                    <a:pt x="4711" y="11615"/>
                    <a:pt x="4776" y="11615"/>
                  </a:cubicBezTo>
                  <a:cubicBezTo>
                    <a:pt x="7248" y="11615"/>
                    <a:pt x="9158" y="8681"/>
                    <a:pt x="8753" y="4251"/>
                  </a:cubicBezTo>
                  <a:cubicBezTo>
                    <a:pt x="8395" y="342"/>
                    <a:pt x="5780" y="0"/>
                    <a:pt x="4868" y="0"/>
                  </a:cubicBezTo>
                  <a:cubicBezTo>
                    <a:pt x="4724" y="0"/>
                    <a:pt x="4623" y="9"/>
                    <a:pt x="4579" y="13"/>
                  </a:cubicBezTo>
                  <a:cubicBezTo>
                    <a:pt x="4534" y="9"/>
                    <a:pt x="4431" y="0"/>
                    <a:pt x="4287" y="0"/>
                  </a:cubicBezTo>
                  <a:close/>
                </a:path>
              </a:pathLst>
            </a:custGeom>
            <a:solidFill>
              <a:srgbClr val="C44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50"/>
            <p:cNvSpPr/>
            <p:nvPr/>
          </p:nvSpPr>
          <p:spPr>
            <a:xfrm>
              <a:off x="991850" y="5497238"/>
              <a:ext cx="15475" cy="46875"/>
            </a:xfrm>
            <a:custGeom>
              <a:avLst/>
              <a:gdLst/>
              <a:ahLst/>
              <a:cxnLst/>
              <a:rect l="l" t="t" r="r" b="b"/>
              <a:pathLst>
                <a:path w="619" h="1875" extrusionOk="0">
                  <a:moveTo>
                    <a:pt x="256" y="1"/>
                  </a:moveTo>
                  <a:lnTo>
                    <a:pt x="256" y="1"/>
                  </a:lnTo>
                  <a:cubicBezTo>
                    <a:pt x="235" y="224"/>
                    <a:pt x="246" y="459"/>
                    <a:pt x="278" y="682"/>
                  </a:cubicBezTo>
                  <a:cubicBezTo>
                    <a:pt x="299" y="799"/>
                    <a:pt x="320" y="906"/>
                    <a:pt x="352" y="1023"/>
                  </a:cubicBezTo>
                  <a:cubicBezTo>
                    <a:pt x="371" y="1117"/>
                    <a:pt x="398" y="1220"/>
                    <a:pt x="426" y="1316"/>
                  </a:cubicBezTo>
                  <a:lnTo>
                    <a:pt x="426" y="1316"/>
                  </a:lnTo>
                  <a:cubicBezTo>
                    <a:pt x="360" y="1391"/>
                    <a:pt x="288" y="1475"/>
                    <a:pt x="224" y="1566"/>
                  </a:cubicBezTo>
                  <a:cubicBezTo>
                    <a:pt x="150" y="1662"/>
                    <a:pt x="75" y="1768"/>
                    <a:pt x="1" y="1875"/>
                  </a:cubicBezTo>
                  <a:cubicBezTo>
                    <a:pt x="107" y="1800"/>
                    <a:pt x="203" y="1726"/>
                    <a:pt x="310" y="1641"/>
                  </a:cubicBezTo>
                  <a:cubicBezTo>
                    <a:pt x="406" y="1566"/>
                    <a:pt x="501" y="1481"/>
                    <a:pt x="587" y="1396"/>
                  </a:cubicBezTo>
                  <a:lnTo>
                    <a:pt x="618" y="1374"/>
                  </a:lnTo>
                  <a:lnTo>
                    <a:pt x="618" y="1321"/>
                  </a:lnTo>
                  <a:cubicBezTo>
                    <a:pt x="608" y="1204"/>
                    <a:pt x="587" y="1087"/>
                    <a:pt x="565" y="980"/>
                  </a:cubicBezTo>
                  <a:cubicBezTo>
                    <a:pt x="544" y="863"/>
                    <a:pt x="523" y="757"/>
                    <a:pt x="491" y="640"/>
                  </a:cubicBezTo>
                  <a:cubicBezTo>
                    <a:pt x="437" y="416"/>
                    <a:pt x="352" y="203"/>
                    <a:pt x="2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50"/>
            <p:cNvSpPr/>
            <p:nvPr/>
          </p:nvSpPr>
          <p:spPr>
            <a:xfrm>
              <a:off x="945800" y="5564338"/>
              <a:ext cx="81225" cy="14725"/>
            </a:xfrm>
            <a:custGeom>
              <a:avLst/>
              <a:gdLst/>
              <a:ahLst/>
              <a:cxnLst/>
              <a:rect l="l" t="t" r="r" b="b"/>
              <a:pathLst>
                <a:path w="3249" h="589" extrusionOk="0">
                  <a:moveTo>
                    <a:pt x="3248" y="0"/>
                  </a:moveTo>
                  <a:lnTo>
                    <a:pt x="1" y="43"/>
                  </a:lnTo>
                  <a:cubicBezTo>
                    <a:pt x="522" y="400"/>
                    <a:pt x="1129" y="589"/>
                    <a:pt x="1708" y="589"/>
                  </a:cubicBezTo>
                  <a:cubicBezTo>
                    <a:pt x="2287" y="589"/>
                    <a:pt x="2839" y="400"/>
                    <a:pt x="32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50"/>
            <p:cNvSpPr/>
            <p:nvPr/>
          </p:nvSpPr>
          <p:spPr>
            <a:xfrm>
              <a:off x="1010500" y="5439113"/>
              <a:ext cx="53800" cy="19825"/>
            </a:xfrm>
            <a:custGeom>
              <a:avLst/>
              <a:gdLst/>
              <a:ahLst/>
              <a:cxnLst/>
              <a:rect l="l" t="t" r="r" b="b"/>
              <a:pathLst>
                <a:path w="2152" h="793" extrusionOk="0">
                  <a:moveTo>
                    <a:pt x="1007" y="0"/>
                  </a:moveTo>
                  <a:cubicBezTo>
                    <a:pt x="917" y="0"/>
                    <a:pt x="831" y="10"/>
                    <a:pt x="746" y="26"/>
                  </a:cubicBezTo>
                  <a:cubicBezTo>
                    <a:pt x="682" y="47"/>
                    <a:pt x="629" y="68"/>
                    <a:pt x="575" y="90"/>
                  </a:cubicBezTo>
                  <a:cubicBezTo>
                    <a:pt x="522" y="121"/>
                    <a:pt x="469" y="143"/>
                    <a:pt x="416" y="185"/>
                  </a:cubicBezTo>
                  <a:cubicBezTo>
                    <a:pt x="320" y="249"/>
                    <a:pt x="235" y="324"/>
                    <a:pt x="171" y="409"/>
                  </a:cubicBezTo>
                  <a:cubicBezTo>
                    <a:pt x="96" y="505"/>
                    <a:pt x="43" y="601"/>
                    <a:pt x="0" y="697"/>
                  </a:cubicBezTo>
                  <a:cubicBezTo>
                    <a:pt x="107" y="654"/>
                    <a:pt x="192" y="590"/>
                    <a:pt x="277" y="547"/>
                  </a:cubicBezTo>
                  <a:cubicBezTo>
                    <a:pt x="362" y="505"/>
                    <a:pt x="458" y="462"/>
                    <a:pt x="543" y="430"/>
                  </a:cubicBezTo>
                  <a:cubicBezTo>
                    <a:pt x="686" y="377"/>
                    <a:pt x="836" y="353"/>
                    <a:pt x="981" y="353"/>
                  </a:cubicBezTo>
                  <a:cubicBezTo>
                    <a:pt x="1010" y="353"/>
                    <a:pt x="1037" y="354"/>
                    <a:pt x="1065" y="356"/>
                  </a:cubicBezTo>
                  <a:cubicBezTo>
                    <a:pt x="1257" y="377"/>
                    <a:pt x="1438" y="430"/>
                    <a:pt x="1598" y="505"/>
                  </a:cubicBezTo>
                  <a:cubicBezTo>
                    <a:pt x="1789" y="590"/>
                    <a:pt x="1981" y="686"/>
                    <a:pt x="2151" y="792"/>
                  </a:cubicBezTo>
                  <a:cubicBezTo>
                    <a:pt x="2066" y="579"/>
                    <a:pt x="1928" y="398"/>
                    <a:pt x="1747" y="271"/>
                  </a:cubicBezTo>
                  <a:cubicBezTo>
                    <a:pt x="1566" y="121"/>
                    <a:pt x="1342" y="26"/>
                    <a:pt x="1108" y="4"/>
                  </a:cubicBezTo>
                  <a:cubicBezTo>
                    <a:pt x="1074" y="1"/>
                    <a:pt x="1040" y="0"/>
                    <a:pt x="1007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50"/>
            <p:cNvSpPr/>
            <p:nvPr/>
          </p:nvSpPr>
          <p:spPr>
            <a:xfrm>
              <a:off x="903475" y="5439113"/>
              <a:ext cx="53800" cy="19825"/>
            </a:xfrm>
            <a:custGeom>
              <a:avLst/>
              <a:gdLst/>
              <a:ahLst/>
              <a:cxnLst/>
              <a:rect l="l" t="t" r="r" b="b"/>
              <a:pathLst>
                <a:path w="2152" h="793" extrusionOk="0">
                  <a:moveTo>
                    <a:pt x="1003" y="0"/>
                  </a:moveTo>
                  <a:cubicBezTo>
                    <a:pt x="917" y="0"/>
                    <a:pt x="829" y="10"/>
                    <a:pt x="735" y="26"/>
                  </a:cubicBezTo>
                  <a:cubicBezTo>
                    <a:pt x="682" y="47"/>
                    <a:pt x="629" y="68"/>
                    <a:pt x="565" y="90"/>
                  </a:cubicBezTo>
                  <a:cubicBezTo>
                    <a:pt x="512" y="121"/>
                    <a:pt x="469" y="143"/>
                    <a:pt x="416" y="185"/>
                  </a:cubicBezTo>
                  <a:cubicBezTo>
                    <a:pt x="320" y="249"/>
                    <a:pt x="235" y="324"/>
                    <a:pt x="160" y="409"/>
                  </a:cubicBezTo>
                  <a:cubicBezTo>
                    <a:pt x="96" y="505"/>
                    <a:pt x="43" y="601"/>
                    <a:pt x="0" y="697"/>
                  </a:cubicBezTo>
                  <a:cubicBezTo>
                    <a:pt x="96" y="654"/>
                    <a:pt x="181" y="590"/>
                    <a:pt x="277" y="547"/>
                  </a:cubicBezTo>
                  <a:cubicBezTo>
                    <a:pt x="363" y="505"/>
                    <a:pt x="448" y="462"/>
                    <a:pt x="544" y="430"/>
                  </a:cubicBezTo>
                  <a:cubicBezTo>
                    <a:pt x="686" y="377"/>
                    <a:pt x="836" y="353"/>
                    <a:pt x="982" y="353"/>
                  </a:cubicBezTo>
                  <a:cubicBezTo>
                    <a:pt x="1010" y="353"/>
                    <a:pt x="1038" y="354"/>
                    <a:pt x="1065" y="356"/>
                  </a:cubicBezTo>
                  <a:cubicBezTo>
                    <a:pt x="1257" y="377"/>
                    <a:pt x="1427" y="430"/>
                    <a:pt x="1598" y="505"/>
                  </a:cubicBezTo>
                  <a:cubicBezTo>
                    <a:pt x="1779" y="579"/>
                    <a:pt x="1960" y="675"/>
                    <a:pt x="2152" y="792"/>
                  </a:cubicBezTo>
                  <a:cubicBezTo>
                    <a:pt x="2066" y="579"/>
                    <a:pt x="1928" y="398"/>
                    <a:pt x="1747" y="271"/>
                  </a:cubicBezTo>
                  <a:cubicBezTo>
                    <a:pt x="1566" y="121"/>
                    <a:pt x="1342" y="26"/>
                    <a:pt x="1097" y="4"/>
                  </a:cubicBezTo>
                  <a:cubicBezTo>
                    <a:pt x="1066" y="1"/>
                    <a:pt x="1035" y="0"/>
                    <a:pt x="1003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50"/>
            <p:cNvSpPr/>
            <p:nvPr/>
          </p:nvSpPr>
          <p:spPr>
            <a:xfrm>
              <a:off x="918375" y="5477538"/>
              <a:ext cx="35700" cy="22400"/>
            </a:xfrm>
            <a:custGeom>
              <a:avLst/>
              <a:gdLst/>
              <a:ahLst/>
              <a:cxnLst/>
              <a:rect l="l" t="t" r="r" b="b"/>
              <a:pathLst>
                <a:path w="1428" h="896" extrusionOk="0">
                  <a:moveTo>
                    <a:pt x="704" y="1"/>
                  </a:moveTo>
                  <a:cubicBezTo>
                    <a:pt x="586" y="1"/>
                    <a:pt x="480" y="11"/>
                    <a:pt x="373" y="54"/>
                  </a:cubicBezTo>
                  <a:cubicBezTo>
                    <a:pt x="278" y="107"/>
                    <a:pt x="192" y="182"/>
                    <a:pt x="129" y="288"/>
                  </a:cubicBezTo>
                  <a:cubicBezTo>
                    <a:pt x="22" y="469"/>
                    <a:pt x="1" y="682"/>
                    <a:pt x="43" y="885"/>
                  </a:cubicBezTo>
                  <a:cubicBezTo>
                    <a:pt x="65" y="693"/>
                    <a:pt x="129" y="512"/>
                    <a:pt x="235" y="352"/>
                  </a:cubicBezTo>
                  <a:cubicBezTo>
                    <a:pt x="288" y="288"/>
                    <a:pt x="352" y="235"/>
                    <a:pt x="437" y="203"/>
                  </a:cubicBezTo>
                  <a:cubicBezTo>
                    <a:pt x="523" y="171"/>
                    <a:pt x="608" y="160"/>
                    <a:pt x="704" y="160"/>
                  </a:cubicBezTo>
                  <a:cubicBezTo>
                    <a:pt x="885" y="160"/>
                    <a:pt x="1055" y="235"/>
                    <a:pt x="1172" y="373"/>
                  </a:cubicBezTo>
                  <a:cubicBezTo>
                    <a:pt x="1289" y="523"/>
                    <a:pt x="1374" y="704"/>
                    <a:pt x="1417" y="895"/>
                  </a:cubicBezTo>
                  <a:cubicBezTo>
                    <a:pt x="1428" y="682"/>
                    <a:pt x="1374" y="469"/>
                    <a:pt x="1257" y="299"/>
                  </a:cubicBezTo>
                  <a:cubicBezTo>
                    <a:pt x="1130" y="107"/>
                    <a:pt x="927" y="1"/>
                    <a:pt x="704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50"/>
            <p:cNvSpPr/>
            <p:nvPr/>
          </p:nvSpPr>
          <p:spPr>
            <a:xfrm>
              <a:off x="1014750" y="5475938"/>
              <a:ext cx="35700" cy="22400"/>
            </a:xfrm>
            <a:custGeom>
              <a:avLst/>
              <a:gdLst/>
              <a:ahLst/>
              <a:cxnLst/>
              <a:rect l="l" t="t" r="r" b="b"/>
              <a:pathLst>
                <a:path w="1428" h="896" extrusionOk="0">
                  <a:moveTo>
                    <a:pt x="703" y="1"/>
                  </a:moveTo>
                  <a:cubicBezTo>
                    <a:pt x="586" y="1"/>
                    <a:pt x="480" y="22"/>
                    <a:pt x="373" y="65"/>
                  </a:cubicBezTo>
                  <a:cubicBezTo>
                    <a:pt x="278" y="107"/>
                    <a:pt x="192" y="193"/>
                    <a:pt x="128" y="288"/>
                  </a:cubicBezTo>
                  <a:cubicBezTo>
                    <a:pt x="33" y="469"/>
                    <a:pt x="1" y="682"/>
                    <a:pt x="43" y="885"/>
                  </a:cubicBezTo>
                  <a:cubicBezTo>
                    <a:pt x="65" y="693"/>
                    <a:pt x="128" y="512"/>
                    <a:pt x="235" y="352"/>
                  </a:cubicBezTo>
                  <a:cubicBezTo>
                    <a:pt x="288" y="288"/>
                    <a:pt x="352" y="235"/>
                    <a:pt x="437" y="203"/>
                  </a:cubicBezTo>
                  <a:cubicBezTo>
                    <a:pt x="522" y="171"/>
                    <a:pt x="608" y="161"/>
                    <a:pt x="693" y="161"/>
                  </a:cubicBezTo>
                  <a:cubicBezTo>
                    <a:pt x="874" y="161"/>
                    <a:pt x="1044" y="235"/>
                    <a:pt x="1161" y="374"/>
                  </a:cubicBezTo>
                  <a:cubicBezTo>
                    <a:pt x="1279" y="533"/>
                    <a:pt x="1364" y="704"/>
                    <a:pt x="1417" y="895"/>
                  </a:cubicBezTo>
                  <a:cubicBezTo>
                    <a:pt x="1428" y="682"/>
                    <a:pt x="1374" y="469"/>
                    <a:pt x="1257" y="299"/>
                  </a:cubicBezTo>
                  <a:cubicBezTo>
                    <a:pt x="1129" y="118"/>
                    <a:pt x="927" y="1"/>
                    <a:pt x="703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50"/>
            <p:cNvSpPr/>
            <p:nvPr/>
          </p:nvSpPr>
          <p:spPr>
            <a:xfrm>
              <a:off x="810300" y="5351363"/>
              <a:ext cx="59400" cy="134725"/>
            </a:xfrm>
            <a:custGeom>
              <a:avLst/>
              <a:gdLst/>
              <a:ahLst/>
              <a:cxnLst/>
              <a:rect l="l" t="t" r="r" b="b"/>
              <a:pathLst>
                <a:path w="2376" h="5389" extrusionOk="0">
                  <a:moveTo>
                    <a:pt x="2375" y="0"/>
                  </a:moveTo>
                  <a:cubicBezTo>
                    <a:pt x="2194" y="85"/>
                    <a:pt x="2034" y="203"/>
                    <a:pt x="1875" y="330"/>
                  </a:cubicBezTo>
                  <a:lnTo>
                    <a:pt x="1821" y="384"/>
                  </a:lnTo>
                  <a:lnTo>
                    <a:pt x="1811" y="394"/>
                  </a:lnTo>
                  <a:lnTo>
                    <a:pt x="1789" y="416"/>
                  </a:lnTo>
                  <a:lnTo>
                    <a:pt x="1779" y="426"/>
                  </a:lnTo>
                  <a:lnTo>
                    <a:pt x="1757" y="448"/>
                  </a:lnTo>
                  <a:lnTo>
                    <a:pt x="1704" y="511"/>
                  </a:lnTo>
                  <a:lnTo>
                    <a:pt x="1651" y="586"/>
                  </a:lnTo>
                  <a:cubicBezTo>
                    <a:pt x="1619" y="639"/>
                    <a:pt x="1598" y="692"/>
                    <a:pt x="1576" y="746"/>
                  </a:cubicBezTo>
                  <a:cubicBezTo>
                    <a:pt x="1544" y="788"/>
                    <a:pt x="1523" y="842"/>
                    <a:pt x="1502" y="895"/>
                  </a:cubicBezTo>
                  <a:cubicBezTo>
                    <a:pt x="1438" y="1097"/>
                    <a:pt x="1385" y="1299"/>
                    <a:pt x="1353" y="1512"/>
                  </a:cubicBezTo>
                  <a:cubicBezTo>
                    <a:pt x="1321" y="1715"/>
                    <a:pt x="1300" y="1917"/>
                    <a:pt x="1300" y="2109"/>
                  </a:cubicBezTo>
                  <a:lnTo>
                    <a:pt x="1300" y="2258"/>
                  </a:lnTo>
                  <a:lnTo>
                    <a:pt x="1300" y="2300"/>
                  </a:lnTo>
                  <a:cubicBezTo>
                    <a:pt x="1300" y="2311"/>
                    <a:pt x="1300" y="2332"/>
                    <a:pt x="1300" y="2343"/>
                  </a:cubicBezTo>
                  <a:lnTo>
                    <a:pt x="1310" y="2418"/>
                  </a:lnTo>
                  <a:cubicBezTo>
                    <a:pt x="1321" y="2503"/>
                    <a:pt x="1331" y="2599"/>
                    <a:pt x="1342" y="2694"/>
                  </a:cubicBezTo>
                  <a:cubicBezTo>
                    <a:pt x="1363" y="3035"/>
                    <a:pt x="1342" y="3387"/>
                    <a:pt x="1204" y="3653"/>
                  </a:cubicBezTo>
                  <a:cubicBezTo>
                    <a:pt x="1065" y="3908"/>
                    <a:pt x="884" y="4121"/>
                    <a:pt x="661" y="4313"/>
                  </a:cubicBezTo>
                  <a:cubicBezTo>
                    <a:pt x="490" y="4462"/>
                    <a:pt x="352" y="4643"/>
                    <a:pt x="235" y="4845"/>
                  </a:cubicBezTo>
                  <a:cubicBezTo>
                    <a:pt x="181" y="4909"/>
                    <a:pt x="149" y="4984"/>
                    <a:pt x="118" y="5069"/>
                  </a:cubicBezTo>
                  <a:cubicBezTo>
                    <a:pt x="86" y="5122"/>
                    <a:pt x="64" y="5186"/>
                    <a:pt x="54" y="5239"/>
                  </a:cubicBezTo>
                  <a:lnTo>
                    <a:pt x="0" y="5389"/>
                  </a:lnTo>
                  <a:lnTo>
                    <a:pt x="64" y="5250"/>
                  </a:lnTo>
                  <a:cubicBezTo>
                    <a:pt x="118" y="5112"/>
                    <a:pt x="192" y="4984"/>
                    <a:pt x="277" y="4867"/>
                  </a:cubicBezTo>
                  <a:cubicBezTo>
                    <a:pt x="405" y="4686"/>
                    <a:pt x="565" y="4526"/>
                    <a:pt x="735" y="4377"/>
                  </a:cubicBezTo>
                  <a:cubicBezTo>
                    <a:pt x="980" y="4207"/>
                    <a:pt x="1182" y="3983"/>
                    <a:pt x="1353" y="3727"/>
                  </a:cubicBezTo>
                  <a:cubicBezTo>
                    <a:pt x="1385" y="3653"/>
                    <a:pt x="1427" y="3568"/>
                    <a:pt x="1459" y="3493"/>
                  </a:cubicBezTo>
                  <a:cubicBezTo>
                    <a:pt x="1470" y="3408"/>
                    <a:pt x="1502" y="3323"/>
                    <a:pt x="1512" y="3227"/>
                  </a:cubicBezTo>
                  <a:cubicBezTo>
                    <a:pt x="1534" y="3131"/>
                    <a:pt x="1544" y="3046"/>
                    <a:pt x="1544" y="2950"/>
                  </a:cubicBezTo>
                  <a:cubicBezTo>
                    <a:pt x="1544" y="2854"/>
                    <a:pt x="1544" y="2758"/>
                    <a:pt x="1544" y="2662"/>
                  </a:cubicBezTo>
                  <a:cubicBezTo>
                    <a:pt x="1544" y="2567"/>
                    <a:pt x="1534" y="2481"/>
                    <a:pt x="1523" y="2386"/>
                  </a:cubicBezTo>
                  <a:lnTo>
                    <a:pt x="1523" y="2322"/>
                  </a:lnTo>
                  <a:cubicBezTo>
                    <a:pt x="1523" y="2311"/>
                    <a:pt x="1523" y="2300"/>
                    <a:pt x="1523" y="2290"/>
                  </a:cubicBezTo>
                  <a:lnTo>
                    <a:pt x="1523" y="2258"/>
                  </a:lnTo>
                  <a:lnTo>
                    <a:pt x="1523" y="2119"/>
                  </a:lnTo>
                  <a:cubicBezTo>
                    <a:pt x="1534" y="1928"/>
                    <a:pt x="1555" y="1736"/>
                    <a:pt x="1587" y="1555"/>
                  </a:cubicBezTo>
                  <a:cubicBezTo>
                    <a:pt x="1619" y="1353"/>
                    <a:pt x="1672" y="1172"/>
                    <a:pt x="1747" y="991"/>
                  </a:cubicBezTo>
                  <a:cubicBezTo>
                    <a:pt x="1768" y="937"/>
                    <a:pt x="1779" y="895"/>
                    <a:pt x="1800" y="852"/>
                  </a:cubicBezTo>
                  <a:cubicBezTo>
                    <a:pt x="1821" y="810"/>
                    <a:pt x="1843" y="767"/>
                    <a:pt x="1875" y="735"/>
                  </a:cubicBezTo>
                  <a:lnTo>
                    <a:pt x="1907" y="682"/>
                  </a:lnTo>
                  <a:lnTo>
                    <a:pt x="1960" y="618"/>
                  </a:lnTo>
                  <a:lnTo>
                    <a:pt x="1981" y="586"/>
                  </a:lnTo>
                  <a:lnTo>
                    <a:pt x="1992" y="575"/>
                  </a:lnTo>
                  <a:lnTo>
                    <a:pt x="2056" y="522"/>
                  </a:lnTo>
                  <a:cubicBezTo>
                    <a:pt x="2151" y="426"/>
                    <a:pt x="2258" y="352"/>
                    <a:pt x="2375" y="288"/>
                  </a:cubicBezTo>
                  <a:lnTo>
                    <a:pt x="2375" y="0"/>
                  </a:ln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50"/>
            <p:cNvSpPr/>
            <p:nvPr/>
          </p:nvSpPr>
          <p:spPr>
            <a:xfrm>
              <a:off x="1025125" y="5346838"/>
              <a:ext cx="78825" cy="171725"/>
            </a:xfrm>
            <a:custGeom>
              <a:avLst/>
              <a:gdLst/>
              <a:ahLst/>
              <a:cxnLst/>
              <a:rect l="l" t="t" r="r" b="b"/>
              <a:pathLst>
                <a:path w="3153" h="6869" extrusionOk="0">
                  <a:moveTo>
                    <a:pt x="661" y="0"/>
                  </a:moveTo>
                  <a:lnTo>
                    <a:pt x="661" y="0"/>
                  </a:lnTo>
                  <a:cubicBezTo>
                    <a:pt x="1" y="2705"/>
                    <a:pt x="2088" y="3812"/>
                    <a:pt x="2088" y="3812"/>
                  </a:cubicBezTo>
                  <a:lnTo>
                    <a:pt x="2397" y="6869"/>
                  </a:lnTo>
                  <a:cubicBezTo>
                    <a:pt x="2621" y="6560"/>
                    <a:pt x="2621" y="5633"/>
                    <a:pt x="2621" y="5633"/>
                  </a:cubicBezTo>
                  <a:cubicBezTo>
                    <a:pt x="2621" y="4121"/>
                    <a:pt x="3153" y="3770"/>
                    <a:pt x="2663" y="1906"/>
                  </a:cubicBezTo>
                  <a:cubicBezTo>
                    <a:pt x="2173" y="43"/>
                    <a:pt x="661" y="0"/>
                    <a:pt x="661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50"/>
            <p:cNvSpPr/>
            <p:nvPr/>
          </p:nvSpPr>
          <p:spPr>
            <a:xfrm>
              <a:off x="808700" y="5283463"/>
              <a:ext cx="243875" cy="328275"/>
            </a:xfrm>
            <a:custGeom>
              <a:avLst/>
              <a:gdLst/>
              <a:ahLst/>
              <a:cxnLst/>
              <a:rect l="l" t="t" r="r" b="b"/>
              <a:pathLst>
                <a:path w="9755" h="13131" extrusionOk="0">
                  <a:moveTo>
                    <a:pt x="4100" y="8136"/>
                  </a:moveTo>
                  <a:lnTo>
                    <a:pt x="4079" y="8179"/>
                  </a:lnTo>
                  <a:lnTo>
                    <a:pt x="4036" y="8296"/>
                  </a:lnTo>
                  <a:cubicBezTo>
                    <a:pt x="3962" y="8435"/>
                    <a:pt x="3877" y="8573"/>
                    <a:pt x="3770" y="8680"/>
                  </a:cubicBezTo>
                  <a:cubicBezTo>
                    <a:pt x="3653" y="8807"/>
                    <a:pt x="3525" y="8914"/>
                    <a:pt x="3397" y="9084"/>
                  </a:cubicBezTo>
                  <a:cubicBezTo>
                    <a:pt x="3365" y="9127"/>
                    <a:pt x="3334" y="9169"/>
                    <a:pt x="3312" y="9212"/>
                  </a:cubicBezTo>
                  <a:cubicBezTo>
                    <a:pt x="3280" y="9265"/>
                    <a:pt x="3259" y="9318"/>
                    <a:pt x="3248" y="9361"/>
                  </a:cubicBezTo>
                  <a:lnTo>
                    <a:pt x="3227" y="9446"/>
                  </a:lnTo>
                  <a:lnTo>
                    <a:pt x="3216" y="9521"/>
                  </a:lnTo>
                  <a:cubicBezTo>
                    <a:pt x="3216" y="9574"/>
                    <a:pt x="3216" y="9627"/>
                    <a:pt x="3216" y="9681"/>
                  </a:cubicBezTo>
                  <a:lnTo>
                    <a:pt x="3216" y="9744"/>
                  </a:lnTo>
                  <a:cubicBezTo>
                    <a:pt x="2971" y="8711"/>
                    <a:pt x="3653" y="8775"/>
                    <a:pt x="4100" y="8136"/>
                  </a:cubicBezTo>
                  <a:close/>
                  <a:moveTo>
                    <a:pt x="6198" y="1"/>
                  </a:moveTo>
                  <a:cubicBezTo>
                    <a:pt x="6062" y="1"/>
                    <a:pt x="5927" y="12"/>
                    <a:pt x="5793" y="33"/>
                  </a:cubicBezTo>
                  <a:cubicBezTo>
                    <a:pt x="5591" y="65"/>
                    <a:pt x="5399" y="139"/>
                    <a:pt x="5229" y="246"/>
                  </a:cubicBezTo>
                  <a:cubicBezTo>
                    <a:pt x="5048" y="352"/>
                    <a:pt x="4888" y="491"/>
                    <a:pt x="4760" y="650"/>
                  </a:cubicBezTo>
                  <a:cubicBezTo>
                    <a:pt x="4484" y="959"/>
                    <a:pt x="4271" y="1332"/>
                    <a:pt x="4026" y="1651"/>
                  </a:cubicBezTo>
                  <a:cubicBezTo>
                    <a:pt x="3791" y="1982"/>
                    <a:pt x="3472" y="2248"/>
                    <a:pt x="3110" y="2429"/>
                  </a:cubicBezTo>
                  <a:cubicBezTo>
                    <a:pt x="3014" y="2471"/>
                    <a:pt x="2918" y="2514"/>
                    <a:pt x="2822" y="2546"/>
                  </a:cubicBezTo>
                  <a:cubicBezTo>
                    <a:pt x="2716" y="2589"/>
                    <a:pt x="2620" y="2620"/>
                    <a:pt x="2514" y="2684"/>
                  </a:cubicBezTo>
                  <a:cubicBezTo>
                    <a:pt x="2311" y="2780"/>
                    <a:pt x="2120" y="2908"/>
                    <a:pt x="1949" y="3057"/>
                  </a:cubicBezTo>
                  <a:lnTo>
                    <a:pt x="1896" y="3110"/>
                  </a:lnTo>
                  <a:lnTo>
                    <a:pt x="1875" y="3121"/>
                  </a:lnTo>
                  <a:lnTo>
                    <a:pt x="1864" y="3132"/>
                  </a:lnTo>
                  <a:lnTo>
                    <a:pt x="1853" y="3142"/>
                  </a:lnTo>
                  <a:lnTo>
                    <a:pt x="1832" y="3174"/>
                  </a:lnTo>
                  <a:lnTo>
                    <a:pt x="1779" y="3227"/>
                  </a:lnTo>
                  <a:lnTo>
                    <a:pt x="1726" y="3302"/>
                  </a:lnTo>
                  <a:cubicBezTo>
                    <a:pt x="1694" y="3355"/>
                    <a:pt x="1672" y="3408"/>
                    <a:pt x="1651" y="3462"/>
                  </a:cubicBezTo>
                  <a:cubicBezTo>
                    <a:pt x="1619" y="3515"/>
                    <a:pt x="1598" y="3558"/>
                    <a:pt x="1576" y="3611"/>
                  </a:cubicBezTo>
                  <a:cubicBezTo>
                    <a:pt x="1513" y="3813"/>
                    <a:pt x="1459" y="4015"/>
                    <a:pt x="1427" y="4228"/>
                  </a:cubicBezTo>
                  <a:cubicBezTo>
                    <a:pt x="1395" y="4431"/>
                    <a:pt x="1374" y="4633"/>
                    <a:pt x="1374" y="4835"/>
                  </a:cubicBezTo>
                  <a:lnTo>
                    <a:pt x="1374" y="4974"/>
                  </a:lnTo>
                  <a:lnTo>
                    <a:pt x="1374" y="5016"/>
                  </a:lnTo>
                  <a:cubicBezTo>
                    <a:pt x="1374" y="5027"/>
                    <a:pt x="1374" y="5048"/>
                    <a:pt x="1374" y="5059"/>
                  </a:cubicBezTo>
                  <a:lnTo>
                    <a:pt x="1385" y="5134"/>
                  </a:lnTo>
                  <a:cubicBezTo>
                    <a:pt x="1395" y="5229"/>
                    <a:pt x="1406" y="5315"/>
                    <a:pt x="1417" y="5410"/>
                  </a:cubicBezTo>
                  <a:cubicBezTo>
                    <a:pt x="1438" y="5762"/>
                    <a:pt x="1417" y="6103"/>
                    <a:pt x="1278" y="6379"/>
                  </a:cubicBezTo>
                  <a:cubicBezTo>
                    <a:pt x="1140" y="6624"/>
                    <a:pt x="959" y="6837"/>
                    <a:pt x="735" y="7029"/>
                  </a:cubicBezTo>
                  <a:cubicBezTo>
                    <a:pt x="565" y="7178"/>
                    <a:pt x="426" y="7359"/>
                    <a:pt x="309" y="7561"/>
                  </a:cubicBezTo>
                  <a:cubicBezTo>
                    <a:pt x="256" y="7625"/>
                    <a:pt x="224" y="7711"/>
                    <a:pt x="192" y="7785"/>
                  </a:cubicBezTo>
                  <a:cubicBezTo>
                    <a:pt x="160" y="7838"/>
                    <a:pt x="139" y="7902"/>
                    <a:pt x="128" y="7955"/>
                  </a:cubicBezTo>
                  <a:lnTo>
                    <a:pt x="75" y="8105"/>
                  </a:lnTo>
                  <a:lnTo>
                    <a:pt x="139" y="7966"/>
                  </a:lnTo>
                  <a:cubicBezTo>
                    <a:pt x="192" y="7828"/>
                    <a:pt x="267" y="7700"/>
                    <a:pt x="352" y="7583"/>
                  </a:cubicBezTo>
                  <a:cubicBezTo>
                    <a:pt x="480" y="7402"/>
                    <a:pt x="629" y="7242"/>
                    <a:pt x="799" y="7104"/>
                  </a:cubicBezTo>
                  <a:cubicBezTo>
                    <a:pt x="1044" y="6923"/>
                    <a:pt x="1257" y="6699"/>
                    <a:pt x="1417" y="6443"/>
                  </a:cubicBezTo>
                  <a:cubicBezTo>
                    <a:pt x="1459" y="6369"/>
                    <a:pt x="1491" y="6294"/>
                    <a:pt x="1523" y="6209"/>
                  </a:cubicBezTo>
                  <a:cubicBezTo>
                    <a:pt x="1545" y="6124"/>
                    <a:pt x="1566" y="6039"/>
                    <a:pt x="1587" y="5943"/>
                  </a:cubicBezTo>
                  <a:cubicBezTo>
                    <a:pt x="1598" y="5847"/>
                    <a:pt x="1608" y="5762"/>
                    <a:pt x="1608" y="5666"/>
                  </a:cubicBezTo>
                  <a:cubicBezTo>
                    <a:pt x="1619" y="5581"/>
                    <a:pt x="1608" y="5485"/>
                    <a:pt x="1608" y="5389"/>
                  </a:cubicBezTo>
                  <a:cubicBezTo>
                    <a:pt x="1608" y="5293"/>
                    <a:pt x="1598" y="5197"/>
                    <a:pt x="1587" y="5112"/>
                  </a:cubicBezTo>
                  <a:lnTo>
                    <a:pt x="1587" y="5038"/>
                  </a:lnTo>
                  <a:cubicBezTo>
                    <a:pt x="1587" y="5027"/>
                    <a:pt x="1587" y="5016"/>
                    <a:pt x="1587" y="5006"/>
                  </a:cubicBezTo>
                  <a:lnTo>
                    <a:pt x="1587" y="4974"/>
                  </a:lnTo>
                  <a:lnTo>
                    <a:pt x="1587" y="4846"/>
                  </a:lnTo>
                  <a:cubicBezTo>
                    <a:pt x="1598" y="4654"/>
                    <a:pt x="1619" y="4463"/>
                    <a:pt x="1651" y="4271"/>
                  </a:cubicBezTo>
                  <a:cubicBezTo>
                    <a:pt x="1683" y="4079"/>
                    <a:pt x="1736" y="3888"/>
                    <a:pt x="1811" y="3707"/>
                  </a:cubicBezTo>
                  <a:cubicBezTo>
                    <a:pt x="1832" y="3653"/>
                    <a:pt x="1843" y="3611"/>
                    <a:pt x="1864" y="3568"/>
                  </a:cubicBezTo>
                  <a:cubicBezTo>
                    <a:pt x="1885" y="3526"/>
                    <a:pt x="1907" y="3483"/>
                    <a:pt x="1939" y="3451"/>
                  </a:cubicBezTo>
                  <a:lnTo>
                    <a:pt x="1971" y="3398"/>
                  </a:lnTo>
                  <a:lnTo>
                    <a:pt x="2024" y="3334"/>
                  </a:lnTo>
                  <a:lnTo>
                    <a:pt x="2045" y="3302"/>
                  </a:lnTo>
                  <a:lnTo>
                    <a:pt x="2056" y="3291"/>
                  </a:lnTo>
                  <a:lnTo>
                    <a:pt x="2120" y="3238"/>
                  </a:lnTo>
                  <a:cubicBezTo>
                    <a:pt x="2237" y="3132"/>
                    <a:pt x="2354" y="3046"/>
                    <a:pt x="2492" y="2983"/>
                  </a:cubicBezTo>
                  <a:lnTo>
                    <a:pt x="2492" y="2983"/>
                  </a:lnTo>
                  <a:cubicBezTo>
                    <a:pt x="2428" y="3014"/>
                    <a:pt x="2375" y="3057"/>
                    <a:pt x="2322" y="3100"/>
                  </a:cubicBezTo>
                  <a:lnTo>
                    <a:pt x="2237" y="3164"/>
                  </a:lnTo>
                  <a:lnTo>
                    <a:pt x="2205" y="3195"/>
                  </a:lnTo>
                  <a:cubicBezTo>
                    <a:pt x="2173" y="3227"/>
                    <a:pt x="2130" y="3259"/>
                    <a:pt x="2098" y="3302"/>
                  </a:cubicBezTo>
                  <a:cubicBezTo>
                    <a:pt x="1619" y="3813"/>
                    <a:pt x="1672" y="5112"/>
                    <a:pt x="1683" y="5155"/>
                  </a:cubicBezTo>
                  <a:cubicBezTo>
                    <a:pt x="2034" y="7189"/>
                    <a:pt x="799" y="6795"/>
                    <a:pt x="394" y="8254"/>
                  </a:cubicBezTo>
                  <a:cubicBezTo>
                    <a:pt x="0" y="9723"/>
                    <a:pt x="1971" y="10671"/>
                    <a:pt x="1502" y="11182"/>
                  </a:cubicBezTo>
                  <a:cubicBezTo>
                    <a:pt x="1258" y="11452"/>
                    <a:pt x="1048" y="11550"/>
                    <a:pt x="871" y="11550"/>
                  </a:cubicBezTo>
                  <a:cubicBezTo>
                    <a:pt x="406" y="11550"/>
                    <a:pt x="171" y="10873"/>
                    <a:pt x="171" y="10873"/>
                  </a:cubicBezTo>
                  <a:lnTo>
                    <a:pt x="171" y="10873"/>
                  </a:lnTo>
                  <a:cubicBezTo>
                    <a:pt x="10" y="11589"/>
                    <a:pt x="716" y="12619"/>
                    <a:pt x="1614" y="12619"/>
                  </a:cubicBezTo>
                  <a:cubicBezTo>
                    <a:pt x="1665" y="12619"/>
                    <a:pt x="1716" y="12616"/>
                    <a:pt x="1768" y="12609"/>
                  </a:cubicBezTo>
                  <a:cubicBezTo>
                    <a:pt x="2700" y="12482"/>
                    <a:pt x="3685" y="11765"/>
                    <a:pt x="3360" y="10269"/>
                  </a:cubicBezTo>
                  <a:lnTo>
                    <a:pt x="3360" y="10269"/>
                  </a:lnTo>
                  <a:lnTo>
                    <a:pt x="3451" y="10500"/>
                  </a:lnTo>
                  <a:cubicBezTo>
                    <a:pt x="3483" y="10586"/>
                    <a:pt x="3525" y="10660"/>
                    <a:pt x="3547" y="10735"/>
                  </a:cubicBezTo>
                  <a:lnTo>
                    <a:pt x="3621" y="10980"/>
                  </a:lnTo>
                  <a:lnTo>
                    <a:pt x="3664" y="11225"/>
                  </a:lnTo>
                  <a:cubicBezTo>
                    <a:pt x="3664" y="11299"/>
                    <a:pt x="3685" y="11384"/>
                    <a:pt x="3685" y="11469"/>
                  </a:cubicBezTo>
                  <a:cubicBezTo>
                    <a:pt x="3685" y="11555"/>
                    <a:pt x="3674" y="11629"/>
                    <a:pt x="3664" y="11714"/>
                  </a:cubicBezTo>
                  <a:cubicBezTo>
                    <a:pt x="3653" y="11800"/>
                    <a:pt x="3642" y="11874"/>
                    <a:pt x="3610" y="11959"/>
                  </a:cubicBezTo>
                  <a:cubicBezTo>
                    <a:pt x="3589" y="12034"/>
                    <a:pt x="3557" y="12108"/>
                    <a:pt x="3525" y="12183"/>
                  </a:cubicBezTo>
                  <a:cubicBezTo>
                    <a:pt x="3451" y="12332"/>
                    <a:pt x="3344" y="12470"/>
                    <a:pt x="3227" y="12588"/>
                  </a:cubicBezTo>
                  <a:cubicBezTo>
                    <a:pt x="3110" y="12715"/>
                    <a:pt x="2971" y="12822"/>
                    <a:pt x="2833" y="12907"/>
                  </a:cubicBezTo>
                  <a:cubicBezTo>
                    <a:pt x="2673" y="13003"/>
                    <a:pt x="2514" y="13077"/>
                    <a:pt x="2354" y="13131"/>
                  </a:cubicBezTo>
                  <a:cubicBezTo>
                    <a:pt x="2524" y="13099"/>
                    <a:pt x="2695" y="13045"/>
                    <a:pt x="2865" y="12971"/>
                  </a:cubicBezTo>
                  <a:cubicBezTo>
                    <a:pt x="3025" y="12896"/>
                    <a:pt x="3184" y="12801"/>
                    <a:pt x="3323" y="12683"/>
                  </a:cubicBezTo>
                  <a:cubicBezTo>
                    <a:pt x="3461" y="12566"/>
                    <a:pt x="3578" y="12428"/>
                    <a:pt x="3685" y="12268"/>
                  </a:cubicBezTo>
                  <a:cubicBezTo>
                    <a:pt x="3728" y="12194"/>
                    <a:pt x="3770" y="12108"/>
                    <a:pt x="3802" y="12023"/>
                  </a:cubicBezTo>
                  <a:cubicBezTo>
                    <a:pt x="3845" y="11938"/>
                    <a:pt x="3866" y="11842"/>
                    <a:pt x="3887" y="11757"/>
                  </a:cubicBezTo>
                  <a:cubicBezTo>
                    <a:pt x="3909" y="11661"/>
                    <a:pt x="3919" y="11576"/>
                    <a:pt x="3930" y="11480"/>
                  </a:cubicBezTo>
                  <a:cubicBezTo>
                    <a:pt x="3941" y="11384"/>
                    <a:pt x="3930" y="11288"/>
                    <a:pt x="3930" y="11193"/>
                  </a:cubicBezTo>
                  <a:cubicBezTo>
                    <a:pt x="3930" y="11107"/>
                    <a:pt x="3909" y="11012"/>
                    <a:pt x="3898" y="10916"/>
                  </a:cubicBezTo>
                  <a:cubicBezTo>
                    <a:pt x="3887" y="10831"/>
                    <a:pt x="3855" y="10745"/>
                    <a:pt x="3834" y="10650"/>
                  </a:cubicBezTo>
                  <a:cubicBezTo>
                    <a:pt x="3802" y="10564"/>
                    <a:pt x="3770" y="10479"/>
                    <a:pt x="3738" y="10383"/>
                  </a:cubicBezTo>
                  <a:lnTo>
                    <a:pt x="3653" y="10138"/>
                  </a:lnTo>
                  <a:cubicBezTo>
                    <a:pt x="3642" y="10106"/>
                    <a:pt x="3621" y="10064"/>
                    <a:pt x="3610" y="10021"/>
                  </a:cubicBezTo>
                  <a:lnTo>
                    <a:pt x="3578" y="9904"/>
                  </a:lnTo>
                  <a:cubicBezTo>
                    <a:pt x="3568" y="9830"/>
                    <a:pt x="3557" y="9755"/>
                    <a:pt x="3557" y="9681"/>
                  </a:cubicBezTo>
                  <a:cubicBezTo>
                    <a:pt x="3547" y="9542"/>
                    <a:pt x="3600" y="9414"/>
                    <a:pt x="3685" y="9308"/>
                  </a:cubicBezTo>
                  <a:cubicBezTo>
                    <a:pt x="3770" y="9191"/>
                    <a:pt x="3909" y="9074"/>
                    <a:pt x="4047" y="8935"/>
                  </a:cubicBezTo>
                  <a:cubicBezTo>
                    <a:pt x="4111" y="8871"/>
                    <a:pt x="4175" y="8797"/>
                    <a:pt x="4228" y="8722"/>
                  </a:cubicBezTo>
                  <a:cubicBezTo>
                    <a:pt x="4281" y="8637"/>
                    <a:pt x="4335" y="8552"/>
                    <a:pt x="4377" y="8467"/>
                  </a:cubicBezTo>
                  <a:lnTo>
                    <a:pt x="4441" y="8339"/>
                  </a:lnTo>
                  <a:lnTo>
                    <a:pt x="4494" y="8200"/>
                  </a:lnTo>
                  <a:cubicBezTo>
                    <a:pt x="4505" y="8158"/>
                    <a:pt x="4526" y="8105"/>
                    <a:pt x="4537" y="8062"/>
                  </a:cubicBezTo>
                  <a:lnTo>
                    <a:pt x="4558" y="7923"/>
                  </a:lnTo>
                  <a:lnTo>
                    <a:pt x="4579" y="7774"/>
                  </a:lnTo>
                  <a:lnTo>
                    <a:pt x="4590" y="7636"/>
                  </a:lnTo>
                  <a:lnTo>
                    <a:pt x="4611" y="7370"/>
                  </a:lnTo>
                  <a:lnTo>
                    <a:pt x="4622" y="7104"/>
                  </a:lnTo>
                  <a:cubicBezTo>
                    <a:pt x="4622" y="7018"/>
                    <a:pt x="4633" y="6933"/>
                    <a:pt x="4643" y="6848"/>
                  </a:cubicBezTo>
                  <a:cubicBezTo>
                    <a:pt x="4665" y="6688"/>
                    <a:pt x="4697" y="6518"/>
                    <a:pt x="4729" y="6358"/>
                  </a:cubicBezTo>
                  <a:cubicBezTo>
                    <a:pt x="4750" y="6284"/>
                    <a:pt x="4771" y="6198"/>
                    <a:pt x="4803" y="6124"/>
                  </a:cubicBezTo>
                  <a:lnTo>
                    <a:pt x="4878" y="5900"/>
                  </a:lnTo>
                  <a:lnTo>
                    <a:pt x="4963" y="5783"/>
                  </a:lnTo>
                  <a:lnTo>
                    <a:pt x="5059" y="5677"/>
                  </a:lnTo>
                  <a:cubicBezTo>
                    <a:pt x="5101" y="5645"/>
                    <a:pt x="5133" y="5602"/>
                    <a:pt x="5176" y="5570"/>
                  </a:cubicBezTo>
                  <a:cubicBezTo>
                    <a:pt x="5208" y="5538"/>
                    <a:pt x="5250" y="5517"/>
                    <a:pt x="5304" y="5496"/>
                  </a:cubicBezTo>
                  <a:cubicBezTo>
                    <a:pt x="5346" y="5464"/>
                    <a:pt x="5389" y="5442"/>
                    <a:pt x="5431" y="5432"/>
                  </a:cubicBezTo>
                  <a:lnTo>
                    <a:pt x="5580" y="5378"/>
                  </a:lnTo>
                  <a:lnTo>
                    <a:pt x="5740" y="5347"/>
                  </a:lnTo>
                  <a:cubicBezTo>
                    <a:pt x="5793" y="5336"/>
                    <a:pt x="5847" y="5336"/>
                    <a:pt x="5900" y="5325"/>
                  </a:cubicBezTo>
                  <a:lnTo>
                    <a:pt x="6251" y="5293"/>
                  </a:lnTo>
                  <a:lnTo>
                    <a:pt x="6432" y="5272"/>
                  </a:lnTo>
                  <a:cubicBezTo>
                    <a:pt x="6486" y="5261"/>
                    <a:pt x="6549" y="5240"/>
                    <a:pt x="6613" y="5229"/>
                  </a:cubicBezTo>
                  <a:cubicBezTo>
                    <a:pt x="6731" y="5208"/>
                    <a:pt x="6848" y="5176"/>
                    <a:pt x="6975" y="5144"/>
                  </a:cubicBezTo>
                  <a:lnTo>
                    <a:pt x="7316" y="5016"/>
                  </a:lnTo>
                  <a:lnTo>
                    <a:pt x="7359" y="4995"/>
                  </a:lnTo>
                  <a:cubicBezTo>
                    <a:pt x="8381" y="4803"/>
                    <a:pt x="9201" y="4058"/>
                    <a:pt x="9489" y="3068"/>
                  </a:cubicBezTo>
                  <a:cubicBezTo>
                    <a:pt x="9755" y="1992"/>
                    <a:pt x="8615" y="171"/>
                    <a:pt x="6603" y="33"/>
                  </a:cubicBezTo>
                  <a:cubicBezTo>
                    <a:pt x="6470" y="12"/>
                    <a:pt x="6334" y="1"/>
                    <a:pt x="6198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50"/>
            <p:cNvSpPr/>
            <p:nvPr/>
          </p:nvSpPr>
          <p:spPr>
            <a:xfrm>
              <a:off x="808700" y="5358538"/>
              <a:ext cx="115300" cy="252950"/>
            </a:xfrm>
            <a:custGeom>
              <a:avLst/>
              <a:gdLst/>
              <a:ahLst/>
              <a:cxnLst/>
              <a:rect l="l" t="t" r="r" b="b"/>
              <a:pathLst>
                <a:path w="4612" h="10118" extrusionOk="0">
                  <a:moveTo>
                    <a:pt x="4100" y="5133"/>
                  </a:moveTo>
                  <a:lnTo>
                    <a:pt x="4090" y="5197"/>
                  </a:lnTo>
                  <a:lnTo>
                    <a:pt x="4036" y="5304"/>
                  </a:lnTo>
                  <a:cubicBezTo>
                    <a:pt x="3972" y="5442"/>
                    <a:pt x="3877" y="5570"/>
                    <a:pt x="3770" y="5687"/>
                  </a:cubicBezTo>
                  <a:cubicBezTo>
                    <a:pt x="3664" y="5804"/>
                    <a:pt x="3525" y="5921"/>
                    <a:pt x="3408" y="6081"/>
                  </a:cubicBezTo>
                  <a:cubicBezTo>
                    <a:pt x="3365" y="6124"/>
                    <a:pt x="3344" y="6166"/>
                    <a:pt x="3323" y="6220"/>
                  </a:cubicBezTo>
                  <a:cubicBezTo>
                    <a:pt x="3291" y="6262"/>
                    <a:pt x="3270" y="6315"/>
                    <a:pt x="3259" y="6369"/>
                  </a:cubicBezTo>
                  <a:lnTo>
                    <a:pt x="3227" y="6443"/>
                  </a:lnTo>
                  <a:lnTo>
                    <a:pt x="3227" y="6528"/>
                  </a:lnTo>
                  <a:cubicBezTo>
                    <a:pt x="3216" y="6582"/>
                    <a:pt x="3216" y="6635"/>
                    <a:pt x="3227" y="6688"/>
                  </a:cubicBezTo>
                  <a:lnTo>
                    <a:pt x="3227" y="6752"/>
                  </a:lnTo>
                  <a:cubicBezTo>
                    <a:pt x="2982" y="5719"/>
                    <a:pt x="3653" y="5783"/>
                    <a:pt x="4100" y="5133"/>
                  </a:cubicBezTo>
                  <a:close/>
                  <a:moveTo>
                    <a:pt x="2450" y="1"/>
                  </a:moveTo>
                  <a:cubicBezTo>
                    <a:pt x="2407" y="33"/>
                    <a:pt x="2365" y="65"/>
                    <a:pt x="2322" y="97"/>
                  </a:cubicBezTo>
                  <a:lnTo>
                    <a:pt x="2247" y="161"/>
                  </a:lnTo>
                  <a:lnTo>
                    <a:pt x="2215" y="182"/>
                  </a:lnTo>
                  <a:cubicBezTo>
                    <a:pt x="2173" y="214"/>
                    <a:pt x="2141" y="256"/>
                    <a:pt x="2109" y="288"/>
                  </a:cubicBezTo>
                  <a:cubicBezTo>
                    <a:pt x="1630" y="799"/>
                    <a:pt x="1683" y="2109"/>
                    <a:pt x="1694" y="2141"/>
                  </a:cubicBezTo>
                  <a:cubicBezTo>
                    <a:pt x="2045" y="4186"/>
                    <a:pt x="799" y="3781"/>
                    <a:pt x="405" y="5251"/>
                  </a:cubicBezTo>
                  <a:cubicBezTo>
                    <a:pt x="0" y="6709"/>
                    <a:pt x="1981" y="7657"/>
                    <a:pt x="1513" y="8179"/>
                  </a:cubicBezTo>
                  <a:cubicBezTo>
                    <a:pt x="1271" y="8444"/>
                    <a:pt x="1062" y="8540"/>
                    <a:pt x="886" y="8540"/>
                  </a:cubicBezTo>
                  <a:cubicBezTo>
                    <a:pt x="418" y="8540"/>
                    <a:pt x="182" y="7860"/>
                    <a:pt x="182" y="7860"/>
                  </a:cubicBezTo>
                  <a:lnTo>
                    <a:pt x="182" y="7860"/>
                  </a:lnTo>
                  <a:cubicBezTo>
                    <a:pt x="10" y="8575"/>
                    <a:pt x="716" y="9605"/>
                    <a:pt x="1623" y="9605"/>
                  </a:cubicBezTo>
                  <a:cubicBezTo>
                    <a:pt x="1674" y="9605"/>
                    <a:pt x="1726" y="9602"/>
                    <a:pt x="1779" y="9595"/>
                  </a:cubicBezTo>
                  <a:cubicBezTo>
                    <a:pt x="2705" y="9467"/>
                    <a:pt x="3706" y="8743"/>
                    <a:pt x="3355" y="7242"/>
                  </a:cubicBezTo>
                  <a:lnTo>
                    <a:pt x="3355" y="7242"/>
                  </a:lnTo>
                  <a:lnTo>
                    <a:pt x="3461" y="7497"/>
                  </a:lnTo>
                  <a:cubicBezTo>
                    <a:pt x="3493" y="7572"/>
                    <a:pt x="3525" y="7647"/>
                    <a:pt x="3557" y="7732"/>
                  </a:cubicBezTo>
                  <a:lnTo>
                    <a:pt x="3632" y="7966"/>
                  </a:lnTo>
                  <a:lnTo>
                    <a:pt x="3674" y="8211"/>
                  </a:lnTo>
                  <a:cubicBezTo>
                    <a:pt x="3674" y="8296"/>
                    <a:pt x="3696" y="8381"/>
                    <a:pt x="3696" y="8456"/>
                  </a:cubicBezTo>
                  <a:cubicBezTo>
                    <a:pt x="3696" y="8541"/>
                    <a:pt x="3685" y="8626"/>
                    <a:pt x="3674" y="8701"/>
                  </a:cubicBezTo>
                  <a:cubicBezTo>
                    <a:pt x="3664" y="8786"/>
                    <a:pt x="3642" y="8871"/>
                    <a:pt x="3621" y="8946"/>
                  </a:cubicBezTo>
                  <a:cubicBezTo>
                    <a:pt x="3600" y="9020"/>
                    <a:pt x="3568" y="9105"/>
                    <a:pt x="3525" y="9180"/>
                  </a:cubicBezTo>
                  <a:cubicBezTo>
                    <a:pt x="3451" y="9329"/>
                    <a:pt x="3355" y="9467"/>
                    <a:pt x="3238" y="9585"/>
                  </a:cubicBezTo>
                  <a:cubicBezTo>
                    <a:pt x="3121" y="9702"/>
                    <a:pt x="2982" y="9808"/>
                    <a:pt x="2833" y="9904"/>
                  </a:cubicBezTo>
                  <a:cubicBezTo>
                    <a:pt x="2684" y="9989"/>
                    <a:pt x="2524" y="10064"/>
                    <a:pt x="2365" y="10117"/>
                  </a:cubicBezTo>
                  <a:cubicBezTo>
                    <a:pt x="2535" y="10085"/>
                    <a:pt x="2705" y="10032"/>
                    <a:pt x="2865" y="9968"/>
                  </a:cubicBezTo>
                  <a:cubicBezTo>
                    <a:pt x="3035" y="9893"/>
                    <a:pt x="3184" y="9798"/>
                    <a:pt x="3323" y="9680"/>
                  </a:cubicBezTo>
                  <a:cubicBezTo>
                    <a:pt x="3472" y="9563"/>
                    <a:pt x="3589" y="9414"/>
                    <a:pt x="3685" y="9265"/>
                  </a:cubicBezTo>
                  <a:cubicBezTo>
                    <a:pt x="3738" y="9180"/>
                    <a:pt x="3781" y="9095"/>
                    <a:pt x="3813" y="9010"/>
                  </a:cubicBezTo>
                  <a:cubicBezTo>
                    <a:pt x="3845" y="8924"/>
                    <a:pt x="3877" y="8839"/>
                    <a:pt x="3898" y="8743"/>
                  </a:cubicBezTo>
                  <a:cubicBezTo>
                    <a:pt x="3919" y="8658"/>
                    <a:pt x="3930" y="8562"/>
                    <a:pt x="3941" y="8466"/>
                  </a:cubicBezTo>
                  <a:cubicBezTo>
                    <a:pt x="3941" y="8371"/>
                    <a:pt x="3941" y="8275"/>
                    <a:pt x="3941" y="8190"/>
                  </a:cubicBezTo>
                  <a:cubicBezTo>
                    <a:pt x="3941" y="8094"/>
                    <a:pt x="3919" y="7998"/>
                    <a:pt x="3898" y="7913"/>
                  </a:cubicBezTo>
                  <a:cubicBezTo>
                    <a:pt x="3887" y="7817"/>
                    <a:pt x="3855" y="7732"/>
                    <a:pt x="3834" y="7647"/>
                  </a:cubicBezTo>
                  <a:cubicBezTo>
                    <a:pt x="3813" y="7561"/>
                    <a:pt x="3781" y="7466"/>
                    <a:pt x="3749" y="7380"/>
                  </a:cubicBezTo>
                  <a:lnTo>
                    <a:pt x="3664" y="7135"/>
                  </a:lnTo>
                  <a:cubicBezTo>
                    <a:pt x="3642" y="7093"/>
                    <a:pt x="3632" y="7050"/>
                    <a:pt x="3610" y="7008"/>
                  </a:cubicBezTo>
                  <a:lnTo>
                    <a:pt x="3589" y="6890"/>
                  </a:lnTo>
                  <a:cubicBezTo>
                    <a:pt x="3568" y="6827"/>
                    <a:pt x="3557" y="6752"/>
                    <a:pt x="3557" y="6667"/>
                  </a:cubicBezTo>
                  <a:cubicBezTo>
                    <a:pt x="3557" y="6539"/>
                    <a:pt x="3600" y="6401"/>
                    <a:pt x="3696" y="6294"/>
                  </a:cubicBezTo>
                  <a:cubicBezTo>
                    <a:pt x="3781" y="6177"/>
                    <a:pt x="3919" y="6071"/>
                    <a:pt x="4047" y="5932"/>
                  </a:cubicBezTo>
                  <a:cubicBezTo>
                    <a:pt x="4111" y="5858"/>
                    <a:pt x="4175" y="5794"/>
                    <a:pt x="4239" y="5708"/>
                  </a:cubicBezTo>
                  <a:cubicBezTo>
                    <a:pt x="4292" y="5634"/>
                    <a:pt x="4345" y="5549"/>
                    <a:pt x="4388" y="5453"/>
                  </a:cubicBezTo>
                  <a:lnTo>
                    <a:pt x="4452" y="5325"/>
                  </a:lnTo>
                  <a:lnTo>
                    <a:pt x="4494" y="5187"/>
                  </a:lnTo>
                  <a:cubicBezTo>
                    <a:pt x="4505" y="5144"/>
                    <a:pt x="4526" y="5102"/>
                    <a:pt x="4537" y="5048"/>
                  </a:cubicBezTo>
                  <a:lnTo>
                    <a:pt x="4569" y="4910"/>
                  </a:lnTo>
                  <a:lnTo>
                    <a:pt x="4590" y="4771"/>
                  </a:lnTo>
                  <a:lnTo>
                    <a:pt x="4601" y="4633"/>
                  </a:lnTo>
                  <a:lnTo>
                    <a:pt x="4611" y="4367"/>
                  </a:lnTo>
                  <a:cubicBezTo>
                    <a:pt x="4249" y="4058"/>
                    <a:pt x="3909" y="3707"/>
                    <a:pt x="3610" y="3334"/>
                  </a:cubicBezTo>
                  <a:cubicBezTo>
                    <a:pt x="2865" y="2386"/>
                    <a:pt x="2450" y="1215"/>
                    <a:pt x="2450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Kép 2">
            <a:hlinkClick r:id="rId3"/>
            <a:extLst>
              <a:ext uri="{FF2B5EF4-FFF2-40B4-BE49-F238E27FC236}">
                <a16:creationId xmlns:a16="http://schemas.microsoft.com/office/drawing/2014/main" id="{866CE75C-8A6C-4289-B0DE-4A2E801433D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2844" y="1910318"/>
            <a:ext cx="1816902" cy="2338118"/>
          </a:xfrm>
          <a:prstGeom prst="rect">
            <a:avLst/>
          </a:prstGeom>
        </p:spPr>
      </p:pic>
      <p:sp>
        <p:nvSpPr>
          <p:cNvPr id="68" name="Google Shape;2721;p50">
            <a:extLst>
              <a:ext uri="{FF2B5EF4-FFF2-40B4-BE49-F238E27FC236}">
                <a16:creationId xmlns:a16="http://schemas.microsoft.com/office/drawing/2014/main" id="{41DC9D7D-4E31-4A56-BCCB-0848A191EFCD}"/>
              </a:ext>
            </a:extLst>
          </p:cNvPr>
          <p:cNvSpPr txBox="1">
            <a:spLocks/>
          </p:cNvSpPr>
          <p:nvPr/>
        </p:nvSpPr>
        <p:spPr>
          <a:xfrm>
            <a:off x="897923" y="2571750"/>
            <a:ext cx="3248627" cy="1786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Quicksand"/>
              <a:buNone/>
              <a:defRPr sz="14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hu-H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Olvasd el a tankönyvben pontosan a történetet és a hozzá tartozó magyarázatot!</a:t>
            </a:r>
          </a:p>
          <a:p>
            <a:pPr marL="0" indent="0">
              <a:spcAft>
                <a:spcPts val="1600"/>
              </a:spcAft>
            </a:pPr>
            <a:r>
              <a:rPr lang="hu-H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Kattints a Bibliára a tankönyv eléréséhez!</a:t>
            </a:r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9" name="Kép 68">
            <a:hlinkClick r:id="rId5"/>
            <a:extLst>
              <a:ext uri="{FF2B5EF4-FFF2-40B4-BE49-F238E27FC236}">
                <a16:creationId xmlns:a16="http://schemas.microsoft.com/office/drawing/2014/main" id="{52229EDD-0CFE-45ED-928F-C438C38661F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77" t="887" r="2783" b="-887"/>
          <a:stretch/>
        </p:blipFill>
        <p:spPr>
          <a:xfrm>
            <a:off x="7295662" y="475834"/>
            <a:ext cx="947987" cy="9479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1" grpId="0" build="p"/>
      <p:bldP spid="6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9" name="Google Shape;1869;p41"/>
          <p:cNvSpPr txBox="1">
            <a:spLocks noGrp="1"/>
          </p:cNvSpPr>
          <p:nvPr>
            <p:ph type="subTitle" idx="3"/>
          </p:nvPr>
        </p:nvSpPr>
        <p:spPr>
          <a:xfrm flipH="1">
            <a:off x="585215" y="1758518"/>
            <a:ext cx="5020417" cy="1539007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dirty="0">
                <a:latin typeface="Arial" panose="020B0604020202020204" pitchFamily="34" charset="0"/>
                <a:cs typeface="Arial" panose="020B0604020202020204" pitchFamily="34" charset="0"/>
              </a:rPr>
              <a:t>Az alábbi rajzok alapján készíts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dirty="0">
                <a:latin typeface="Arial" panose="020B0604020202020204" pitchFamily="34" charset="0"/>
                <a:cs typeface="Arial" panose="020B0604020202020204" pitchFamily="34" charset="0"/>
              </a:rPr>
              <a:t>vázlatpontokat </a:t>
            </a:r>
            <a:r>
              <a:rPr lang="hu-HU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Kornéliusz</a:t>
            </a:r>
            <a:r>
              <a:rPr lang="hu-HU" sz="1800" b="0" dirty="0">
                <a:latin typeface="Arial" panose="020B0604020202020204" pitchFamily="34" charset="0"/>
                <a:cs typeface="Arial" panose="020B0604020202020204" pitchFamily="34" charset="0"/>
              </a:rPr>
              <a:t> és Péter történetéhez!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dirty="0">
                <a:latin typeface="Arial" panose="020B0604020202020204" pitchFamily="34" charset="0"/>
                <a:cs typeface="Arial" panose="020B0604020202020204" pitchFamily="34" charset="0"/>
              </a:rPr>
              <a:t>Adj címet minden rajznak úgy, hogy egyben a történet vázlata is legyen!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dirty="0">
                <a:latin typeface="Arial" panose="020B0604020202020204" pitchFamily="34" charset="0"/>
                <a:cs typeface="Arial" panose="020B0604020202020204" pitchFamily="34" charset="0"/>
              </a:rPr>
              <a:t>Kattints, hogy a rajzok megjelenjenek!</a:t>
            </a:r>
            <a:endParaRPr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70" name="Google Shape;1870;p41"/>
          <p:cNvSpPr txBox="1">
            <a:spLocks noGrp="1"/>
          </p:cNvSpPr>
          <p:nvPr>
            <p:ph type="title"/>
          </p:nvPr>
        </p:nvSpPr>
        <p:spPr>
          <a:xfrm>
            <a:off x="897924" y="533425"/>
            <a:ext cx="3674075" cy="857400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Készíts jegyzetet!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73" name="Google Shape;1873;p41"/>
          <p:cNvGrpSpPr/>
          <p:nvPr/>
        </p:nvGrpSpPr>
        <p:grpSpPr>
          <a:xfrm>
            <a:off x="7428454" y="2751236"/>
            <a:ext cx="688069" cy="786367"/>
            <a:chOff x="4182750" y="4901213"/>
            <a:chExt cx="508250" cy="583575"/>
          </a:xfrm>
        </p:grpSpPr>
        <p:sp>
          <p:nvSpPr>
            <p:cNvPr id="1874" name="Google Shape;1874;p41"/>
            <p:cNvSpPr/>
            <p:nvPr/>
          </p:nvSpPr>
          <p:spPr>
            <a:xfrm>
              <a:off x="4182750" y="5205238"/>
              <a:ext cx="504525" cy="279550"/>
            </a:xfrm>
            <a:custGeom>
              <a:avLst/>
              <a:gdLst/>
              <a:ahLst/>
              <a:cxnLst/>
              <a:rect l="l" t="t" r="r" b="b"/>
              <a:pathLst>
                <a:path w="20181" h="11182" extrusionOk="0">
                  <a:moveTo>
                    <a:pt x="8307" y="0"/>
                  </a:moveTo>
                  <a:cubicBezTo>
                    <a:pt x="8307" y="0"/>
                    <a:pt x="8658" y="2630"/>
                    <a:pt x="7572" y="3418"/>
                  </a:cubicBezTo>
                  <a:cubicBezTo>
                    <a:pt x="6720" y="4036"/>
                    <a:pt x="1885" y="5048"/>
                    <a:pt x="1087" y="7177"/>
                  </a:cubicBezTo>
                  <a:cubicBezTo>
                    <a:pt x="608" y="8477"/>
                    <a:pt x="246" y="9818"/>
                    <a:pt x="1" y="11181"/>
                  </a:cubicBezTo>
                  <a:lnTo>
                    <a:pt x="20180" y="11181"/>
                  </a:lnTo>
                  <a:cubicBezTo>
                    <a:pt x="19935" y="9818"/>
                    <a:pt x="19573" y="8477"/>
                    <a:pt x="19094" y="7177"/>
                  </a:cubicBezTo>
                  <a:cubicBezTo>
                    <a:pt x="18306" y="5048"/>
                    <a:pt x="13461" y="4036"/>
                    <a:pt x="12619" y="3418"/>
                  </a:cubicBezTo>
                  <a:cubicBezTo>
                    <a:pt x="11523" y="2630"/>
                    <a:pt x="11874" y="0"/>
                    <a:pt x="11874" y="0"/>
                  </a:cubicBezTo>
                  <a:lnTo>
                    <a:pt x="11874" y="0"/>
                  </a:lnTo>
                  <a:lnTo>
                    <a:pt x="10096" y="53"/>
                  </a:lnTo>
                  <a:lnTo>
                    <a:pt x="8307" y="0"/>
                  </a:lnTo>
                  <a:close/>
                </a:path>
              </a:pathLst>
            </a:custGeom>
            <a:solidFill>
              <a:srgbClr val="F5A6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41"/>
            <p:cNvSpPr/>
            <p:nvPr/>
          </p:nvSpPr>
          <p:spPr>
            <a:xfrm>
              <a:off x="4382150" y="5205238"/>
              <a:ext cx="97450" cy="73225"/>
            </a:xfrm>
            <a:custGeom>
              <a:avLst/>
              <a:gdLst/>
              <a:ahLst/>
              <a:cxnLst/>
              <a:rect l="l" t="t" r="r" b="b"/>
              <a:pathLst>
                <a:path w="3898" h="2929" extrusionOk="0">
                  <a:moveTo>
                    <a:pt x="331" y="0"/>
                  </a:moveTo>
                  <a:lnTo>
                    <a:pt x="331" y="0"/>
                  </a:lnTo>
                  <a:cubicBezTo>
                    <a:pt x="331" y="0"/>
                    <a:pt x="576" y="1874"/>
                    <a:pt x="1" y="2929"/>
                  </a:cubicBezTo>
                  <a:cubicBezTo>
                    <a:pt x="842" y="2843"/>
                    <a:pt x="1672" y="2673"/>
                    <a:pt x="2397" y="2268"/>
                  </a:cubicBezTo>
                  <a:cubicBezTo>
                    <a:pt x="2918" y="1970"/>
                    <a:pt x="3408" y="1619"/>
                    <a:pt x="3845" y="1225"/>
                  </a:cubicBezTo>
                  <a:cubicBezTo>
                    <a:pt x="3834" y="820"/>
                    <a:pt x="3845" y="405"/>
                    <a:pt x="3898" y="0"/>
                  </a:cubicBezTo>
                  <a:lnTo>
                    <a:pt x="3898" y="0"/>
                  </a:lnTo>
                  <a:lnTo>
                    <a:pt x="2120" y="43"/>
                  </a:lnTo>
                  <a:lnTo>
                    <a:pt x="331" y="0"/>
                  </a:lnTo>
                  <a:close/>
                </a:path>
              </a:pathLst>
            </a:custGeom>
            <a:solidFill>
              <a:srgbClr val="F39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41"/>
            <p:cNvSpPr/>
            <p:nvPr/>
          </p:nvSpPr>
          <p:spPr>
            <a:xfrm>
              <a:off x="4182750" y="5290688"/>
              <a:ext cx="508250" cy="194100"/>
            </a:xfrm>
            <a:custGeom>
              <a:avLst/>
              <a:gdLst/>
              <a:ahLst/>
              <a:cxnLst/>
              <a:rect l="l" t="t" r="r" b="b"/>
              <a:pathLst>
                <a:path w="20330" h="7764" extrusionOk="0">
                  <a:moveTo>
                    <a:pt x="12800" y="0"/>
                  </a:moveTo>
                  <a:cubicBezTo>
                    <a:pt x="11912" y="513"/>
                    <a:pt x="10890" y="789"/>
                    <a:pt x="9866" y="789"/>
                  </a:cubicBezTo>
                  <a:cubicBezTo>
                    <a:pt x="9847" y="789"/>
                    <a:pt x="9827" y="789"/>
                    <a:pt x="9808" y="788"/>
                  </a:cubicBezTo>
                  <a:cubicBezTo>
                    <a:pt x="8882" y="788"/>
                    <a:pt x="7977" y="586"/>
                    <a:pt x="7146" y="192"/>
                  </a:cubicBezTo>
                  <a:cubicBezTo>
                    <a:pt x="5634" y="831"/>
                    <a:pt x="1790" y="1843"/>
                    <a:pt x="1097" y="3728"/>
                  </a:cubicBezTo>
                  <a:cubicBezTo>
                    <a:pt x="608" y="5037"/>
                    <a:pt x="235" y="6390"/>
                    <a:pt x="1" y="7763"/>
                  </a:cubicBezTo>
                  <a:lnTo>
                    <a:pt x="20329" y="7763"/>
                  </a:lnTo>
                  <a:cubicBezTo>
                    <a:pt x="20084" y="6390"/>
                    <a:pt x="19722" y="5037"/>
                    <a:pt x="19232" y="3728"/>
                  </a:cubicBezTo>
                  <a:cubicBezTo>
                    <a:pt x="18466" y="1662"/>
                    <a:pt x="13876" y="629"/>
                    <a:pt x="128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41"/>
            <p:cNvSpPr/>
            <p:nvPr/>
          </p:nvSpPr>
          <p:spPr>
            <a:xfrm>
              <a:off x="4361375" y="5263538"/>
              <a:ext cx="145650" cy="50175"/>
            </a:xfrm>
            <a:custGeom>
              <a:avLst/>
              <a:gdLst/>
              <a:ahLst/>
              <a:cxnLst/>
              <a:rect l="l" t="t" r="r" b="b"/>
              <a:pathLst>
                <a:path w="5826" h="2007" extrusionOk="0">
                  <a:moveTo>
                    <a:pt x="5091" y="0"/>
                  </a:moveTo>
                  <a:lnTo>
                    <a:pt x="800" y="213"/>
                  </a:lnTo>
                  <a:cubicBezTo>
                    <a:pt x="651" y="852"/>
                    <a:pt x="1" y="1278"/>
                    <a:pt x="1" y="1278"/>
                  </a:cubicBezTo>
                  <a:cubicBezTo>
                    <a:pt x="866" y="1822"/>
                    <a:pt x="1777" y="2007"/>
                    <a:pt x="2614" y="2007"/>
                  </a:cubicBezTo>
                  <a:cubicBezTo>
                    <a:pt x="4383" y="2007"/>
                    <a:pt x="5826" y="1182"/>
                    <a:pt x="5826" y="1182"/>
                  </a:cubicBezTo>
                  <a:cubicBezTo>
                    <a:pt x="5240" y="863"/>
                    <a:pt x="5091" y="0"/>
                    <a:pt x="5091" y="0"/>
                  </a:cubicBezTo>
                  <a:close/>
                </a:path>
              </a:pathLst>
            </a:custGeom>
            <a:solidFill>
              <a:srgbClr val="6788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                               </a:t>
              </a:r>
              <a:endParaRPr/>
            </a:p>
          </p:txBody>
        </p:sp>
        <p:sp>
          <p:nvSpPr>
            <p:cNvPr id="1878" name="Google Shape;1878;p41"/>
            <p:cNvSpPr/>
            <p:nvPr/>
          </p:nvSpPr>
          <p:spPr>
            <a:xfrm>
              <a:off x="4315075" y="5085638"/>
              <a:ext cx="52450" cy="59825"/>
            </a:xfrm>
            <a:custGeom>
              <a:avLst/>
              <a:gdLst/>
              <a:ahLst/>
              <a:cxnLst/>
              <a:rect l="l" t="t" r="r" b="b"/>
              <a:pathLst>
                <a:path w="2098" h="2393" extrusionOk="0">
                  <a:moveTo>
                    <a:pt x="1010" y="1"/>
                  </a:moveTo>
                  <a:cubicBezTo>
                    <a:pt x="889" y="1"/>
                    <a:pt x="799" y="28"/>
                    <a:pt x="777" y="35"/>
                  </a:cubicBezTo>
                  <a:cubicBezTo>
                    <a:pt x="714" y="56"/>
                    <a:pt x="0" y="152"/>
                    <a:pt x="128" y="1079"/>
                  </a:cubicBezTo>
                  <a:cubicBezTo>
                    <a:pt x="231" y="1898"/>
                    <a:pt x="668" y="2393"/>
                    <a:pt x="1122" y="2393"/>
                  </a:cubicBezTo>
                  <a:cubicBezTo>
                    <a:pt x="1181" y="2393"/>
                    <a:pt x="1240" y="2384"/>
                    <a:pt x="1299" y="2367"/>
                  </a:cubicBezTo>
                  <a:cubicBezTo>
                    <a:pt x="1821" y="2292"/>
                    <a:pt x="2098" y="1600"/>
                    <a:pt x="1810" y="706"/>
                  </a:cubicBezTo>
                  <a:cubicBezTo>
                    <a:pt x="1619" y="109"/>
                    <a:pt x="1252" y="1"/>
                    <a:pt x="1010" y="1"/>
                  </a:cubicBezTo>
                  <a:close/>
                </a:path>
              </a:pathLst>
            </a:custGeom>
            <a:solidFill>
              <a:srgbClr val="F39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41"/>
            <p:cNvSpPr/>
            <p:nvPr/>
          </p:nvSpPr>
          <p:spPr>
            <a:xfrm>
              <a:off x="4500350" y="5085638"/>
              <a:ext cx="52200" cy="59825"/>
            </a:xfrm>
            <a:custGeom>
              <a:avLst/>
              <a:gdLst/>
              <a:ahLst/>
              <a:cxnLst/>
              <a:rect l="l" t="t" r="r" b="b"/>
              <a:pathLst>
                <a:path w="2088" h="2393" extrusionOk="0">
                  <a:moveTo>
                    <a:pt x="1089" y="1"/>
                  </a:moveTo>
                  <a:cubicBezTo>
                    <a:pt x="847" y="1"/>
                    <a:pt x="480" y="109"/>
                    <a:pt x="288" y="706"/>
                  </a:cubicBezTo>
                  <a:cubicBezTo>
                    <a:pt x="1" y="1600"/>
                    <a:pt x="277" y="2292"/>
                    <a:pt x="799" y="2367"/>
                  </a:cubicBezTo>
                  <a:cubicBezTo>
                    <a:pt x="857" y="2384"/>
                    <a:pt x="915" y="2393"/>
                    <a:pt x="973" y="2393"/>
                  </a:cubicBezTo>
                  <a:cubicBezTo>
                    <a:pt x="1420" y="2393"/>
                    <a:pt x="1858" y="1898"/>
                    <a:pt x="1971" y="1079"/>
                  </a:cubicBezTo>
                  <a:cubicBezTo>
                    <a:pt x="2088" y="152"/>
                    <a:pt x="1385" y="56"/>
                    <a:pt x="1321" y="35"/>
                  </a:cubicBezTo>
                  <a:cubicBezTo>
                    <a:pt x="1300" y="28"/>
                    <a:pt x="1210" y="1"/>
                    <a:pt x="1089" y="1"/>
                  </a:cubicBezTo>
                  <a:close/>
                </a:path>
              </a:pathLst>
            </a:custGeom>
            <a:solidFill>
              <a:srgbClr val="F39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41"/>
            <p:cNvSpPr/>
            <p:nvPr/>
          </p:nvSpPr>
          <p:spPr>
            <a:xfrm>
              <a:off x="4333150" y="4976238"/>
              <a:ext cx="197875" cy="251000"/>
            </a:xfrm>
            <a:custGeom>
              <a:avLst/>
              <a:gdLst/>
              <a:ahLst/>
              <a:cxnLst/>
              <a:rect l="l" t="t" r="r" b="b"/>
              <a:pathLst>
                <a:path w="7915" h="10040" extrusionOk="0">
                  <a:moveTo>
                    <a:pt x="3700" y="0"/>
                  </a:moveTo>
                  <a:cubicBezTo>
                    <a:pt x="2898" y="0"/>
                    <a:pt x="654" y="309"/>
                    <a:pt x="353" y="3676"/>
                  </a:cubicBezTo>
                  <a:cubicBezTo>
                    <a:pt x="0" y="7497"/>
                    <a:pt x="1652" y="10040"/>
                    <a:pt x="3781" y="10040"/>
                  </a:cubicBezTo>
                  <a:cubicBezTo>
                    <a:pt x="3841" y="10040"/>
                    <a:pt x="3902" y="10038"/>
                    <a:pt x="3963" y="10033"/>
                  </a:cubicBezTo>
                  <a:cubicBezTo>
                    <a:pt x="4023" y="10038"/>
                    <a:pt x="4084" y="10040"/>
                    <a:pt x="4144" y="10040"/>
                  </a:cubicBezTo>
                  <a:cubicBezTo>
                    <a:pt x="6272" y="10040"/>
                    <a:pt x="7914" y="7497"/>
                    <a:pt x="7572" y="3676"/>
                  </a:cubicBezTo>
                  <a:cubicBezTo>
                    <a:pt x="7271" y="309"/>
                    <a:pt x="5035" y="0"/>
                    <a:pt x="4229" y="0"/>
                  </a:cubicBezTo>
                  <a:cubicBezTo>
                    <a:pt x="4097" y="0"/>
                    <a:pt x="4003" y="9"/>
                    <a:pt x="3963" y="13"/>
                  </a:cubicBezTo>
                  <a:cubicBezTo>
                    <a:pt x="3924" y="9"/>
                    <a:pt x="3831" y="0"/>
                    <a:pt x="3700" y="0"/>
                  </a:cubicBezTo>
                  <a:close/>
                </a:path>
              </a:pathLst>
            </a:custGeom>
            <a:solidFill>
              <a:srgbClr val="F5A6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 </a:t>
              </a:r>
              <a:endParaRPr/>
            </a:p>
          </p:txBody>
        </p:sp>
        <p:sp>
          <p:nvSpPr>
            <p:cNvPr id="1881" name="Google Shape;1881;p41"/>
            <p:cNvSpPr/>
            <p:nvPr/>
          </p:nvSpPr>
          <p:spPr>
            <a:xfrm>
              <a:off x="4437000" y="5101413"/>
              <a:ext cx="12800" cy="49525"/>
            </a:xfrm>
            <a:custGeom>
              <a:avLst/>
              <a:gdLst/>
              <a:ahLst/>
              <a:cxnLst/>
              <a:rect l="l" t="t" r="r" b="b"/>
              <a:pathLst>
                <a:path w="512" h="1981" extrusionOk="0">
                  <a:moveTo>
                    <a:pt x="234" y="0"/>
                  </a:moveTo>
                  <a:lnTo>
                    <a:pt x="234" y="0"/>
                  </a:lnTo>
                  <a:cubicBezTo>
                    <a:pt x="224" y="266"/>
                    <a:pt x="234" y="522"/>
                    <a:pt x="266" y="788"/>
                  </a:cubicBezTo>
                  <a:cubicBezTo>
                    <a:pt x="297" y="1035"/>
                    <a:pt x="338" y="1291"/>
                    <a:pt x="379" y="1539"/>
                  </a:cubicBezTo>
                  <a:lnTo>
                    <a:pt x="379" y="1539"/>
                  </a:lnTo>
                  <a:cubicBezTo>
                    <a:pt x="315" y="1604"/>
                    <a:pt x="258" y="1670"/>
                    <a:pt x="192" y="1736"/>
                  </a:cubicBezTo>
                  <a:cubicBezTo>
                    <a:pt x="128" y="1821"/>
                    <a:pt x="64" y="1896"/>
                    <a:pt x="0" y="1981"/>
                  </a:cubicBezTo>
                  <a:cubicBezTo>
                    <a:pt x="85" y="1928"/>
                    <a:pt x="171" y="1853"/>
                    <a:pt x="245" y="1789"/>
                  </a:cubicBezTo>
                  <a:cubicBezTo>
                    <a:pt x="330" y="1725"/>
                    <a:pt x="415" y="1661"/>
                    <a:pt x="490" y="1598"/>
                  </a:cubicBezTo>
                  <a:lnTo>
                    <a:pt x="511" y="1576"/>
                  </a:lnTo>
                  <a:lnTo>
                    <a:pt x="511" y="1544"/>
                  </a:lnTo>
                  <a:cubicBezTo>
                    <a:pt x="490" y="1278"/>
                    <a:pt x="458" y="1023"/>
                    <a:pt x="415" y="767"/>
                  </a:cubicBezTo>
                  <a:cubicBezTo>
                    <a:pt x="362" y="511"/>
                    <a:pt x="309" y="256"/>
                    <a:pt x="234" y="0"/>
                  </a:cubicBezTo>
                  <a:close/>
                </a:path>
              </a:pathLst>
            </a:custGeom>
            <a:solidFill>
              <a:srgbClr val="F39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41"/>
            <p:cNvSpPr/>
            <p:nvPr/>
          </p:nvSpPr>
          <p:spPr>
            <a:xfrm>
              <a:off x="4389075" y="5164238"/>
              <a:ext cx="88150" cy="15850"/>
            </a:xfrm>
            <a:custGeom>
              <a:avLst/>
              <a:gdLst/>
              <a:ahLst/>
              <a:cxnLst/>
              <a:rect l="l" t="t" r="r" b="b"/>
              <a:pathLst>
                <a:path w="3526" h="634" extrusionOk="0">
                  <a:moveTo>
                    <a:pt x="3525" y="0"/>
                  </a:moveTo>
                  <a:lnTo>
                    <a:pt x="0" y="43"/>
                  </a:lnTo>
                  <a:cubicBezTo>
                    <a:pt x="692" y="484"/>
                    <a:pt x="1308" y="633"/>
                    <a:pt x="1824" y="633"/>
                  </a:cubicBezTo>
                  <a:cubicBezTo>
                    <a:pt x="2887" y="633"/>
                    <a:pt x="3525" y="0"/>
                    <a:pt x="3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41"/>
            <p:cNvSpPr/>
            <p:nvPr/>
          </p:nvSpPr>
          <p:spPr>
            <a:xfrm>
              <a:off x="4411700" y="5176488"/>
              <a:ext cx="57000" cy="14275"/>
            </a:xfrm>
            <a:custGeom>
              <a:avLst/>
              <a:gdLst/>
              <a:ahLst/>
              <a:cxnLst/>
              <a:rect l="l" t="t" r="r" b="b"/>
              <a:pathLst>
                <a:path w="2280" h="571" extrusionOk="0">
                  <a:moveTo>
                    <a:pt x="2279" y="0"/>
                  </a:moveTo>
                  <a:lnTo>
                    <a:pt x="2279" y="0"/>
                  </a:lnTo>
                  <a:cubicBezTo>
                    <a:pt x="1949" y="224"/>
                    <a:pt x="1577" y="362"/>
                    <a:pt x="1183" y="405"/>
                  </a:cubicBezTo>
                  <a:cubicBezTo>
                    <a:pt x="1106" y="411"/>
                    <a:pt x="1029" y="414"/>
                    <a:pt x="952" y="414"/>
                  </a:cubicBezTo>
                  <a:cubicBezTo>
                    <a:pt x="625" y="414"/>
                    <a:pt x="303" y="359"/>
                    <a:pt x="1" y="256"/>
                  </a:cubicBezTo>
                  <a:lnTo>
                    <a:pt x="1" y="256"/>
                  </a:lnTo>
                  <a:cubicBezTo>
                    <a:pt x="311" y="463"/>
                    <a:pt x="672" y="570"/>
                    <a:pt x="1046" y="570"/>
                  </a:cubicBezTo>
                  <a:cubicBezTo>
                    <a:pt x="1095" y="570"/>
                    <a:pt x="1144" y="568"/>
                    <a:pt x="1193" y="565"/>
                  </a:cubicBezTo>
                  <a:cubicBezTo>
                    <a:pt x="1406" y="543"/>
                    <a:pt x="1609" y="479"/>
                    <a:pt x="1790" y="384"/>
                  </a:cubicBezTo>
                  <a:cubicBezTo>
                    <a:pt x="1981" y="288"/>
                    <a:pt x="2152" y="160"/>
                    <a:pt x="2279" y="0"/>
                  </a:cubicBezTo>
                  <a:close/>
                </a:path>
              </a:pathLst>
            </a:custGeom>
            <a:solidFill>
              <a:srgbClr val="F39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41"/>
            <p:cNvSpPr/>
            <p:nvPr/>
          </p:nvSpPr>
          <p:spPr>
            <a:xfrm>
              <a:off x="4386150" y="5089688"/>
              <a:ext cx="12000" cy="26650"/>
            </a:xfrm>
            <a:custGeom>
              <a:avLst/>
              <a:gdLst/>
              <a:ahLst/>
              <a:cxnLst/>
              <a:rect l="l" t="t" r="r" b="b"/>
              <a:pathLst>
                <a:path w="480" h="1066" extrusionOk="0">
                  <a:moveTo>
                    <a:pt x="235" y="1"/>
                  </a:moveTo>
                  <a:cubicBezTo>
                    <a:pt x="107" y="1"/>
                    <a:pt x="0" y="235"/>
                    <a:pt x="0" y="533"/>
                  </a:cubicBezTo>
                  <a:cubicBezTo>
                    <a:pt x="0" y="821"/>
                    <a:pt x="107" y="1066"/>
                    <a:pt x="235" y="1066"/>
                  </a:cubicBezTo>
                  <a:cubicBezTo>
                    <a:pt x="373" y="1066"/>
                    <a:pt x="479" y="821"/>
                    <a:pt x="479" y="533"/>
                  </a:cubicBezTo>
                  <a:cubicBezTo>
                    <a:pt x="479" y="235"/>
                    <a:pt x="373" y="1"/>
                    <a:pt x="235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41"/>
            <p:cNvSpPr/>
            <p:nvPr/>
          </p:nvSpPr>
          <p:spPr>
            <a:xfrm>
              <a:off x="4469725" y="5089688"/>
              <a:ext cx="12275" cy="26650"/>
            </a:xfrm>
            <a:custGeom>
              <a:avLst/>
              <a:gdLst/>
              <a:ahLst/>
              <a:cxnLst/>
              <a:rect l="l" t="t" r="r" b="b"/>
              <a:pathLst>
                <a:path w="491" h="1066" extrusionOk="0">
                  <a:moveTo>
                    <a:pt x="246" y="1"/>
                  </a:moveTo>
                  <a:cubicBezTo>
                    <a:pt x="107" y="1"/>
                    <a:pt x="1" y="235"/>
                    <a:pt x="1" y="533"/>
                  </a:cubicBezTo>
                  <a:cubicBezTo>
                    <a:pt x="1" y="821"/>
                    <a:pt x="107" y="1066"/>
                    <a:pt x="246" y="1066"/>
                  </a:cubicBezTo>
                  <a:cubicBezTo>
                    <a:pt x="384" y="1066"/>
                    <a:pt x="491" y="821"/>
                    <a:pt x="491" y="533"/>
                  </a:cubicBezTo>
                  <a:cubicBezTo>
                    <a:pt x="491" y="235"/>
                    <a:pt x="384" y="1"/>
                    <a:pt x="246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41"/>
            <p:cNvSpPr/>
            <p:nvPr/>
          </p:nvSpPr>
          <p:spPr>
            <a:xfrm>
              <a:off x="4370975" y="5065613"/>
              <a:ext cx="42350" cy="15575"/>
            </a:xfrm>
            <a:custGeom>
              <a:avLst/>
              <a:gdLst/>
              <a:ahLst/>
              <a:cxnLst/>
              <a:rect l="l" t="t" r="r" b="b"/>
              <a:pathLst>
                <a:path w="1694" h="623" extrusionOk="0">
                  <a:moveTo>
                    <a:pt x="915" y="0"/>
                  </a:moveTo>
                  <a:cubicBezTo>
                    <a:pt x="883" y="0"/>
                    <a:pt x="852" y="2"/>
                    <a:pt x="820" y="5"/>
                  </a:cubicBezTo>
                  <a:cubicBezTo>
                    <a:pt x="639" y="16"/>
                    <a:pt x="458" y="91"/>
                    <a:pt x="320" y="208"/>
                  </a:cubicBezTo>
                  <a:cubicBezTo>
                    <a:pt x="171" y="314"/>
                    <a:pt x="64" y="453"/>
                    <a:pt x="0" y="623"/>
                  </a:cubicBezTo>
                  <a:cubicBezTo>
                    <a:pt x="139" y="538"/>
                    <a:pt x="288" y="463"/>
                    <a:pt x="426" y="399"/>
                  </a:cubicBezTo>
                  <a:cubicBezTo>
                    <a:pt x="565" y="335"/>
                    <a:pt x="703" y="304"/>
                    <a:pt x="852" y="282"/>
                  </a:cubicBezTo>
                  <a:cubicBezTo>
                    <a:pt x="875" y="280"/>
                    <a:pt x="898" y="280"/>
                    <a:pt x="921" y="280"/>
                  </a:cubicBezTo>
                  <a:cubicBezTo>
                    <a:pt x="1037" y="280"/>
                    <a:pt x="1152" y="302"/>
                    <a:pt x="1267" y="346"/>
                  </a:cubicBezTo>
                  <a:cubicBezTo>
                    <a:pt x="1342" y="367"/>
                    <a:pt x="1406" y="399"/>
                    <a:pt x="1480" y="431"/>
                  </a:cubicBezTo>
                  <a:cubicBezTo>
                    <a:pt x="1544" y="463"/>
                    <a:pt x="1619" y="516"/>
                    <a:pt x="1693" y="548"/>
                  </a:cubicBezTo>
                  <a:cubicBezTo>
                    <a:pt x="1661" y="474"/>
                    <a:pt x="1619" y="389"/>
                    <a:pt x="1566" y="325"/>
                  </a:cubicBezTo>
                  <a:cubicBezTo>
                    <a:pt x="1512" y="250"/>
                    <a:pt x="1438" y="197"/>
                    <a:pt x="1363" y="144"/>
                  </a:cubicBezTo>
                  <a:cubicBezTo>
                    <a:pt x="1230" y="46"/>
                    <a:pt x="1074" y="0"/>
                    <a:pt x="915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41"/>
            <p:cNvSpPr/>
            <p:nvPr/>
          </p:nvSpPr>
          <p:spPr>
            <a:xfrm>
              <a:off x="4455350" y="5065613"/>
              <a:ext cx="42625" cy="15575"/>
            </a:xfrm>
            <a:custGeom>
              <a:avLst/>
              <a:gdLst/>
              <a:ahLst/>
              <a:cxnLst/>
              <a:rect l="l" t="t" r="r" b="b"/>
              <a:pathLst>
                <a:path w="1705" h="623" extrusionOk="0">
                  <a:moveTo>
                    <a:pt x="926" y="0"/>
                  </a:moveTo>
                  <a:cubicBezTo>
                    <a:pt x="895" y="0"/>
                    <a:pt x="863" y="2"/>
                    <a:pt x="832" y="5"/>
                  </a:cubicBezTo>
                  <a:cubicBezTo>
                    <a:pt x="640" y="16"/>
                    <a:pt x="470" y="91"/>
                    <a:pt x="320" y="208"/>
                  </a:cubicBezTo>
                  <a:cubicBezTo>
                    <a:pt x="182" y="314"/>
                    <a:pt x="65" y="453"/>
                    <a:pt x="1" y="623"/>
                  </a:cubicBezTo>
                  <a:cubicBezTo>
                    <a:pt x="139" y="538"/>
                    <a:pt x="288" y="463"/>
                    <a:pt x="438" y="399"/>
                  </a:cubicBezTo>
                  <a:cubicBezTo>
                    <a:pt x="565" y="335"/>
                    <a:pt x="714" y="304"/>
                    <a:pt x="853" y="282"/>
                  </a:cubicBezTo>
                  <a:cubicBezTo>
                    <a:pt x="876" y="280"/>
                    <a:pt x="899" y="280"/>
                    <a:pt x="923" y="280"/>
                  </a:cubicBezTo>
                  <a:cubicBezTo>
                    <a:pt x="1040" y="280"/>
                    <a:pt x="1162" y="302"/>
                    <a:pt x="1268" y="346"/>
                  </a:cubicBezTo>
                  <a:cubicBezTo>
                    <a:pt x="1343" y="367"/>
                    <a:pt x="1417" y="399"/>
                    <a:pt x="1481" y="431"/>
                  </a:cubicBezTo>
                  <a:cubicBezTo>
                    <a:pt x="1556" y="463"/>
                    <a:pt x="1620" y="516"/>
                    <a:pt x="1705" y="548"/>
                  </a:cubicBezTo>
                  <a:cubicBezTo>
                    <a:pt x="1662" y="474"/>
                    <a:pt x="1620" y="389"/>
                    <a:pt x="1566" y="325"/>
                  </a:cubicBezTo>
                  <a:cubicBezTo>
                    <a:pt x="1513" y="250"/>
                    <a:pt x="1449" y="197"/>
                    <a:pt x="1375" y="144"/>
                  </a:cubicBezTo>
                  <a:cubicBezTo>
                    <a:pt x="1241" y="46"/>
                    <a:pt x="1085" y="0"/>
                    <a:pt x="926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41"/>
            <p:cNvSpPr/>
            <p:nvPr/>
          </p:nvSpPr>
          <p:spPr>
            <a:xfrm>
              <a:off x="4295625" y="4901213"/>
              <a:ext cx="252675" cy="224975"/>
            </a:xfrm>
            <a:custGeom>
              <a:avLst/>
              <a:gdLst/>
              <a:ahLst/>
              <a:cxnLst/>
              <a:rect l="l" t="t" r="r" b="b"/>
              <a:pathLst>
                <a:path w="10107" h="8999" extrusionOk="0">
                  <a:moveTo>
                    <a:pt x="8999" y="0"/>
                  </a:moveTo>
                  <a:cubicBezTo>
                    <a:pt x="8648" y="661"/>
                    <a:pt x="7093" y="1811"/>
                    <a:pt x="7093" y="1811"/>
                  </a:cubicBezTo>
                  <a:lnTo>
                    <a:pt x="7849" y="703"/>
                  </a:lnTo>
                  <a:cubicBezTo>
                    <a:pt x="7767" y="699"/>
                    <a:pt x="7687" y="697"/>
                    <a:pt x="7608" y="697"/>
                  </a:cubicBezTo>
                  <a:cubicBezTo>
                    <a:pt x="5971" y="697"/>
                    <a:pt x="4963" y="1502"/>
                    <a:pt x="4963" y="1502"/>
                  </a:cubicBezTo>
                  <a:lnTo>
                    <a:pt x="5804" y="575"/>
                  </a:lnTo>
                  <a:lnTo>
                    <a:pt x="5804" y="575"/>
                  </a:lnTo>
                  <a:cubicBezTo>
                    <a:pt x="3408" y="799"/>
                    <a:pt x="2439" y="2439"/>
                    <a:pt x="2439" y="2439"/>
                  </a:cubicBezTo>
                  <a:cubicBezTo>
                    <a:pt x="1" y="3461"/>
                    <a:pt x="1864" y="8999"/>
                    <a:pt x="1864" y="8999"/>
                  </a:cubicBezTo>
                  <a:lnTo>
                    <a:pt x="2130" y="8999"/>
                  </a:lnTo>
                  <a:lnTo>
                    <a:pt x="2130" y="6965"/>
                  </a:lnTo>
                  <a:cubicBezTo>
                    <a:pt x="2130" y="6965"/>
                    <a:pt x="3014" y="6517"/>
                    <a:pt x="2972" y="4260"/>
                  </a:cubicBezTo>
                  <a:lnTo>
                    <a:pt x="2972" y="4260"/>
                  </a:lnTo>
                  <a:cubicBezTo>
                    <a:pt x="3770" y="4468"/>
                    <a:pt x="4590" y="4571"/>
                    <a:pt x="5410" y="4571"/>
                  </a:cubicBezTo>
                  <a:cubicBezTo>
                    <a:pt x="6230" y="4571"/>
                    <a:pt x="7050" y="4468"/>
                    <a:pt x="7849" y="4260"/>
                  </a:cubicBezTo>
                  <a:lnTo>
                    <a:pt x="7849" y="4260"/>
                  </a:lnTo>
                  <a:cubicBezTo>
                    <a:pt x="7849" y="4260"/>
                    <a:pt x="7540" y="6560"/>
                    <a:pt x="8829" y="6784"/>
                  </a:cubicBezTo>
                  <a:lnTo>
                    <a:pt x="8786" y="8871"/>
                  </a:lnTo>
                  <a:lnTo>
                    <a:pt x="8786" y="8871"/>
                  </a:lnTo>
                  <a:lnTo>
                    <a:pt x="9095" y="8828"/>
                  </a:lnTo>
                  <a:cubicBezTo>
                    <a:pt x="10106" y="6294"/>
                    <a:pt x="9670" y="3280"/>
                    <a:pt x="9670" y="3280"/>
                  </a:cubicBezTo>
                  <a:cubicBezTo>
                    <a:pt x="9872" y="2514"/>
                    <a:pt x="9840" y="1715"/>
                    <a:pt x="9574" y="969"/>
                  </a:cubicBezTo>
                  <a:cubicBezTo>
                    <a:pt x="9574" y="1726"/>
                    <a:pt x="8914" y="2663"/>
                    <a:pt x="8914" y="2663"/>
                  </a:cubicBezTo>
                  <a:cubicBezTo>
                    <a:pt x="9489" y="1768"/>
                    <a:pt x="8999" y="1"/>
                    <a:pt x="8999" y="0"/>
                  </a:cubicBezTo>
                  <a:close/>
                </a:path>
              </a:pathLst>
            </a:custGeom>
            <a:solidFill>
              <a:srgbClr val="FAE3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41"/>
            <p:cNvSpPr/>
            <p:nvPr/>
          </p:nvSpPr>
          <p:spPr>
            <a:xfrm>
              <a:off x="4295625" y="4958188"/>
              <a:ext cx="127550" cy="168000"/>
            </a:xfrm>
            <a:custGeom>
              <a:avLst/>
              <a:gdLst/>
              <a:ahLst/>
              <a:cxnLst/>
              <a:rect l="l" t="t" r="r" b="b"/>
              <a:pathLst>
                <a:path w="5102" h="6720" extrusionOk="0">
                  <a:moveTo>
                    <a:pt x="2556" y="0"/>
                  </a:moveTo>
                  <a:cubicBezTo>
                    <a:pt x="2514" y="43"/>
                    <a:pt x="2471" y="107"/>
                    <a:pt x="2439" y="160"/>
                  </a:cubicBezTo>
                  <a:cubicBezTo>
                    <a:pt x="1" y="1182"/>
                    <a:pt x="1864" y="6720"/>
                    <a:pt x="1864" y="6720"/>
                  </a:cubicBezTo>
                  <a:lnTo>
                    <a:pt x="2130" y="6720"/>
                  </a:lnTo>
                  <a:lnTo>
                    <a:pt x="2130" y="4686"/>
                  </a:lnTo>
                  <a:cubicBezTo>
                    <a:pt x="2130" y="4686"/>
                    <a:pt x="3014" y="4238"/>
                    <a:pt x="2972" y="1981"/>
                  </a:cubicBezTo>
                  <a:lnTo>
                    <a:pt x="2972" y="1981"/>
                  </a:lnTo>
                  <a:cubicBezTo>
                    <a:pt x="3664" y="2173"/>
                    <a:pt x="4377" y="2268"/>
                    <a:pt x="5101" y="2290"/>
                  </a:cubicBezTo>
                  <a:cubicBezTo>
                    <a:pt x="4612" y="2077"/>
                    <a:pt x="4154" y="1821"/>
                    <a:pt x="3717" y="1534"/>
                  </a:cubicBezTo>
                  <a:cubicBezTo>
                    <a:pt x="3174" y="1150"/>
                    <a:pt x="2769" y="618"/>
                    <a:pt x="2556" y="0"/>
                  </a:cubicBezTo>
                  <a:close/>
                </a:path>
              </a:pathLst>
            </a:custGeom>
            <a:solidFill>
              <a:srgbClr val="FAF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0" name="Google Shape;1890;p41"/>
          <p:cNvGrpSpPr/>
          <p:nvPr/>
        </p:nvGrpSpPr>
        <p:grpSpPr>
          <a:xfrm>
            <a:off x="7429590" y="1729435"/>
            <a:ext cx="685817" cy="735700"/>
            <a:chOff x="813950" y="2267050"/>
            <a:chExt cx="504500" cy="541075"/>
          </a:xfrm>
        </p:grpSpPr>
        <p:sp>
          <p:nvSpPr>
            <p:cNvPr id="1891" name="Google Shape;1891;p41"/>
            <p:cNvSpPr/>
            <p:nvPr/>
          </p:nvSpPr>
          <p:spPr>
            <a:xfrm>
              <a:off x="1050975" y="2267050"/>
              <a:ext cx="212925" cy="370275"/>
            </a:xfrm>
            <a:custGeom>
              <a:avLst/>
              <a:gdLst/>
              <a:ahLst/>
              <a:cxnLst/>
              <a:rect l="l" t="t" r="r" b="b"/>
              <a:pathLst>
                <a:path w="8517" h="14811" extrusionOk="0">
                  <a:moveTo>
                    <a:pt x="1130" y="1"/>
                  </a:moveTo>
                  <a:cubicBezTo>
                    <a:pt x="825" y="1"/>
                    <a:pt x="636" y="26"/>
                    <a:pt x="636" y="26"/>
                  </a:cubicBezTo>
                  <a:lnTo>
                    <a:pt x="912" y="14709"/>
                  </a:lnTo>
                  <a:lnTo>
                    <a:pt x="912" y="14709"/>
                  </a:lnTo>
                  <a:cubicBezTo>
                    <a:pt x="347" y="14687"/>
                    <a:pt x="123" y="14679"/>
                    <a:pt x="86" y="14679"/>
                  </a:cubicBezTo>
                  <a:cubicBezTo>
                    <a:pt x="0" y="14679"/>
                    <a:pt x="913" y="14721"/>
                    <a:pt x="913" y="14721"/>
                  </a:cubicBezTo>
                  <a:lnTo>
                    <a:pt x="912" y="14709"/>
                  </a:lnTo>
                  <a:lnTo>
                    <a:pt x="912" y="14709"/>
                  </a:lnTo>
                  <a:cubicBezTo>
                    <a:pt x="1403" y="14729"/>
                    <a:pt x="2150" y="14760"/>
                    <a:pt x="3255" y="14806"/>
                  </a:cubicBezTo>
                  <a:cubicBezTo>
                    <a:pt x="3324" y="14809"/>
                    <a:pt x="3392" y="14811"/>
                    <a:pt x="3458" y="14811"/>
                  </a:cubicBezTo>
                  <a:cubicBezTo>
                    <a:pt x="8516" y="14811"/>
                    <a:pt x="6101" y="6491"/>
                    <a:pt x="5449" y="3338"/>
                  </a:cubicBezTo>
                  <a:cubicBezTo>
                    <a:pt x="4832" y="327"/>
                    <a:pt x="2230" y="1"/>
                    <a:pt x="1130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41"/>
            <p:cNvSpPr/>
            <p:nvPr/>
          </p:nvSpPr>
          <p:spPr>
            <a:xfrm>
              <a:off x="1062600" y="2271325"/>
              <a:ext cx="161625" cy="366000"/>
            </a:xfrm>
            <a:custGeom>
              <a:avLst/>
              <a:gdLst/>
              <a:ahLst/>
              <a:cxnLst/>
              <a:rect l="l" t="t" r="r" b="b"/>
              <a:pathLst>
                <a:path w="6465" h="14640" extrusionOk="0">
                  <a:moveTo>
                    <a:pt x="872" y="0"/>
                  </a:moveTo>
                  <a:cubicBezTo>
                    <a:pt x="582" y="0"/>
                    <a:pt x="291" y="26"/>
                    <a:pt x="0" y="78"/>
                  </a:cubicBezTo>
                  <a:cubicBezTo>
                    <a:pt x="196" y="56"/>
                    <a:pt x="392" y="44"/>
                    <a:pt x="587" y="44"/>
                  </a:cubicBezTo>
                  <a:cubicBezTo>
                    <a:pt x="1213" y="44"/>
                    <a:pt x="1834" y="160"/>
                    <a:pt x="2418" y="387"/>
                  </a:cubicBezTo>
                  <a:cubicBezTo>
                    <a:pt x="2790" y="536"/>
                    <a:pt x="3142" y="739"/>
                    <a:pt x="3451" y="994"/>
                  </a:cubicBezTo>
                  <a:cubicBezTo>
                    <a:pt x="3759" y="1261"/>
                    <a:pt x="4026" y="1569"/>
                    <a:pt x="4228" y="1921"/>
                  </a:cubicBezTo>
                  <a:cubicBezTo>
                    <a:pt x="4430" y="2261"/>
                    <a:pt x="4590" y="2634"/>
                    <a:pt x="4696" y="3028"/>
                  </a:cubicBezTo>
                  <a:cubicBezTo>
                    <a:pt x="4750" y="3220"/>
                    <a:pt x="4792" y="3422"/>
                    <a:pt x="4846" y="3625"/>
                  </a:cubicBezTo>
                  <a:lnTo>
                    <a:pt x="5005" y="4200"/>
                  </a:lnTo>
                  <a:cubicBezTo>
                    <a:pt x="5218" y="4998"/>
                    <a:pt x="5431" y="5797"/>
                    <a:pt x="5612" y="6595"/>
                  </a:cubicBezTo>
                  <a:cubicBezTo>
                    <a:pt x="5804" y="7394"/>
                    <a:pt x="5964" y="8193"/>
                    <a:pt x="6081" y="9002"/>
                  </a:cubicBezTo>
                  <a:cubicBezTo>
                    <a:pt x="6209" y="9811"/>
                    <a:pt x="6251" y="10631"/>
                    <a:pt x="6209" y="11451"/>
                  </a:cubicBezTo>
                  <a:cubicBezTo>
                    <a:pt x="6187" y="11856"/>
                    <a:pt x="6113" y="12250"/>
                    <a:pt x="5996" y="12644"/>
                  </a:cubicBezTo>
                  <a:cubicBezTo>
                    <a:pt x="5900" y="13038"/>
                    <a:pt x="5708" y="13400"/>
                    <a:pt x="5453" y="13709"/>
                  </a:cubicBezTo>
                  <a:cubicBezTo>
                    <a:pt x="5186" y="14018"/>
                    <a:pt x="4856" y="14263"/>
                    <a:pt x="4483" y="14412"/>
                  </a:cubicBezTo>
                  <a:lnTo>
                    <a:pt x="4185" y="14507"/>
                  </a:lnTo>
                  <a:cubicBezTo>
                    <a:pt x="4089" y="14529"/>
                    <a:pt x="3994" y="14550"/>
                    <a:pt x="3887" y="14571"/>
                  </a:cubicBezTo>
                  <a:lnTo>
                    <a:pt x="3738" y="14603"/>
                  </a:lnTo>
                  <a:lnTo>
                    <a:pt x="3589" y="14614"/>
                  </a:lnTo>
                  <a:lnTo>
                    <a:pt x="3280" y="14635"/>
                  </a:lnTo>
                  <a:cubicBezTo>
                    <a:pt x="3340" y="14638"/>
                    <a:pt x="3399" y="14640"/>
                    <a:pt x="3458" y="14640"/>
                  </a:cubicBezTo>
                  <a:cubicBezTo>
                    <a:pt x="3814" y="14640"/>
                    <a:pt x="4167" y="14585"/>
                    <a:pt x="4505" y="14475"/>
                  </a:cubicBezTo>
                  <a:cubicBezTo>
                    <a:pt x="4899" y="14337"/>
                    <a:pt x="5261" y="14113"/>
                    <a:pt x="5548" y="13794"/>
                  </a:cubicBezTo>
                  <a:cubicBezTo>
                    <a:pt x="5836" y="13485"/>
                    <a:pt x="6049" y="13112"/>
                    <a:pt x="6177" y="12708"/>
                  </a:cubicBezTo>
                  <a:cubicBezTo>
                    <a:pt x="6304" y="12303"/>
                    <a:pt x="6390" y="11888"/>
                    <a:pt x="6422" y="11473"/>
                  </a:cubicBezTo>
                  <a:cubicBezTo>
                    <a:pt x="6454" y="11057"/>
                    <a:pt x="6464" y="10642"/>
                    <a:pt x="6443" y="10237"/>
                  </a:cubicBezTo>
                  <a:cubicBezTo>
                    <a:pt x="6443" y="10024"/>
                    <a:pt x="6432" y="9811"/>
                    <a:pt x="6400" y="9609"/>
                  </a:cubicBezTo>
                  <a:cubicBezTo>
                    <a:pt x="6379" y="9407"/>
                    <a:pt x="6368" y="9194"/>
                    <a:pt x="6336" y="8991"/>
                  </a:cubicBezTo>
                  <a:cubicBezTo>
                    <a:pt x="6230" y="8171"/>
                    <a:pt x="6070" y="7352"/>
                    <a:pt x="5878" y="6553"/>
                  </a:cubicBezTo>
                  <a:cubicBezTo>
                    <a:pt x="5687" y="5754"/>
                    <a:pt x="5474" y="4956"/>
                    <a:pt x="5250" y="4157"/>
                  </a:cubicBezTo>
                  <a:lnTo>
                    <a:pt x="5090" y="3550"/>
                  </a:lnTo>
                  <a:cubicBezTo>
                    <a:pt x="5037" y="3358"/>
                    <a:pt x="4984" y="3156"/>
                    <a:pt x="4920" y="2954"/>
                  </a:cubicBezTo>
                  <a:cubicBezTo>
                    <a:pt x="4803" y="2549"/>
                    <a:pt x="4633" y="2155"/>
                    <a:pt x="4409" y="1804"/>
                  </a:cubicBezTo>
                  <a:cubicBezTo>
                    <a:pt x="4185" y="1442"/>
                    <a:pt x="3898" y="1122"/>
                    <a:pt x="3568" y="856"/>
                  </a:cubicBezTo>
                  <a:cubicBezTo>
                    <a:pt x="3238" y="600"/>
                    <a:pt x="2865" y="398"/>
                    <a:pt x="2460" y="260"/>
                  </a:cubicBezTo>
                  <a:cubicBezTo>
                    <a:pt x="2066" y="121"/>
                    <a:pt x="1662" y="36"/>
                    <a:pt x="1246" y="15"/>
                  </a:cubicBezTo>
                  <a:cubicBezTo>
                    <a:pt x="1122" y="5"/>
                    <a:pt x="997" y="0"/>
                    <a:pt x="872" y="0"/>
                  </a:cubicBezTo>
                  <a:close/>
                </a:path>
              </a:pathLst>
            </a:custGeom>
            <a:solidFill>
              <a:srgbClr val="1D1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41"/>
            <p:cNvSpPr/>
            <p:nvPr/>
          </p:nvSpPr>
          <p:spPr>
            <a:xfrm>
              <a:off x="876200" y="2267050"/>
              <a:ext cx="208475" cy="370275"/>
            </a:xfrm>
            <a:custGeom>
              <a:avLst/>
              <a:gdLst/>
              <a:ahLst/>
              <a:cxnLst/>
              <a:rect l="l" t="t" r="r" b="b"/>
              <a:pathLst>
                <a:path w="8339" h="14811" extrusionOk="0">
                  <a:moveTo>
                    <a:pt x="7239" y="1"/>
                  </a:moveTo>
                  <a:cubicBezTo>
                    <a:pt x="6162" y="1"/>
                    <a:pt x="3614" y="327"/>
                    <a:pt x="3005" y="3338"/>
                  </a:cubicBezTo>
                  <a:cubicBezTo>
                    <a:pt x="2364" y="6491"/>
                    <a:pt x="1" y="14811"/>
                    <a:pt x="4957" y="14811"/>
                  </a:cubicBezTo>
                  <a:cubicBezTo>
                    <a:pt x="5022" y="14811"/>
                    <a:pt x="5089" y="14809"/>
                    <a:pt x="5156" y="14806"/>
                  </a:cubicBezTo>
                  <a:cubicBezTo>
                    <a:pt x="6236" y="14760"/>
                    <a:pt x="6966" y="14729"/>
                    <a:pt x="7446" y="14709"/>
                  </a:cubicBezTo>
                  <a:lnTo>
                    <a:pt x="7446" y="14709"/>
                  </a:lnTo>
                  <a:lnTo>
                    <a:pt x="7446" y="14721"/>
                  </a:lnTo>
                  <a:cubicBezTo>
                    <a:pt x="7446" y="14721"/>
                    <a:pt x="8339" y="14679"/>
                    <a:pt x="8255" y="14679"/>
                  </a:cubicBezTo>
                  <a:cubicBezTo>
                    <a:pt x="8219" y="14679"/>
                    <a:pt x="8000" y="14687"/>
                    <a:pt x="7446" y="14709"/>
                  </a:cubicBezTo>
                  <a:lnTo>
                    <a:pt x="7446" y="14709"/>
                  </a:lnTo>
                  <a:lnTo>
                    <a:pt x="7723" y="26"/>
                  </a:lnTo>
                  <a:cubicBezTo>
                    <a:pt x="7723" y="26"/>
                    <a:pt x="7537" y="1"/>
                    <a:pt x="7239" y="1"/>
                  </a:cubicBezTo>
                  <a:close/>
                </a:path>
              </a:pathLst>
            </a:custGeom>
            <a:solidFill>
              <a:srgbClr val="1D1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41"/>
            <p:cNvSpPr/>
            <p:nvPr/>
          </p:nvSpPr>
          <p:spPr>
            <a:xfrm>
              <a:off x="930075" y="2356125"/>
              <a:ext cx="146225" cy="276925"/>
            </a:xfrm>
            <a:custGeom>
              <a:avLst/>
              <a:gdLst/>
              <a:ahLst/>
              <a:cxnLst/>
              <a:rect l="l" t="t" r="r" b="b"/>
              <a:pathLst>
                <a:path w="5849" h="11077" extrusionOk="0">
                  <a:moveTo>
                    <a:pt x="5083" y="0"/>
                  </a:moveTo>
                  <a:cubicBezTo>
                    <a:pt x="4323" y="0"/>
                    <a:pt x="2539" y="247"/>
                    <a:pt x="2107" y="2501"/>
                  </a:cubicBezTo>
                  <a:cubicBezTo>
                    <a:pt x="1665" y="4865"/>
                    <a:pt x="0" y="11076"/>
                    <a:pt x="3476" y="11076"/>
                  </a:cubicBezTo>
                  <a:cubicBezTo>
                    <a:pt x="3523" y="11076"/>
                    <a:pt x="3570" y="11075"/>
                    <a:pt x="3619" y="11073"/>
                  </a:cubicBezTo>
                  <a:cubicBezTo>
                    <a:pt x="4383" y="11040"/>
                    <a:pt x="4899" y="11017"/>
                    <a:pt x="5238" y="11003"/>
                  </a:cubicBezTo>
                  <a:lnTo>
                    <a:pt x="5238" y="11003"/>
                  </a:lnTo>
                  <a:lnTo>
                    <a:pt x="5237" y="11009"/>
                  </a:lnTo>
                  <a:cubicBezTo>
                    <a:pt x="5237" y="11009"/>
                    <a:pt x="5849" y="10980"/>
                    <a:pt x="5809" y="10980"/>
                  </a:cubicBezTo>
                  <a:cubicBezTo>
                    <a:pt x="5790" y="10980"/>
                    <a:pt x="5639" y="10986"/>
                    <a:pt x="5238" y="11003"/>
                  </a:cubicBezTo>
                  <a:lnTo>
                    <a:pt x="5238" y="11003"/>
                  </a:lnTo>
                  <a:lnTo>
                    <a:pt x="5429" y="20"/>
                  </a:lnTo>
                  <a:cubicBezTo>
                    <a:pt x="5429" y="20"/>
                    <a:pt x="5296" y="0"/>
                    <a:pt x="5083" y="0"/>
                  </a:cubicBezTo>
                  <a:close/>
                </a:path>
              </a:pathLst>
            </a:custGeom>
            <a:solidFill>
              <a:srgbClr val="1D1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41"/>
            <p:cNvSpPr/>
            <p:nvPr/>
          </p:nvSpPr>
          <p:spPr>
            <a:xfrm>
              <a:off x="1066200" y="2356125"/>
              <a:ext cx="146250" cy="276925"/>
            </a:xfrm>
            <a:custGeom>
              <a:avLst/>
              <a:gdLst/>
              <a:ahLst/>
              <a:cxnLst/>
              <a:rect l="l" t="t" r="r" b="b"/>
              <a:pathLst>
                <a:path w="5850" h="11077" extrusionOk="0">
                  <a:moveTo>
                    <a:pt x="767" y="0"/>
                  </a:moveTo>
                  <a:cubicBezTo>
                    <a:pt x="554" y="0"/>
                    <a:pt x="421" y="20"/>
                    <a:pt x="421" y="20"/>
                  </a:cubicBezTo>
                  <a:lnTo>
                    <a:pt x="612" y="11003"/>
                  </a:lnTo>
                  <a:lnTo>
                    <a:pt x="612" y="11003"/>
                  </a:lnTo>
                  <a:cubicBezTo>
                    <a:pt x="209" y="10986"/>
                    <a:pt x="57" y="10980"/>
                    <a:pt x="40" y="10980"/>
                  </a:cubicBezTo>
                  <a:cubicBezTo>
                    <a:pt x="1" y="10980"/>
                    <a:pt x="612" y="11009"/>
                    <a:pt x="612" y="11009"/>
                  </a:cubicBezTo>
                  <a:lnTo>
                    <a:pt x="612" y="11003"/>
                  </a:lnTo>
                  <a:lnTo>
                    <a:pt x="612" y="11003"/>
                  </a:lnTo>
                  <a:cubicBezTo>
                    <a:pt x="949" y="11018"/>
                    <a:pt x="1463" y="11040"/>
                    <a:pt x="2220" y="11073"/>
                  </a:cubicBezTo>
                  <a:cubicBezTo>
                    <a:pt x="2269" y="11075"/>
                    <a:pt x="2317" y="11076"/>
                    <a:pt x="2363" y="11076"/>
                  </a:cubicBezTo>
                  <a:cubicBezTo>
                    <a:pt x="5849" y="11076"/>
                    <a:pt x="4184" y="4865"/>
                    <a:pt x="3733" y="2501"/>
                  </a:cubicBezTo>
                  <a:cubicBezTo>
                    <a:pt x="3308" y="247"/>
                    <a:pt x="1527" y="0"/>
                    <a:pt x="767" y="0"/>
                  </a:cubicBezTo>
                  <a:close/>
                </a:path>
              </a:pathLst>
            </a:custGeom>
            <a:solidFill>
              <a:srgbClr val="1D1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41"/>
            <p:cNvSpPr/>
            <p:nvPr/>
          </p:nvSpPr>
          <p:spPr>
            <a:xfrm>
              <a:off x="914850" y="2271325"/>
              <a:ext cx="158675" cy="366200"/>
            </a:xfrm>
            <a:custGeom>
              <a:avLst/>
              <a:gdLst/>
              <a:ahLst/>
              <a:cxnLst/>
              <a:rect l="l" t="t" r="r" b="b"/>
              <a:pathLst>
                <a:path w="6347" h="14648" extrusionOk="0">
                  <a:moveTo>
                    <a:pt x="5483" y="0"/>
                  </a:moveTo>
                  <a:cubicBezTo>
                    <a:pt x="5360" y="0"/>
                    <a:pt x="5236" y="5"/>
                    <a:pt x="5112" y="15"/>
                  </a:cubicBezTo>
                  <a:cubicBezTo>
                    <a:pt x="4696" y="36"/>
                    <a:pt x="4292" y="121"/>
                    <a:pt x="3898" y="260"/>
                  </a:cubicBezTo>
                  <a:cubicBezTo>
                    <a:pt x="3099" y="547"/>
                    <a:pt x="2428" y="1101"/>
                    <a:pt x="2002" y="1836"/>
                  </a:cubicBezTo>
                  <a:cubicBezTo>
                    <a:pt x="1779" y="2198"/>
                    <a:pt x="1619" y="2581"/>
                    <a:pt x="1502" y="2986"/>
                  </a:cubicBezTo>
                  <a:lnTo>
                    <a:pt x="1182" y="4178"/>
                  </a:lnTo>
                  <a:cubicBezTo>
                    <a:pt x="969" y="4956"/>
                    <a:pt x="746" y="5754"/>
                    <a:pt x="575" y="6553"/>
                  </a:cubicBezTo>
                  <a:cubicBezTo>
                    <a:pt x="394" y="7362"/>
                    <a:pt x="235" y="8171"/>
                    <a:pt x="128" y="8981"/>
                  </a:cubicBezTo>
                  <a:cubicBezTo>
                    <a:pt x="107" y="9194"/>
                    <a:pt x="75" y="9396"/>
                    <a:pt x="64" y="9598"/>
                  </a:cubicBezTo>
                  <a:cubicBezTo>
                    <a:pt x="54" y="9811"/>
                    <a:pt x="22" y="10014"/>
                    <a:pt x="22" y="10216"/>
                  </a:cubicBezTo>
                  <a:cubicBezTo>
                    <a:pt x="0" y="10631"/>
                    <a:pt x="11" y="11047"/>
                    <a:pt x="54" y="11462"/>
                  </a:cubicBezTo>
                  <a:cubicBezTo>
                    <a:pt x="85" y="11877"/>
                    <a:pt x="160" y="12282"/>
                    <a:pt x="288" y="12687"/>
                  </a:cubicBezTo>
                  <a:cubicBezTo>
                    <a:pt x="416" y="13081"/>
                    <a:pt x="618" y="13453"/>
                    <a:pt x="884" y="13783"/>
                  </a:cubicBezTo>
                  <a:cubicBezTo>
                    <a:pt x="1161" y="14092"/>
                    <a:pt x="1523" y="14337"/>
                    <a:pt x="1917" y="14475"/>
                  </a:cubicBezTo>
                  <a:cubicBezTo>
                    <a:pt x="2283" y="14584"/>
                    <a:pt x="2657" y="14647"/>
                    <a:pt x="3041" y="14647"/>
                  </a:cubicBezTo>
                  <a:cubicBezTo>
                    <a:pt x="3071" y="14647"/>
                    <a:pt x="3101" y="14647"/>
                    <a:pt x="3131" y="14646"/>
                  </a:cubicBezTo>
                  <a:lnTo>
                    <a:pt x="2833" y="14614"/>
                  </a:lnTo>
                  <a:lnTo>
                    <a:pt x="2673" y="14603"/>
                  </a:lnTo>
                  <a:lnTo>
                    <a:pt x="2524" y="14571"/>
                  </a:lnTo>
                  <a:cubicBezTo>
                    <a:pt x="2428" y="14550"/>
                    <a:pt x="2322" y="14539"/>
                    <a:pt x="2226" y="14507"/>
                  </a:cubicBezTo>
                  <a:lnTo>
                    <a:pt x="1938" y="14401"/>
                  </a:lnTo>
                  <a:cubicBezTo>
                    <a:pt x="1566" y="14252"/>
                    <a:pt x="1236" y="14007"/>
                    <a:pt x="991" y="13698"/>
                  </a:cubicBezTo>
                  <a:cubicBezTo>
                    <a:pt x="746" y="13379"/>
                    <a:pt x="565" y="13017"/>
                    <a:pt x="458" y="12633"/>
                  </a:cubicBezTo>
                  <a:cubicBezTo>
                    <a:pt x="352" y="12239"/>
                    <a:pt x="288" y="11845"/>
                    <a:pt x="256" y="11441"/>
                  </a:cubicBezTo>
                  <a:cubicBezTo>
                    <a:pt x="224" y="10631"/>
                    <a:pt x="266" y="9822"/>
                    <a:pt x="384" y="9013"/>
                  </a:cubicBezTo>
                  <a:cubicBezTo>
                    <a:pt x="501" y="8214"/>
                    <a:pt x="660" y="7415"/>
                    <a:pt x="842" y="6617"/>
                  </a:cubicBezTo>
                  <a:cubicBezTo>
                    <a:pt x="1012" y="5829"/>
                    <a:pt x="1225" y="5030"/>
                    <a:pt x="1427" y="4242"/>
                  </a:cubicBezTo>
                  <a:lnTo>
                    <a:pt x="1736" y="3049"/>
                  </a:lnTo>
                  <a:cubicBezTo>
                    <a:pt x="1832" y="2666"/>
                    <a:pt x="1981" y="2293"/>
                    <a:pt x="2183" y="1942"/>
                  </a:cubicBezTo>
                  <a:cubicBezTo>
                    <a:pt x="2577" y="1239"/>
                    <a:pt x="3195" y="696"/>
                    <a:pt x="3951" y="387"/>
                  </a:cubicBezTo>
                  <a:cubicBezTo>
                    <a:pt x="4527" y="160"/>
                    <a:pt x="5140" y="44"/>
                    <a:pt x="5762" y="44"/>
                  </a:cubicBezTo>
                  <a:cubicBezTo>
                    <a:pt x="5956" y="44"/>
                    <a:pt x="6152" y="56"/>
                    <a:pt x="6347" y="78"/>
                  </a:cubicBezTo>
                  <a:cubicBezTo>
                    <a:pt x="6056" y="26"/>
                    <a:pt x="5771" y="0"/>
                    <a:pt x="5483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41"/>
            <p:cNvSpPr/>
            <p:nvPr/>
          </p:nvSpPr>
          <p:spPr>
            <a:xfrm>
              <a:off x="813950" y="2528575"/>
              <a:ext cx="504500" cy="279550"/>
            </a:xfrm>
            <a:custGeom>
              <a:avLst/>
              <a:gdLst/>
              <a:ahLst/>
              <a:cxnLst/>
              <a:rect l="l" t="t" r="r" b="b"/>
              <a:pathLst>
                <a:path w="20180" h="11182" extrusionOk="0">
                  <a:moveTo>
                    <a:pt x="8306" y="1"/>
                  </a:moveTo>
                  <a:cubicBezTo>
                    <a:pt x="8306" y="1"/>
                    <a:pt x="8658" y="2620"/>
                    <a:pt x="7572" y="3419"/>
                  </a:cubicBezTo>
                  <a:cubicBezTo>
                    <a:pt x="6720" y="4026"/>
                    <a:pt x="1875" y="5048"/>
                    <a:pt x="1087" y="7178"/>
                  </a:cubicBezTo>
                  <a:cubicBezTo>
                    <a:pt x="607" y="8477"/>
                    <a:pt x="235" y="9819"/>
                    <a:pt x="0" y="11182"/>
                  </a:cubicBezTo>
                  <a:lnTo>
                    <a:pt x="20180" y="11182"/>
                  </a:lnTo>
                  <a:cubicBezTo>
                    <a:pt x="19935" y="9819"/>
                    <a:pt x="19573" y="8477"/>
                    <a:pt x="19094" y="7178"/>
                  </a:cubicBezTo>
                  <a:cubicBezTo>
                    <a:pt x="18306" y="5048"/>
                    <a:pt x="13460" y="4026"/>
                    <a:pt x="12609" y="3419"/>
                  </a:cubicBezTo>
                  <a:cubicBezTo>
                    <a:pt x="11522" y="2620"/>
                    <a:pt x="11874" y="1"/>
                    <a:pt x="11874" y="1"/>
                  </a:cubicBezTo>
                  <a:lnTo>
                    <a:pt x="11874" y="1"/>
                  </a:lnTo>
                  <a:lnTo>
                    <a:pt x="10085" y="43"/>
                  </a:lnTo>
                  <a:lnTo>
                    <a:pt x="8306" y="1"/>
                  </a:lnTo>
                  <a:close/>
                </a:path>
              </a:pathLst>
            </a:custGeom>
            <a:solidFill>
              <a:srgbClr val="FCE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41"/>
            <p:cNvSpPr/>
            <p:nvPr/>
          </p:nvSpPr>
          <p:spPr>
            <a:xfrm>
              <a:off x="1021600" y="2528575"/>
              <a:ext cx="97450" cy="73225"/>
            </a:xfrm>
            <a:custGeom>
              <a:avLst/>
              <a:gdLst/>
              <a:ahLst/>
              <a:cxnLst/>
              <a:rect l="l" t="t" r="r" b="b"/>
              <a:pathLst>
                <a:path w="3898" h="2929" extrusionOk="0">
                  <a:moveTo>
                    <a:pt x="0" y="1"/>
                  </a:moveTo>
                  <a:lnTo>
                    <a:pt x="0" y="1"/>
                  </a:lnTo>
                  <a:cubicBezTo>
                    <a:pt x="54" y="405"/>
                    <a:pt x="64" y="810"/>
                    <a:pt x="54" y="1225"/>
                  </a:cubicBezTo>
                  <a:cubicBezTo>
                    <a:pt x="490" y="1619"/>
                    <a:pt x="980" y="1971"/>
                    <a:pt x="1502" y="2258"/>
                  </a:cubicBezTo>
                  <a:cubicBezTo>
                    <a:pt x="2226" y="2673"/>
                    <a:pt x="3057" y="2844"/>
                    <a:pt x="3898" y="2929"/>
                  </a:cubicBezTo>
                  <a:cubicBezTo>
                    <a:pt x="3323" y="1864"/>
                    <a:pt x="3568" y="1"/>
                    <a:pt x="3568" y="1"/>
                  </a:cubicBezTo>
                  <a:lnTo>
                    <a:pt x="3568" y="1"/>
                  </a:lnTo>
                  <a:lnTo>
                    <a:pt x="1789" y="4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9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41"/>
            <p:cNvSpPr/>
            <p:nvPr/>
          </p:nvSpPr>
          <p:spPr>
            <a:xfrm>
              <a:off x="882625" y="2657425"/>
              <a:ext cx="364475" cy="150700"/>
            </a:xfrm>
            <a:custGeom>
              <a:avLst/>
              <a:gdLst/>
              <a:ahLst/>
              <a:cxnLst/>
              <a:rect l="l" t="t" r="r" b="b"/>
              <a:pathLst>
                <a:path w="14579" h="6028" extrusionOk="0">
                  <a:moveTo>
                    <a:pt x="405" y="1"/>
                  </a:moveTo>
                  <a:cubicBezTo>
                    <a:pt x="267" y="75"/>
                    <a:pt x="129" y="150"/>
                    <a:pt x="1" y="224"/>
                  </a:cubicBezTo>
                  <a:cubicBezTo>
                    <a:pt x="405" y="1278"/>
                    <a:pt x="618" y="2407"/>
                    <a:pt x="608" y="3547"/>
                  </a:cubicBezTo>
                  <a:cubicBezTo>
                    <a:pt x="608" y="4377"/>
                    <a:pt x="501" y="5218"/>
                    <a:pt x="278" y="6028"/>
                  </a:cubicBezTo>
                  <a:lnTo>
                    <a:pt x="14270" y="6028"/>
                  </a:lnTo>
                  <a:cubicBezTo>
                    <a:pt x="14057" y="5229"/>
                    <a:pt x="13951" y="4409"/>
                    <a:pt x="13961" y="3589"/>
                  </a:cubicBezTo>
                  <a:cubicBezTo>
                    <a:pt x="13940" y="2450"/>
                    <a:pt x="14153" y="1310"/>
                    <a:pt x="14579" y="245"/>
                  </a:cubicBezTo>
                  <a:cubicBezTo>
                    <a:pt x="14430" y="160"/>
                    <a:pt x="14281" y="86"/>
                    <a:pt x="14132" y="1"/>
                  </a:cubicBezTo>
                  <a:cubicBezTo>
                    <a:pt x="13163" y="1566"/>
                    <a:pt x="10458" y="2695"/>
                    <a:pt x="7263" y="2695"/>
                  </a:cubicBezTo>
                  <a:cubicBezTo>
                    <a:pt x="4079" y="2695"/>
                    <a:pt x="1374" y="1566"/>
                    <a:pt x="4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41"/>
            <p:cNvSpPr/>
            <p:nvPr/>
          </p:nvSpPr>
          <p:spPr>
            <a:xfrm>
              <a:off x="958500" y="2622550"/>
              <a:ext cx="15725" cy="15725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20" y="1"/>
                  </a:moveTo>
                  <a:cubicBezTo>
                    <a:pt x="139" y="1"/>
                    <a:pt x="1" y="139"/>
                    <a:pt x="1" y="320"/>
                  </a:cubicBezTo>
                  <a:cubicBezTo>
                    <a:pt x="1" y="490"/>
                    <a:pt x="139" y="629"/>
                    <a:pt x="320" y="629"/>
                  </a:cubicBezTo>
                  <a:cubicBezTo>
                    <a:pt x="491" y="629"/>
                    <a:pt x="629" y="490"/>
                    <a:pt x="629" y="320"/>
                  </a:cubicBezTo>
                  <a:cubicBezTo>
                    <a:pt x="629" y="139"/>
                    <a:pt x="491" y="1"/>
                    <a:pt x="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41"/>
            <p:cNvSpPr/>
            <p:nvPr/>
          </p:nvSpPr>
          <p:spPr>
            <a:xfrm>
              <a:off x="1135000" y="2614825"/>
              <a:ext cx="15750" cy="16000"/>
            </a:xfrm>
            <a:custGeom>
              <a:avLst/>
              <a:gdLst/>
              <a:ahLst/>
              <a:cxnLst/>
              <a:rect l="l" t="t" r="r" b="b"/>
              <a:pathLst>
                <a:path w="630" h="640" extrusionOk="0">
                  <a:moveTo>
                    <a:pt x="310" y="1"/>
                  </a:moveTo>
                  <a:cubicBezTo>
                    <a:pt x="139" y="1"/>
                    <a:pt x="1" y="150"/>
                    <a:pt x="1" y="320"/>
                  </a:cubicBezTo>
                  <a:cubicBezTo>
                    <a:pt x="1" y="491"/>
                    <a:pt x="139" y="640"/>
                    <a:pt x="310" y="640"/>
                  </a:cubicBezTo>
                  <a:cubicBezTo>
                    <a:pt x="491" y="640"/>
                    <a:pt x="629" y="491"/>
                    <a:pt x="629" y="320"/>
                  </a:cubicBezTo>
                  <a:cubicBezTo>
                    <a:pt x="629" y="150"/>
                    <a:pt x="491" y="1"/>
                    <a:pt x="3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41"/>
            <p:cNvSpPr/>
            <p:nvPr/>
          </p:nvSpPr>
          <p:spPr>
            <a:xfrm>
              <a:off x="1124100" y="2632675"/>
              <a:ext cx="15725" cy="15725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09" y="0"/>
                  </a:moveTo>
                  <a:cubicBezTo>
                    <a:pt x="139" y="0"/>
                    <a:pt x="0" y="149"/>
                    <a:pt x="0" y="320"/>
                  </a:cubicBezTo>
                  <a:cubicBezTo>
                    <a:pt x="0" y="490"/>
                    <a:pt x="139" y="628"/>
                    <a:pt x="309" y="628"/>
                  </a:cubicBezTo>
                  <a:cubicBezTo>
                    <a:pt x="479" y="628"/>
                    <a:pt x="629" y="490"/>
                    <a:pt x="629" y="320"/>
                  </a:cubicBezTo>
                  <a:cubicBezTo>
                    <a:pt x="629" y="149"/>
                    <a:pt x="479" y="0"/>
                    <a:pt x="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41"/>
            <p:cNvSpPr/>
            <p:nvPr/>
          </p:nvSpPr>
          <p:spPr>
            <a:xfrm>
              <a:off x="1110525" y="2647050"/>
              <a:ext cx="15725" cy="15725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20" y="0"/>
                  </a:moveTo>
                  <a:cubicBezTo>
                    <a:pt x="139" y="0"/>
                    <a:pt x="0" y="139"/>
                    <a:pt x="0" y="320"/>
                  </a:cubicBezTo>
                  <a:cubicBezTo>
                    <a:pt x="0" y="490"/>
                    <a:pt x="139" y="629"/>
                    <a:pt x="320" y="629"/>
                  </a:cubicBezTo>
                  <a:cubicBezTo>
                    <a:pt x="490" y="629"/>
                    <a:pt x="628" y="490"/>
                    <a:pt x="628" y="320"/>
                  </a:cubicBezTo>
                  <a:cubicBezTo>
                    <a:pt x="628" y="139"/>
                    <a:pt x="490" y="0"/>
                    <a:pt x="3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41"/>
            <p:cNvSpPr/>
            <p:nvPr/>
          </p:nvSpPr>
          <p:spPr>
            <a:xfrm>
              <a:off x="1092675" y="2660350"/>
              <a:ext cx="16000" cy="15725"/>
            </a:xfrm>
            <a:custGeom>
              <a:avLst/>
              <a:gdLst/>
              <a:ahLst/>
              <a:cxnLst/>
              <a:rect l="l" t="t" r="r" b="b"/>
              <a:pathLst>
                <a:path w="640" h="629" extrusionOk="0">
                  <a:moveTo>
                    <a:pt x="320" y="1"/>
                  </a:moveTo>
                  <a:cubicBezTo>
                    <a:pt x="150" y="1"/>
                    <a:pt x="1" y="139"/>
                    <a:pt x="1" y="320"/>
                  </a:cubicBezTo>
                  <a:cubicBezTo>
                    <a:pt x="1" y="491"/>
                    <a:pt x="150" y="629"/>
                    <a:pt x="320" y="629"/>
                  </a:cubicBezTo>
                  <a:cubicBezTo>
                    <a:pt x="491" y="629"/>
                    <a:pt x="640" y="491"/>
                    <a:pt x="640" y="320"/>
                  </a:cubicBezTo>
                  <a:cubicBezTo>
                    <a:pt x="640" y="139"/>
                    <a:pt x="491" y="1"/>
                    <a:pt x="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41"/>
            <p:cNvSpPr/>
            <p:nvPr/>
          </p:nvSpPr>
          <p:spPr>
            <a:xfrm>
              <a:off x="1073775" y="2669150"/>
              <a:ext cx="16000" cy="15975"/>
            </a:xfrm>
            <a:custGeom>
              <a:avLst/>
              <a:gdLst/>
              <a:ahLst/>
              <a:cxnLst/>
              <a:rect l="l" t="t" r="r" b="b"/>
              <a:pathLst>
                <a:path w="640" h="639" extrusionOk="0">
                  <a:moveTo>
                    <a:pt x="320" y="0"/>
                  </a:moveTo>
                  <a:cubicBezTo>
                    <a:pt x="150" y="0"/>
                    <a:pt x="1" y="139"/>
                    <a:pt x="1" y="320"/>
                  </a:cubicBezTo>
                  <a:cubicBezTo>
                    <a:pt x="1" y="490"/>
                    <a:pt x="150" y="639"/>
                    <a:pt x="320" y="639"/>
                  </a:cubicBezTo>
                  <a:cubicBezTo>
                    <a:pt x="501" y="639"/>
                    <a:pt x="640" y="490"/>
                    <a:pt x="640" y="320"/>
                  </a:cubicBezTo>
                  <a:cubicBezTo>
                    <a:pt x="640" y="139"/>
                    <a:pt x="501" y="0"/>
                    <a:pt x="3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41"/>
            <p:cNvSpPr/>
            <p:nvPr/>
          </p:nvSpPr>
          <p:spPr>
            <a:xfrm>
              <a:off x="1052750" y="2671525"/>
              <a:ext cx="16000" cy="15750"/>
            </a:xfrm>
            <a:custGeom>
              <a:avLst/>
              <a:gdLst/>
              <a:ahLst/>
              <a:cxnLst/>
              <a:rect l="l" t="t" r="r" b="b"/>
              <a:pathLst>
                <a:path w="640" h="630" extrusionOk="0">
                  <a:moveTo>
                    <a:pt x="320" y="1"/>
                  </a:moveTo>
                  <a:cubicBezTo>
                    <a:pt x="149" y="1"/>
                    <a:pt x="0" y="139"/>
                    <a:pt x="0" y="320"/>
                  </a:cubicBezTo>
                  <a:cubicBezTo>
                    <a:pt x="0" y="491"/>
                    <a:pt x="149" y="629"/>
                    <a:pt x="320" y="629"/>
                  </a:cubicBezTo>
                  <a:cubicBezTo>
                    <a:pt x="490" y="629"/>
                    <a:pt x="639" y="491"/>
                    <a:pt x="639" y="320"/>
                  </a:cubicBezTo>
                  <a:cubicBezTo>
                    <a:pt x="639" y="139"/>
                    <a:pt x="490" y="1"/>
                    <a:pt x="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41"/>
            <p:cNvSpPr/>
            <p:nvPr/>
          </p:nvSpPr>
          <p:spPr>
            <a:xfrm>
              <a:off x="1031725" y="2668075"/>
              <a:ext cx="15725" cy="15725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20" y="0"/>
                  </a:moveTo>
                  <a:cubicBezTo>
                    <a:pt x="139" y="0"/>
                    <a:pt x="0" y="139"/>
                    <a:pt x="0" y="320"/>
                  </a:cubicBezTo>
                  <a:cubicBezTo>
                    <a:pt x="0" y="490"/>
                    <a:pt x="139" y="629"/>
                    <a:pt x="320" y="629"/>
                  </a:cubicBezTo>
                  <a:cubicBezTo>
                    <a:pt x="490" y="629"/>
                    <a:pt x="628" y="490"/>
                    <a:pt x="628" y="320"/>
                  </a:cubicBezTo>
                  <a:cubicBezTo>
                    <a:pt x="628" y="139"/>
                    <a:pt x="490" y="0"/>
                    <a:pt x="3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41"/>
            <p:cNvSpPr/>
            <p:nvPr/>
          </p:nvSpPr>
          <p:spPr>
            <a:xfrm>
              <a:off x="1009625" y="2662475"/>
              <a:ext cx="15725" cy="15750"/>
            </a:xfrm>
            <a:custGeom>
              <a:avLst/>
              <a:gdLst/>
              <a:ahLst/>
              <a:cxnLst/>
              <a:rect l="l" t="t" r="r" b="b"/>
              <a:pathLst>
                <a:path w="629" h="630" extrusionOk="0">
                  <a:moveTo>
                    <a:pt x="309" y="1"/>
                  </a:moveTo>
                  <a:cubicBezTo>
                    <a:pt x="139" y="1"/>
                    <a:pt x="0" y="139"/>
                    <a:pt x="0" y="320"/>
                  </a:cubicBezTo>
                  <a:cubicBezTo>
                    <a:pt x="0" y="491"/>
                    <a:pt x="139" y="629"/>
                    <a:pt x="309" y="629"/>
                  </a:cubicBezTo>
                  <a:cubicBezTo>
                    <a:pt x="490" y="629"/>
                    <a:pt x="629" y="491"/>
                    <a:pt x="629" y="320"/>
                  </a:cubicBezTo>
                  <a:cubicBezTo>
                    <a:pt x="629" y="139"/>
                    <a:pt x="490" y="1"/>
                    <a:pt x="3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41"/>
            <p:cNvSpPr/>
            <p:nvPr/>
          </p:nvSpPr>
          <p:spPr>
            <a:xfrm>
              <a:off x="988575" y="2652625"/>
              <a:ext cx="15750" cy="15750"/>
            </a:xfrm>
            <a:custGeom>
              <a:avLst/>
              <a:gdLst/>
              <a:ahLst/>
              <a:cxnLst/>
              <a:rect l="l" t="t" r="r" b="b"/>
              <a:pathLst>
                <a:path w="630" h="630" extrusionOk="0">
                  <a:moveTo>
                    <a:pt x="310" y="1"/>
                  </a:moveTo>
                  <a:cubicBezTo>
                    <a:pt x="139" y="1"/>
                    <a:pt x="1" y="139"/>
                    <a:pt x="1" y="310"/>
                  </a:cubicBezTo>
                  <a:cubicBezTo>
                    <a:pt x="1" y="491"/>
                    <a:pt x="139" y="629"/>
                    <a:pt x="310" y="629"/>
                  </a:cubicBezTo>
                  <a:cubicBezTo>
                    <a:pt x="491" y="629"/>
                    <a:pt x="629" y="491"/>
                    <a:pt x="629" y="310"/>
                  </a:cubicBezTo>
                  <a:cubicBezTo>
                    <a:pt x="629" y="139"/>
                    <a:pt x="491" y="1"/>
                    <a:pt x="3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41"/>
            <p:cNvSpPr/>
            <p:nvPr/>
          </p:nvSpPr>
          <p:spPr>
            <a:xfrm>
              <a:off x="971825" y="2638250"/>
              <a:ext cx="15725" cy="15750"/>
            </a:xfrm>
            <a:custGeom>
              <a:avLst/>
              <a:gdLst/>
              <a:ahLst/>
              <a:cxnLst/>
              <a:rect l="l" t="t" r="r" b="b"/>
              <a:pathLst>
                <a:path w="629" h="630" extrusionOk="0">
                  <a:moveTo>
                    <a:pt x="320" y="1"/>
                  </a:moveTo>
                  <a:cubicBezTo>
                    <a:pt x="139" y="1"/>
                    <a:pt x="0" y="139"/>
                    <a:pt x="0" y="320"/>
                  </a:cubicBezTo>
                  <a:cubicBezTo>
                    <a:pt x="0" y="491"/>
                    <a:pt x="139" y="629"/>
                    <a:pt x="320" y="629"/>
                  </a:cubicBezTo>
                  <a:cubicBezTo>
                    <a:pt x="490" y="629"/>
                    <a:pt x="628" y="491"/>
                    <a:pt x="628" y="320"/>
                  </a:cubicBezTo>
                  <a:cubicBezTo>
                    <a:pt x="628" y="139"/>
                    <a:pt x="490" y="1"/>
                    <a:pt x="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41"/>
            <p:cNvSpPr/>
            <p:nvPr/>
          </p:nvSpPr>
          <p:spPr>
            <a:xfrm>
              <a:off x="1133675" y="2408925"/>
              <a:ext cx="52475" cy="59875"/>
            </a:xfrm>
            <a:custGeom>
              <a:avLst/>
              <a:gdLst/>
              <a:ahLst/>
              <a:cxnLst/>
              <a:rect l="l" t="t" r="r" b="b"/>
              <a:pathLst>
                <a:path w="2099" h="2395" extrusionOk="0">
                  <a:moveTo>
                    <a:pt x="1078" y="0"/>
                  </a:moveTo>
                  <a:cubicBezTo>
                    <a:pt x="836" y="0"/>
                    <a:pt x="477" y="110"/>
                    <a:pt x="288" y="697"/>
                  </a:cubicBezTo>
                  <a:cubicBezTo>
                    <a:pt x="1" y="1603"/>
                    <a:pt x="277" y="2284"/>
                    <a:pt x="799" y="2369"/>
                  </a:cubicBezTo>
                  <a:cubicBezTo>
                    <a:pt x="858" y="2387"/>
                    <a:pt x="917" y="2395"/>
                    <a:pt x="977" y="2395"/>
                  </a:cubicBezTo>
                  <a:cubicBezTo>
                    <a:pt x="1430" y="2395"/>
                    <a:pt x="1867" y="1899"/>
                    <a:pt x="1971" y="1070"/>
                  </a:cubicBezTo>
                  <a:cubicBezTo>
                    <a:pt x="2098" y="144"/>
                    <a:pt x="1385" y="59"/>
                    <a:pt x="1321" y="37"/>
                  </a:cubicBezTo>
                  <a:cubicBezTo>
                    <a:pt x="1299" y="30"/>
                    <a:pt x="1205" y="0"/>
                    <a:pt x="1078" y="0"/>
                  </a:cubicBezTo>
                  <a:close/>
                </a:path>
              </a:pathLst>
            </a:custGeom>
            <a:solidFill>
              <a:srgbClr val="F9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41"/>
            <p:cNvSpPr/>
            <p:nvPr/>
          </p:nvSpPr>
          <p:spPr>
            <a:xfrm>
              <a:off x="948400" y="2408925"/>
              <a:ext cx="52450" cy="59875"/>
            </a:xfrm>
            <a:custGeom>
              <a:avLst/>
              <a:gdLst/>
              <a:ahLst/>
              <a:cxnLst/>
              <a:rect l="l" t="t" r="r" b="b"/>
              <a:pathLst>
                <a:path w="2098" h="2395" extrusionOk="0">
                  <a:moveTo>
                    <a:pt x="1020" y="0"/>
                  </a:moveTo>
                  <a:cubicBezTo>
                    <a:pt x="894" y="0"/>
                    <a:pt x="799" y="30"/>
                    <a:pt x="777" y="37"/>
                  </a:cubicBezTo>
                  <a:cubicBezTo>
                    <a:pt x="713" y="59"/>
                    <a:pt x="0" y="144"/>
                    <a:pt x="128" y="1070"/>
                  </a:cubicBezTo>
                  <a:cubicBezTo>
                    <a:pt x="231" y="1899"/>
                    <a:pt x="668" y="2395"/>
                    <a:pt x="1122" y="2395"/>
                  </a:cubicBezTo>
                  <a:cubicBezTo>
                    <a:pt x="1181" y="2395"/>
                    <a:pt x="1240" y="2387"/>
                    <a:pt x="1299" y="2369"/>
                  </a:cubicBezTo>
                  <a:cubicBezTo>
                    <a:pt x="1832" y="2284"/>
                    <a:pt x="2098" y="1603"/>
                    <a:pt x="1810" y="697"/>
                  </a:cubicBezTo>
                  <a:cubicBezTo>
                    <a:pt x="1621" y="110"/>
                    <a:pt x="1262" y="0"/>
                    <a:pt x="1020" y="0"/>
                  </a:cubicBezTo>
                  <a:close/>
                </a:path>
              </a:pathLst>
            </a:custGeom>
            <a:solidFill>
              <a:srgbClr val="F9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41"/>
            <p:cNvSpPr/>
            <p:nvPr/>
          </p:nvSpPr>
          <p:spPr>
            <a:xfrm>
              <a:off x="970175" y="2299400"/>
              <a:ext cx="197900" cy="251175"/>
            </a:xfrm>
            <a:custGeom>
              <a:avLst/>
              <a:gdLst/>
              <a:ahLst/>
              <a:cxnLst/>
              <a:rect l="l" t="t" r="r" b="b"/>
              <a:pathLst>
                <a:path w="7916" h="10047" extrusionOk="0">
                  <a:moveTo>
                    <a:pt x="3718" y="1"/>
                  </a:moveTo>
                  <a:cubicBezTo>
                    <a:pt x="2943" y="1"/>
                    <a:pt x="658" y="276"/>
                    <a:pt x="343" y="3673"/>
                  </a:cubicBezTo>
                  <a:cubicBezTo>
                    <a:pt x="1" y="7511"/>
                    <a:pt x="1649" y="10046"/>
                    <a:pt x="3783" y="10046"/>
                  </a:cubicBezTo>
                  <a:cubicBezTo>
                    <a:pt x="3839" y="10046"/>
                    <a:pt x="3896" y="10044"/>
                    <a:pt x="3953" y="10041"/>
                  </a:cubicBezTo>
                  <a:cubicBezTo>
                    <a:pt x="4010" y="10044"/>
                    <a:pt x="4067" y="10046"/>
                    <a:pt x="4123" y="10046"/>
                  </a:cubicBezTo>
                  <a:cubicBezTo>
                    <a:pt x="6257" y="10046"/>
                    <a:pt x="7916" y="7511"/>
                    <a:pt x="7563" y="3673"/>
                  </a:cubicBezTo>
                  <a:cubicBezTo>
                    <a:pt x="7257" y="276"/>
                    <a:pt x="4973" y="1"/>
                    <a:pt x="4192" y="1"/>
                  </a:cubicBezTo>
                  <a:cubicBezTo>
                    <a:pt x="4074" y="1"/>
                    <a:pt x="3991" y="7"/>
                    <a:pt x="3953" y="10"/>
                  </a:cubicBezTo>
                  <a:cubicBezTo>
                    <a:pt x="3917" y="7"/>
                    <a:pt x="3834" y="1"/>
                    <a:pt x="3718" y="1"/>
                  </a:cubicBezTo>
                  <a:close/>
                </a:path>
              </a:pathLst>
            </a:custGeom>
            <a:solidFill>
              <a:srgbClr val="FCE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41"/>
            <p:cNvSpPr/>
            <p:nvPr/>
          </p:nvSpPr>
          <p:spPr>
            <a:xfrm>
              <a:off x="976350" y="2279900"/>
              <a:ext cx="187325" cy="118525"/>
            </a:xfrm>
            <a:custGeom>
              <a:avLst/>
              <a:gdLst/>
              <a:ahLst/>
              <a:cxnLst/>
              <a:rect l="l" t="t" r="r" b="b"/>
              <a:pathLst>
                <a:path w="7493" h="4741" extrusionOk="0">
                  <a:moveTo>
                    <a:pt x="4015" y="1248"/>
                  </a:moveTo>
                  <a:lnTo>
                    <a:pt x="4015" y="1248"/>
                  </a:lnTo>
                  <a:cubicBezTo>
                    <a:pt x="4047" y="1375"/>
                    <a:pt x="4079" y="1503"/>
                    <a:pt x="4100" y="1631"/>
                  </a:cubicBezTo>
                  <a:cubicBezTo>
                    <a:pt x="4047" y="1397"/>
                    <a:pt x="4015" y="1248"/>
                    <a:pt x="4015" y="1248"/>
                  </a:cubicBezTo>
                  <a:close/>
                  <a:moveTo>
                    <a:pt x="3837" y="1"/>
                  </a:moveTo>
                  <a:cubicBezTo>
                    <a:pt x="3729" y="1"/>
                    <a:pt x="3618" y="4"/>
                    <a:pt x="3504" y="12"/>
                  </a:cubicBezTo>
                  <a:cubicBezTo>
                    <a:pt x="3504" y="12"/>
                    <a:pt x="0" y="55"/>
                    <a:pt x="96" y="4442"/>
                  </a:cubicBezTo>
                  <a:cubicBezTo>
                    <a:pt x="96" y="4442"/>
                    <a:pt x="117" y="4485"/>
                    <a:pt x="724" y="4549"/>
                  </a:cubicBezTo>
                  <a:cubicBezTo>
                    <a:pt x="777" y="3782"/>
                    <a:pt x="1310" y="2525"/>
                    <a:pt x="1842" y="1897"/>
                  </a:cubicBezTo>
                  <a:lnTo>
                    <a:pt x="1842" y="1897"/>
                  </a:lnTo>
                  <a:cubicBezTo>
                    <a:pt x="1842" y="1897"/>
                    <a:pt x="1353" y="3452"/>
                    <a:pt x="1289" y="4591"/>
                  </a:cubicBezTo>
                  <a:cubicBezTo>
                    <a:pt x="2183" y="4687"/>
                    <a:pt x="3088" y="4740"/>
                    <a:pt x="3983" y="4740"/>
                  </a:cubicBezTo>
                  <a:cubicBezTo>
                    <a:pt x="4185" y="4048"/>
                    <a:pt x="4249" y="2568"/>
                    <a:pt x="4100" y="1631"/>
                  </a:cubicBezTo>
                  <a:lnTo>
                    <a:pt x="4100" y="1631"/>
                  </a:lnTo>
                  <a:cubicBezTo>
                    <a:pt x="4228" y="2302"/>
                    <a:pt x="4494" y="3676"/>
                    <a:pt x="4462" y="4740"/>
                  </a:cubicBezTo>
                  <a:cubicBezTo>
                    <a:pt x="5207" y="4730"/>
                    <a:pt x="5953" y="4666"/>
                    <a:pt x="6698" y="4549"/>
                  </a:cubicBezTo>
                  <a:cubicBezTo>
                    <a:pt x="6698" y="3963"/>
                    <a:pt x="6634" y="2888"/>
                    <a:pt x="6219" y="1940"/>
                  </a:cubicBezTo>
                  <a:lnTo>
                    <a:pt x="6219" y="1940"/>
                  </a:lnTo>
                  <a:cubicBezTo>
                    <a:pt x="6613" y="2738"/>
                    <a:pt x="6847" y="3612"/>
                    <a:pt x="6911" y="4506"/>
                  </a:cubicBezTo>
                  <a:cubicBezTo>
                    <a:pt x="7018" y="4485"/>
                    <a:pt x="7124" y="4453"/>
                    <a:pt x="7241" y="4432"/>
                  </a:cubicBezTo>
                  <a:cubicBezTo>
                    <a:pt x="7241" y="4432"/>
                    <a:pt x="7493" y="1"/>
                    <a:pt x="3837" y="1"/>
                  </a:cubicBezTo>
                  <a:close/>
                </a:path>
              </a:pathLst>
            </a:custGeom>
            <a:solidFill>
              <a:srgbClr val="1D1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41"/>
            <p:cNvSpPr/>
            <p:nvPr/>
          </p:nvSpPr>
          <p:spPr>
            <a:xfrm>
              <a:off x="960900" y="2343325"/>
              <a:ext cx="26925" cy="139225"/>
            </a:xfrm>
            <a:custGeom>
              <a:avLst/>
              <a:gdLst/>
              <a:ahLst/>
              <a:cxnLst/>
              <a:rect l="l" t="t" r="r" b="b"/>
              <a:pathLst>
                <a:path w="1077" h="5569" extrusionOk="0">
                  <a:moveTo>
                    <a:pt x="221" y="0"/>
                  </a:moveTo>
                  <a:cubicBezTo>
                    <a:pt x="87" y="0"/>
                    <a:pt x="1" y="311"/>
                    <a:pt x="43" y="1245"/>
                  </a:cubicBezTo>
                  <a:cubicBezTo>
                    <a:pt x="182" y="4035"/>
                    <a:pt x="1076" y="5568"/>
                    <a:pt x="1076" y="5568"/>
                  </a:cubicBezTo>
                  <a:cubicBezTo>
                    <a:pt x="778" y="4141"/>
                    <a:pt x="735" y="2683"/>
                    <a:pt x="948" y="1245"/>
                  </a:cubicBezTo>
                  <a:cubicBezTo>
                    <a:pt x="948" y="1245"/>
                    <a:pt x="489" y="0"/>
                    <a:pt x="221" y="0"/>
                  </a:cubicBezTo>
                  <a:close/>
                </a:path>
              </a:pathLst>
            </a:custGeom>
            <a:solidFill>
              <a:srgbClr val="1D1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41"/>
            <p:cNvSpPr/>
            <p:nvPr/>
          </p:nvSpPr>
          <p:spPr>
            <a:xfrm>
              <a:off x="1150450" y="2343325"/>
              <a:ext cx="27000" cy="139225"/>
            </a:xfrm>
            <a:custGeom>
              <a:avLst/>
              <a:gdLst/>
              <a:ahLst/>
              <a:cxnLst/>
              <a:rect l="l" t="t" r="r" b="b"/>
              <a:pathLst>
                <a:path w="1080" h="5569" extrusionOk="0">
                  <a:moveTo>
                    <a:pt x="863" y="0"/>
                  </a:moveTo>
                  <a:cubicBezTo>
                    <a:pt x="598" y="0"/>
                    <a:pt x="139" y="1245"/>
                    <a:pt x="139" y="1245"/>
                  </a:cubicBezTo>
                  <a:cubicBezTo>
                    <a:pt x="352" y="2683"/>
                    <a:pt x="299" y="4141"/>
                    <a:pt x="0" y="5568"/>
                  </a:cubicBezTo>
                  <a:cubicBezTo>
                    <a:pt x="0" y="5568"/>
                    <a:pt x="906" y="4035"/>
                    <a:pt x="1033" y="1245"/>
                  </a:cubicBezTo>
                  <a:cubicBezTo>
                    <a:pt x="1080" y="311"/>
                    <a:pt x="996" y="0"/>
                    <a:pt x="863" y="0"/>
                  </a:cubicBezTo>
                  <a:close/>
                </a:path>
              </a:pathLst>
            </a:custGeom>
            <a:solidFill>
              <a:srgbClr val="1D1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41"/>
            <p:cNvSpPr/>
            <p:nvPr/>
          </p:nvSpPr>
          <p:spPr>
            <a:xfrm>
              <a:off x="998700" y="2306275"/>
              <a:ext cx="39175" cy="87350"/>
            </a:xfrm>
            <a:custGeom>
              <a:avLst/>
              <a:gdLst/>
              <a:ahLst/>
              <a:cxnLst/>
              <a:rect l="l" t="t" r="r" b="b"/>
              <a:pathLst>
                <a:path w="1567" h="3494" fill="none" extrusionOk="0">
                  <a:moveTo>
                    <a:pt x="1" y="3494"/>
                  </a:moveTo>
                  <a:cubicBezTo>
                    <a:pt x="1" y="3494"/>
                    <a:pt x="629" y="768"/>
                    <a:pt x="1566" y="1"/>
                  </a:cubicBezTo>
                </a:path>
              </a:pathLst>
            </a:custGeom>
            <a:noFill/>
            <a:ln w="3450" cap="flat" cmpd="sng">
              <a:solidFill>
                <a:srgbClr val="141111"/>
              </a:solidFill>
              <a:prstDash val="solid"/>
              <a:miter lim="106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41"/>
            <p:cNvSpPr/>
            <p:nvPr/>
          </p:nvSpPr>
          <p:spPr>
            <a:xfrm>
              <a:off x="1078825" y="2320925"/>
              <a:ext cx="8825" cy="77775"/>
            </a:xfrm>
            <a:custGeom>
              <a:avLst/>
              <a:gdLst/>
              <a:ahLst/>
              <a:cxnLst/>
              <a:rect l="l" t="t" r="r" b="b"/>
              <a:pathLst>
                <a:path w="353" h="3111" fill="none" extrusionOk="0">
                  <a:moveTo>
                    <a:pt x="1" y="1"/>
                  </a:moveTo>
                  <a:cubicBezTo>
                    <a:pt x="1" y="1"/>
                    <a:pt x="352" y="2269"/>
                    <a:pt x="150" y="3110"/>
                  </a:cubicBezTo>
                </a:path>
              </a:pathLst>
            </a:custGeom>
            <a:noFill/>
            <a:ln w="3450" cap="flat" cmpd="sng">
              <a:solidFill>
                <a:srgbClr val="141111"/>
              </a:solidFill>
              <a:prstDash val="solid"/>
              <a:miter lim="106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41"/>
            <p:cNvSpPr/>
            <p:nvPr/>
          </p:nvSpPr>
          <p:spPr>
            <a:xfrm>
              <a:off x="1062850" y="2424750"/>
              <a:ext cx="13350" cy="49275"/>
            </a:xfrm>
            <a:custGeom>
              <a:avLst/>
              <a:gdLst/>
              <a:ahLst/>
              <a:cxnLst/>
              <a:rect l="l" t="t" r="r" b="b"/>
              <a:pathLst>
                <a:path w="534" h="1971" extrusionOk="0">
                  <a:moveTo>
                    <a:pt x="235" y="1"/>
                  </a:moveTo>
                  <a:lnTo>
                    <a:pt x="235" y="1"/>
                  </a:lnTo>
                  <a:cubicBezTo>
                    <a:pt x="214" y="256"/>
                    <a:pt x="214" y="522"/>
                    <a:pt x="246" y="789"/>
                  </a:cubicBezTo>
                  <a:cubicBezTo>
                    <a:pt x="257" y="916"/>
                    <a:pt x="278" y="1044"/>
                    <a:pt x="289" y="1172"/>
                  </a:cubicBezTo>
                  <a:cubicBezTo>
                    <a:pt x="308" y="1286"/>
                    <a:pt x="335" y="1400"/>
                    <a:pt x="356" y="1514"/>
                  </a:cubicBezTo>
                  <a:lnTo>
                    <a:pt x="356" y="1514"/>
                  </a:lnTo>
                  <a:cubicBezTo>
                    <a:pt x="228" y="1663"/>
                    <a:pt x="110" y="1812"/>
                    <a:pt x="1" y="1971"/>
                  </a:cubicBezTo>
                  <a:cubicBezTo>
                    <a:pt x="171" y="1864"/>
                    <a:pt x="342" y="1747"/>
                    <a:pt x="501" y="1609"/>
                  </a:cubicBezTo>
                  <a:lnTo>
                    <a:pt x="533" y="1587"/>
                  </a:lnTo>
                  <a:lnTo>
                    <a:pt x="533" y="1534"/>
                  </a:lnTo>
                  <a:cubicBezTo>
                    <a:pt x="523" y="1417"/>
                    <a:pt x="512" y="1278"/>
                    <a:pt x="491" y="1151"/>
                  </a:cubicBezTo>
                  <a:cubicBezTo>
                    <a:pt x="480" y="1012"/>
                    <a:pt x="459" y="895"/>
                    <a:pt x="438" y="757"/>
                  </a:cubicBezTo>
                  <a:cubicBezTo>
                    <a:pt x="384" y="501"/>
                    <a:pt x="320" y="246"/>
                    <a:pt x="235" y="1"/>
                  </a:cubicBezTo>
                  <a:close/>
                </a:path>
              </a:pathLst>
            </a:custGeom>
            <a:solidFill>
              <a:srgbClr val="F9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41"/>
            <p:cNvSpPr/>
            <p:nvPr/>
          </p:nvSpPr>
          <p:spPr>
            <a:xfrm>
              <a:off x="1037300" y="2488900"/>
              <a:ext cx="57275" cy="14000"/>
            </a:xfrm>
            <a:custGeom>
              <a:avLst/>
              <a:gdLst/>
              <a:ahLst/>
              <a:cxnLst/>
              <a:rect l="l" t="t" r="r" b="b"/>
              <a:pathLst>
                <a:path w="2291" h="560" extrusionOk="0">
                  <a:moveTo>
                    <a:pt x="1" y="1"/>
                  </a:moveTo>
                  <a:lnTo>
                    <a:pt x="1" y="1"/>
                  </a:lnTo>
                  <a:cubicBezTo>
                    <a:pt x="128" y="161"/>
                    <a:pt x="299" y="288"/>
                    <a:pt x="491" y="384"/>
                  </a:cubicBezTo>
                  <a:cubicBezTo>
                    <a:pt x="682" y="480"/>
                    <a:pt x="885" y="544"/>
                    <a:pt x="1098" y="555"/>
                  </a:cubicBezTo>
                  <a:cubicBezTo>
                    <a:pt x="1141" y="558"/>
                    <a:pt x="1184" y="559"/>
                    <a:pt x="1227" y="559"/>
                  </a:cubicBezTo>
                  <a:cubicBezTo>
                    <a:pt x="1609" y="559"/>
                    <a:pt x="1984" y="433"/>
                    <a:pt x="2290" y="203"/>
                  </a:cubicBezTo>
                  <a:lnTo>
                    <a:pt x="2290" y="203"/>
                  </a:lnTo>
                  <a:cubicBezTo>
                    <a:pt x="2088" y="256"/>
                    <a:pt x="1896" y="299"/>
                    <a:pt x="1694" y="331"/>
                  </a:cubicBezTo>
                  <a:cubicBezTo>
                    <a:pt x="1572" y="351"/>
                    <a:pt x="1451" y="359"/>
                    <a:pt x="1329" y="359"/>
                  </a:cubicBezTo>
                  <a:cubicBezTo>
                    <a:pt x="1259" y="359"/>
                    <a:pt x="1189" y="356"/>
                    <a:pt x="1119" y="352"/>
                  </a:cubicBezTo>
                  <a:cubicBezTo>
                    <a:pt x="927" y="342"/>
                    <a:pt x="735" y="299"/>
                    <a:pt x="544" y="246"/>
                  </a:cubicBezTo>
                  <a:cubicBezTo>
                    <a:pt x="363" y="171"/>
                    <a:pt x="171" y="97"/>
                    <a:pt x="1" y="1"/>
                  </a:cubicBezTo>
                  <a:close/>
                </a:path>
              </a:pathLst>
            </a:custGeom>
            <a:solidFill>
              <a:srgbClr val="F9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41"/>
            <p:cNvSpPr/>
            <p:nvPr/>
          </p:nvSpPr>
          <p:spPr>
            <a:xfrm>
              <a:off x="1103050" y="2412775"/>
              <a:ext cx="12275" cy="26650"/>
            </a:xfrm>
            <a:custGeom>
              <a:avLst/>
              <a:gdLst/>
              <a:ahLst/>
              <a:cxnLst/>
              <a:rect l="l" t="t" r="r" b="b"/>
              <a:pathLst>
                <a:path w="491" h="1066" extrusionOk="0">
                  <a:moveTo>
                    <a:pt x="246" y="0"/>
                  </a:moveTo>
                  <a:cubicBezTo>
                    <a:pt x="107" y="0"/>
                    <a:pt x="1" y="245"/>
                    <a:pt x="1" y="533"/>
                  </a:cubicBezTo>
                  <a:cubicBezTo>
                    <a:pt x="1" y="831"/>
                    <a:pt x="118" y="1065"/>
                    <a:pt x="246" y="1065"/>
                  </a:cubicBezTo>
                  <a:cubicBezTo>
                    <a:pt x="384" y="1065"/>
                    <a:pt x="491" y="831"/>
                    <a:pt x="491" y="533"/>
                  </a:cubicBezTo>
                  <a:cubicBezTo>
                    <a:pt x="491" y="245"/>
                    <a:pt x="384" y="0"/>
                    <a:pt x="246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41"/>
            <p:cNvSpPr/>
            <p:nvPr/>
          </p:nvSpPr>
          <p:spPr>
            <a:xfrm>
              <a:off x="1019200" y="2412775"/>
              <a:ext cx="12275" cy="26650"/>
            </a:xfrm>
            <a:custGeom>
              <a:avLst/>
              <a:gdLst/>
              <a:ahLst/>
              <a:cxnLst/>
              <a:rect l="l" t="t" r="r" b="b"/>
              <a:pathLst>
                <a:path w="491" h="1066" extrusionOk="0">
                  <a:moveTo>
                    <a:pt x="246" y="0"/>
                  </a:moveTo>
                  <a:cubicBezTo>
                    <a:pt x="107" y="0"/>
                    <a:pt x="1" y="245"/>
                    <a:pt x="1" y="533"/>
                  </a:cubicBezTo>
                  <a:cubicBezTo>
                    <a:pt x="1" y="831"/>
                    <a:pt x="107" y="1065"/>
                    <a:pt x="246" y="1065"/>
                  </a:cubicBezTo>
                  <a:cubicBezTo>
                    <a:pt x="384" y="1065"/>
                    <a:pt x="490" y="831"/>
                    <a:pt x="490" y="533"/>
                  </a:cubicBezTo>
                  <a:cubicBezTo>
                    <a:pt x="490" y="245"/>
                    <a:pt x="384" y="0"/>
                    <a:pt x="246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41"/>
            <p:cNvSpPr/>
            <p:nvPr/>
          </p:nvSpPr>
          <p:spPr>
            <a:xfrm>
              <a:off x="1087875" y="2388700"/>
              <a:ext cx="42375" cy="15575"/>
            </a:xfrm>
            <a:custGeom>
              <a:avLst/>
              <a:gdLst/>
              <a:ahLst/>
              <a:cxnLst/>
              <a:rect l="l" t="t" r="r" b="b"/>
              <a:pathLst>
                <a:path w="1695" h="623" extrusionOk="0">
                  <a:moveTo>
                    <a:pt x="790" y="0"/>
                  </a:moveTo>
                  <a:cubicBezTo>
                    <a:pt x="627" y="0"/>
                    <a:pt x="468" y="53"/>
                    <a:pt x="331" y="143"/>
                  </a:cubicBezTo>
                  <a:cubicBezTo>
                    <a:pt x="257" y="197"/>
                    <a:pt x="182" y="261"/>
                    <a:pt x="129" y="335"/>
                  </a:cubicBezTo>
                  <a:cubicBezTo>
                    <a:pt x="76" y="399"/>
                    <a:pt x="33" y="474"/>
                    <a:pt x="1" y="559"/>
                  </a:cubicBezTo>
                  <a:cubicBezTo>
                    <a:pt x="76" y="516"/>
                    <a:pt x="150" y="474"/>
                    <a:pt x="214" y="442"/>
                  </a:cubicBezTo>
                  <a:cubicBezTo>
                    <a:pt x="289" y="399"/>
                    <a:pt x="363" y="367"/>
                    <a:pt x="427" y="346"/>
                  </a:cubicBezTo>
                  <a:cubicBezTo>
                    <a:pt x="530" y="306"/>
                    <a:pt x="632" y="284"/>
                    <a:pt x="735" y="284"/>
                  </a:cubicBezTo>
                  <a:cubicBezTo>
                    <a:pt x="771" y="284"/>
                    <a:pt x="806" y="287"/>
                    <a:pt x="842" y="293"/>
                  </a:cubicBezTo>
                  <a:cubicBezTo>
                    <a:pt x="991" y="303"/>
                    <a:pt x="1130" y="346"/>
                    <a:pt x="1268" y="410"/>
                  </a:cubicBezTo>
                  <a:cubicBezTo>
                    <a:pt x="1407" y="474"/>
                    <a:pt x="1556" y="548"/>
                    <a:pt x="1694" y="623"/>
                  </a:cubicBezTo>
                  <a:cubicBezTo>
                    <a:pt x="1630" y="463"/>
                    <a:pt x="1524" y="324"/>
                    <a:pt x="1375" y="218"/>
                  </a:cubicBezTo>
                  <a:cubicBezTo>
                    <a:pt x="1236" y="101"/>
                    <a:pt x="1055" y="26"/>
                    <a:pt x="874" y="5"/>
                  </a:cubicBezTo>
                  <a:cubicBezTo>
                    <a:pt x="846" y="2"/>
                    <a:pt x="818" y="0"/>
                    <a:pt x="790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41"/>
            <p:cNvSpPr/>
            <p:nvPr/>
          </p:nvSpPr>
          <p:spPr>
            <a:xfrm>
              <a:off x="1003225" y="2388700"/>
              <a:ext cx="42625" cy="15575"/>
            </a:xfrm>
            <a:custGeom>
              <a:avLst/>
              <a:gdLst/>
              <a:ahLst/>
              <a:cxnLst/>
              <a:rect l="l" t="t" r="r" b="b"/>
              <a:pathLst>
                <a:path w="1705" h="623" extrusionOk="0">
                  <a:moveTo>
                    <a:pt x="790" y="0"/>
                  </a:moveTo>
                  <a:cubicBezTo>
                    <a:pt x="627" y="0"/>
                    <a:pt x="467" y="53"/>
                    <a:pt x="331" y="143"/>
                  </a:cubicBezTo>
                  <a:cubicBezTo>
                    <a:pt x="256" y="197"/>
                    <a:pt x="192" y="261"/>
                    <a:pt x="139" y="335"/>
                  </a:cubicBezTo>
                  <a:cubicBezTo>
                    <a:pt x="86" y="399"/>
                    <a:pt x="43" y="474"/>
                    <a:pt x="1" y="559"/>
                  </a:cubicBezTo>
                  <a:cubicBezTo>
                    <a:pt x="97" y="516"/>
                    <a:pt x="150" y="474"/>
                    <a:pt x="224" y="442"/>
                  </a:cubicBezTo>
                  <a:cubicBezTo>
                    <a:pt x="288" y="399"/>
                    <a:pt x="363" y="367"/>
                    <a:pt x="437" y="346"/>
                  </a:cubicBezTo>
                  <a:cubicBezTo>
                    <a:pt x="532" y="306"/>
                    <a:pt x="639" y="284"/>
                    <a:pt x="744" y="284"/>
                  </a:cubicBezTo>
                  <a:cubicBezTo>
                    <a:pt x="780" y="284"/>
                    <a:pt x="817" y="287"/>
                    <a:pt x="853" y="293"/>
                  </a:cubicBezTo>
                  <a:cubicBezTo>
                    <a:pt x="991" y="303"/>
                    <a:pt x="1140" y="346"/>
                    <a:pt x="1268" y="410"/>
                  </a:cubicBezTo>
                  <a:cubicBezTo>
                    <a:pt x="1417" y="474"/>
                    <a:pt x="1566" y="548"/>
                    <a:pt x="1704" y="623"/>
                  </a:cubicBezTo>
                  <a:cubicBezTo>
                    <a:pt x="1641" y="463"/>
                    <a:pt x="1523" y="324"/>
                    <a:pt x="1385" y="218"/>
                  </a:cubicBezTo>
                  <a:cubicBezTo>
                    <a:pt x="1236" y="101"/>
                    <a:pt x="1066" y="26"/>
                    <a:pt x="874" y="5"/>
                  </a:cubicBezTo>
                  <a:cubicBezTo>
                    <a:pt x="846" y="2"/>
                    <a:pt x="818" y="0"/>
                    <a:pt x="790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41"/>
            <p:cNvSpPr/>
            <p:nvPr/>
          </p:nvSpPr>
          <p:spPr>
            <a:xfrm>
              <a:off x="967300" y="2463875"/>
              <a:ext cx="15975" cy="15750"/>
            </a:xfrm>
            <a:custGeom>
              <a:avLst/>
              <a:gdLst/>
              <a:ahLst/>
              <a:cxnLst/>
              <a:rect l="l" t="t" r="r" b="b"/>
              <a:pathLst>
                <a:path w="639" h="630" extrusionOk="0">
                  <a:moveTo>
                    <a:pt x="320" y="1"/>
                  </a:moveTo>
                  <a:cubicBezTo>
                    <a:pt x="149" y="1"/>
                    <a:pt x="0" y="139"/>
                    <a:pt x="0" y="320"/>
                  </a:cubicBezTo>
                  <a:cubicBezTo>
                    <a:pt x="0" y="491"/>
                    <a:pt x="149" y="629"/>
                    <a:pt x="320" y="629"/>
                  </a:cubicBezTo>
                  <a:cubicBezTo>
                    <a:pt x="501" y="629"/>
                    <a:pt x="639" y="491"/>
                    <a:pt x="639" y="320"/>
                  </a:cubicBezTo>
                  <a:cubicBezTo>
                    <a:pt x="639" y="139"/>
                    <a:pt x="501" y="1"/>
                    <a:pt x="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41"/>
            <p:cNvSpPr/>
            <p:nvPr/>
          </p:nvSpPr>
          <p:spPr>
            <a:xfrm>
              <a:off x="1157900" y="2463875"/>
              <a:ext cx="15725" cy="15750"/>
            </a:xfrm>
            <a:custGeom>
              <a:avLst/>
              <a:gdLst/>
              <a:ahLst/>
              <a:cxnLst/>
              <a:rect l="l" t="t" r="r" b="b"/>
              <a:pathLst>
                <a:path w="629" h="630" extrusionOk="0">
                  <a:moveTo>
                    <a:pt x="320" y="1"/>
                  </a:moveTo>
                  <a:cubicBezTo>
                    <a:pt x="139" y="1"/>
                    <a:pt x="1" y="139"/>
                    <a:pt x="1" y="320"/>
                  </a:cubicBezTo>
                  <a:cubicBezTo>
                    <a:pt x="1" y="491"/>
                    <a:pt x="139" y="629"/>
                    <a:pt x="320" y="629"/>
                  </a:cubicBezTo>
                  <a:cubicBezTo>
                    <a:pt x="490" y="629"/>
                    <a:pt x="629" y="491"/>
                    <a:pt x="629" y="320"/>
                  </a:cubicBezTo>
                  <a:cubicBezTo>
                    <a:pt x="629" y="139"/>
                    <a:pt x="490" y="1"/>
                    <a:pt x="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7" name="Google Shape;1927;p41"/>
          <p:cNvGrpSpPr/>
          <p:nvPr/>
        </p:nvGrpSpPr>
        <p:grpSpPr>
          <a:xfrm>
            <a:off x="5286370" y="3879823"/>
            <a:ext cx="675629" cy="730257"/>
            <a:chOff x="2833225" y="2204425"/>
            <a:chExt cx="538050" cy="581600"/>
          </a:xfrm>
        </p:grpSpPr>
        <p:sp>
          <p:nvSpPr>
            <p:cNvPr id="1928" name="Google Shape;1928;p41"/>
            <p:cNvSpPr/>
            <p:nvPr/>
          </p:nvSpPr>
          <p:spPr>
            <a:xfrm>
              <a:off x="3004950" y="2492775"/>
              <a:ext cx="212525" cy="150450"/>
            </a:xfrm>
            <a:custGeom>
              <a:avLst/>
              <a:gdLst/>
              <a:ahLst/>
              <a:cxnLst/>
              <a:rect l="l" t="t" r="r" b="b"/>
              <a:pathLst>
                <a:path w="8501" h="6018" extrusionOk="0">
                  <a:moveTo>
                    <a:pt x="3481" y="1"/>
                  </a:moveTo>
                  <a:cubicBezTo>
                    <a:pt x="2323" y="1"/>
                    <a:pt x="2034" y="1709"/>
                    <a:pt x="2034" y="1709"/>
                  </a:cubicBezTo>
                  <a:cubicBezTo>
                    <a:pt x="2034" y="1709"/>
                    <a:pt x="0" y="2998"/>
                    <a:pt x="1107" y="4947"/>
                  </a:cubicBezTo>
                  <a:cubicBezTo>
                    <a:pt x="1498" y="5637"/>
                    <a:pt x="2703" y="6018"/>
                    <a:pt x="3929" y="6018"/>
                  </a:cubicBezTo>
                  <a:cubicBezTo>
                    <a:pt x="6182" y="6018"/>
                    <a:pt x="8501" y="4730"/>
                    <a:pt x="5942" y="1709"/>
                  </a:cubicBezTo>
                  <a:cubicBezTo>
                    <a:pt x="4856" y="428"/>
                    <a:pt x="4060" y="1"/>
                    <a:pt x="3481" y="1"/>
                  </a:cubicBezTo>
                  <a:close/>
                </a:path>
              </a:pathLst>
            </a:custGeom>
            <a:solidFill>
              <a:srgbClr val="BA2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41"/>
            <p:cNvSpPr/>
            <p:nvPr/>
          </p:nvSpPr>
          <p:spPr>
            <a:xfrm>
              <a:off x="3052850" y="2407975"/>
              <a:ext cx="189850" cy="131925"/>
            </a:xfrm>
            <a:custGeom>
              <a:avLst/>
              <a:gdLst/>
              <a:ahLst/>
              <a:cxnLst/>
              <a:rect l="l" t="t" r="r" b="b"/>
              <a:pathLst>
                <a:path w="7594" h="5277" extrusionOk="0">
                  <a:moveTo>
                    <a:pt x="2578" y="1"/>
                  </a:moveTo>
                  <a:cubicBezTo>
                    <a:pt x="2578" y="1"/>
                    <a:pt x="1" y="4484"/>
                    <a:pt x="2397" y="5144"/>
                  </a:cubicBezTo>
                  <a:cubicBezTo>
                    <a:pt x="2721" y="5235"/>
                    <a:pt x="3044" y="5276"/>
                    <a:pt x="3360" y="5276"/>
                  </a:cubicBezTo>
                  <a:cubicBezTo>
                    <a:pt x="5379" y="5276"/>
                    <a:pt x="7101" y="3584"/>
                    <a:pt x="6880" y="2258"/>
                  </a:cubicBezTo>
                  <a:cubicBezTo>
                    <a:pt x="6699" y="1193"/>
                    <a:pt x="7593" y="129"/>
                    <a:pt x="7593" y="129"/>
                  </a:cubicBezTo>
                  <a:lnTo>
                    <a:pt x="2578" y="1"/>
                  </a:lnTo>
                  <a:close/>
                </a:path>
              </a:pathLst>
            </a:custGeom>
            <a:solidFill>
              <a:srgbClr val="BA2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41"/>
            <p:cNvSpPr/>
            <p:nvPr/>
          </p:nvSpPr>
          <p:spPr>
            <a:xfrm>
              <a:off x="2962600" y="2407975"/>
              <a:ext cx="189850" cy="131925"/>
            </a:xfrm>
            <a:custGeom>
              <a:avLst/>
              <a:gdLst/>
              <a:ahLst/>
              <a:cxnLst/>
              <a:rect l="l" t="t" r="r" b="b"/>
              <a:pathLst>
                <a:path w="7594" h="5277" extrusionOk="0">
                  <a:moveTo>
                    <a:pt x="5016" y="1"/>
                  </a:moveTo>
                  <a:lnTo>
                    <a:pt x="1" y="129"/>
                  </a:lnTo>
                  <a:cubicBezTo>
                    <a:pt x="1" y="129"/>
                    <a:pt x="895" y="1193"/>
                    <a:pt x="714" y="2258"/>
                  </a:cubicBezTo>
                  <a:cubicBezTo>
                    <a:pt x="493" y="3584"/>
                    <a:pt x="2215" y="5276"/>
                    <a:pt x="4234" y="5276"/>
                  </a:cubicBezTo>
                  <a:cubicBezTo>
                    <a:pt x="4550" y="5276"/>
                    <a:pt x="4873" y="5235"/>
                    <a:pt x="5197" y="5144"/>
                  </a:cubicBezTo>
                  <a:cubicBezTo>
                    <a:pt x="7593" y="4484"/>
                    <a:pt x="5016" y="1"/>
                    <a:pt x="5016" y="1"/>
                  </a:cubicBezTo>
                  <a:close/>
                </a:path>
              </a:pathLst>
            </a:custGeom>
            <a:solidFill>
              <a:srgbClr val="BA2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41"/>
            <p:cNvSpPr/>
            <p:nvPr/>
          </p:nvSpPr>
          <p:spPr>
            <a:xfrm>
              <a:off x="3087475" y="2407975"/>
              <a:ext cx="155225" cy="87150"/>
            </a:xfrm>
            <a:custGeom>
              <a:avLst/>
              <a:gdLst/>
              <a:ahLst/>
              <a:cxnLst/>
              <a:rect l="l" t="t" r="r" b="b"/>
              <a:pathLst>
                <a:path w="6209" h="3486" extrusionOk="0">
                  <a:moveTo>
                    <a:pt x="1193" y="1"/>
                  </a:moveTo>
                  <a:cubicBezTo>
                    <a:pt x="1193" y="1"/>
                    <a:pt x="107" y="1907"/>
                    <a:pt x="0" y="3408"/>
                  </a:cubicBezTo>
                  <a:cubicBezTo>
                    <a:pt x="362" y="3451"/>
                    <a:pt x="735" y="3483"/>
                    <a:pt x="1097" y="3483"/>
                  </a:cubicBezTo>
                  <a:cubicBezTo>
                    <a:pt x="1164" y="3485"/>
                    <a:pt x="1230" y="3486"/>
                    <a:pt x="1296" y="3486"/>
                  </a:cubicBezTo>
                  <a:cubicBezTo>
                    <a:pt x="2336" y="3486"/>
                    <a:pt x="3361" y="3251"/>
                    <a:pt x="4292" y="2791"/>
                  </a:cubicBezTo>
                  <a:cubicBezTo>
                    <a:pt x="4771" y="2546"/>
                    <a:pt x="5175" y="2184"/>
                    <a:pt x="5495" y="1747"/>
                  </a:cubicBezTo>
                  <a:cubicBezTo>
                    <a:pt x="5591" y="874"/>
                    <a:pt x="6208" y="129"/>
                    <a:pt x="6208" y="129"/>
                  </a:cubicBezTo>
                  <a:lnTo>
                    <a:pt x="1193" y="1"/>
                  </a:lnTo>
                  <a:close/>
                </a:path>
              </a:pathLst>
            </a:custGeom>
            <a:solidFill>
              <a:srgbClr val="C44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41"/>
            <p:cNvSpPr/>
            <p:nvPr/>
          </p:nvSpPr>
          <p:spPr>
            <a:xfrm>
              <a:off x="2962600" y="2407975"/>
              <a:ext cx="155250" cy="87075"/>
            </a:xfrm>
            <a:custGeom>
              <a:avLst/>
              <a:gdLst/>
              <a:ahLst/>
              <a:cxnLst/>
              <a:rect l="l" t="t" r="r" b="b"/>
              <a:pathLst>
                <a:path w="6210" h="3483" extrusionOk="0">
                  <a:moveTo>
                    <a:pt x="5016" y="1"/>
                  </a:moveTo>
                  <a:lnTo>
                    <a:pt x="1" y="139"/>
                  </a:lnTo>
                  <a:cubicBezTo>
                    <a:pt x="1" y="139"/>
                    <a:pt x="789" y="1087"/>
                    <a:pt x="736" y="2077"/>
                  </a:cubicBezTo>
                  <a:cubicBezTo>
                    <a:pt x="2386" y="2961"/>
                    <a:pt x="4218" y="3440"/>
                    <a:pt x="6092" y="3483"/>
                  </a:cubicBezTo>
                  <a:lnTo>
                    <a:pt x="6209" y="3483"/>
                  </a:lnTo>
                  <a:cubicBezTo>
                    <a:pt x="6145" y="1960"/>
                    <a:pt x="5016" y="1"/>
                    <a:pt x="5016" y="1"/>
                  </a:cubicBezTo>
                  <a:close/>
                </a:path>
              </a:pathLst>
            </a:custGeom>
            <a:solidFill>
              <a:srgbClr val="C44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41"/>
            <p:cNvSpPr/>
            <p:nvPr/>
          </p:nvSpPr>
          <p:spPr>
            <a:xfrm>
              <a:off x="2833225" y="2501150"/>
              <a:ext cx="538050" cy="284875"/>
            </a:xfrm>
            <a:custGeom>
              <a:avLst/>
              <a:gdLst/>
              <a:ahLst/>
              <a:cxnLst/>
              <a:rect l="l" t="t" r="r" b="b"/>
              <a:pathLst>
                <a:path w="21522" h="11395" extrusionOk="0">
                  <a:moveTo>
                    <a:pt x="10585" y="1"/>
                  </a:moveTo>
                  <a:lnTo>
                    <a:pt x="10585" y="107"/>
                  </a:lnTo>
                  <a:lnTo>
                    <a:pt x="8892" y="1"/>
                  </a:lnTo>
                  <a:lnTo>
                    <a:pt x="8892" y="1"/>
                  </a:lnTo>
                  <a:cubicBezTo>
                    <a:pt x="8892" y="1"/>
                    <a:pt x="9201" y="2982"/>
                    <a:pt x="8072" y="3600"/>
                  </a:cubicBezTo>
                  <a:cubicBezTo>
                    <a:pt x="6944" y="4218"/>
                    <a:pt x="1" y="4516"/>
                    <a:pt x="725" y="11395"/>
                  </a:cubicBezTo>
                  <a:lnTo>
                    <a:pt x="20808" y="11395"/>
                  </a:lnTo>
                  <a:cubicBezTo>
                    <a:pt x="21522" y="4516"/>
                    <a:pt x="14589" y="4207"/>
                    <a:pt x="13461" y="3600"/>
                  </a:cubicBezTo>
                  <a:cubicBezTo>
                    <a:pt x="12332" y="2982"/>
                    <a:pt x="12641" y="1"/>
                    <a:pt x="12641" y="1"/>
                  </a:cubicBezTo>
                  <a:lnTo>
                    <a:pt x="12641" y="1"/>
                  </a:lnTo>
                  <a:lnTo>
                    <a:pt x="10948" y="107"/>
                  </a:lnTo>
                  <a:lnTo>
                    <a:pt x="10948" y="1"/>
                  </a:lnTo>
                  <a:lnTo>
                    <a:pt x="10766" y="54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F7B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41"/>
            <p:cNvSpPr/>
            <p:nvPr/>
          </p:nvSpPr>
          <p:spPr>
            <a:xfrm>
              <a:off x="3049675" y="2501150"/>
              <a:ext cx="101175" cy="70850"/>
            </a:xfrm>
            <a:custGeom>
              <a:avLst/>
              <a:gdLst/>
              <a:ahLst/>
              <a:cxnLst/>
              <a:rect l="l" t="t" r="r" b="b"/>
              <a:pathLst>
                <a:path w="4047" h="2834" extrusionOk="0">
                  <a:moveTo>
                    <a:pt x="1927" y="1"/>
                  </a:moveTo>
                  <a:lnTo>
                    <a:pt x="1927" y="107"/>
                  </a:lnTo>
                  <a:lnTo>
                    <a:pt x="234" y="1"/>
                  </a:lnTo>
                  <a:lnTo>
                    <a:pt x="234" y="1"/>
                  </a:lnTo>
                  <a:cubicBezTo>
                    <a:pt x="234" y="1"/>
                    <a:pt x="415" y="1737"/>
                    <a:pt x="0" y="2833"/>
                  </a:cubicBezTo>
                  <a:cubicBezTo>
                    <a:pt x="1352" y="2631"/>
                    <a:pt x="2694" y="2418"/>
                    <a:pt x="4047" y="2205"/>
                  </a:cubicBezTo>
                  <a:cubicBezTo>
                    <a:pt x="3929" y="1481"/>
                    <a:pt x="3908" y="736"/>
                    <a:pt x="3983" y="1"/>
                  </a:cubicBezTo>
                  <a:lnTo>
                    <a:pt x="3983" y="1"/>
                  </a:lnTo>
                  <a:lnTo>
                    <a:pt x="2290" y="107"/>
                  </a:lnTo>
                  <a:lnTo>
                    <a:pt x="2290" y="1"/>
                  </a:lnTo>
                  <a:lnTo>
                    <a:pt x="2108" y="54"/>
                  </a:lnTo>
                  <a:lnTo>
                    <a:pt x="1927" y="1"/>
                  </a:lnTo>
                  <a:close/>
                </a:path>
              </a:pathLst>
            </a:custGeom>
            <a:solidFill>
              <a:srgbClr val="F39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41"/>
            <p:cNvSpPr/>
            <p:nvPr/>
          </p:nvSpPr>
          <p:spPr>
            <a:xfrm>
              <a:off x="2834550" y="2604175"/>
              <a:ext cx="536725" cy="181850"/>
            </a:xfrm>
            <a:custGeom>
              <a:avLst/>
              <a:gdLst/>
              <a:ahLst/>
              <a:cxnLst/>
              <a:rect l="l" t="t" r="r" b="b"/>
              <a:pathLst>
                <a:path w="21469" h="7274" extrusionOk="0">
                  <a:moveTo>
                    <a:pt x="5772" y="1"/>
                  </a:moveTo>
                  <a:cubicBezTo>
                    <a:pt x="3430" y="757"/>
                    <a:pt x="1" y="2386"/>
                    <a:pt x="512" y="7274"/>
                  </a:cubicBezTo>
                  <a:lnTo>
                    <a:pt x="20958" y="7274"/>
                  </a:lnTo>
                  <a:cubicBezTo>
                    <a:pt x="21469" y="2386"/>
                    <a:pt x="18051" y="757"/>
                    <a:pt x="15697" y="1"/>
                  </a:cubicBezTo>
                  <a:cubicBezTo>
                    <a:pt x="14717" y="895"/>
                    <a:pt x="13259" y="1524"/>
                    <a:pt x="11587" y="1683"/>
                  </a:cubicBezTo>
                  <a:lnTo>
                    <a:pt x="10692" y="4910"/>
                  </a:lnTo>
                  <a:lnTo>
                    <a:pt x="10224" y="1705"/>
                  </a:lnTo>
                  <a:cubicBezTo>
                    <a:pt x="8413" y="1598"/>
                    <a:pt x="6827" y="959"/>
                    <a:pt x="57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41"/>
            <p:cNvSpPr/>
            <p:nvPr/>
          </p:nvSpPr>
          <p:spPr>
            <a:xfrm>
              <a:off x="2947700" y="2604175"/>
              <a:ext cx="145375" cy="63125"/>
            </a:xfrm>
            <a:custGeom>
              <a:avLst/>
              <a:gdLst/>
              <a:ahLst/>
              <a:cxnLst/>
              <a:rect l="l" t="t" r="r" b="b"/>
              <a:pathLst>
                <a:path w="5815" h="2525" extrusionOk="0">
                  <a:moveTo>
                    <a:pt x="1246" y="1"/>
                  </a:moveTo>
                  <a:cubicBezTo>
                    <a:pt x="820" y="139"/>
                    <a:pt x="405" y="299"/>
                    <a:pt x="1" y="480"/>
                  </a:cubicBezTo>
                  <a:cubicBezTo>
                    <a:pt x="831" y="1609"/>
                    <a:pt x="3099" y="2439"/>
                    <a:pt x="5815" y="2525"/>
                  </a:cubicBezTo>
                  <a:lnTo>
                    <a:pt x="5687" y="1705"/>
                  </a:lnTo>
                  <a:cubicBezTo>
                    <a:pt x="3887" y="1598"/>
                    <a:pt x="2301" y="959"/>
                    <a:pt x="12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41"/>
            <p:cNvSpPr/>
            <p:nvPr/>
          </p:nvSpPr>
          <p:spPr>
            <a:xfrm>
              <a:off x="3118350" y="2604450"/>
              <a:ext cx="143250" cy="62850"/>
            </a:xfrm>
            <a:custGeom>
              <a:avLst/>
              <a:gdLst/>
              <a:ahLst/>
              <a:cxnLst/>
              <a:rect l="l" t="t" r="r" b="b"/>
              <a:pathLst>
                <a:path w="5730" h="2514" extrusionOk="0">
                  <a:moveTo>
                    <a:pt x="4345" y="0"/>
                  </a:moveTo>
                  <a:cubicBezTo>
                    <a:pt x="3365" y="895"/>
                    <a:pt x="1907" y="1513"/>
                    <a:pt x="235" y="1672"/>
                  </a:cubicBezTo>
                  <a:lnTo>
                    <a:pt x="0" y="2514"/>
                  </a:lnTo>
                  <a:cubicBezTo>
                    <a:pt x="2652" y="2418"/>
                    <a:pt x="4867" y="1619"/>
                    <a:pt x="5729" y="533"/>
                  </a:cubicBezTo>
                  <a:cubicBezTo>
                    <a:pt x="5282" y="320"/>
                    <a:pt x="4824" y="139"/>
                    <a:pt x="43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41"/>
            <p:cNvSpPr/>
            <p:nvPr/>
          </p:nvSpPr>
          <p:spPr>
            <a:xfrm>
              <a:off x="3096775" y="2737025"/>
              <a:ext cx="21600" cy="18725"/>
            </a:xfrm>
            <a:custGeom>
              <a:avLst/>
              <a:gdLst/>
              <a:ahLst/>
              <a:cxnLst/>
              <a:rect l="l" t="t" r="r" b="b"/>
              <a:pathLst>
                <a:path w="864" h="749" extrusionOk="0">
                  <a:moveTo>
                    <a:pt x="374" y="0"/>
                  </a:moveTo>
                  <a:cubicBezTo>
                    <a:pt x="161" y="0"/>
                    <a:pt x="1" y="171"/>
                    <a:pt x="1" y="373"/>
                  </a:cubicBezTo>
                  <a:cubicBezTo>
                    <a:pt x="1" y="597"/>
                    <a:pt x="183" y="748"/>
                    <a:pt x="373" y="748"/>
                  </a:cubicBezTo>
                  <a:cubicBezTo>
                    <a:pt x="463" y="748"/>
                    <a:pt x="554" y="715"/>
                    <a:pt x="629" y="639"/>
                  </a:cubicBezTo>
                  <a:cubicBezTo>
                    <a:pt x="863" y="405"/>
                    <a:pt x="704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41"/>
            <p:cNvSpPr/>
            <p:nvPr/>
          </p:nvSpPr>
          <p:spPr>
            <a:xfrm>
              <a:off x="2967400" y="2371975"/>
              <a:ext cx="60725" cy="69475"/>
            </a:xfrm>
            <a:custGeom>
              <a:avLst/>
              <a:gdLst/>
              <a:ahLst/>
              <a:cxnLst/>
              <a:rect l="l" t="t" r="r" b="b"/>
              <a:pathLst>
                <a:path w="2429" h="2779" extrusionOk="0">
                  <a:moveTo>
                    <a:pt x="1172" y="1"/>
                  </a:moveTo>
                  <a:cubicBezTo>
                    <a:pt x="1028" y="1"/>
                    <a:pt x="920" y="35"/>
                    <a:pt x="895" y="46"/>
                  </a:cubicBezTo>
                  <a:cubicBezTo>
                    <a:pt x="820" y="78"/>
                    <a:pt x="1" y="174"/>
                    <a:pt x="139" y="1238"/>
                  </a:cubicBezTo>
                  <a:cubicBezTo>
                    <a:pt x="272" y="2185"/>
                    <a:pt x="783" y="2779"/>
                    <a:pt x="1307" y="2779"/>
                  </a:cubicBezTo>
                  <a:cubicBezTo>
                    <a:pt x="1372" y="2779"/>
                    <a:pt x="1437" y="2769"/>
                    <a:pt x="1502" y="2751"/>
                  </a:cubicBezTo>
                  <a:cubicBezTo>
                    <a:pt x="2109" y="2655"/>
                    <a:pt x="2428" y="1856"/>
                    <a:pt x="2088" y="812"/>
                  </a:cubicBezTo>
                  <a:cubicBezTo>
                    <a:pt x="1870" y="130"/>
                    <a:pt x="1452" y="1"/>
                    <a:pt x="1172" y="1"/>
                  </a:cubicBezTo>
                  <a:close/>
                </a:path>
              </a:pathLst>
            </a:custGeom>
            <a:solidFill>
              <a:srgbClr val="F39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41"/>
            <p:cNvSpPr/>
            <p:nvPr/>
          </p:nvSpPr>
          <p:spPr>
            <a:xfrm>
              <a:off x="3177450" y="2371975"/>
              <a:ext cx="60450" cy="69475"/>
            </a:xfrm>
            <a:custGeom>
              <a:avLst/>
              <a:gdLst/>
              <a:ahLst/>
              <a:cxnLst/>
              <a:rect l="l" t="t" r="r" b="b"/>
              <a:pathLst>
                <a:path w="2418" h="2779" extrusionOk="0">
                  <a:moveTo>
                    <a:pt x="1250" y="1"/>
                  </a:moveTo>
                  <a:cubicBezTo>
                    <a:pt x="967" y="1"/>
                    <a:pt x="549" y="130"/>
                    <a:pt x="331" y="812"/>
                  </a:cubicBezTo>
                  <a:cubicBezTo>
                    <a:pt x="0" y="1856"/>
                    <a:pt x="309" y="2655"/>
                    <a:pt x="916" y="2751"/>
                  </a:cubicBezTo>
                  <a:cubicBezTo>
                    <a:pt x="982" y="2769"/>
                    <a:pt x="1049" y="2779"/>
                    <a:pt x="1115" y="2779"/>
                  </a:cubicBezTo>
                  <a:cubicBezTo>
                    <a:pt x="1646" y="2779"/>
                    <a:pt x="2156" y="2185"/>
                    <a:pt x="2279" y="1238"/>
                  </a:cubicBezTo>
                  <a:cubicBezTo>
                    <a:pt x="2418" y="174"/>
                    <a:pt x="1608" y="78"/>
                    <a:pt x="1534" y="46"/>
                  </a:cubicBezTo>
                  <a:cubicBezTo>
                    <a:pt x="1505" y="35"/>
                    <a:pt x="1395" y="1"/>
                    <a:pt x="1250" y="1"/>
                  </a:cubicBezTo>
                  <a:close/>
                </a:path>
              </a:pathLst>
            </a:custGeom>
            <a:solidFill>
              <a:srgbClr val="F39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41"/>
            <p:cNvSpPr/>
            <p:nvPr/>
          </p:nvSpPr>
          <p:spPr>
            <a:xfrm>
              <a:off x="2989525" y="2246875"/>
              <a:ext cx="228925" cy="290425"/>
            </a:xfrm>
            <a:custGeom>
              <a:avLst/>
              <a:gdLst/>
              <a:ahLst/>
              <a:cxnLst/>
              <a:rect l="l" t="t" r="r" b="b"/>
              <a:pathLst>
                <a:path w="9157" h="11617" extrusionOk="0">
                  <a:moveTo>
                    <a:pt x="4286" y="0"/>
                  </a:moveTo>
                  <a:cubicBezTo>
                    <a:pt x="3368" y="0"/>
                    <a:pt x="754" y="342"/>
                    <a:pt x="404" y="4251"/>
                  </a:cubicBezTo>
                  <a:cubicBezTo>
                    <a:pt x="0" y="8684"/>
                    <a:pt x="1903" y="11616"/>
                    <a:pt x="4369" y="11616"/>
                  </a:cubicBezTo>
                  <a:cubicBezTo>
                    <a:pt x="4439" y="11616"/>
                    <a:pt x="4508" y="11614"/>
                    <a:pt x="4578" y="11609"/>
                  </a:cubicBezTo>
                  <a:cubicBezTo>
                    <a:pt x="4648" y="11614"/>
                    <a:pt x="4718" y="11616"/>
                    <a:pt x="4787" y="11616"/>
                  </a:cubicBezTo>
                  <a:cubicBezTo>
                    <a:pt x="7253" y="11616"/>
                    <a:pt x="9157" y="8684"/>
                    <a:pt x="8753" y="4251"/>
                  </a:cubicBezTo>
                  <a:cubicBezTo>
                    <a:pt x="8394" y="342"/>
                    <a:pt x="5779" y="0"/>
                    <a:pt x="4867" y="0"/>
                  </a:cubicBezTo>
                  <a:cubicBezTo>
                    <a:pt x="4723" y="0"/>
                    <a:pt x="4622" y="9"/>
                    <a:pt x="4578" y="13"/>
                  </a:cubicBezTo>
                  <a:cubicBezTo>
                    <a:pt x="4533" y="9"/>
                    <a:pt x="4431" y="0"/>
                    <a:pt x="4286" y="0"/>
                  </a:cubicBezTo>
                  <a:close/>
                </a:path>
              </a:pathLst>
            </a:custGeom>
            <a:solidFill>
              <a:srgbClr val="F7B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41"/>
            <p:cNvSpPr/>
            <p:nvPr/>
          </p:nvSpPr>
          <p:spPr>
            <a:xfrm>
              <a:off x="2990300" y="2339050"/>
              <a:ext cx="229050" cy="203325"/>
            </a:xfrm>
            <a:custGeom>
              <a:avLst/>
              <a:gdLst/>
              <a:ahLst/>
              <a:cxnLst/>
              <a:rect l="l" t="t" r="r" b="b"/>
              <a:pathLst>
                <a:path w="9162" h="8133" extrusionOk="0">
                  <a:moveTo>
                    <a:pt x="447" y="0"/>
                  </a:moveTo>
                  <a:cubicBezTo>
                    <a:pt x="325" y="0"/>
                    <a:pt x="224" y="1427"/>
                    <a:pt x="224" y="1427"/>
                  </a:cubicBezTo>
                  <a:cubicBezTo>
                    <a:pt x="224" y="1427"/>
                    <a:pt x="0" y="7369"/>
                    <a:pt x="3514" y="8039"/>
                  </a:cubicBezTo>
                  <a:cubicBezTo>
                    <a:pt x="3845" y="8102"/>
                    <a:pt x="4163" y="8132"/>
                    <a:pt x="4469" y="8132"/>
                  </a:cubicBezTo>
                  <a:cubicBezTo>
                    <a:pt x="7406" y="8132"/>
                    <a:pt x="9161" y="5332"/>
                    <a:pt x="8881" y="1118"/>
                  </a:cubicBezTo>
                  <a:lnTo>
                    <a:pt x="8434" y="1075"/>
                  </a:lnTo>
                  <a:cubicBezTo>
                    <a:pt x="8434" y="1075"/>
                    <a:pt x="8147" y="5771"/>
                    <a:pt x="7082" y="5814"/>
                  </a:cubicBezTo>
                  <a:cubicBezTo>
                    <a:pt x="7067" y="5814"/>
                    <a:pt x="7053" y="5815"/>
                    <a:pt x="7039" y="5815"/>
                  </a:cubicBezTo>
                  <a:cubicBezTo>
                    <a:pt x="6060" y="5815"/>
                    <a:pt x="7564" y="4354"/>
                    <a:pt x="5548" y="4270"/>
                  </a:cubicBezTo>
                  <a:cubicBezTo>
                    <a:pt x="4611" y="4226"/>
                    <a:pt x="3891" y="4057"/>
                    <a:pt x="3370" y="4057"/>
                  </a:cubicBezTo>
                  <a:cubicBezTo>
                    <a:pt x="2761" y="4057"/>
                    <a:pt x="2424" y="4288"/>
                    <a:pt x="2332" y="5218"/>
                  </a:cubicBezTo>
                  <a:cubicBezTo>
                    <a:pt x="2311" y="5447"/>
                    <a:pt x="2239" y="5554"/>
                    <a:pt x="2135" y="5554"/>
                  </a:cubicBezTo>
                  <a:cubicBezTo>
                    <a:pt x="1711" y="5554"/>
                    <a:pt x="765" y="3794"/>
                    <a:pt x="629" y="1341"/>
                  </a:cubicBezTo>
                  <a:cubicBezTo>
                    <a:pt x="569" y="338"/>
                    <a:pt x="506" y="0"/>
                    <a:pt x="447" y="0"/>
                  </a:cubicBezTo>
                  <a:close/>
                </a:path>
              </a:pathLst>
            </a:custGeom>
            <a:solidFill>
              <a:srgbClr val="C44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41"/>
            <p:cNvSpPr/>
            <p:nvPr/>
          </p:nvSpPr>
          <p:spPr>
            <a:xfrm>
              <a:off x="2995625" y="2339050"/>
              <a:ext cx="14650" cy="74025"/>
            </a:xfrm>
            <a:custGeom>
              <a:avLst/>
              <a:gdLst/>
              <a:ahLst/>
              <a:cxnLst/>
              <a:rect l="l" t="t" r="r" b="b"/>
              <a:pathLst>
                <a:path w="586" h="2961" extrusionOk="0">
                  <a:moveTo>
                    <a:pt x="234" y="0"/>
                  </a:moveTo>
                  <a:cubicBezTo>
                    <a:pt x="112" y="0"/>
                    <a:pt x="11" y="1427"/>
                    <a:pt x="11" y="1427"/>
                  </a:cubicBezTo>
                  <a:cubicBezTo>
                    <a:pt x="0" y="1938"/>
                    <a:pt x="32" y="2449"/>
                    <a:pt x="86" y="2960"/>
                  </a:cubicBezTo>
                  <a:cubicBezTo>
                    <a:pt x="245" y="2875"/>
                    <a:pt x="416" y="2790"/>
                    <a:pt x="586" y="2704"/>
                  </a:cubicBezTo>
                  <a:cubicBezTo>
                    <a:pt x="501" y="2257"/>
                    <a:pt x="437" y="1799"/>
                    <a:pt x="416" y="1341"/>
                  </a:cubicBezTo>
                  <a:cubicBezTo>
                    <a:pt x="356" y="338"/>
                    <a:pt x="293" y="0"/>
                    <a:pt x="234" y="0"/>
                  </a:cubicBezTo>
                  <a:close/>
                </a:path>
              </a:pathLst>
            </a:custGeom>
            <a:solidFill>
              <a:srgbClr val="B6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41"/>
            <p:cNvSpPr/>
            <p:nvPr/>
          </p:nvSpPr>
          <p:spPr>
            <a:xfrm>
              <a:off x="3197675" y="2365925"/>
              <a:ext cx="15475" cy="41825"/>
            </a:xfrm>
            <a:custGeom>
              <a:avLst/>
              <a:gdLst/>
              <a:ahLst/>
              <a:cxnLst/>
              <a:rect l="l" t="t" r="r" b="b"/>
              <a:pathLst>
                <a:path w="619" h="1673" extrusionOk="0">
                  <a:moveTo>
                    <a:pt x="139" y="0"/>
                  </a:moveTo>
                  <a:cubicBezTo>
                    <a:pt x="139" y="0"/>
                    <a:pt x="107" y="639"/>
                    <a:pt x="1" y="1459"/>
                  </a:cubicBezTo>
                  <a:cubicBezTo>
                    <a:pt x="192" y="1523"/>
                    <a:pt x="395" y="1598"/>
                    <a:pt x="586" y="1672"/>
                  </a:cubicBezTo>
                  <a:cubicBezTo>
                    <a:pt x="618" y="1129"/>
                    <a:pt x="618" y="586"/>
                    <a:pt x="586" y="43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B6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41"/>
            <p:cNvSpPr/>
            <p:nvPr/>
          </p:nvSpPr>
          <p:spPr>
            <a:xfrm>
              <a:off x="3106100" y="2366450"/>
              <a:ext cx="21850" cy="76950"/>
            </a:xfrm>
            <a:custGeom>
              <a:avLst/>
              <a:gdLst/>
              <a:ahLst/>
              <a:cxnLst/>
              <a:rect l="l" t="t" r="r" b="b"/>
              <a:pathLst>
                <a:path w="874" h="3078" extrusionOk="0">
                  <a:moveTo>
                    <a:pt x="512" y="1"/>
                  </a:moveTo>
                  <a:lnTo>
                    <a:pt x="512" y="1"/>
                  </a:lnTo>
                  <a:cubicBezTo>
                    <a:pt x="490" y="426"/>
                    <a:pt x="501" y="852"/>
                    <a:pt x="544" y="1278"/>
                  </a:cubicBezTo>
                  <a:cubicBezTo>
                    <a:pt x="554" y="1491"/>
                    <a:pt x="586" y="1704"/>
                    <a:pt x="608" y="1917"/>
                  </a:cubicBezTo>
                  <a:cubicBezTo>
                    <a:pt x="627" y="2114"/>
                    <a:pt x="656" y="2302"/>
                    <a:pt x="686" y="2498"/>
                  </a:cubicBezTo>
                  <a:lnTo>
                    <a:pt x="686" y="2498"/>
                  </a:lnTo>
                  <a:cubicBezTo>
                    <a:pt x="575" y="2581"/>
                    <a:pt x="465" y="2666"/>
                    <a:pt x="363" y="2759"/>
                  </a:cubicBezTo>
                  <a:cubicBezTo>
                    <a:pt x="235" y="2865"/>
                    <a:pt x="118" y="2961"/>
                    <a:pt x="1" y="3078"/>
                  </a:cubicBezTo>
                  <a:cubicBezTo>
                    <a:pt x="139" y="3003"/>
                    <a:pt x="288" y="2929"/>
                    <a:pt x="427" y="2854"/>
                  </a:cubicBezTo>
                  <a:cubicBezTo>
                    <a:pt x="565" y="2769"/>
                    <a:pt x="693" y="2695"/>
                    <a:pt x="831" y="2609"/>
                  </a:cubicBezTo>
                  <a:lnTo>
                    <a:pt x="874" y="2588"/>
                  </a:lnTo>
                  <a:lnTo>
                    <a:pt x="874" y="2524"/>
                  </a:lnTo>
                  <a:cubicBezTo>
                    <a:pt x="863" y="2311"/>
                    <a:pt x="842" y="2098"/>
                    <a:pt x="821" y="1896"/>
                  </a:cubicBezTo>
                  <a:cubicBezTo>
                    <a:pt x="810" y="1683"/>
                    <a:pt x="778" y="1470"/>
                    <a:pt x="746" y="1257"/>
                  </a:cubicBezTo>
                  <a:cubicBezTo>
                    <a:pt x="693" y="831"/>
                    <a:pt x="608" y="416"/>
                    <a:pt x="512" y="1"/>
                  </a:cubicBezTo>
                  <a:close/>
                </a:path>
              </a:pathLst>
            </a:custGeom>
            <a:solidFill>
              <a:srgbClr val="F39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41"/>
            <p:cNvSpPr/>
            <p:nvPr/>
          </p:nvSpPr>
          <p:spPr>
            <a:xfrm>
              <a:off x="3131125" y="2338400"/>
              <a:ext cx="53800" cy="19825"/>
            </a:xfrm>
            <a:custGeom>
              <a:avLst/>
              <a:gdLst/>
              <a:ahLst/>
              <a:cxnLst/>
              <a:rect l="l" t="t" r="r" b="b"/>
              <a:pathLst>
                <a:path w="2152" h="793" extrusionOk="0">
                  <a:moveTo>
                    <a:pt x="1007" y="0"/>
                  </a:moveTo>
                  <a:cubicBezTo>
                    <a:pt x="917" y="0"/>
                    <a:pt x="832" y="10"/>
                    <a:pt x="746" y="26"/>
                  </a:cubicBezTo>
                  <a:cubicBezTo>
                    <a:pt x="682" y="47"/>
                    <a:pt x="629" y="68"/>
                    <a:pt x="576" y="90"/>
                  </a:cubicBezTo>
                  <a:cubicBezTo>
                    <a:pt x="522" y="122"/>
                    <a:pt x="469" y="143"/>
                    <a:pt x="416" y="185"/>
                  </a:cubicBezTo>
                  <a:cubicBezTo>
                    <a:pt x="320" y="249"/>
                    <a:pt x="235" y="324"/>
                    <a:pt x="171" y="409"/>
                  </a:cubicBezTo>
                  <a:cubicBezTo>
                    <a:pt x="96" y="494"/>
                    <a:pt x="43" y="601"/>
                    <a:pt x="1" y="697"/>
                  </a:cubicBezTo>
                  <a:cubicBezTo>
                    <a:pt x="107" y="654"/>
                    <a:pt x="192" y="590"/>
                    <a:pt x="277" y="548"/>
                  </a:cubicBezTo>
                  <a:cubicBezTo>
                    <a:pt x="363" y="505"/>
                    <a:pt x="458" y="462"/>
                    <a:pt x="544" y="430"/>
                  </a:cubicBezTo>
                  <a:cubicBezTo>
                    <a:pt x="686" y="377"/>
                    <a:pt x="837" y="353"/>
                    <a:pt x="988" y="353"/>
                  </a:cubicBezTo>
                  <a:cubicBezTo>
                    <a:pt x="1017" y="353"/>
                    <a:pt x="1047" y="354"/>
                    <a:pt x="1076" y="356"/>
                  </a:cubicBezTo>
                  <a:cubicBezTo>
                    <a:pt x="1257" y="377"/>
                    <a:pt x="1438" y="430"/>
                    <a:pt x="1609" y="505"/>
                  </a:cubicBezTo>
                  <a:cubicBezTo>
                    <a:pt x="1790" y="590"/>
                    <a:pt x="1981" y="686"/>
                    <a:pt x="2152" y="792"/>
                  </a:cubicBezTo>
                  <a:cubicBezTo>
                    <a:pt x="2066" y="579"/>
                    <a:pt x="1928" y="398"/>
                    <a:pt x="1747" y="271"/>
                  </a:cubicBezTo>
                  <a:cubicBezTo>
                    <a:pt x="1566" y="122"/>
                    <a:pt x="1342" y="26"/>
                    <a:pt x="1108" y="4"/>
                  </a:cubicBezTo>
                  <a:cubicBezTo>
                    <a:pt x="1074" y="2"/>
                    <a:pt x="1040" y="0"/>
                    <a:pt x="1007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41"/>
            <p:cNvSpPr/>
            <p:nvPr/>
          </p:nvSpPr>
          <p:spPr>
            <a:xfrm>
              <a:off x="3024100" y="2338400"/>
              <a:ext cx="53800" cy="19825"/>
            </a:xfrm>
            <a:custGeom>
              <a:avLst/>
              <a:gdLst/>
              <a:ahLst/>
              <a:cxnLst/>
              <a:rect l="l" t="t" r="r" b="b"/>
              <a:pathLst>
                <a:path w="2152" h="793" extrusionOk="0">
                  <a:moveTo>
                    <a:pt x="1003" y="0"/>
                  </a:moveTo>
                  <a:cubicBezTo>
                    <a:pt x="917" y="0"/>
                    <a:pt x="829" y="10"/>
                    <a:pt x="736" y="26"/>
                  </a:cubicBezTo>
                  <a:cubicBezTo>
                    <a:pt x="682" y="47"/>
                    <a:pt x="629" y="68"/>
                    <a:pt x="565" y="90"/>
                  </a:cubicBezTo>
                  <a:cubicBezTo>
                    <a:pt x="512" y="122"/>
                    <a:pt x="469" y="143"/>
                    <a:pt x="416" y="185"/>
                  </a:cubicBezTo>
                  <a:cubicBezTo>
                    <a:pt x="320" y="249"/>
                    <a:pt x="235" y="324"/>
                    <a:pt x="160" y="409"/>
                  </a:cubicBezTo>
                  <a:cubicBezTo>
                    <a:pt x="97" y="494"/>
                    <a:pt x="43" y="601"/>
                    <a:pt x="1" y="697"/>
                  </a:cubicBezTo>
                  <a:cubicBezTo>
                    <a:pt x="97" y="654"/>
                    <a:pt x="182" y="590"/>
                    <a:pt x="278" y="548"/>
                  </a:cubicBezTo>
                  <a:cubicBezTo>
                    <a:pt x="363" y="505"/>
                    <a:pt x="448" y="462"/>
                    <a:pt x="544" y="430"/>
                  </a:cubicBezTo>
                  <a:cubicBezTo>
                    <a:pt x="687" y="377"/>
                    <a:pt x="837" y="353"/>
                    <a:pt x="982" y="353"/>
                  </a:cubicBezTo>
                  <a:cubicBezTo>
                    <a:pt x="1010" y="353"/>
                    <a:pt x="1038" y="354"/>
                    <a:pt x="1066" y="356"/>
                  </a:cubicBezTo>
                  <a:cubicBezTo>
                    <a:pt x="1257" y="377"/>
                    <a:pt x="1428" y="430"/>
                    <a:pt x="1598" y="505"/>
                  </a:cubicBezTo>
                  <a:cubicBezTo>
                    <a:pt x="1779" y="579"/>
                    <a:pt x="1960" y="675"/>
                    <a:pt x="2152" y="792"/>
                  </a:cubicBezTo>
                  <a:cubicBezTo>
                    <a:pt x="2067" y="579"/>
                    <a:pt x="1928" y="398"/>
                    <a:pt x="1747" y="271"/>
                  </a:cubicBezTo>
                  <a:cubicBezTo>
                    <a:pt x="1566" y="122"/>
                    <a:pt x="1342" y="26"/>
                    <a:pt x="1098" y="4"/>
                  </a:cubicBezTo>
                  <a:cubicBezTo>
                    <a:pt x="1066" y="2"/>
                    <a:pt x="1035" y="0"/>
                    <a:pt x="1003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41"/>
            <p:cNvSpPr/>
            <p:nvPr/>
          </p:nvSpPr>
          <p:spPr>
            <a:xfrm>
              <a:off x="3039025" y="2376825"/>
              <a:ext cx="35700" cy="22400"/>
            </a:xfrm>
            <a:custGeom>
              <a:avLst/>
              <a:gdLst/>
              <a:ahLst/>
              <a:cxnLst/>
              <a:rect l="l" t="t" r="r" b="b"/>
              <a:pathLst>
                <a:path w="1428" h="896" extrusionOk="0">
                  <a:moveTo>
                    <a:pt x="703" y="1"/>
                  </a:moveTo>
                  <a:cubicBezTo>
                    <a:pt x="596" y="1"/>
                    <a:pt x="479" y="22"/>
                    <a:pt x="383" y="65"/>
                  </a:cubicBezTo>
                  <a:cubicBezTo>
                    <a:pt x="277" y="107"/>
                    <a:pt x="192" y="182"/>
                    <a:pt x="128" y="278"/>
                  </a:cubicBezTo>
                  <a:cubicBezTo>
                    <a:pt x="32" y="469"/>
                    <a:pt x="0" y="682"/>
                    <a:pt x="43" y="885"/>
                  </a:cubicBezTo>
                  <a:cubicBezTo>
                    <a:pt x="64" y="693"/>
                    <a:pt x="128" y="512"/>
                    <a:pt x="234" y="352"/>
                  </a:cubicBezTo>
                  <a:cubicBezTo>
                    <a:pt x="288" y="288"/>
                    <a:pt x="351" y="235"/>
                    <a:pt x="437" y="203"/>
                  </a:cubicBezTo>
                  <a:cubicBezTo>
                    <a:pt x="522" y="171"/>
                    <a:pt x="607" y="161"/>
                    <a:pt x="703" y="161"/>
                  </a:cubicBezTo>
                  <a:cubicBezTo>
                    <a:pt x="884" y="161"/>
                    <a:pt x="1054" y="235"/>
                    <a:pt x="1171" y="374"/>
                  </a:cubicBezTo>
                  <a:cubicBezTo>
                    <a:pt x="1289" y="523"/>
                    <a:pt x="1374" y="704"/>
                    <a:pt x="1416" y="895"/>
                  </a:cubicBezTo>
                  <a:cubicBezTo>
                    <a:pt x="1427" y="682"/>
                    <a:pt x="1374" y="480"/>
                    <a:pt x="1267" y="299"/>
                  </a:cubicBezTo>
                  <a:cubicBezTo>
                    <a:pt x="1139" y="118"/>
                    <a:pt x="927" y="1"/>
                    <a:pt x="703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41"/>
            <p:cNvSpPr/>
            <p:nvPr/>
          </p:nvSpPr>
          <p:spPr>
            <a:xfrm>
              <a:off x="3135125" y="2375225"/>
              <a:ext cx="35950" cy="22400"/>
            </a:xfrm>
            <a:custGeom>
              <a:avLst/>
              <a:gdLst/>
              <a:ahLst/>
              <a:cxnLst/>
              <a:rect l="l" t="t" r="r" b="b"/>
              <a:pathLst>
                <a:path w="1438" h="896" extrusionOk="0">
                  <a:moveTo>
                    <a:pt x="703" y="1"/>
                  </a:moveTo>
                  <a:cubicBezTo>
                    <a:pt x="597" y="1"/>
                    <a:pt x="479" y="22"/>
                    <a:pt x="384" y="65"/>
                  </a:cubicBezTo>
                  <a:cubicBezTo>
                    <a:pt x="277" y="107"/>
                    <a:pt x="192" y="193"/>
                    <a:pt x="139" y="288"/>
                  </a:cubicBezTo>
                  <a:cubicBezTo>
                    <a:pt x="32" y="469"/>
                    <a:pt x="0" y="682"/>
                    <a:pt x="54" y="885"/>
                  </a:cubicBezTo>
                  <a:cubicBezTo>
                    <a:pt x="64" y="693"/>
                    <a:pt x="128" y="512"/>
                    <a:pt x="235" y="352"/>
                  </a:cubicBezTo>
                  <a:cubicBezTo>
                    <a:pt x="288" y="288"/>
                    <a:pt x="362" y="235"/>
                    <a:pt x="437" y="203"/>
                  </a:cubicBezTo>
                  <a:cubicBezTo>
                    <a:pt x="522" y="171"/>
                    <a:pt x="618" y="161"/>
                    <a:pt x="703" y="161"/>
                  </a:cubicBezTo>
                  <a:cubicBezTo>
                    <a:pt x="884" y="161"/>
                    <a:pt x="1055" y="235"/>
                    <a:pt x="1172" y="374"/>
                  </a:cubicBezTo>
                  <a:cubicBezTo>
                    <a:pt x="1289" y="533"/>
                    <a:pt x="1374" y="704"/>
                    <a:pt x="1427" y="895"/>
                  </a:cubicBezTo>
                  <a:cubicBezTo>
                    <a:pt x="1438" y="682"/>
                    <a:pt x="1385" y="469"/>
                    <a:pt x="1267" y="299"/>
                  </a:cubicBezTo>
                  <a:cubicBezTo>
                    <a:pt x="1140" y="107"/>
                    <a:pt x="927" y="1"/>
                    <a:pt x="703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41"/>
            <p:cNvSpPr/>
            <p:nvPr/>
          </p:nvSpPr>
          <p:spPr>
            <a:xfrm>
              <a:off x="3066425" y="2463625"/>
              <a:ext cx="81225" cy="14725"/>
            </a:xfrm>
            <a:custGeom>
              <a:avLst/>
              <a:gdLst/>
              <a:ahLst/>
              <a:cxnLst/>
              <a:rect l="l" t="t" r="r" b="b"/>
              <a:pathLst>
                <a:path w="3249" h="589" extrusionOk="0">
                  <a:moveTo>
                    <a:pt x="3249" y="0"/>
                  </a:moveTo>
                  <a:lnTo>
                    <a:pt x="1" y="43"/>
                  </a:lnTo>
                  <a:cubicBezTo>
                    <a:pt x="523" y="400"/>
                    <a:pt x="1132" y="589"/>
                    <a:pt x="1713" y="589"/>
                  </a:cubicBezTo>
                  <a:cubicBezTo>
                    <a:pt x="2293" y="589"/>
                    <a:pt x="2844" y="400"/>
                    <a:pt x="32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41"/>
            <p:cNvSpPr/>
            <p:nvPr/>
          </p:nvSpPr>
          <p:spPr>
            <a:xfrm>
              <a:off x="2918150" y="2204425"/>
              <a:ext cx="198275" cy="229125"/>
            </a:xfrm>
            <a:custGeom>
              <a:avLst/>
              <a:gdLst/>
              <a:ahLst/>
              <a:cxnLst/>
              <a:rect l="l" t="t" r="r" b="b"/>
              <a:pathLst>
                <a:path w="7931" h="9165" extrusionOk="0">
                  <a:moveTo>
                    <a:pt x="5868" y="1"/>
                  </a:moveTo>
                  <a:cubicBezTo>
                    <a:pt x="5644" y="1"/>
                    <a:pt x="5389" y="23"/>
                    <a:pt x="5101" y="71"/>
                  </a:cubicBezTo>
                  <a:cubicBezTo>
                    <a:pt x="2173" y="550"/>
                    <a:pt x="2663" y="3628"/>
                    <a:pt x="1459" y="5033"/>
                  </a:cubicBezTo>
                  <a:cubicBezTo>
                    <a:pt x="1" y="6769"/>
                    <a:pt x="2492" y="9165"/>
                    <a:pt x="2492" y="9165"/>
                  </a:cubicBezTo>
                  <a:cubicBezTo>
                    <a:pt x="1651" y="7078"/>
                    <a:pt x="2972" y="6812"/>
                    <a:pt x="2972" y="6812"/>
                  </a:cubicBezTo>
                  <a:cubicBezTo>
                    <a:pt x="3094" y="6832"/>
                    <a:pt x="3205" y="6842"/>
                    <a:pt x="3307" y="6842"/>
                  </a:cubicBezTo>
                  <a:cubicBezTo>
                    <a:pt x="4720" y="6842"/>
                    <a:pt x="4244" y="4929"/>
                    <a:pt x="4611" y="3479"/>
                  </a:cubicBezTo>
                  <a:cubicBezTo>
                    <a:pt x="4870" y="2492"/>
                    <a:pt x="5976" y="2314"/>
                    <a:pt x="6741" y="2314"/>
                  </a:cubicBezTo>
                  <a:cubicBezTo>
                    <a:pt x="7174" y="2314"/>
                    <a:pt x="7497" y="2371"/>
                    <a:pt x="7497" y="2371"/>
                  </a:cubicBezTo>
                  <a:cubicBezTo>
                    <a:pt x="7497" y="1853"/>
                    <a:pt x="7930" y="1"/>
                    <a:pt x="5868" y="1"/>
                  </a:cubicBezTo>
                  <a:close/>
                </a:path>
              </a:pathLst>
            </a:custGeom>
            <a:solidFill>
              <a:srgbClr val="B6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41"/>
            <p:cNvSpPr/>
            <p:nvPr/>
          </p:nvSpPr>
          <p:spPr>
            <a:xfrm>
              <a:off x="2918150" y="2204425"/>
              <a:ext cx="198275" cy="229125"/>
            </a:xfrm>
            <a:custGeom>
              <a:avLst/>
              <a:gdLst/>
              <a:ahLst/>
              <a:cxnLst/>
              <a:rect l="l" t="t" r="r" b="b"/>
              <a:pathLst>
                <a:path w="7931" h="9165" extrusionOk="0">
                  <a:moveTo>
                    <a:pt x="5868" y="1"/>
                  </a:moveTo>
                  <a:cubicBezTo>
                    <a:pt x="5644" y="1"/>
                    <a:pt x="5389" y="23"/>
                    <a:pt x="5101" y="71"/>
                  </a:cubicBezTo>
                  <a:cubicBezTo>
                    <a:pt x="2173" y="550"/>
                    <a:pt x="2663" y="3628"/>
                    <a:pt x="1459" y="5033"/>
                  </a:cubicBezTo>
                  <a:cubicBezTo>
                    <a:pt x="1" y="6769"/>
                    <a:pt x="2492" y="9165"/>
                    <a:pt x="2492" y="9165"/>
                  </a:cubicBezTo>
                  <a:cubicBezTo>
                    <a:pt x="1651" y="7078"/>
                    <a:pt x="2972" y="6812"/>
                    <a:pt x="2972" y="6812"/>
                  </a:cubicBezTo>
                  <a:cubicBezTo>
                    <a:pt x="3094" y="6832"/>
                    <a:pt x="3205" y="6842"/>
                    <a:pt x="3307" y="6842"/>
                  </a:cubicBezTo>
                  <a:cubicBezTo>
                    <a:pt x="4720" y="6842"/>
                    <a:pt x="4244" y="4929"/>
                    <a:pt x="4611" y="3479"/>
                  </a:cubicBezTo>
                  <a:cubicBezTo>
                    <a:pt x="4870" y="2492"/>
                    <a:pt x="5976" y="2314"/>
                    <a:pt x="6741" y="2314"/>
                  </a:cubicBezTo>
                  <a:cubicBezTo>
                    <a:pt x="7174" y="2314"/>
                    <a:pt x="7497" y="2371"/>
                    <a:pt x="7497" y="2371"/>
                  </a:cubicBezTo>
                  <a:cubicBezTo>
                    <a:pt x="7497" y="1853"/>
                    <a:pt x="7930" y="1"/>
                    <a:pt x="5868" y="1"/>
                  </a:cubicBezTo>
                  <a:close/>
                </a:path>
              </a:pathLst>
            </a:custGeom>
            <a:solidFill>
              <a:srgbClr val="C44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41"/>
            <p:cNvSpPr/>
            <p:nvPr/>
          </p:nvSpPr>
          <p:spPr>
            <a:xfrm>
              <a:off x="3088900" y="2204425"/>
              <a:ext cx="198250" cy="229125"/>
            </a:xfrm>
            <a:custGeom>
              <a:avLst/>
              <a:gdLst/>
              <a:ahLst/>
              <a:cxnLst/>
              <a:rect l="l" t="t" r="r" b="b"/>
              <a:pathLst>
                <a:path w="7930" h="9165" extrusionOk="0">
                  <a:moveTo>
                    <a:pt x="2062" y="1"/>
                  </a:moveTo>
                  <a:cubicBezTo>
                    <a:pt x="0" y="1"/>
                    <a:pt x="433" y="1853"/>
                    <a:pt x="433" y="2371"/>
                  </a:cubicBezTo>
                  <a:cubicBezTo>
                    <a:pt x="433" y="2371"/>
                    <a:pt x="758" y="2314"/>
                    <a:pt x="1192" y="2314"/>
                  </a:cubicBezTo>
                  <a:cubicBezTo>
                    <a:pt x="1960" y="2314"/>
                    <a:pt x="3067" y="2492"/>
                    <a:pt x="3319" y="3479"/>
                  </a:cubicBezTo>
                  <a:cubicBezTo>
                    <a:pt x="3696" y="4929"/>
                    <a:pt x="3212" y="6842"/>
                    <a:pt x="4623" y="6842"/>
                  </a:cubicBezTo>
                  <a:cubicBezTo>
                    <a:pt x="4725" y="6842"/>
                    <a:pt x="4836" y="6832"/>
                    <a:pt x="4959" y="6812"/>
                  </a:cubicBezTo>
                  <a:cubicBezTo>
                    <a:pt x="4959" y="6812"/>
                    <a:pt x="6279" y="7078"/>
                    <a:pt x="5438" y="9165"/>
                  </a:cubicBezTo>
                  <a:cubicBezTo>
                    <a:pt x="5438" y="9165"/>
                    <a:pt x="7930" y="6769"/>
                    <a:pt x="6471" y="5033"/>
                  </a:cubicBezTo>
                  <a:cubicBezTo>
                    <a:pt x="5268" y="3628"/>
                    <a:pt x="5757" y="550"/>
                    <a:pt x="2829" y="71"/>
                  </a:cubicBezTo>
                  <a:cubicBezTo>
                    <a:pt x="2541" y="23"/>
                    <a:pt x="2287" y="1"/>
                    <a:pt x="2062" y="1"/>
                  </a:cubicBezTo>
                  <a:close/>
                </a:path>
              </a:pathLst>
            </a:custGeom>
            <a:solidFill>
              <a:srgbClr val="C44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41"/>
            <p:cNvSpPr/>
            <p:nvPr/>
          </p:nvSpPr>
          <p:spPr>
            <a:xfrm>
              <a:off x="3098650" y="2254600"/>
              <a:ext cx="124875" cy="145425"/>
            </a:xfrm>
            <a:custGeom>
              <a:avLst/>
              <a:gdLst/>
              <a:ahLst/>
              <a:cxnLst/>
              <a:rect l="l" t="t" r="r" b="b"/>
              <a:pathLst>
                <a:path w="4995" h="5817" extrusionOk="0">
                  <a:moveTo>
                    <a:pt x="132" y="0"/>
                  </a:moveTo>
                  <a:cubicBezTo>
                    <a:pt x="88" y="0"/>
                    <a:pt x="44" y="1"/>
                    <a:pt x="0" y="2"/>
                  </a:cubicBezTo>
                  <a:lnTo>
                    <a:pt x="22" y="353"/>
                  </a:lnTo>
                  <a:cubicBezTo>
                    <a:pt x="331" y="353"/>
                    <a:pt x="639" y="375"/>
                    <a:pt x="948" y="428"/>
                  </a:cubicBezTo>
                  <a:cubicBezTo>
                    <a:pt x="1257" y="471"/>
                    <a:pt x="1555" y="566"/>
                    <a:pt x="1843" y="684"/>
                  </a:cubicBezTo>
                  <a:cubicBezTo>
                    <a:pt x="2109" y="801"/>
                    <a:pt x="2343" y="982"/>
                    <a:pt x="2524" y="1216"/>
                  </a:cubicBezTo>
                  <a:cubicBezTo>
                    <a:pt x="2599" y="1344"/>
                    <a:pt x="2663" y="1472"/>
                    <a:pt x="2695" y="1621"/>
                  </a:cubicBezTo>
                  <a:cubicBezTo>
                    <a:pt x="2726" y="1770"/>
                    <a:pt x="2748" y="1919"/>
                    <a:pt x="2758" y="2079"/>
                  </a:cubicBezTo>
                  <a:cubicBezTo>
                    <a:pt x="2822" y="2707"/>
                    <a:pt x="2769" y="3356"/>
                    <a:pt x="2833" y="4027"/>
                  </a:cubicBezTo>
                  <a:cubicBezTo>
                    <a:pt x="2854" y="4187"/>
                    <a:pt x="2886" y="4357"/>
                    <a:pt x="2939" y="4517"/>
                  </a:cubicBezTo>
                  <a:cubicBezTo>
                    <a:pt x="3003" y="4688"/>
                    <a:pt x="3099" y="4837"/>
                    <a:pt x="3227" y="4954"/>
                  </a:cubicBezTo>
                  <a:cubicBezTo>
                    <a:pt x="3365" y="5071"/>
                    <a:pt x="3515" y="5145"/>
                    <a:pt x="3685" y="5167"/>
                  </a:cubicBezTo>
                  <a:cubicBezTo>
                    <a:pt x="3770" y="5177"/>
                    <a:pt x="3855" y="5183"/>
                    <a:pt x="3939" y="5183"/>
                  </a:cubicBezTo>
                  <a:cubicBezTo>
                    <a:pt x="4023" y="5183"/>
                    <a:pt x="4106" y="5177"/>
                    <a:pt x="4185" y="5167"/>
                  </a:cubicBezTo>
                  <a:cubicBezTo>
                    <a:pt x="4377" y="5177"/>
                    <a:pt x="4558" y="5241"/>
                    <a:pt x="4718" y="5337"/>
                  </a:cubicBezTo>
                  <a:cubicBezTo>
                    <a:pt x="4888" y="5444"/>
                    <a:pt x="4984" y="5625"/>
                    <a:pt x="4984" y="5816"/>
                  </a:cubicBezTo>
                  <a:cubicBezTo>
                    <a:pt x="4995" y="5720"/>
                    <a:pt x="4973" y="5625"/>
                    <a:pt x="4931" y="5529"/>
                  </a:cubicBezTo>
                  <a:cubicBezTo>
                    <a:pt x="4888" y="5444"/>
                    <a:pt x="4835" y="5358"/>
                    <a:pt x="4750" y="5305"/>
                  </a:cubicBezTo>
                  <a:cubicBezTo>
                    <a:pt x="4675" y="5241"/>
                    <a:pt x="4590" y="5188"/>
                    <a:pt x="4494" y="5156"/>
                  </a:cubicBezTo>
                  <a:cubicBezTo>
                    <a:pt x="4398" y="5124"/>
                    <a:pt x="4303" y="5092"/>
                    <a:pt x="4207" y="5082"/>
                  </a:cubicBezTo>
                  <a:lnTo>
                    <a:pt x="4196" y="5082"/>
                  </a:lnTo>
                  <a:cubicBezTo>
                    <a:pt x="4168" y="5082"/>
                    <a:pt x="4140" y="5083"/>
                    <a:pt x="4111" y="5083"/>
                  </a:cubicBezTo>
                  <a:cubicBezTo>
                    <a:pt x="3826" y="5083"/>
                    <a:pt x="3527" y="5030"/>
                    <a:pt x="3333" y="4837"/>
                  </a:cubicBezTo>
                  <a:cubicBezTo>
                    <a:pt x="3120" y="4634"/>
                    <a:pt x="3057" y="4315"/>
                    <a:pt x="3035" y="4006"/>
                  </a:cubicBezTo>
                  <a:cubicBezTo>
                    <a:pt x="2993" y="3367"/>
                    <a:pt x="3089" y="2718"/>
                    <a:pt x="3046" y="2057"/>
                  </a:cubicBezTo>
                  <a:cubicBezTo>
                    <a:pt x="3046" y="1887"/>
                    <a:pt x="3025" y="1717"/>
                    <a:pt x="2993" y="1546"/>
                  </a:cubicBezTo>
                  <a:cubicBezTo>
                    <a:pt x="2950" y="1376"/>
                    <a:pt x="2886" y="1205"/>
                    <a:pt x="2790" y="1046"/>
                  </a:cubicBezTo>
                  <a:cubicBezTo>
                    <a:pt x="2588" y="747"/>
                    <a:pt x="2311" y="524"/>
                    <a:pt x="1981" y="375"/>
                  </a:cubicBezTo>
                  <a:cubicBezTo>
                    <a:pt x="1672" y="236"/>
                    <a:pt x="1342" y="130"/>
                    <a:pt x="1012" y="77"/>
                  </a:cubicBezTo>
                  <a:cubicBezTo>
                    <a:pt x="725" y="30"/>
                    <a:pt x="429" y="0"/>
                    <a:pt x="132" y="0"/>
                  </a:cubicBezTo>
                  <a:close/>
                </a:path>
              </a:pathLst>
            </a:custGeom>
            <a:solidFill>
              <a:srgbClr val="C15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5" name="Google Shape;1955;p41"/>
          <p:cNvGrpSpPr/>
          <p:nvPr/>
        </p:nvGrpSpPr>
        <p:grpSpPr>
          <a:xfrm>
            <a:off x="6354279" y="604414"/>
            <a:ext cx="689574" cy="786407"/>
            <a:chOff x="719250" y="5283463"/>
            <a:chExt cx="524750" cy="593425"/>
          </a:xfrm>
        </p:grpSpPr>
        <p:sp>
          <p:nvSpPr>
            <p:cNvPr id="1956" name="Google Shape;1956;p41"/>
            <p:cNvSpPr/>
            <p:nvPr/>
          </p:nvSpPr>
          <p:spPr>
            <a:xfrm>
              <a:off x="719250" y="5592013"/>
              <a:ext cx="524750" cy="284875"/>
            </a:xfrm>
            <a:custGeom>
              <a:avLst/>
              <a:gdLst/>
              <a:ahLst/>
              <a:cxnLst/>
              <a:rect l="l" t="t" r="r" b="b"/>
              <a:pathLst>
                <a:path w="20990" h="11395" extrusionOk="0">
                  <a:moveTo>
                    <a:pt x="10319" y="1"/>
                  </a:moveTo>
                  <a:lnTo>
                    <a:pt x="10319" y="107"/>
                  </a:lnTo>
                  <a:lnTo>
                    <a:pt x="8626" y="1"/>
                  </a:lnTo>
                  <a:lnTo>
                    <a:pt x="8626" y="1"/>
                  </a:lnTo>
                  <a:cubicBezTo>
                    <a:pt x="8626" y="1"/>
                    <a:pt x="8935" y="2972"/>
                    <a:pt x="7806" y="3589"/>
                  </a:cubicBezTo>
                  <a:cubicBezTo>
                    <a:pt x="6677" y="4207"/>
                    <a:pt x="0" y="4516"/>
                    <a:pt x="725" y="11395"/>
                  </a:cubicBezTo>
                  <a:lnTo>
                    <a:pt x="20276" y="11395"/>
                  </a:lnTo>
                  <a:cubicBezTo>
                    <a:pt x="20989" y="4516"/>
                    <a:pt x="14323" y="4207"/>
                    <a:pt x="13194" y="3589"/>
                  </a:cubicBezTo>
                  <a:cubicBezTo>
                    <a:pt x="12066" y="2972"/>
                    <a:pt x="12374" y="1"/>
                    <a:pt x="12374" y="1"/>
                  </a:cubicBezTo>
                  <a:lnTo>
                    <a:pt x="12374" y="1"/>
                  </a:lnTo>
                  <a:lnTo>
                    <a:pt x="10681" y="107"/>
                  </a:lnTo>
                  <a:lnTo>
                    <a:pt x="10681" y="1"/>
                  </a:lnTo>
                  <a:lnTo>
                    <a:pt x="10500" y="54"/>
                  </a:lnTo>
                  <a:lnTo>
                    <a:pt x="10319" y="1"/>
                  </a:lnTo>
                  <a:close/>
                </a:path>
              </a:pathLst>
            </a:custGeom>
            <a:solidFill>
              <a:srgbClr val="C44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41"/>
            <p:cNvSpPr/>
            <p:nvPr/>
          </p:nvSpPr>
          <p:spPr>
            <a:xfrm>
              <a:off x="929025" y="5592013"/>
              <a:ext cx="101200" cy="70575"/>
            </a:xfrm>
            <a:custGeom>
              <a:avLst/>
              <a:gdLst/>
              <a:ahLst/>
              <a:cxnLst/>
              <a:rect l="l" t="t" r="r" b="b"/>
              <a:pathLst>
                <a:path w="4048" h="2823" extrusionOk="0">
                  <a:moveTo>
                    <a:pt x="1928" y="1"/>
                  </a:moveTo>
                  <a:lnTo>
                    <a:pt x="1928" y="107"/>
                  </a:lnTo>
                  <a:lnTo>
                    <a:pt x="235" y="1"/>
                  </a:lnTo>
                  <a:lnTo>
                    <a:pt x="235" y="1"/>
                  </a:lnTo>
                  <a:cubicBezTo>
                    <a:pt x="235" y="1"/>
                    <a:pt x="416" y="1726"/>
                    <a:pt x="1" y="2823"/>
                  </a:cubicBezTo>
                  <a:cubicBezTo>
                    <a:pt x="1353" y="2620"/>
                    <a:pt x="2695" y="2418"/>
                    <a:pt x="4047" y="2205"/>
                  </a:cubicBezTo>
                  <a:cubicBezTo>
                    <a:pt x="3930" y="1470"/>
                    <a:pt x="3909" y="735"/>
                    <a:pt x="3983" y="1"/>
                  </a:cubicBezTo>
                  <a:lnTo>
                    <a:pt x="3983" y="1"/>
                  </a:lnTo>
                  <a:lnTo>
                    <a:pt x="2290" y="107"/>
                  </a:lnTo>
                  <a:lnTo>
                    <a:pt x="2290" y="1"/>
                  </a:lnTo>
                  <a:lnTo>
                    <a:pt x="2109" y="54"/>
                  </a:lnTo>
                  <a:lnTo>
                    <a:pt x="19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41"/>
            <p:cNvSpPr/>
            <p:nvPr/>
          </p:nvSpPr>
          <p:spPr>
            <a:xfrm>
              <a:off x="722700" y="5690263"/>
              <a:ext cx="518100" cy="186375"/>
            </a:xfrm>
            <a:custGeom>
              <a:avLst/>
              <a:gdLst/>
              <a:ahLst/>
              <a:cxnLst/>
              <a:rect l="l" t="t" r="r" b="b"/>
              <a:pathLst>
                <a:path w="20724" h="7455" extrusionOk="0">
                  <a:moveTo>
                    <a:pt x="14132" y="0"/>
                  </a:moveTo>
                  <a:cubicBezTo>
                    <a:pt x="13120" y="586"/>
                    <a:pt x="11789" y="948"/>
                    <a:pt x="10320" y="948"/>
                  </a:cubicBezTo>
                  <a:cubicBezTo>
                    <a:pt x="8861" y="948"/>
                    <a:pt x="7540" y="596"/>
                    <a:pt x="6539" y="11"/>
                  </a:cubicBezTo>
                  <a:cubicBezTo>
                    <a:pt x="4314" y="618"/>
                    <a:pt x="1" y="1864"/>
                    <a:pt x="587" y="7454"/>
                  </a:cubicBezTo>
                  <a:lnTo>
                    <a:pt x="20138" y="7454"/>
                  </a:lnTo>
                  <a:cubicBezTo>
                    <a:pt x="20723" y="1821"/>
                    <a:pt x="16347" y="596"/>
                    <a:pt x="141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41"/>
            <p:cNvSpPr/>
            <p:nvPr/>
          </p:nvSpPr>
          <p:spPr>
            <a:xfrm>
              <a:off x="743200" y="5749363"/>
              <a:ext cx="489075" cy="127525"/>
            </a:xfrm>
            <a:custGeom>
              <a:avLst/>
              <a:gdLst/>
              <a:ahLst/>
              <a:cxnLst/>
              <a:rect l="l" t="t" r="r" b="b"/>
              <a:pathLst>
                <a:path w="19563" h="5101" extrusionOk="0">
                  <a:moveTo>
                    <a:pt x="17912" y="0"/>
                  </a:moveTo>
                  <a:cubicBezTo>
                    <a:pt x="17007" y="426"/>
                    <a:pt x="16017" y="575"/>
                    <a:pt x="15037" y="884"/>
                  </a:cubicBezTo>
                  <a:cubicBezTo>
                    <a:pt x="13642" y="1310"/>
                    <a:pt x="12247" y="1736"/>
                    <a:pt x="10852" y="2130"/>
                  </a:cubicBezTo>
                  <a:cubicBezTo>
                    <a:pt x="8041" y="2928"/>
                    <a:pt x="5219" y="3695"/>
                    <a:pt x="2407" y="4451"/>
                  </a:cubicBezTo>
                  <a:lnTo>
                    <a:pt x="1" y="5101"/>
                  </a:lnTo>
                  <a:lnTo>
                    <a:pt x="19318" y="5101"/>
                  </a:lnTo>
                  <a:cubicBezTo>
                    <a:pt x="19563" y="2694"/>
                    <a:pt x="18913" y="1086"/>
                    <a:pt x="179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41"/>
            <p:cNvSpPr/>
            <p:nvPr/>
          </p:nvSpPr>
          <p:spPr>
            <a:xfrm>
              <a:off x="724300" y="5696363"/>
              <a:ext cx="212200" cy="180525"/>
            </a:xfrm>
            <a:custGeom>
              <a:avLst/>
              <a:gdLst/>
              <a:ahLst/>
              <a:cxnLst/>
              <a:rect l="l" t="t" r="r" b="b"/>
              <a:pathLst>
                <a:path w="8488" h="7221" extrusionOk="0">
                  <a:moveTo>
                    <a:pt x="5687" y="1"/>
                  </a:moveTo>
                  <a:cubicBezTo>
                    <a:pt x="3366" y="693"/>
                    <a:pt x="1" y="2227"/>
                    <a:pt x="523" y="7221"/>
                  </a:cubicBezTo>
                  <a:lnTo>
                    <a:pt x="8488" y="7221"/>
                  </a:lnTo>
                  <a:lnTo>
                    <a:pt x="5687" y="1"/>
                  </a:lnTo>
                  <a:close/>
                </a:path>
              </a:pathLst>
            </a:custGeom>
            <a:solidFill>
              <a:srgbClr val="FCE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41"/>
            <p:cNvSpPr/>
            <p:nvPr/>
          </p:nvSpPr>
          <p:spPr>
            <a:xfrm>
              <a:off x="1063750" y="5695838"/>
              <a:ext cx="175450" cy="181050"/>
            </a:xfrm>
            <a:custGeom>
              <a:avLst/>
              <a:gdLst/>
              <a:ahLst/>
              <a:cxnLst/>
              <a:rect l="l" t="t" r="r" b="b"/>
              <a:pathLst>
                <a:path w="7018" h="7242" extrusionOk="0">
                  <a:moveTo>
                    <a:pt x="1267" y="1"/>
                  </a:moveTo>
                  <a:lnTo>
                    <a:pt x="0" y="7242"/>
                  </a:lnTo>
                  <a:lnTo>
                    <a:pt x="6496" y="7242"/>
                  </a:lnTo>
                  <a:cubicBezTo>
                    <a:pt x="7018" y="2205"/>
                    <a:pt x="3589" y="693"/>
                    <a:pt x="1267" y="1"/>
                  </a:cubicBezTo>
                  <a:close/>
                </a:path>
              </a:pathLst>
            </a:custGeom>
            <a:solidFill>
              <a:srgbClr val="FCE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41"/>
            <p:cNvSpPr/>
            <p:nvPr/>
          </p:nvSpPr>
          <p:spPr>
            <a:xfrm>
              <a:off x="818825" y="5696363"/>
              <a:ext cx="117675" cy="180525"/>
            </a:xfrm>
            <a:custGeom>
              <a:avLst/>
              <a:gdLst/>
              <a:ahLst/>
              <a:cxnLst/>
              <a:rect l="l" t="t" r="r" b="b"/>
              <a:pathLst>
                <a:path w="4707" h="7221" extrusionOk="0">
                  <a:moveTo>
                    <a:pt x="1917" y="1"/>
                  </a:moveTo>
                  <a:cubicBezTo>
                    <a:pt x="1257" y="182"/>
                    <a:pt x="607" y="438"/>
                    <a:pt x="0" y="746"/>
                  </a:cubicBezTo>
                  <a:lnTo>
                    <a:pt x="4004" y="7221"/>
                  </a:lnTo>
                  <a:lnTo>
                    <a:pt x="4707" y="7221"/>
                  </a:lnTo>
                  <a:lnTo>
                    <a:pt x="1917" y="1"/>
                  </a:lnTo>
                  <a:close/>
                </a:path>
              </a:pathLst>
            </a:custGeom>
            <a:solidFill>
              <a:srgbClr val="FCE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41"/>
            <p:cNvSpPr/>
            <p:nvPr/>
          </p:nvSpPr>
          <p:spPr>
            <a:xfrm>
              <a:off x="1063750" y="5695838"/>
              <a:ext cx="98250" cy="181050"/>
            </a:xfrm>
            <a:custGeom>
              <a:avLst/>
              <a:gdLst/>
              <a:ahLst/>
              <a:cxnLst/>
              <a:rect l="l" t="t" r="r" b="b"/>
              <a:pathLst>
                <a:path w="3930" h="7242" extrusionOk="0">
                  <a:moveTo>
                    <a:pt x="1267" y="1"/>
                  </a:moveTo>
                  <a:lnTo>
                    <a:pt x="0" y="7242"/>
                  </a:lnTo>
                  <a:lnTo>
                    <a:pt x="586" y="7242"/>
                  </a:lnTo>
                  <a:lnTo>
                    <a:pt x="3929" y="1172"/>
                  </a:lnTo>
                  <a:cubicBezTo>
                    <a:pt x="3109" y="650"/>
                    <a:pt x="2204" y="256"/>
                    <a:pt x="1267" y="1"/>
                  </a:cubicBezTo>
                  <a:close/>
                </a:path>
              </a:pathLst>
            </a:custGeom>
            <a:solidFill>
              <a:srgbClr val="FCE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41"/>
            <p:cNvSpPr/>
            <p:nvPr/>
          </p:nvSpPr>
          <p:spPr>
            <a:xfrm>
              <a:off x="846775" y="5462763"/>
              <a:ext cx="60725" cy="69375"/>
            </a:xfrm>
            <a:custGeom>
              <a:avLst/>
              <a:gdLst/>
              <a:ahLst/>
              <a:cxnLst/>
              <a:rect l="l" t="t" r="r" b="b"/>
              <a:pathLst>
                <a:path w="2429" h="2775" extrusionOk="0">
                  <a:moveTo>
                    <a:pt x="1161" y="1"/>
                  </a:moveTo>
                  <a:cubicBezTo>
                    <a:pt x="1022" y="1"/>
                    <a:pt x="919" y="31"/>
                    <a:pt x="895" y="38"/>
                  </a:cubicBezTo>
                  <a:cubicBezTo>
                    <a:pt x="820" y="70"/>
                    <a:pt x="0" y="176"/>
                    <a:pt x="139" y="1252"/>
                  </a:cubicBezTo>
                  <a:cubicBezTo>
                    <a:pt x="270" y="2191"/>
                    <a:pt x="775" y="2774"/>
                    <a:pt x="1294" y="2774"/>
                  </a:cubicBezTo>
                  <a:cubicBezTo>
                    <a:pt x="1363" y="2774"/>
                    <a:pt x="1433" y="2764"/>
                    <a:pt x="1502" y="2743"/>
                  </a:cubicBezTo>
                  <a:cubicBezTo>
                    <a:pt x="2109" y="2658"/>
                    <a:pt x="2428" y="1859"/>
                    <a:pt x="2087" y="815"/>
                  </a:cubicBezTo>
                  <a:cubicBezTo>
                    <a:pt x="1867" y="125"/>
                    <a:pt x="1441" y="1"/>
                    <a:pt x="1161" y="1"/>
                  </a:cubicBezTo>
                  <a:close/>
                </a:path>
              </a:pathLst>
            </a:custGeom>
            <a:solidFill>
              <a:srgbClr val="D89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41"/>
            <p:cNvSpPr/>
            <p:nvPr/>
          </p:nvSpPr>
          <p:spPr>
            <a:xfrm>
              <a:off x="1056825" y="5462763"/>
              <a:ext cx="60450" cy="69300"/>
            </a:xfrm>
            <a:custGeom>
              <a:avLst/>
              <a:gdLst/>
              <a:ahLst/>
              <a:cxnLst/>
              <a:rect l="l" t="t" r="r" b="b"/>
              <a:pathLst>
                <a:path w="2418" h="2772" extrusionOk="0">
                  <a:moveTo>
                    <a:pt x="1260" y="1"/>
                  </a:moveTo>
                  <a:cubicBezTo>
                    <a:pt x="977" y="1"/>
                    <a:pt x="551" y="125"/>
                    <a:pt x="330" y="815"/>
                  </a:cubicBezTo>
                  <a:cubicBezTo>
                    <a:pt x="0" y="1859"/>
                    <a:pt x="309" y="2658"/>
                    <a:pt x="927" y="2743"/>
                  </a:cubicBezTo>
                  <a:cubicBezTo>
                    <a:pt x="993" y="2762"/>
                    <a:pt x="1060" y="2772"/>
                    <a:pt x="1127" y="2772"/>
                  </a:cubicBezTo>
                  <a:cubicBezTo>
                    <a:pt x="1649" y="2772"/>
                    <a:pt x="2156" y="2196"/>
                    <a:pt x="2279" y="1252"/>
                  </a:cubicBezTo>
                  <a:cubicBezTo>
                    <a:pt x="2417" y="176"/>
                    <a:pt x="1608" y="70"/>
                    <a:pt x="1534" y="38"/>
                  </a:cubicBezTo>
                  <a:cubicBezTo>
                    <a:pt x="1505" y="31"/>
                    <a:pt x="1400" y="1"/>
                    <a:pt x="12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41"/>
            <p:cNvSpPr/>
            <p:nvPr/>
          </p:nvSpPr>
          <p:spPr>
            <a:xfrm>
              <a:off x="868875" y="5337738"/>
              <a:ext cx="228975" cy="290400"/>
            </a:xfrm>
            <a:custGeom>
              <a:avLst/>
              <a:gdLst/>
              <a:ahLst/>
              <a:cxnLst/>
              <a:rect l="l" t="t" r="r" b="b"/>
              <a:pathLst>
                <a:path w="9159" h="11616" extrusionOk="0">
                  <a:moveTo>
                    <a:pt x="4287" y="0"/>
                  </a:moveTo>
                  <a:cubicBezTo>
                    <a:pt x="3368" y="0"/>
                    <a:pt x="754" y="342"/>
                    <a:pt x="405" y="4251"/>
                  </a:cubicBezTo>
                  <a:cubicBezTo>
                    <a:pt x="0" y="8681"/>
                    <a:pt x="1910" y="11615"/>
                    <a:pt x="4383" y="11615"/>
                  </a:cubicBezTo>
                  <a:cubicBezTo>
                    <a:pt x="4448" y="11615"/>
                    <a:pt x="4513" y="11613"/>
                    <a:pt x="4579" y="11609"/>
                  </a:cubicBezTo>
                  <a:cubicBezTo>
                    <a:pt x="4645" y="11613"/>
                    <a:pt x="4711" y="11615"/>
                    <a:pt x="4776" y="11615"/>
                  </a:cubicBezTo>
                  <a:cubicBezTo>
                    <a:pt x="7248" y="11615"/>
                    <a:pt x="9158" y="8681"/>
                    <a:pt x="8753" y="4251"/>
                  </a:cubicBezTo>
                  <a:cubicBezTo>
                    <a:pt x="8395" y="342"/>
                    <a:pt x="5780" y="0"/>
                    <a:pt x="4868" y="0"/>
                  </a:cubicBezTo>
                  <a:cubicBezTo>
                    <a:pt x="4724" y="0"/>
                    <a:pt x="4623" y="9"/>
                    <a:pt x="4579" y="13"/>
                  </a:cubicBezTo>
                  <a:cubicBezTo>
                    <a:pt x="4534" y="9"/>
                    <a:pt x="4431" y="0"/>
                    <a:pt x="4287" y="0"/>
                  </a:cubicBezTo>
                  <a:close/>
                </a:path>
              </a:pathLst>
            </a:custGeom>
            <a:solidFill>
              <a:srgbClr val="C44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41"/>
            <p:cNvSpPr/>
            <p:nvPr/>
          </p:nvSpPr>
          <p:spPr>
            <a:xfrm>
              <a:off x="991850" y="5497238"/>
              <a:ext cx="15475" cy="46875"/>
            </a:xfrm>
            <a:custGeom>
              <a:avLst/>
              <a:gdLst/>
              <a:ahLst/>
              <a:cxnLst/>
              <a:rect l="l" t="t" r="r" b="b"/>
              <a:pathLst>
                <a:path w="619" h="1875" extrusionOk="0">
                  <a:moveTo>
                    <a:pt x="256" y="1"/>
                  </a:moveTo>
                  <a:lnTo>
                    <a:pt x="256" y="1"/>
                  </a:lnTo>
                  <a:cubicBezTo>
                    <a:pt x="235" y="224"/>
                    <a:pt x="246" y="459"/>
                    <a:pt x="278" y="682"/>
                  </a:cubicBezTo>
                  <a:cubicBezTo>
                    <a:pt x="299" y="799"/>
                    <a:pt x="320" y="906"/>
                    <a:pt x="352" y="1023"/>
                  </a:cubicBezTo>
                  <a:cubicBezTo>
                    <a:pt x="371" y="1117"/>
                    <a:pt x="398" y="1220"/>
                    <a:pt x="426" y="1316"/>
                  </a:cubicBezTo>
                  <a:lnTo>
                    <a:pt x="426" y="1316"/>
                  </a:lnTo>
                  <a:cubicBezTo>
                    <a:pt x="360" y="1391"/>
                    <a:pt x="288" y="1475"/>
                    <a:pt x="224" y="1566"/>
                  </a:cubicBezTo>
                  <a:cubicBezTo>
                    <a:pt x="150" y="1662"/>
                    <a:pt x="75" y="1768"/>
                    <a:pt x="1" y="1875"/>
                  </a:cubicBezTo>
                  <a:cubicBezTo>
                    <a:pt x="107" y="1800"/>
                    <a:pt x="203" y="1726"/>
                    <a:pt x="310" y="1641"/>
                  </a:cubicBezTo>
                  <a:cubicBezTo>
                    <a:pt x="406" y="1566"/>
                    <a:pt x="501" y="1481"/>
                    <a:pt x="587" y="1396"/>
                  </a:cubicBezTo>
                  <a:lnTo>
                    <a:pt x="618" y="1374"/>
                  </a:lnTo>
                  <a:lnTo>
                    <a:pt x="618" y="1321"/>
                  </a:lnTo>
                  <a:cubicBezTo>
                    <a:pt x="608" y="1204"/>
                    <a:pt x="587" y="1087"/>
                    <a:pt x="565" y="980"/>
                  </a:cubicBezTo>
                  <a:cubicBezTo>
                    <a:pt x="544" y="863"/>
                    <a:pt x="523" y="757"/>
                    <a:pt x="491" y="640"/>
                  </a:cubicBezTo>
                  <a:cubicBezTo>
                    <a:pt x="437" y="416"/>
                    <a:pt x="352" y="203"/>
                    <a:pt x="2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41"/>
            <p:cNvSpPr/>
            <p:nvPr/>
          </p:nvSpPr>
          <p:spPr>
            <a:xfrm>
              <a:off x="945800" y="5564338"/>
              <a:ext cx="81225" cy="14725"/>
            </a:xfrm>
            <a:custGeom>
              <a:avLst/>
              <a:gdLst/>
              <a:ahLst/>
              <a:cxnLst/>
              <a:rect l="l" t="t" r="r" b="b"/>
              <a:pathLst>
                <a:path w="3249" h="589" extrusionOk="0">
                  <a:moveTo>
                    <a:pt x="3248" y="0"/>
                  </a:moveTo>
                  <a:lnTo>
                    <a:pt x="1" y="43"/>
                  </a:lnTo>
                  <a:cubicBezTo>
                    <a:pt x="522" y="400"/>
                    <a:pt x="1129" y="589"/>
                    <a:pt x="1708" y="589"/>
                  </a:cubicBezTo>
                  <a:cubicBezTo>
                    <a:pt x="2287" y="589"/>
                    <a:pt x="2839" y="400"/>
                    <a:pt x="32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41"/>
            <p:cNvSpPr/>
            <p:nvPr/>
          </p:nvSpPr>
          <p:spPr>
            <a:xfrm>
              <a:off x="1010500" y="5439113"/>
              <a:ext cx="53800" cy="19825"/>
            </a:xfrm>
            <a:custGeom>
              <a:avLst/>
              <a:gdLst/>
              <a:ahLst/>
              <a:cxnLst/>
              <a:rect l="l" t="t" r="r" b="b"/>
              <a:pathLst>
                <a:path w="2152" h="793" extrusionOk="0">
                  <a:moveTo>
                    <a:pt x="1007" y="0"/>
                  </a:moveTo>
                  <a:cubicBezTo>
                    <a:pt x="917" y="0"/>
                    <a:pt x="831" y="10"/>
                    <a:pt x="746" y="26"/>
                  </a:cubicBezTo>
                  <a:cubicBezTo>
                    <a:pt x="682" y="47"/>
                    <a:pt x="629" y="68"/>
                    <a:pt x="575" y="90"/>
                  </a:cubicBezTo>
                  <a:cubicBezTo>
                    <a:pt x="522" y="121"/>
                    <a:pt x="469" y="143"/>
                    <a:pt x="416" y="185"/>
                  </a:cubicBezTo>
                  <a:cubicBezTo>
                    <a:pt x="320" y="249"/>
                    <a:pt x="235" y="324"/>
                    <a:pt x="171" y="409"/>
                  </a:cubicBezTo>
                  <a:cubicBezTo>
                    <a:pt x="96" y="505"/>
                    <a:pt x="43" y="601"/>
                    <a:pt x="0" y="697"/>
                  </a:cubicBezTo>
                  <a:cubicBezTo>
                    <a:pt x="107" y="654"/>
                    <a:pt x="192" y="590"/>
                    <a:pt x="277" y="547"/>
                  </a:cubicBezTo>
                  <a:cubicBezTo>
                    <a:pt x="362" y="505"/>
                    <a:pt x="458" y="462"/>
                    <a:pt x="543" y="430"/>
                  </a:cubicBezTo>
                  <a:cubicBezTo>
                    <a:pt x="686" y="377"/>
                    <a:pt x="836" y="353"/>
                    <a:pt x="981" y="353"/>
                  </a:cubicBezTo>
                  <a:cubicBezTo>
                    <a:pt x="1010" y="353"/>
                    <a:pt x="1037" y="354"/>
                    <a:pt x="1065" y="356"/>
                  </a:cubicBezTo>
                  <a:cubicBezTo>
                    <a:pt x="1257" y="377"/>
                    <a:pt x="1438" y="430"/>
                    <a:pt x="1598" y="505"/>
                  </a:cubicBezTo>
                  <a:cubicBezTo>
                    <a:pt x="1789" y="590"/>
                    <a:pt x="1981" y="686"/>
                    <a:pt x="2151" y="792"/>
                  </a:cubicBezTo>
                  <a:cubicBezTo>
                    <a:pt x="2066" y="579"/>
                    <a:pt x="1928" y="398"/>
                    <a:pt x="1747" y="271"/>
                  </a:cubicBezTo>
                  <a:cubicBezTo>
                    <a:pt x="1566" y="121"/>
                    <a:pt x="1342" y="26"/>
                    <a:pt x="1108" y="4"/>
                  </a:cubicBezTo>
                  <a:cubicBezTo>
                    <a:pt x="1074" y="1"/>
                    <a:pt x="1040" y="0"/>
                    <a:pt x="1007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41"/>
            <p:cNvSpPr/>
            <p:nvPr/>
          </p:nvSpPr>
          <p:spPr>
            <a:xfrm>
              <a:off x="903475" y="5439113"/>
              <a:ext cx="53800" cy="19825"/>
            </a:xfrm>
            <a:custGeom>
              <a:avLst/>
              <a:gdLst/>
              <a:ahLst/>
              <a:cxnLst/>
              <a:rect l="l" t="t" r="r" b="b"/>
              <a:pathLst>
                <a:path w="2152" h="793" extrusionOk="0">
                  <a:moveTo>
                    <a:pt x="1003" y="0"/>
                  </a:moveTo>
                  <a:cubicBezTo>
                    <a:pt x="917" y="0"/>
                    <a:pt x="829" y="10"/>
                    <a:pt x="735" y="26"/>
                  </a:cubicBezTo>
                  <a:cubicBezTo>
                    <a:pt x="682" y="47"/>
                    <a:pt x="629" y="68"/>
                    <a:pt x="565" y="90"/>
                  </a:cubicBezTo>
                  <a:cubicBezTo>
                    <a:pt x="512" y="121"/>
                    <a:pt x="469" y="143"/>
                    <a:pt x="416" y="185"/>
                  </a:cubicBezTo>
                  <a:cubicBezTo>
                    <a:pt x="320" y="249"/>
                    <a:pt x="235" y="324"/>
                    <a:pt x="160" y="409"/>
                  </a:cubicBezTo>
                  <a:cubicBezTo>
                    <a:pt x="96" y="505"/>
                    <a:pt x="43" y="601"/>
                    <a:pt x="0" y="697"/>
                  </a:cubicBezTo>
                  <a:cubicBezTo>
                    <a:pt x="96" y="654"/>
                    <a:pt x="181" y="590"/>
                    <a:pt x="277" y="547"/>
                  </a:cubicBezTo>
                  <a:cubicBezTo>
                    <a:pt x="363" y="505"/>
                    <a:pt x="448" y="462"/>
                    <a:pt x="544" y="430"/>
                  </a:cubicBezTo>
                  <a:cubicBezTo>
                    <a:pt x="686" y="377"/>
                    <a:pt x="836" y="353"/>
                    <a:pt x="982" y="353"/>
                  </a:cubicBezTo>
                  <a:cubicBezTo>
                    <a:pt x="1010" y="353"/>
                    <a:pt x="1038" y="354"/>
                    <a:pt x="1065" y="356"/>
                  </a:cubicBezTo>
                  <a:cubicBezTo>
                    <a:pt x="1257" y="377"/>
                    <a:pt x="1427" y="430"/>
                    <a:pt x="1598" y="505"/>
                  </a:cubicBezTo>
                  <a:cubicBezTo>
                    <a:pt x="1779" y="579"/>
                    <a:pt x="1960" y="675"/>
                    <a:pt x="2152" y="792"/>
                  </a:cubicBezTo>
                  <a:cubicBezTo>
                    <a:pt x="2066" y="579"/>
                    <a:pt x="1928" y="398"/>
                    <a:pt x="1747" y="271"/>
                  </a:cubicBezTo>
                  <a:cubicBezTo>
                    <a:pt x="1566" y="121"/>
                    <a:pt x="1342" y="26"/>
                    <a:pt x="1097" y="4"/>
                  </a:cubicBezTo>
                  <a:cubicBezTo>
                    <a:pt x="1066" y="1"/>
                    <a:pt x="1035" y="0"/>
                    <a:pt x="1003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41"/>
            <p:cNvSpPr/>
            <p:nvPr/>
          </p:nvSpPr>
          <p:spPr>
            <a:xfrm>
              <a:off x="918375" y="5477538"/>
              <a:ext cx="35700" cy="22400"/>
            </a:xfrm>
            <a:custGeom>
              <a:avLst/>
              <a:gdLst/>
              <a:ahLst/>
              <a:cxnLst/>
              <a:rect l="l" t="t" r="r" b="b"/>
              <a:pathLst>
                <a:path w="1428" h="896" extrusionOk="0">
                  <a:moveTo>
                    <a:pt x="704" y="1"/>
                  </a:moveTo>
                  <a:cubicBezTo>
                    <a:pt x="586" y="1"/>
                    <a:pt x="480" y="11"/>
                    <a:pt x="373" y="54"/>
                  </a:cubicBezTo>
                  <a:cubicBezTo>
                    <a:pt x="278" y="107"/>
                    <a:pt x="192" y="182"/>
                    <a:pt x="129" y="288"/>
                  </a:cubicBezTo>
                  <a:cubicBezTo>
                    <a:pt x="22" y="469"/>
                    <a:pt x="1" y="682"/>
                    <a:pt x="43" y="885"/>
                  </a:cubicBezTo>
                  <a:cubicBezTo>
                    <a:pt x="65" y="693"/>
                    <a:pt x="129" y="512"/>
                    <a:pt x="235" y="352"/>
                  </a:cubicBezTo>
                  <a:cubicBezTo>
                    <a:pt x="288" y="288"/>
                    <a:pt x="352" y="235"/>
                    <a:pt x="437" y="203"/>
                  </a:cubicBezTo>
                  <a:cubicBezTo>
                    <a:pt x="523" y="171"/>
                    <a:pt x="608" y="160"/>
                    <a:pt x="704" y="160"/>
                  </a:cubicBezTo>
                  <a:cubicBezTo>
                    <a:pt x="885" y="160"/>
                    <a:pt x="1055" y="235"/>
                    <a:pt x="1172" y="373"/>
                  </a:cubicBezTo>
                  <a:cubicBezTo>
                    <a:pt x="1289" y="523"/>
                    <a:pt x="1374" y="704"/>
                    <a:pt x="1417" y="895"/>
                  </a:cubicBezTo>
                  <a:cubicBezTo>
                    <a:pt x="1428" y="682"/>
                    <a:pt x="1374" y="469"/>
                    <a:pt x="1257" y="299"/>
                  </a:cubicBezTo>
                  <a:cubicBezTo>
                    <a:pt x="1130" y="107"/>
                    <a:pt x="927" y="1"/>
                    <a:pt x="704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41"/>
            <p:cNvSpPr/>
            <p:nvPr/>
          </p:nvSpPr>
          <p:spPr>
            <a:xfrm>
              <a:off x="1014750" y="5475938"/>
              <a:ext cx="35700" cy="22400"/>
            </a:xfrm>
            <a:custGeom>
              <a:avLst/>
              <a:gdLst/>
              <a:ahLst/>
              <a:cxnLst/>
              <a:rect l="l" t="t" r="r" b="b"/>
              <a:pathLst>
                <a:path w="1428" h="896" extrusionOk="0">
                  <a:moveTo>
                    <a:pt x="703" y="1"/>
                  </a:moveTo>
                  <a:cubicBezTo>
                    <a:pt x="586" y="1"/>
                    <a:pt x="480" y="22"/>
                    <a:pt x="373" y="65"/>
                  </a:cubicBezTo>
                  <a:cubicBezTo>
                    <a:pt x="278" y="107"/>
                    <a:pt x="192" y="193"/>
                    <a:pt x="128" y="288"/>
                  </a:cubicBezTo>
                  <a:cubicBezTo>
                    <a:pt x="33" y="469"/>
                    <a:pt x="1" y="682"/>
                    <a:pt x="43" y="885"/>
                  </a:cubicBezTo>
                  <a:cubicBezTo>
                    <a:pt x="65" y="693"/>
                    <a:pt x="128" y="512"/>
                    <a:pt x="235" y="352"/>
                  </a:cubicBezTo>
                  <a:cubicBezTo>
                    <a:pt x="288" y="288"/>
                    <a:pt x="352" y="235"/>
                    <a:pt x="437" y="203"/>
                  </a:cubicBezTo>
                  <a:cubicBezTo>
                    <a:pt x="522" y="171"/>
                    <a:pt x="608" y="161"/>
                    <a:pt x="693" y="161"/>
                  </a:cubicBezTo>
                  <a:cubicBezTo>
                    <a:pt x="874" y="161"/>
                    <a:pt x="1044" y="235"/>
                    <a:pt x="1161" y="374"/>
                  </a:cubicBezTo>
                  <a:cubicBezTo>
                    <a:pt x="1279" y="533"/>
                    <a:pt x="1364" y="704"/>
                    <a:pt x="1417" y="895"/>
                  </a:cubicBezTo>
                  <a:cubicBezTo>
                    <a:pt x="1428" y="682"/>
                    <a:pt x="1374" y="469"/>
                    <a:pt x="1257" y="299"/>
                  </a:cubicBezTo>
                  <a:cubicBezTo>
                    <a:pt x="1129" y="118"/>
                    <a:pt x="927" y="1"/>
                    <a:pt x="703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41"/>
            <p:cNvSpPr/>
            <p:nvPr/>
          </p:nvSpPr>
          <p:spPr>
            <a:xfrm>
              <a:off x="810300" y="5351363"/>
              <a:ext cx="59400" cy="134725"/>
            </a:xfrm>
            <a:custGeom>
              <a:avLst/>
              <a:gdLst/>
              <a:ahLst/>
              <a:cxnLst/>
              <a:rect l="l" t="t" r="r" b="b"/>
              <a:pathLst>
                <a:path w="2376" h="5389" extrusionOk="0">
                  <a:moveTo>
                    <a:pt x="2375" y="0"/>
                  </a:moveTo>
                  <a:cubicBezTo>
                    <a:pt x="2194" y="85"/>
                    <a:pt x="2034" y="203"/>
                    <a:pt x="1875" y="330"/>
                  </a:cubicBezTo>
                  <a:lnTo>
                    <a:pt x="1821" y="384"/>
                  </a:lnTo>
                  <a:lnTo>
                    <a:pt x="1811" y="394"/>
                  </a:lnTo>
                  <a:lnTo>
                    <a:pt x="1789" y="416"/>
                  </a:lnTo>
                  <a:lnTo>
                    <a:pt x="1779" y="426"/>
                  </a:lnTo>
                  <a:lnTo>
                    <a:pt x="1757" y="448"/>
                  </a:lnTo>
                  <a:lnTo>
                    <a:pt x="1704" y="511"/>
                  </a:lnTo>
                  <a:lnTo>
                    <a:pt x="1651" y="586"/>
                  </a:lnTo>
                  <a:cubicBezTo>
                    <a:pt x="1619" y="639"/>
                    <a:pt x="1598" y="692"/>
                    <a:pt x="1576" y="746"/>
                  </a:cubicBezTo>
                  <a:cubicBezTo>
                    <a:pt x="1544" y="788"/>
                    <a:pt x="1523" y="842"/>
                    <a:pt x="1502" y="895"/>
                  </a:cubicBezTo>
                  <a:cubicBezTo>
                    <a:pt x="1438" y="1097"/>
                    <a:pt x="1385" y="1299"/>
                    <a:pt x="1353" y="1512"/>
                  </a:cubicBezTo>
                  <a:cubicBezTo>
                    <a:pt x="1321" y="1715"/>
                    <a:pt x="1300" y="1917"/>
                    <a:pt x="1300" y="2109"/>
                  </a:cubicBezTo>
                  <a:lnTo>
                    <a:pt x="1300" y="2258"/>
                  </a:lnTo>
                  <a:lnTo>
                    <a:pt x="1300" y="2300"/>
                  </a:lnTo>
                  <a:cubicBezTo>
                    <a:pt x="1300" y="2311"/>
                    <a:pt x="1300" y="2332"/>
                    <a:pt x="1300" y="2343"/>
                  </a:cubicBezTo>
                  <a:lnTo>
                    <a:pt x="1310" y="2418"/>
                  </a:lnTo>
                  <a:cubicBezTo>
                    <a:pt x="1321" y="2503"/>
                    <a:pt x="1331" y="2599"/>
                    <a:pt x="1342" y="2694"/>
                  </a:cubicBezTo>
                  <a:cubicBezTo>
                    <a:pt x="1363" y="3035"/>
                    <a:pt x="1342" y="3387"/>
                    <a:pt x="1204" y="3653"/>
                  </a:cubicBezTo>
                  <a:cubicBezTo>
                    <a:pt x="1065" y="3908"/>
                    <a:pt x="884" y="4121"/>
                    <a:pt x="661" y="4313"/>
                  </a:cubicBezTo>
                  <a:cubicBezTo>
                    <a:pt x="490" y="4462"/>
                    <a:pt x="352" y="4643"/>
                    <a:pt x="235" y="4845"/>
                  </a:cubicBezTo>
                  <a:cubicBezTo>
                    <a:pt x="181" y="4909"/>
                    <a:pt x="149" y="4984"/>
                    <a:pt x="118" y="5069"/>
                  </a:cubicBezTo>
                  <a:cubicBezTo>
                    <a:pt x="86" y="5122"/>
                    <a:pt x="64" y="5186"/>
                    <a:pt x="54" y="5239"/>
                  </a:cubicBezTo>
                  <a:lnTo>
                    <a:pt x="0" y="5389"/>
                  </a:lnTo>
                  <a:lnTo>
                    <a:pt x="64" y="5250"/>
                  </a:lnTo>
                  <a:cubicBezTo>
                    <a:pt x="118" y="5112"/>
                    <a:pt x="192" y="4984"/>
                    <a:pt x="277" y="4867"/>
                  </a:cubicBezTo>
                  <a:cubicBezTo>
                    <a:pt x="405" y="4686"/>
                    <a:pt x="565" y="4526"/>
                    <a:pt x="735" y="4377"/>
                  </a:cubicBezTo>
                  <a:cubicBezTo>
                    <a:pt x="980" y="4207"/>
                    <a:pt x="1182" y="3983"/>
                    <a:pt x="1353" y="3727"/>
                  </a:cubicBezTo>
                  <a:cubicBezTo>
                    <a:pt x="1385" y="3653"/>
                    <a:pt x="1427" y="3568"/>
                    <a:pt x="1459" y="3493"/>
                  </a:cubicBezTo>
                  <a:cubicBezTo>
                    <a:pt x="1470" y="3408"/>
                    <a:pt x="1502" y="3323"/>
                    <a:pt x="1512" y="3227"/>
                  </a:cubicBezTo>
                  <a:cubicBezTo>
                    <a:pt x="1534" y="3131"/>
                    <a:pt x="1544" y="3046"/>
                    <a:pt x="1544" y="2950"/>
                  </a:cubicBezTo>
                  <a:cubicBezTo>
                    <a:pt x="1544" y="2854"/>
                    <a:pt x="1544" y="2758"/>
                    <a:pt x="1544" y="2662"/>
                  </a:cubicBezTo>
                  <a:cubicBezTo>
                    <a:pt x="1544" y="2567"/>
                    <a:pt x="1534" y="2481"/>
                    <a:pt x="1523" y="2386"/>
                  </a:cubicBezTo>
                  <a:lnTo>
                    <a:pt x="1523" y="2322"/>
                  </a:lnTo>
                  <a:cubicBezTo>
                    <a:pt x="1523" y="2311"/>
                    <a:pt x="1523" y="2300"/>
                    <a:pt x="1523" y="2290"/>
                  </a:cubicBezTo>
                  <a:lnTo>
                    <a:pt x="1523" y="2258"/>
                  </a:lnTo>
                  <a:lnTo>
                    <a:pt x="1523" y="2119"/>
                  </a:lnTo>
                  <a:cubicBezTo>
                    <a:pt x="1534" y="1928"/>
                    <a:pt x="1555" y="1736"/>
                    <a:pt x="1587" y="1555"/>
                  </a:cubicBezTo>
                  <a:cubicBezTo>
                    <a:pt x="1619" y="1353"/>
                    <a:pt x="1672" y="1172"/>
                    <a:pt x="1747" y="991"/>
                  </a:cubicBezTo>
                  <a:cubicBezTo>
                    <a:pt x="1768" y="937"/>
                    <a:pt x="1779" y="895"/>
                    <a:pt x="1800" y="852"/>
                  </a:cubicBezTo>
                  <a:cubicBezTo>
                    <a:pt x="1821" y="810"/>
                    <a:pt x="1843" y="767"/>
                    <a:pt x="1875" y="735"/>
                  </a:cubicBezTo>
                  <a:lnTo>
                    <a:pt x="1907" y="682"/>
                  </a:lnTo>
                  <a:lnTo>
                    <a:pt x="1960" y="618"/>
                  </a:lnTo>
                  <a:lnTo>
                    <a:pt x="1981" y="586"/>
                  </a:lnTo>
                  <a:lnTo>
                    <a:pt x="1992" y="575"/>
                  </a:lnTo>
                  <a:lnTo>
                    <a:pt x="2056" y="522"/>
                  </a:lnTo>
                  <a:cubicBezTo>
                    <a:pt x="2151" y="426"/>
                    <a:pt x="2258" y="352"/>
                    <a:pt x="2375" y="288"/>
                  </a:cubicBezTo>
                  <a:lnTo>
                    <a:pt x="2375" y="0"/>
                  </a:ln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41"/>
            <p:cNvSpPr/>
            <p:nvPr/>
          </p:nvSpPr>
          <p:spPr>
            <a:xfrm>
              <a:off x="1025125" y="5346838"/>
              <a:ext cx="78825" cy="171725"/>
            </a:xfrm>
            <a:custGeom>
              <a:avLst/>
              <a:gdLst/>
              <a:ahLst/>
              <a:cxnLst/>
              <a:rect l="l" t="t" r="r" b="b"/>
              <a:pathLst>
                <a:path w="3153" h="6869" extrusionOk="0">
                  <a:moveTo>
                    <a:pt x="661" y="0"/>
                  </a:moveTo>
                  <a:lnTo>
                    <a:pt x="661" y="0"/>
                  </a:lnTo>
                  <a:cubicBezTo>
                    <a:pt x="1" y="2705"/>
                    <a:pt x="2088" y="3812"/>
                    <a:pt x="2088" y="3812"/>
                  </a:cubicBezTo>
                  <a:lnTo>
                    <a:pt x="2397" y="6869"/>
                  </a:lnTo>
                  <a:cubicBezTo>
                    <a:pt x="2621" y="6560"/>
                    <a:pt x="2621" y="5633"/>
                    <a:pt x="2621" y="5633"/>
                  </a:cubicBezTo>
                  <a:cubicBezTo>
                    <a:pt x="2621" y="4121"/>
                    <a:pt x="3153" y="3770"/>
                    <a:pt x="2663" y="1906"/>
                  </a:cubicBezTo>
                  <a:cubicBezTo>
                    <a:pt x="2173" y="43"/>
                    <a:pt x="661" y="0"/>
                    <a:pt x="661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41"/>
            <p:cNvSpPr/>
            <p:nvPr/>
          </p:nvSpPr>
          <p:spPr>
            <a:xfrm>
              <a:off x="808700" y="5283463"/>
              <a:ext cx="243875" cy="328275"/>
            </a:xfrm>
            <a:custGeom>
              <a:avLst/>
              <a:gdLst/>
              <a:ahLst/>
              <a:cxnLst/>
              <a:rect l="l" t="t" r="r" b="b"/>
              <a:pathLst>
                <a:path w="9755" h="13131" extrusionOk="0">
                  <a:moveTo>
                    <a:pt x="4100" y="8136"/>
                  </a:moveTo>
                  <a:lnTo>
                    <a:pt x="4079" y="8179"/>
                  </a:lnTo>
                  <a:lnTo>
                    <a:pt x="4036" y="8296"/>
                  </a:lnTo>
                  <a:cubicBezTo>
                    <a:pt x="3962" y="8435"/>
                    <a:pt x="3877" y="8573"/>
                    <a:pt x="3770" y="8680"/>
                  </a:cubicBezTo>
                  <a:cubicBezTo>
                    <a:pt x="3653" y="8807"/>
                    <a:pt x="3525" y="8914"/>
                    <a:pt x="3397" y="9084"/>
                  </a:cubicBezTo>
                  <a:cubicBezTo>
                    <a:pt x="3365" y="9127"/>
                    <a:pt x="3334" y="9169"/>
                    <a:pt x="3312" y="9212"/>
                  </a:cubicBezTo>
                  <a:cubicBezTo>
                    <a:pt x="3280" y="9265"/>
                    <a:pt x="3259" y="9318"/>
                    <a:pt x="3248" y="9361"/>
                  </a:cubicBezTo>
                  <a:lnTo>
                    <a:pt x="3227" y="9446"/>
                  </a:lnTo>
                  <a:lnTo>
                    <a:pt x="3216" y="9521"/>
                  </a:lnTo>
                  <a:cubicBezTo>
                    <a:pt x="3216" y="9574"/>
                    <a:pt x="3216" y="9627"/>
                    <a:pt x="3216" y="9681"/>
                  </a:cubicBezTo>
                  <a:lnTo>
                    <a:pt x="3216" y="9744"/>
                  </a:lnTo>
                  <a:cubicBezTo>
                    <a:pt x="2971" y="8711"/>
                    <a:pt x="3653" y="8775"/>
                    <a:pt x="4100" y="8136"/>
                  </a:cubicBezTo>
                  <a:close/>
                  <a:moveTo>
                    <a:pt x="6198" y="1"/>
                  </a:moveTo>
                  <a:cubicBezTo>
                    <a:pt x="6062" y="1"/>
                    <a:pt x="5927" y="12"/>
                    <a:pt x="5793" y="33"/>
                  </a:cubicBezTo>
                  <a:cubicBezTo>
                    <a:pt x="5591" y="65"/>
                    <a:pt x="5399" y="139"/>
                    <a:pt x="5229" y="246"/>
                  </a:cubicBezTo>
                  <a:cubicBezTo>
                    <a:pt x="5048" y="352"/>
                    <a:pt x="4888" y="491"/>
                    <a:pt x="4760" y="650"/>
                  </a:cubicBezTo>
                  <a:cubicBezTo>
                    <a:pt x="4484" y="959"/>
                    <a:pt x="4271" y="1332"/>
                    <a:pt x="4026" y="1651"/>
                  </a:cubicBezTo>
                  <a:cubicBezTo>
                    <a:pt x="3791" y="1982"/>
                    <a:pt x="3472" y="2248"/>
                    <a:pt x="3110" y="2429"/>
                  </a:cubicBezTo>
                  <a:cubicBezTo>
                    <a:pt x="3014" y="2471"/>
                    <a:pt x="2918" y="2514"/>
                    <a:pt x="2822" y="2546"/>
                  </a:cubicBezTo>
                  <a:cubicBezTo>
                    <a:pt x="2716" y="2589"/>
                    <a:pt x="2620" y="2620"/>
                    <a:pt x="2514" y="2684"/>
                  </a:cubicBezTo>
                  <a:cubicBezTo>
                    <a:pt x="2311" y="2780"/>
                    <a:pt x="2120" y="2908"/>
                    <a:pt x="1949" y="3057"/>
                  </a:cubicBezTo>
                  <a:lnTo>
                    <a:pt x="1896" y="3110"/>
                  </a:lnTo>
                  <a:lnTo>
                    <a:pt x="1875" y="3121"/>
                  </a:lnTo>
                  <a:lnTo>
                    <a:pt x="1864" y="3132"/>
                  </a:lnTo>
                  <a:lnTo>
                    <a:pt x="1853" y="3142"/>
                  </a:lnTo>
                  <a:lnTo>
                    <a:pt x="1832" y="3174"/>
                  </a:lnTo>
                  <a:lnTo>
                    <a:pt x="1779" y="3227"/>
                  </a:lnTo>
                  <a:lnTo>
                    <a:pt x="1726" y="3302"/>
                  </a:lnTo>
                  <a:cubicBezTo>
                    <a:pt x="1694" y="3355"/>
                    <a:pt x="1672" y="3408"/>
                    <a:pt x="1651" y="3462"/>
                  </a:cubicBezTo>
                  <a:cubicBezTo>
                    <a:pt x="1619" y="3515"/>
                    <a:pt x="1598" y="3558"/>
                    <a:pt x="1576" y="3611"/>
                  </a:cubicBezTo>
                  <a:cubicBezTo>
                    <a:pt x="1513" y="3813"/>
                    <a:pt x="1459" y="4015"/>
                    <a:pt x="1427" y="4228"/>
                  </a:cubicBezTo>
                  <a:cubicBezTo>
                    <a:pt x="1395" y="4431"/>
                    <a:pt x="1374" y="4633"/>
                    <a:pt x="1374" y="4835"/>
                  </a:cubicBezTo>
                  <a:lnTo>
                    <a:pt x="1374" y="4974"/>
                  </a:lnTo>
                  <a:lnTo>
                    <a:pt x="1374" y="5016"/>
                  </a:lnTo>
                  <a:cubicBezTo>
                    <a:pt x="1374" y="5027"/>
                    <a:pt x="1374" y="5048"/>
                    <a:pt x="1374" y="5059"/>
                  </a:cubicBezTo>
                  <a:lnTo>
                    <a:pt x="1385" y="5134"/>
                  </a:lnTo>
                  <a:cubicBezTo>
                    <a:pt x="1395" y="5229"/>
                    <a:pt x="1406" y="5315"/>
                    <a:pt x="1417" y="5410"/>
                  </a:cubicBezTo>
                  <a:cubicBezTo>
                    <a:pt x="1438" y="5762"/>
                    <a:pt x="1417" y="6103"/>
                    <a:pt x="1278" y="6379"/>
                  </a:cubicBezTo>
                  <a:cubicBezTo>
                    <a:pt x="1140" y="6624"/>
                    <a:pt x="959" y="6837"/>
                    <a:pt x="735" y="7029"/>
                  </a:cubicBezTo>
                  <a:cubicBezTo>
                    <a:pt x="565" y="7178"/>
                    <a:pt x="426" y="7359"/>
                    <a:pt x="309" y="7561"/>
                  </a:cubicBezTo>
                  <a:cubicBezTo>
                    <a:pt x="256" y="7625"/>
                    <a:pt x="224" y="7711"/>
                    <a:pt x="192" y="7785"/>
                  </a:cubicBezTo>
                  <a:cubicBezTo>
                    <a:pt x="160" y="7838"/>
                    <a:pt x="139" y="7902"/>
                    <a:pt x="128" y="7955"/>
                  </a:cubicBezTo>
                  <a:lnTo>
                    <a:pt x="75" y="8105"/>
                  </a:lnTo>
                  <a:lnTo>
                    <a:pt x="139" y="7966"/>
                  </a:lnTo>
                  <a:cubicBezTo>
                    <a:pt x="192" y="7828"/>
                    <a:pt x="267" y="7700"/>
                    <a:pt x="352" y="7583"/>
                  </a:cubicBezTo>
                  <a:cubicBezTo>
                    <a:pt x="480" y="7402"/>
                    <a:pt x="629" y="7242"/>
                    <a:pt x="799" y="7104"/>
                  </a:cubicBezTo>
                  <a:cubicBezTo>
                    <a:pt x="1044" y="6923"/>
                    <a:pt x="1257" y="6699"/>
                    <a:pt x="1417" y="6443"/>
                  </a:cubicBezTo>
                  <a:cubicBezTo>
                    <a:pt x="1459" y="6369"/>
                    <a:pt x="1491" y="6294"/>
                    <a:pt x="1523" y="6209"/>
                  </a:cubicBezTo>
                  <a:cubicBezTo>
                    <a:pt x="1545" y="6124"/>
                    <a:pt x="1566" y="6039"/>
                    <a:pt x="1587" y="5943"/>
                  </a:cubicBezTo>
                  <a:cubicBezTo>
                    <a:pt x="1598" y="5847"/>
                    <a:pt x="1608" y="5762"/>
                    <a:pt x="1608" y="5666"/>
                  </a:cubicBezTo>
                  <a:cubicBezTo>
                    <a:pt x="1619" y="5581"/>
                    <a:pt x="1608" y="5485"/>
                    <a:pt x="1608" y="5389"/>
                  </a:cubicBezTo>
                  <a:cubicBezTo>
                    <a:pt x="1608" y="5293"/>
                    <a:pt x="1598" y="5197"/>
                    <a:pt x="1587" y="5112"/>
                  </a:cubicBezTo>
                  <a:lnTo>
                    <a:pt x="1587" y="5038"/>
                  </a:lnTo>
                  <a:cubicBezTo>
                    <a:pt x="1587" y="5027"/>
                    <a:pt x="1587" y="5016"/>
                    <a:pt x="1587" y="5006"/>
                  </a:cubicBezTo>
                  <a:lnTo>
                    <a:pt x="1587" y="4974"/>
                  </a:lnTo>
                  <a:lnTo>
                    <a:pt x="1587" y="4846"/>
                  </a:lnTo>
                  <a:cubicBezTo>
                    <a:pt x="1598" y="4654"/>
                    <a:pt x="1619" y="4463"/>
                    <a:pt x="1651" y="4271"/>
                  </a:cubicBezTo>
                  <a:cubicBezTo>
                    <a:pt x="1683" y="4079"/>
                    <a:pt x="1736" y="3888"/>
                    <a:pt x="1811" y="3707"/>
                  </a:cubicBezTo>
                  <a:cubicBezTo>
                    <a:pt x="1832" y="3653"/>
                    <a:pt x="1843" y="3611"/>
                    <a:pt x="1864" y="3568"/>
                  </a:cubicBezTo>
                  <a:cubicBezTo>
                    <a:pt x="1885" y="3526"/>
                    <a:pt x="1907" y="3483"/>
                    <a:pt x="1939" y="3451"/>
                  </a:cubicBezTo>
                  <a:lnTo>
                    <a:pt x="1971" y="3398"/>
                  </a:lnTo>
                  <a:lnTo>
                    <a:pt x="2024" y="3334"/>
                  </a:lnTo>
                  <a:lnTo>
                    <a:pt x="2045" y="3302"/>
                  </a:lnTo>
                  <a:lnTo>
                    <a:pt x="2056" y="3291"/>
                  </a:lnTo>
                  <a:lnTo>
                    <a:pt x="2120" y="3238"/>
                  </a:lnTo>
                  <a:cubicBezTo>
                    <a:pt x="2237" y="3132"/>
                    <a:pt x="2354" y="3046"/>
                    <a:pt x="2492" y="2983"/>
                  </a:cubicBezTo>
                  <a:lnTo>
                    <a:pt x="2492" y="2983"/>
                  </a:lnTo>
                  <a:cubicBezTo>
                    <a:pt x="2428" y="3014"/>
                    <a:pt x="2375" y="3057"/>
                    <a:pt x="2322" y="3100"/>
                  </a:cubicBezTo>
                  <a:lnTo>
                    <a:pt x="2237" y="3164"/>
                  </a:lnTo>
                  <a:lnTo>
                    <a:pt x="2205" y="3195"/>
                  </a:lnTo>
                  <a:cubicBezTo>
                    <a:pt x="2173" y="3227"/>
                    <a:pt x="2130" y="3259"/>
                    <a:pt x="2098" y="3302"/>
                  </a:cubicBezTo>
                  <a:cubicBezTo>
                    <a:pt x="1619" y="3813"/>
                    <a:pt x="1672" y="5112"/>
                    <a:pt x="1683" y="5155"/>
                  </a:cubicBezTo>
                  <a:cubicBezTo>
                    <a:pt x="2034" y="7189"/>
                    <a:pt x="799" y="6795"/>
                    <a:pt x="394" y="8254"/>
                  </a:cubicBezTo>
                  <a:cubicBezTo>
                    <a:pt x="0" y="9723"/>
                    <a:pt x="1971" y="10671"/>
                    <a:pt x="1502" y="11182"/>
                  </a:cubicBezTo>
                  <a:cubicBezTo>
                    <a:pt x="1258" y="11452"/>
                    <a:pt x="1048" y="11550"/>
                    <a:pt x="871" y="11550"/>
                  </a:cubicBezTo>
                  <a:cubicBezTo>
                    <a:pt x="406" y="11550"/>
                    <a:pt x="171" y="10873"/>
                    <a:pt x="171" y="10873"/>
                  </a:cubicBezTo>
                  <a:lnTo>
                    <a:pt x="171" y="10873"/>
                  </a:lnTo>
                  <a:cubicBezTo>
                    <a:pt x="10" y="11589"/>
                    <a:pt x="716" y="12619"/>
                    <a:pt x="1614" y="12619"/>
                  </a:cubicBezTo>
                  <a:cubicBezTo>
                    <a:pt x="1665" y="12619"/>
                    <a:pt x="1716" y="12616"/>
                    <a:pt x="1768" y="12609"/>
                  </a:cubicBezTo>
                  <a:cubicBezTo>
                    <a:pt x="2700" y="12482"/>
                    <a:pt x="3685" y="11765"/>
                    <a:pt x="3360" y="10269"/>
                  </a:cubicBezTo>
                  <a:lnTo>
                    <a:pt x="3360" y="10269"/>
                  </a:lnTo>
                  <a:lnTo>
                    <a:pt x="3451" y="10500"/>
                  </a:lnTo>
                  <a:cubicBezTo>
                    <a:pt x="3483" y="10586"/>
                    <a:pt x="3525" y="10660"/>
                    <a:pt x="3547" y="10735"/>
                  </a:cubicBezTo>
                  <a:lnTo>
                    <a:pt x="3621" y="10980"/>
                  </a:lnTo>
                  <a:lnTo>
                    <a:pt x="3664" y="11225"/>
                  </a:lnTo>
                  <a:cubicBezTo>
                    <a:pt x="3664" y="11299"/>
                    <a:pt x="3685" y="11384"/>
                    <a:pt x="3685" y="11469"/>
                  </a:cubicBezTo>
                  <a:cubicBezTo>
                    <a:pt x="3685" y="11555"/>
                    <a:pt x="3674" y="11629"/>
                    <a:pt x="3664" y="11714"/>
                  </a:cubicBezTo>
                  <a:cubicBezTo>
                    <a:pt x="3653" y="11800"/>
                    <a:pt x="3642" y="11874"/>
                    <a:pt x="3610" y="11959"/>
                  </a:cubicBezTo>
                  <a:cubicBezTo>
                    <a:pt x="3589" y="12034"/>
                    <a:pt x="3557" y="12108"/>
                    <a:pt x="3525" y="12183"/>
                  </a:cubicBezTo>
                  <a:cubicBezTo>
                    <a:pt x="3451" y="12332"/>
                    <a:pt x="3344" y="12470"/>
                    <a:pt x="3227" y="12588"/>
                  </a:cubicBezTo>
                  <a:cubicBezTo>
                    <a:pt x="3110" y="12715"/>
                    <a:pt x="2971" y="12822"/>
                    <a:pt x="2833" y="12907"/>
                  </a:cubicBezTo>
                  <a:cubicBezTo>
                    <a:pt x="2673" y="13003"/>
                    <a:pt x="2514" y="13077"/>
                    <a:pt x="2354" y="13131"/>
                  </a:cubicBezTo>
                  <a:cubicBezTo>
                    <a:pt x="2524" y="13099"/>
                    <a:pt x="2695" y="13045"/>
                    <a:pt x="2865" y="12971"/>
                  </a:cubicBezTo>
                  <a:cubicBezTo>
                    <a:pt x="3025" y="12896"/>
                    <a:pt x="3184" y="12801"/>
                    <a:pt x="3323" y="12683"/>
                  </a:cubicBezTo>
                  <a:cubicBezTo>
                    <a:pt x="3461" y="12566"/>
                    <a:pt x="3578" y="12428"/>
                    <a:pt x="3685" y="12268"/>
                  </a:cubicBezTo>
                  <a:cubicBezTo>
                    <a:pt x="3728" y="12194"/>
                    <a:pt x="3770" y="12108"/>
                    <a:pt x="3802" y="12023"/>
                  </a:cubicBezTo>
                  <a:cubicBezTo>
                    <a:pt x="3845" y="11938"/>
                    <a:pt x="3866" y="11842"/>
                    <a:pt x="3887" y="11757"/>
                  </a:cubicBezTo>
                  <a:cubicBezTo>
                    <a:pt x="3909" y="11661"/>
                    <a:pt x="3919" y="11576"/>
                    <a:pt x="3930" y="11480"/>
                  </a:cubicBezTo>
                  <a:cubicBezTo>
                    <a:pt x="3941" y="11384"/>
                    <a:pt x="3930" y="11288"/>
                    <a:pt x="3930" y="11193"/>
                  </a:cubicBezTo>
                  <a:cubicBezTo>
                    <a:pt x="3930" y="11107"/>
                    <a:pt x="3909" y="11012"/>
                    <a:pt x="3898" y="10916"/>
                  </a:cubicBezTo>
                  <a:cubicBezTo>
                    <a:pt x="3887" y="10831"/>
                    <a:pt x="3855" y="10745"/>
                    <a:pt x="3834" y="10650"/>
                  </a:cubicBezTo>
                  <a:cubicBezTo>
                    <a:pt x="3802" y="10564"/>
                    <a:pt x="3770" y="10479"/>
                    <a:pt x="3738" y="10383"/>
                  </a:cubicBezTo>
                  <a:lnTo>
                    <a:pt x="3653" y="10138"/>
                  </a:lnTo>
                  <a:cubicBezTo>
                    <a:pt x="3642" y="10106"/>
                    <a:pt x="3621" y="10064"/>
                    <a:pt x="3610" y="10021"/>
                  </a:cubicBezTo>
                  <a:lnTo>
                    <a:pt x="3578" y="9904"/>
                  </a:lnTo>
                  <a:cubicBezTo>
                    <a:pt x="3568" y="9830"/>
                    <a:pt x="3557" y="9755"/>
                    <a:pt x="3557" y="9681"/>
                  </a:cubicBezTo>
                  <a:cubicBezTo>
                    <a:pt x="3547" y="9542"/>
                    <a:pt x="3600" y="9414"/>
                    <a:pt x="3685" y="9308"/>
                  </a:cubicBezTo>
                  <a:cubicBezTo>
                    <a:pt x="3770" y="9191"/>
                    <a:pt x="3909" y="9074"/>
                    <a:pt x="4047" y="8935"/>
                  </a:cubicBezTo>
                  <a:cubicBezTo>
                    <a:pt x="4111" y="8871"/>
                    <a:pt x="4175" y="8797"/>
                    <a:pt x="4228" y="8722"/>
                  </a:cubicBezTo>
                  <a:cubicBezTo>
                    <a:pt x="4281" y="8637"/>
                    <a:pt x="4335" y="8552"/>
                    <a:pt x="4377" y="8467"/>
                  </a:cubicBezTo>
                  <a:lnTo>
                    <a:pt x="4441" y="8339"/>
                  </a:lnTo>
                  <a:lnTo>
                    <a:pt x="4494" y="8200"/>
                  </a:lnTo>
                  <a:cubicBezTo>
                    <a:pt x="4505" y="8158"/>
                    <a:pt x="4526" y="8105"/>
                    <a:pt x="4537" y="8062"/>
                  </a:cubicBezTo>
                  <a:lnTo>
                    <a:pt x="4558" y="7923"/>
                  </a:lnTo>
                  <a:lnTo>
                    <a:pt x="4579" y="7774"/>
                  </a:lnTo>
                  <a:lnTo>
                    <a:pt x="4590" y="7636"/>
                  </a:lnTo>
                  <a:lnTo>
                    <a:pt x="4611" y="7370"/>
                  </a:lnTo>
                  <a:lnTo>
                    <a:pt x="4622" y="7104"/>
                  </a:lnTo>
                  <a:cubicBezTo>
                    <a:pt x="4622" y="7018"/>
                    <a:pt x="4633" y="6933"/>
                    <a:pt x="4643" y="6848"/>
                  </a:cubicBezTo>
                  <a:cubicBezTo>
                    <a:pt x="4665" y="6688"/>
                    <a:pt x="4697" y="6518"/>
                    <a:pt x="4729" y="6358"/>
                  </a:cubicBezTo>
                  <a:cubicBezTo>
                    <a:pt x="4750" y="6284"/>
                    <a:pt x="4771" y="6198"/>
                    <a:pt x="4803" y="6124"/>
                  </a:cubicBezTo>
                  <a:lnTo>
                    <a:pt x="4878" y="5900"/>
                  </a:lnTo>
                  <a:lnTo>
                    <a:pt x="4963" y="5783"/>
                  </a:lnTo>
                  <a:lnTo>
                    <a:pt x="5059" y="5677"/>
                  </a:lnTo>
                  <a:cubicBezTo>
                    <a:pt x="5101" y="5645"/>
                    <a:pt x="5133" y="5602"/>
                    <a:pt x="5176" y="5570"/>
                  </a:cubicBezTo>
                  <a:cubicBezTo>
                    <a:pt x="5208" y="5538"/>
                    <a:pt x="5250" y="5517"/>
                    <a:pt x="5304" y="5496"/>
                  </a:cubicBezTo>
                  <a:cubicBezTo>
                    <a:pt x="5346" y="5464"/>
                    <a:pt x="5389" y="5442"/>
                    <a:pt x="5431" y="5432"/>
                  </a:cubicBezTo>
                  <a:lnTo>
                    <a:pt x="5580" y="5378"/>
                  </a:lnTo>
                  <a:lnTo>
                    <a:pt x="5740" y="5347"/>
                  </a:lnTo>
                  <a:cubicBezTo>
                    <a:pt x="5793" y="5336"/>
                    <a:pt x="5847" y="5336"/>
                    <a:pt x="5900" y="5325"/>
                  </a:cubicBezTo>
                  <a:lnTo>
                    <a:pt x="6251" y="5293"/>
                  </a:lnTo>
                  <a:lnTo>
                    <a:pt x="6432" y="5272"/>
                  </a:lnTo>
                  <a:cubicBezTo>
                    <a:pt x="6486" y="5261"/>
                    <a:pt x="6549" y="5240"/>
                    <a:pt x="6613" y="5229"/>
                  </a:cubicBezTo>
                  <a:cubicBezTo>
                    <a:pt x="6731" y="5208"/>
                    <a:pt x="6848" y="5176"/>
                    <a:pt x="6975" y="5144"/>
                  </a:cubicBezTo>
                  <a:lnTo>
                    <a:pt x="7316" y="5016"/>
                  </a:lnTo>
                  <a:lnTo>
                    <a:pt x="7359" y="4995"/>
                  </a:lnTo>
                  <a:cubicBezTo>
                    <a:pt x="8381" y="4803"/>
                    <a:pt x="9201" y="4058"/>
                    <a:pt x="9489" y="3068"/>
                  </a:cubicBezTo>
                  <a:cubicBezTo>
                    <a:pt x="9755" y="1992"/>
                    <a:pt x="8615" y="171"/>
                    <a:pt x="6603" y="33"/>
                  </a:cubicBezTo>
                  <a:cubicBezTo>
                    <a:pt x="6470" y="12"/>
                    <a:pt x="6334" y="1"/>
                    <a:pt x="6198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41"/>
            <p:cNvSpPr/>
            <p:nvPr/>
          </p:nvSpPr>
          <p:spPr>
            <a:xfrm>
              <a:off x="808700" y="5358538"/>
              <a:ext cx="115300" cy="252950"/>
            </a:xfrm>
            <a:custGeom>
              <a:avLst/>
              <a:gdLst/>
              <a:ahLst/>
              <a:cxnLst/>
              <a:rect l="l" t="t" r="r" b="b"/>
              <a:pathLst>
                <a:path w="4612" h="10118" extrusionOk="0">
                  <a:moveTo>
                    <a:pt x="4100" y="5133"/>
                  </a:moveTo>
                  <a:lnTo>
                    <a:pt x="4090" y="5197"/>
                  </a:lnTo>
                  <a:lnTo>
                    <a:pt x="4036" y="5304"/>
                  </a:lnTo>
                  <a:cubicBezTo>
                    <a:pt x="3972" y="5442"/>
                    <a:pt x="3877" y="5570"/>
                    <a:pt x="3770" y="5687"/>
                  </a:cubicBezTo>
                  <a:cubicBezTo>
                    <a:pt x="3664" y="5804"/>
                    <a:pt x="3525" y="5921"/>
                    <a:pt x="3408" y="6081"/>
                  </a:cubicBezTo>
                  <a:cubicBezTo>
                    <a:pt x="3365" y="6124"/>
                    <a:pt x="3344" y="6166"/>
                    <a:pt x="3323" y="6220"/>
                  </a:cubicBezTo>
                  <a:cubicBezTo>
                    <a:pt x="3291" y="6262"/>
                    <a:pt x="3270" y="6315"/>
                    <a:pt x="3259" y="6369"/>
                  </a:cubicBezTo>
                  <a:lnTo>
                    <a:pt x="3227" y="6443"/>
                  </a:lnTo>
                  <a:lnTo>
                    <a:pt x="3227" y="6528"/>
                  </a:lnTo>
                  <a:cubicBezTo>
                    <a:pt x="3216" y="6582"/>
                    <a:pt x="3216" y="6635"/>
                    <a:pt x="3227" y="6688"/>
                  </a:cubicBezTo>
                  <a:lnTo>
                    <a:pt x="3227" y="6752"/>
                  </a:lnTo>
                  <a:cubicBezTo>
                    <a:pt x="2982" y="5719"/>
                    <a:pt x="3653" y="5783"/>
                    <a:pt x="4100" y="5133"/>
                  </a:cubicBezTo>
                  <a:close/>
                  <a:moveTo>
                    <a:pt x="2450" y="1"/>
                  </a:moveTo>
                  <a:cubicBezTo>
                    <a:pt x="2407" y="33"/>
                    <a:pt x="2365" y="65"/>
                    <a:pt x="2322" y="97"/>
                  </a:cubicBezTo>
                  <a:lnTo>
                    <a:pt x="2247" y="161"/>
                  </a:lnTo>
                  <a:lnTo>
                    <a:pt x="2215" y="182"/>
                  </a:lnTo>
                  <a:cubicBezTo>
                    <a:pt x="2173" y="214"/>
                    <a:pt x="2141" y="256"/>
                    <a:pt x="2109" y="288"/>
                  </a:cubicBezTo>
                  <a:cubicBezTo>
                    <a:pt x="1630" y="799"/>
                    <a:pt x="1683" y="2109"/>
                    <a:pt x="1694" y="2141"/>
                  </a:cubicBezTo>
                  <a:cubicBezTo>
                    <a:pt x="2045" y="4186"/>
                    <a:pt x="799" y="3781"/>
                    <a:pt x="405" y="5251"/>
                  </a:cubicBezTo>
                  <a:cubicBezTo>
                    <a:pt x="0" y="6709"/>
                    <a:pt x="1981" y="7657"/>
                    <a:pt x="1513" y="8179"/>
                  </a:cubicBezTo>
                  <a:cubicBezTo>
                    <a:pt x="1271" y="8444"/>
                    <a:pt x="1062" y="8540"/>
                    <a:pt x="886" y="8540"/>
                  </a:cubicBezTo>
                  <a:cubicBezTo>
                    <a:pt x="418" y="8540"/>
                    <a:pt x="182" y="7860"/>
                    <a:pt x="182" y="7860"/>
                  </a:cubicBezTo>
                  <a:lnTo>
                    <a:pt x="182" y="7860"/>
                  </a:lnTo>
                  <a:cubicBezTo>
                    <a:pt x="10" y="8575"/>
                    <a:pt x="716" y="9605"/>
                    <a:pt x="1623" y="9605"/>
                  </a:cubicBezTo>
                  <a:cubicBezTo>
                    <a:pt x="1674" y="9605"/>
                    <a:pt x="1726" y="9602"/>
                    <a:pt x="1779" y="9595"/>
                  </a:cubicBezTo>
                  <a:cubicBezTo>
                    <a:pt x="2705" y="9467"/>
                    <a:pt x="3706" y="8743"/>
                    <a:pt x="3355" y="7242"/>
                  </a:cubicBezTo>
                  <a:lnTo>
                    <a:pt x="3355" y="7242"/>
                  </a:lnTo>
                  <a:lnTo>
                    <a:pt x="3461" y="7497"/>
                  </a:lnTo>
                  <a:cubicBezTo>
                    <a:pt x="3493" y="7572"/>
                    <a:pt x="3525" y="7647"/>
                    <a:pt x="3557" y="7732"/>
                  </a:cubicBezTo>
                  <a:lnTo>
                    <a:pt x="3632" y="7966"/>
                  </a:lnTo>
                  <a:lnTo>
                    <a:pt x="3674" y="8211"/>
                  </a:lnTo>
                  <a:cubicBezTo>
                    <a:pt x="3674" y="8296"/>
                    <a:pt x="3696" y="8381"/>
                    <a:pt x="3696" y="8456"/>
                  </a:cubicBezTo>
                  <a:cubicBezTo>
                    <a:pt x="3696" y="8541"/>
                    <a:pt x="3685" y="8626"/>
                    <a:pt x="3674" y="8701"/>
                  </a:cubicBezTo>
                  <a:cubicBezTo>
                    <a:pt x="3664" y="8786"/>
                    <a:pt x="3642" y="8871"/>
                    <a:pt x="3621" y="8946"/>
                  </a:cubicBezTo>
                  <a:cubicBezTo>
                    <a:pt x="3600" y="9020"/>
                    <a:pt x="3568" y="9105"/>
                    <a:pt x="3525" y="9180"/>
                  </a:cubicBezTo>
                  <a:cubicBezTo>
                    <a:pt x="3451" y="9329"/>
                    <a:pt x="3355" y="9467"/>
                    <a:pt x="3238" y="9585"/>
                  </a:cubicBezTo>
                  <a:cubicBezTo>
                    <a:pt x="3121" y="9702"/>
                    <a:pt x="2982" y="9808"/>
                    <a:pt x="2833" y="9904"/>
                  </a:cubicBezTo>
                  <a:cubicBezTo>
                    <a:pt x="2684" y="9989"/>
                    <a:pt x="2524" y="10064"/>
                    <a:pt x="2365" y="10117"/>
                  </a:cubicBezTo>
                  <a:cubicBezTo>
                    <a:pt x="2535" y="10085"/>
                    <a:pt x="2705" y="10032"/>
                    <a:pt x="2865" y="9968"/>
                  </a:cubicBezTo>
                  <a:cubicBezTo>
                    <a:pt x="3035" y="9893"/>
                    <a:pt x="3184" y="9798"/>
                    <a:pt x="3323" y="9680"/>
                  </a:cubicBezTo>
                  <a:cubicBezTo>
                    <a:pt x="3472" y="9563"/>
                    <a:pt x="3589" y="9414"/>
                    <a:pt x="3685" y="9265"/>
                  </a:cubicBezTo>
                  <a:cubicBezTo>
                    <a:pt x="3738" y="9180"/>
                    <a:pt x="3781" y="9095"/>
                    <a:pt x="3813" y="9010"/>
                  </a:cubicBezTo>
                  <a:cubicBezTo>
                    <a:pt x="3845" y="8924"/>
                    <a:pt x="3877" y="8839"/>
                    <a:pt x="3898" y="8743"/>
                  </a:cubicBezTo>
                  <a:cubicBezTo>
                    <a:pt x="3919" y="8658"/>
                    <a:pt x="3930" y="8562"/>
                    <a:pt x="3941" y="8466"/>
                  </a:cubicBezTo>
                  <a:cubicBezTo>
                    <a:pt x="3941" y="8371"/>
                    <a:pt x="3941" y="8275"/>
                    <a:pt x="3941" y="8190"/>
                  </a:cubicBezTo>
                  <a:cubicBezTo>
                    <a:pt x="3941" y="8094"/>
                    <a:pt x="3919" y="7998"/>
                    <a:pt x="3898" y="7913"/>
                  </a:cubicBezTo>
                  <a:cubicBezTo>
                    <a:pt x="3887" y="7817"/>
                    <a:pt x="3855" y="7732"/>
                    <a:pt x="3834" y="7647"/>
                  </a:cubicBezTo>
                  <a:cubicBezTo>
                    <a:pt x="3813" y="7561"/>
                    <a:pt x="3781" y="7466"/>
                    <a:pt x="3749" y="7380"/>
                  </a:cubicBezTo>
                  <a:lnTo>
                    <a:pt x="3664" y="7135"/>
                  </a:lnTo>
                  <a:cubicBezTo>
                    <a:pt x="3642" y="7093"/>
                    <a:pt x="3632" y="7050"/>
                    <a:pt x="3610" y="7008"/>
                  </a:cubicBezTo>
                  <a:lnTo>
                    <a:pt x="3589" y="6890"/>
                  </a:lnTo>
                  <a:cubicBezTo>
                    <a:pt x="3568" y="6827"/>
                    <a:pt x="3557" y="6752"/>
                    <a:pt x="3557" y="6667"/>
                  </a:cubicBezTo>
                  <a:cubicBezTo>
                    <a:pt x="3557" y="6539"/>
                    <a:pt x="3600" y="6401"/>
                    <a:pt x="3696" y="6294"/>
                  </a:cubicBezTo>
                  <a:cubicBezTo>
                    <a:pt x="3781" y="6177"/>
                    <a:pt x="3919" y="6071"/>
                    <a:pt x="4047" y="5932"/>
                  </a:cubicBezTo>
                  <a:cubicBezTo>
                    <a:pt x="4111" y="5858"/>
                    <a:pt x="4175" y="5794"/>
                    <a:pt x="4239" y="5708"/>
                  </a:cubicBezTo>
                  <a:cubicBezTo>
                    <a:pt x="4292" y="5634"/>
                    <a:pt x="4345" y="5549"/>
                    <a:pt x="4388" y="5453"/>
                  </a:cubicBezTo>
                  <a:lnTo>
                    <a:pt x="4452" y="5325"/>
                  </a:lnTo>
                  <a:lnTo>
                    <a:pt x="4494" y="5187"/>
                  </a:lnTo>
                  <a:cubicBezTo>
                    <a:pt x="4505" y="5144"/>
                    <a:pt x="4526" y="5102"/>
                    <a:pt x="4537" y="5048"/>
                  </a:cubicBezTo>
                  <a:lnTo>
                    <a:pt x="4569" y="4910"/>
                  </a:lnTo>
                  <a:lnTo>
                    <a:pt x="4590" y="4771"/>
                  </a:lnTo>
                  <a:lnTo>
                    <a:pt x="4601" y="4633"/>
                  </a:lnTo>
                  <a:lnTo>
                    <a:pt x="4611" y="4367"/>
                  </a:lnTo>
                  <a:cubicBezTo>
                    <a:pt x="4249" y="4058"/>
                    <a:pt x="3909" y="3707"/>
                    <a:pt x="3610" y="3334"/>
                  </a:cubicBezTo>
                  <a:cubicBezTo>
                    <a:pt x="2865" y="2386"/>
                    <a:pt x="2450" y="1215"/>
                    <a:pt x="2450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" name="Kép 10" descr="A képen szöveg, könyv látható&#10;&#10;Automatikusan generált leírás">
            <a:extLst>
              <a:ext uri="{FF2B5EF4-FFF2-40B4-BE49-F238E27FC236}">
                <a16:creationId xmlns:a16="http://schemas.microsoft.com/office/drawing/2014/main" id="{6D91D92E-0CB4-4BD0-9802-8938E09B971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3499" y="1700462"/>
            <a:ext cx="3336835" cy="2417437"/>
          </a:xfrm>
          <a:prstGeom prst="rect">
            <a:avLst/>
          </a:prstGeom>
        </p:spPr>
      </p:pic>
      <p:pic>
        <p:nvPicPr>
          <p:cNvPr id="13" name="Kép 12" descr="A képen szöveg, személy, régi, modellt állás látható&#10;&#10;Automatikusan generált leírás">
            <a:extLst>
              <a:ext uri="{FF2B5EF4-FFF2-40B4-BE49-F238E27FC236}">
                <a16:creationId xmlns:a16="http://schemas.microsoft.com/office/drawing/2014/main" id="{FD8A1A1F-2F2B-416F-95D7-362616F9CE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4040" y="3280343"/>
            <a:ext cx="2371429" cy="2047619"/>
          </a:xfrm>
          <a:prstGeom prst="rect">
            <a:avLst/>
          </a:prstGeom>
        </p:spPr>
      </p:pic>
      <p:pic>
        <p:nvPicPr>
          <p:cNvPr id="15" name="Kép 14" descr="A képen szöveg látható&#10;&#10;Automatikusan generált leírás">
            <a:extLst>
              <a:ext uri="{FF2B5EF4-FFF2-40B4-BE49-F238E27FC236}">
                <a16:creationId xmlns:a16="http://schemas.microsoft.com/office/drawing/2014/main" id="{360EE68E-FF24-4935-BCB6-D2182B376D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0041" y="-7257"/>
            <a:ext cx="2493171" cy="2059994"/>
          </a:xfrm>
          <a:prstGeom prst="rect">
            <a:avLst/>
          </a:prstGeom>
        </p:spPr>
      </p:pic>
      <p:pic>
        <p:nvPicPr>
          <p:cNvPr id="17" name="Kép 16" descr="A képen szöveg látható&#10;&#10;Automatikusan generált leírás">
            <a:extLst>
              <a:ext uri="{FF2B5EF4-FFF2-40B4-BE49-F238E27FC236}">
                <a16:creationId xmlns:a16="http://schemas.microsoft.com/office/drawing/2014/main" id="{2F25250D-089F-4D78-AA9D-853AB0A2F1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3223" y="3280343"/>
            <a:ext cx="2228571" cy="2000000"/>
          </a:xfrm>
          <a:prstGeom prst="rect">
            <a:avLst/>
          </a:prstGeom>
        </p:spPr>
      </p:pic>
      <p:pic>
        <p:nvPicPr>
          <p:cNvPr id="127" name="Kép 126">
            <a:extLst>
              <a:ext uri="{FF2B5EF4-FFF2-40B4-BE49-F238E27FC236}">
                <a16:creationId xmlns:a16="http://schemas.microsoft.com/office/drawing/2014/main" id="{C37FD681-D467-4A34-BAC1-0D8E5AC0BE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07986" y="505726"/>
            <a:ext cx="921916" cy="91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85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9" grpId="2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7" name="Google Shape;2787;p51"/>
          <p:cNvSpPr txBox="1">
            <a:spLocks noGrp="1"/>
          </p:cNvSpPr>
          <p:nvPr>
            <p:ph type="title"/>
          </p:nvPr>
        </p:nvSpPr>
        <p:spPr>
          <a:xfrm>
            <a:off x="4119825" y="1607275"/>
            <a:ext cx="30069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0" dirty="0">
                <a:latin typeface="Arial" panose="020B0604020202020204" pitchFamily="34" charset="0"/>
                <a:cs typeface="Arial" panose="020B0604020202020204" pitchFamily="34" charset="0"/>
              </a:rPr>
              <a:t>A történet áttekintése után jellemezd </a:t>
            </a:r>
            <a:r>
              <a:rPr lang="hu-HU" sz="2000" b="0" dirty="0" err="1">
                <a:latin typeface="Arial" panose="020B0604020202020204" pitchFamily="34" charset="0"/>
                <a:cs typeface="Arial" panose="020B0604020202020204" pitchFamily="34" charset="0"/>
              </a:rPr>
              <a:t>Kornéliuszt</a:t>
            </a:r>
            <a:r>
              <a:rPr lang="hu-HU" sz="2000" b="0" dirty="0">
                <a:latin typeface="Arial" panose="020B0604020202020204" pitchFamily="34" charset="0"/>
                <a:cs typeface="Arial" panose="020B0604020202020204" pitchFamily="34" charset="0"/>
              </a:rPr>
              <a:t> és Pétert!</a:t>
            </a:r>
            <a:endParaRPr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89" name="Google Shape;2789;p51"/>
          <p:cNvGrpSpPr/>
          <p:nvPr/>
        </p:nvGrpSpPr>
        <p:grpSpPr>
          <a:xfrm>
            <a:off x="3137317" y="1678716"/>
            <a:ext cx="686509" cy="786382"/>
            <a:chOff x="6825125" y="2172400"/>
            <a:chExt cx="504675" cy="579500"/>
          </a:xfrm>
        </p:grpSpPr>
        <p:sp>
          <p:nvSpPr>
            <p:cNvPr id="2790" name="Google Shape;2790;p51"/>
            <p:cNvSpPr/>
            <p:nvPr/>
          </p:nvSpPr>
          <p:spPr>
            <a:xfrm>
              <a:off x="6825125" y="2474300"/>
              <a:ext cx="501250" cy="277600"/>
            </a:xfrm>
            <a:custGeom>
              <a:avLst/>
              <a:gdLst/>
              <a:ahLst/>
              <a:cxnLst/>
              <a:rect l="l" t="t" r="r" b="b"/>
              <a:pathLst>
                <a:path w="20050" h="11104" extrusionOk="0">
                  <a:moveTo>
                    <a:pt x="8259" y="0"/>
                  </a:moveTo>
                  <a:lnTo>
                    <a:pt x="8259" y="0"/>
                  </a:lnTo>
                  <a:cubicBezTo>
                    <a:pt x="8259" y="0"/>
                    <a:pt x="8597" y="2612"/>
                    <a:pt x="7519" y="3394"/>
                  </a:cubicBezTo>
                  <a:cubicBezTo>
                    <a:pt x="6683" y="4008"/>
                    <a:pt x="1872" y="5012"/>
                    <a:pt x="1090" y="7127"/>
                  </a:cubicBezTo>
                  <a:cubicBezTo>
                    <a:pt x="603" y="8417"/>
                    <a:pt x="244" y="9750"/>
                    <a:pt x="0" y="11103"/>
                  </a:cubicBezTo>
                  <a:lnTo>
                    <a:pt x="20049" y="11103"/>
                  </a:lnTo>
                  <a:cubicBezTo>
                    <a:pt x="19806" y="9750"/>
                    <a:pt x="19447" y="8417"/>
                    <a:pt x="18960" y="7127"/>
                  </a:cubicBezTo>
                  <a:cubicBezTo>
                    <a:pt x="18178" y="5012"/>
                    <a:pt x="13377" y="4008"/>
                    <a:pt x="12531" y="3394"/>
                  </a:cubicBezTo>
                  <a:cubicBezTo>
                    <a:pt x="11452" y="2612"/>
                    <a:pt x="11791" y="0"/>
                    <a:pt x="11791" y="0"/>
                  </a:cubicBezTo>
                  <a:lnTo>
                    <a:pt x="11791" y="0"/>
                  </a:lnTo>
                  <a:lnTo>
                    <a:pt x="10025" y="53"/>
                  </a:lnTo>
                  <a:lnTo>
                    <a:pt x="8259" y="0"/>
                  </a:lnTo>
                  <a:close/>
                </a:path>
              </a:pathLst>
            </a:custGeom>
            <a:solidFill>
              <a:srgbClr val="F5A6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51"/>
            <p:cNvSpPr/>
            <p:nvPr/>
          </p:nvSpPr>
          <p:spPr>
            <a:xfrm>
              <a:off x="7023400" y="2474300"/>
              <a:ext cx="96500" cy="72700"/>
            </a:xfrm>
            <a:custGeom>
              <a:avLst/>
              <a:gdLst/>
              <a:ahLst/>
              <a:cxnLst/>
              <a:rect l="l" t="t" r="r" b="b"/>
              <a:pathLst>
                <a:path w="3860" h="2908" extrusionOk="0">
                  <a:moveTo>
                    <a:pt x="328" y="0"/>
                  </a:moveTo>
                  <a:cubicBezTo>
                    <a:pt x="328" y="0"/>
                    <a:pt x="571" y="1861"/>
                    <a:pt x="0" y="2908"/>
                  </a:cubicBezTo>
                  <a:cubicBezTo>
                    <a:pt x="825" y="2823"/>
                    <a:pt x="1660" y="2654"/>
                    <a:pt x="2379" y="2252"/>
                  </a:cubicBezTo>
                  <a:cubicBezTo>
                    <a:pt x="2898" y="1956"/>
                    <a:pt x="3373" y="1607"/>
                    <a:pt x="3818" y="1216"/>
                  </a:cubicBezTo>
                  <a:cubicBezTo>
                    <a:pt x="3796" y="814"/>
                    <a:pt x="3818" y="402"/>
                    <a:pt x="3860" y="0"/>
                  </a:cubicBezTo>
                  <a:lnTo>
                    <a:pt x="3860" y="0"/>
                  </a:lnTo>
                  <a:lnTo>
                    <a:pt x="2094" y="42"/>
                  </a:lnTo>
                  <a:lnTo>
                    <a:pt x="328" y="0"/>
                  </a:lnTo>
                  <a:close/>
                </a:path>
              </a:pathLst>
            </a:custGeom>
            <a:solidFill>
              <a:srgbClr val="F39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51"/>
            <p:cNvSpPr/>
            <p:nvPr/>
          </p:nvSpPr>
          <p:spPr>
            <a:xfrm>
              <a:off x="6825125" y="2559150"/>
              <a:ext cx="504675" cy="192750"/>
            </a:xfrm>
            <a:custGeom>
              <a:avLst/>
              <a:gdLst/>
              <a:ahLst/>
              <a:cxnLst/>
              <a:rect l="l" t="t" r="r" b="b"/>
              <a:pathLst>
                <a:path w="20187" h="7710" extrusionOk="0">
                  <a:moveTo>
                    <a:pt x="12721" y="0"/>
                  </a:moveTo>
                  <a:cubicBezTo>
                    <a:pt x="11829" y="509"/>
                    <a:pt x="10824" y="783"/>
                    <a:pt x="9798" y="783"/>
                  </a:cubicBezTo>
                  <a:cubicBezTo>
                    <a:pt x="9778" y="783"/>
                    <a:pt x="9759" y="783"/>
                    <a:pt x="9739" y="783"/>
                  </a:cubicBezTo>
                  <a:cubicBezTo>
                    <a:pt x="8819" y="783"/>
                    <a:pt x="7921" y="582"/>
                    <a:pt x="7096" y="191"/>
                  </a:cubicBezTo>
                  <a:cubicBezTo>
                    <a:pt x="5605" y="825"/>
                    <a:pt x="1788" y="1830"/>
                    <a:pt x="1090" y="3701"/>
                  </a:cubicBezTo>
                  <a:cubicBezTo>
                    <a:pt x="603" y="5002"/>
                    <a:pt x="244" y="6345"/>
                    <a:pt x="0" y="7709"/>
                  </a:cubicBezTo>
                  <a:lnTo>
                    <a:pt x="20187" y="7709"/>
                  </a:lnTo>
                  <a:cubicBezTo>
                    <a:pt x="19944" y="6345"/>
                    <a:pt x="19584" y="5002"/>
                    <a:pt x="19108" y="3701"/>
                  </a:cubicBezTo>
                  <a:cubicBezTo>
                    <a:pt x="18336" y="1650"/>
                    <a:pt x="13789" y="624"/>
                    <a:pt x="12721" y="0"/>
                  </a:cubicBezTo>
                  <a:close/>
                </a:path>
              </a:pathLst>
            </a:custGeom>
            <a:solidFill>
              <a:srgbClr val="175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51"/>
            <p:cNvSpPr/>
            <p:nvPr/>
          </p:nvSpPr>
          <p:spPr>
            <a:xfrm>
              <a:off x="7002500" y="2532175"/>
              <a:ext cx="144900" cy="49850"/>
            </a:xfrm>
            <a:custGeom>
              <a:avLst/>
              <a:gdLst/>
              <a:ahLst/>
              <a:cxnLst/>
              <a:rect l="l" t="t" r="r" b="b"/>
              <a:pathLst>
                <a:path w="5796" h="1994" extrusionOk="0">
                  <a:moveTo>
                    <a:pt x="5055" y="1"/>
                  </a:moveTo>
                  <a:lnTo>
                    <a:pt x="794" y="212"/>
                  </a:lnTo>
                  <a:cubicBezTo>
                    <a:pt x="646" y="847"/>
                    <a:pt x="1" y="1270"/>
                    <a:pt x="1" y="1270"/>
                  </a:cubicBezTo>
                  <a:cubicBezTo>
                    <a:pt x="860" y="1810"/>
                    <a:pt x="1764" y="1993"/>
                    <a:pt x="2596" y="1993"/>
                  </a:cubicBezTo>
                  <a:cubicBezTo>
                    <a:pt x="4354" y="1993"/>
                    <a:pt x="5788" y="1175"/>
                    <a:pt x="5796" y="1175"/>
                  </a:cubicBezTo>
                  <a:cubicBezTo>
                    <a:pt x="5203" y="857"/>
                    <a:pt x="5055" y="1"/>
                    <a:pt x="5055" y="1"/>
                  </a:cubicBezTo>
                  <a:close/>
                </a:path>
              </a:pathLst>
            </a:custGeom>
            <a:solidFill>
              <a:srgbClr val="538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51"/>
            <p:cNvSpPr/>
            <p:nvPr/>
          </p:nvSpPr>
          <p:spPr>
            <a:xfrm>
              <a:off x="6956775" y="2355525"/>
              <a:ext cx="51850" cy="59425"/>
            </a:xfrm>
            <a:custGeom>
              <a:avLst/>
              <a:gdLst/>
              <a:ahLst/>
              <a:cxnLst/>
              <a:rect l="l" t="t" r="r" b="b"/>
              <a:pathLst>
                <a:path w="2074" h="2377" extrusionOk="0">
                  <a:moveTo>
                    <a:pt x="993" y="1"/>
                  </a:moveTo>
                  <a:cubicBezTo>
                    <a:pt x="872" y="1"/>
                    <a:pt x="783" y="28"/>
                    <a:pt x="762" y="35"/>
                  </a:cubicBezTo>
                  <a:cubicBezTo>
                    <a:pt x="698" y="56"/>
                    <a:pt x="1" y="151"/>
                    <a:pt x="117" y="1071"/>
                  </a:cubicBezTo>
                  <a:cubicBezTo>
                    <a:pt x="229" y="1885"/>
                    <a:pt x="664" y="2376"/>
                    <a:pt x="1107" y="2376"/>
                  </a:cubicBezTo>
                  <a:cubicBezTo>
                    <a:pt x="1165" y="2376"/>
                    <a:pt x="1223" y="2368"/>
                    <a:pt x="1280" y="2351"/>
                  </a:cubicBezTo>
                  <a:cubicBezTo>
                    <a:pt x="1809" y="2277"/>
                    <a:pt x="2073" y="1589"/>
                    <a:pt x="1788" y="701"/>
                  </a:cubicBezTo>
                  <a:cubicBezTo>
                    <a:pt x="1597" y="109"/>
                    <a:pt x="1233" y="1"/>
                    <a:pt x="993" y="1"/>
                  </a:cubicBezTo>
                  <a:close/>
                </a:path>
              </a:pathLst>
            </a:custGeom>
            <a:solidFill>
              <a:srgbClr val="F39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51"/>
            <p:cNvSpPr/>
            <p:nvPr/>
          </p:nvSpPr>
          <p:spPr>
            <a:xfrm>
              <a:off x="7140500" y="2355525"/>
              <a:ext cx="52100" cy="59425"/>
            </a:xfrm>
            <a:custGeom>
              <a:avLst/>
              <a:gdLst/>
              <a:ahLst/>
              <a:cxnLst/>
              <a:rect l="l" t="t" r="r" b="b"/>
              <a:pathLst>
                <a:path w="2084" h="2377" extrusionOk="0">
                  <a:moveTo>
                    <a:pt x="1081" y="1"/>
                  </a:moveTo>
                  <a:cubicBezTo>
                    <a:pt x="841" y="1"/>
                    <a:pt x="477" y="109"/>
                    <a:pt x="286" y="701"/>
                  </a:cubicBezTo>
                  <a:cubicBezTo>
                    <a:pt x="1" y="1589"/>
                    <a:pt x="276" y="2277"/>
                    <a:pt x="794" y="2351"/>
                  </a:cubicBezTo>
                  <a:cubicBezTo>
                    <a:pt x="852" y="2368"/>
                    <a:pt x="911" y="2376"/>
                    <a:pt x="970" y="2376"/>
                  </a:cubicBezTo>
                  <a:cubicBezTo>
                    <a:pt x="1420" y="2376"/>
                    <a:pt x="1854" y="1885"/>
                    <a:pt x="1957" y="1071"/>
                  </a:cubicBezTo>
                  <a:cubicBezTo>
                    <a:pt x="2084" y="151"/>
                    <a:pt x="1375" y="56"/>
                    <a:pt x="1312" y="35"/>
                  </a:cubicBezTo>
                  <a:cubicBezTo>
                    <a:pt x="1291" y="28"/>
                    <a:pt x="1201" y="1"/>
                    <a:pt x="1081" y="1"/>
                  </a:cubicBezTo>
                  <a:close/>
                </a:path>
              </a:pathLst>
            </a:custGeom>
            <a:solidFill>
              <a:srgbClr val="F39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51"/>
            <p:cNvSpPr/>
            <p:nvPr/>
          </p:nvSpPr>
          <p:spPr>
            <a:xfrm>
              <a:off x="6974725" y="2246900"/>
              <a:ext cx="196475" cy="249250"/>
            </a:xfrm>
            <a:custGeom>
              <a:avLst/>
              <a:gdLst/>
              <a:ahLst/>
              <a:cxnLst/>
              <a:rect l="l" t="t" r="r" b="b"/>
              <a:pathLst>
                <a:path w="7859" h="9970" extrusionOk="0">
                  <a:moveTo>
                    <a:pt x="3664" y="0"/>
                  </a:moveTo>
                  <a:cubicBezTo>
                    <a:pt x="2870" y="0"/>
                    <a:pt x="649" y="307"/>
                    <a:pt x="340" y="3650"/>
                  </a:cubicBezTo>
                  <a:cubicBezTo>
                    <a:pt x="1" y="7445"/>
                    <a:pt x="1631" y="9969"/>
                    <a:pt x="3744" y="9969"/>
                  </a:cubicBezTo>
                  <a:cubicBezTo>
                    <a:pt x="3804" y="9969"/>
                    <a:pt x="3864" y="9967"/>
                    <a:pt x="3925" y="9963"/>
                  </a:cubicBezTo>
                  <a:cubicBezTo>
                    <a:pt x="3985" y="9967"/>
                    <a:pt x="4045" y="9969"/>
                    <a:pt x="4105" y="9969"/>
                  </a:cubicBezTo>
                  <a:cubicBezTo>
                    <a:pt x="6219" y="9969"/>
                    <a:pt x="7859" y="7445"/>
                    <a:pt x="7509" y="3650"/>
                  </a:cubicBezTo>
                  <a:cubicBezTo>
                    <a:pt x="7210" y="307"/>
                    <a:pt x="4989" y="0"/>
                    <a:pt x="4189" y="0"/>
                  </a:cubicBezTo>
                  <a:cubicBezTo>
                    <a:pt x="4058" y="0"/>
                    <a:pt x="3965" y="8"/>
                    <a:pt x="3925" y="13"/>
                  </a:cubicBezTo>
                  <a:cubicBezTo>
                    <a:pt x="3886" y="8"/>
                    <a:pt x="3794" y="0"/>
                    <a:pt x="3664" y="0"/>
                  </a:cubicBezTo>
                  <a:close/>
                </a:path>
              </a:pathLst>
            </a:custGeom>
            <a:solidFill>
              <a:srgbClr val="F5A6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51"/>
            <p:cNvSpPr/>
            <p:nvPr/>
          </p:nvSpPr>
          <p:spPr>
            <a:xfrm>
              <a:off x="7077575" y="2371200"/>
              <a:ext cx="12725" cy="49175"/>
            </a:xfrm>
            <a:custGeom>
              <a:avLst/>
              <a:gdLst/>
              <a:ahLst/>
              <a:cxnLst/>
              <a:rect l="l" t="t" r="r" b="b"/>
              <a:pathLst>
                <a:path w="509" h="1967" extrusionOk="0">
                  <a:moveTo>
                    <a:pt x="234" y="0"/>
                  </a:moveTo>
                  <a:cubicBezTo>
                    <a:pt x="234" y="264"/>
                    <a:pt x="244" y="518"/>
                    <a:pt x="265" y="783"/>
                  </a:cubicBezTo>
                  <a:cubicBezTo>
                    <a:pt x="296" y="1027"/>
                    <a:pt x="336" y="1281"/>
                    <a:pt x="386" y="1526"/>
                  </a:cubicBezTo>
                  <a:lnTo>
                    <a:pt x="386" y="1526"/>
                  </a:lnTo>
                  <a:cubicBezTo>
                    <a:pt x="315" y="1592"/>
                    <a:pt x="258" y="1658"/>
                    <a:pt x="202" y="1724"/>
                  </a:cubicBezTo>
                  <a:cubicBezTo>
                    <a:pt x="138" y="1808"/>
                    <a:pt x="64" y="1882"/>
                    <a:pt x="1" y="1967"/>
                  </a:cubicBezTo>
                  <a:cubicBezTo>
                    <a:pt x="86" y="1914"/>
                    <a:pt x="170" y="1840"/>
                    <a:pt x="255" y="1777"/>
                  </a:cubicBezTo>
                  <a:cubicBezTo>
                    <a:pt x="329" y="1713"/>
                    <a:pt x="413" y="1650"/>
                    <a:pt x="487" y="1586"/>
                  </a:cubicBezTo>
                  <a:lnTo>
                    <a:pt x="509" y="1565"/>
                  </a:lnTo>
                  <a:lnTo>
                    <a:pt x="509" y="1533"/>
                  </a:lnTo>
                  <a:cubicBezTo>
                    <a:pt x="487" y="1269"/>
                    <a:pt x="456" y="1015"/>
                    <a:pt x="413" y="761"/>
                  </a:cubicBezTo>
                  <a:cubicBezTo>
                    <a:pt x="371" y="508"/>
                    <a:pt x="308" y="254"/>
                    <a:pt x="234" y="0"/>
                  </a:cubicBezTo>
                  <a:close/>
                </a:path>
              </a:pathLst>
            </a:custGeom>
            <a:solidFill>
              <a:srgbClr val="DC77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51"/>
            <p:cNvSpPr/>
            <p:nvPr/>
          </p:nvSpPr>
          <p:spPr>
            <a:xfrm>
              <a:off x="7030000" y="2433575"/>
              <a:ext cx="87800" cy="15750"/>
            </a:xfrm>
            <a:custGeom>
              <a:avLst/>
              <a:gdLst/>
              <a:ahLst/>
              <a:cxnLst/>
              <a:rect l="l" t="t" r="r" b="b"/>
              <a:pathLst>
                <a:path w="3512" h="630" extrusionOk="0">
                  <a:moveTo>
                    <a:pt x="3511" y="1"/>
                  </a:moveTo>
                  <a:lnTo>
                    <a:pt x="1" y="43"/>
                  </a:lnTo>
                  <a:cubicBezTo>
                    <a:pt x="688" y="481"/>
                    <a:pt x="1300" y="629"/>
                    <a:pt x="1814" y="629"/>
                  </a:cubicBezTo>
                  <a:cubicBezTo>
                    <a:pt x="2873" y="629"/>
                    <a:pt x="3511" y="1"/>
                    <a:pt x="35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51"/>
            <p:cNvSpPr/>
            <p:nvPr/>
          </p:nvSpPr>
          <p:spPr>
            <a:xfrm>
              <a:off x="7052475" y="2445750"/>
              <a:ext cx="56850" cy="14150"/>
            </a:xfrm>
            <a:custGeom>
              <a:avLst/>
              <a:gdLst/>
              <a:ahLst/>
              <a:cxnLst/>
              <a:rect l="l" t="t" r="r" b="b"/>
              <a:pathLst>
                <a:path w="2274" h="566" extrusionOk="0">
                  <a:moveTo>
                    <a:pt x="2274" y="0"/>
                  </a:moveTo>
                  <a:cubicBezTo>
                    <a:pt x="1946" y="222"/>
                    <a:pt x="1565" y="360"/>
                    <a:pt x="1174" y="402"/>
                  </a:cubicBezTo>
                  <a:cubicBezTo>
                    <a:pt x="1098" y="408"/>
                    <a:pt x="1022" y="411"/>
                    <a:pt x="947" y="411"/>
                  </a:cubicBezTo>
                  <a:cubicBezTo>
                    <a:pt x="624" y="411"/>
                    <a:pt x="309" y="357"/>
                    <a:pt x="0" y="254"/>
                  </a:cubicBezTo>
                  <a:lnTo>
                    <a:pt x="0" y="254"/>
                  </a:lnTo>
                  <a:cubicBezTo>
                    <a:pt x="309" y="460"/>
                    <a:pt x="675" y="566"/>
                    <a:pt x="1041" y="566"/>
                  </a:cubicBezTo>
                  <a:cubicBezTo>
                    <a:pt x="1089" y="566"/>
                    <a:pt x="1137" y="564"/>
                    <a:pt x="1185" y="560"/>
                  </a:cubicBezTo>
                  <a:cubicBezTo>
                    <a:pt x="1396" y="539"/>
                    <a:pt x="1597" y="476"/>
                    <a:pt x="1787" y="381"/>
                  </a:cubicBezTo>
                  <a:cubicBezTo>
                    <a:pt x="1967" y="286"/>
                    <a:pt x="2136" y="159"/>
                    <a:pt x="2274" y="0"/>
                  </a:cubicBezTo>
                  <a:close/>
                </a:path>
              </a:pathLst>
            </a:custGeom>
            <a:solidFill>
              <a:srgbClr val="DC77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51"/>
            <p:cNvSpPr/>
            <p:nvPr/>
          </p:nvSpPr>
          <p:spPr>
            <a:xfrm>
              <a:off x="7027100" y="2359550"/>
              <a:ext cx="12175" cy="26475"/>
            </a:xfrm>
            <a:custGeom>
              <a:avLst/>
              <a:gdLst/>
              <a:ahLst/>
              <a:cxnLst/>
              <a:rect l="l" t="t" r="r" b="b"/>
              <a:pathLst>
                <a:path w="487" h="1059" extrusionOk="0">
                  <a:moveTo>
                    <a:pt x="243" y="1"/>
                  </a:moveTo>
                  <a:cubicBezTo>
                    <a:pt x="106" y="1"/>
                    <a:pt x="0" y="233"/>
                    <a:pt x="0" y="530"/>
                  </a:cubicBezTo>
                  <a:cubicBezTo>
                    <a:pt x="0" y="815"/>
                    <a:pt x="106" y="1058"/>
                    <a:pt x="243" y="1058"/>
                  </a:cubicBezTo>
                  <a:cubicBezTo>
                    <a:pt x="370" y="1058"/>
                    <a:pt x="487" y="815"/>
                    <a:pt x="487" y="530"/>
                  </a:cubicBezTo>
                  <a:cubicBezTo>
                    <a:pt x="487" y="233"/>
                    <a:pt x="370" y="1"/>
                    <a:pt x="243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51"/>
            <p:cNvSpPr/>
            <p:nvPr/>
          </p:nvSpPr>
          <p:spPr>
            <a:xfrm>
              <a:off x="7110375" y="2359550"/>
              <a:ext cx="11900" cy="26475"/>
            </a:xfrm>
            <a:custGeom>
              <a:avLst/>
              <a:gdLst/>
              <a:ahLst/>
              <a:cxnLst/>
              <a:rect l="l" t="t" r="r" b="b"/>
              <a:pathLst>
                <a:path w="476" h="1059" extrusionOk="0">
                  <a:moveTo>
                    <a:pt x="233" y="1"/>
                  </a:moveTo>
                  <a:cubicBezTo>
                    <a:pt x="106" y="1"/>
                    <a:pt x="0" y="233"/>
                    <a:pt x="0" y="530"/>
                  </a:cubicBezTo>
                  <a:cubicBezTo>
                    <a:pt x="0" y="815"/>
                    <a:pt x="106" y="1058"/>
                    <a:pt x="233" y="1058"/>
                  </a:cubicBezTo>
                  <a:cubicBezTo>
                    <a:pt x="370" y="1058"/>
                    <a:pt x="476" y="815"/>
                    <a:pt x="476" y="530"/>
                  </a:cubicBezTo>
                  <a:cubicBezTo>
                    <a:pt x="476" y="233"/>
                    <a:pt x="370" y="1"/>
                    <a:pt x="233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51"/>
            <p:cNvSpPr/>
            <p:nvPr/>
          </p:nvSpPr>
          <p:spPr>
            <a:xfrm>
              <a:off x="7012025" y="2335625"/>
              <a:ext cx="42325" cy="15500"/>
            </a:xfrm>
            <a:custGeom>
              <a:avLst/>
              <a:gdLst/>
              <a:ahLst/>
              <a:cxnLst/>
              <a:rect l="l" t="t" r="r" b="b"/>
              <a:pathLst>
                <a:path w="1693" h="620" extrusionOk="0">
                  <a:moveTo>
                    <a:pt x="919" y="1"/>
                  </a:moveTo>
                  <a:cubicBezTo>
                    <a:pt x="888" y="1"/>
                    <a:pt x="857" y="3"/>
                    <a:pt x="825" y="6"/>
                  </a:cubicBezTo>
                  <a:cubicBezTo>
                    <a:pt x="635" y="17"/>
                    <a:pt x="466" y="91"/>
                    <a:pt x="318" y="207"/>
                  </a:cubicBezTo>
                  <a:cubicBezTo>
                    <a:pt x="180" y="313"/>
                    <a:pt x="64" y="450"/>
                    <a:pt x="1" y="619"/>
                  </a:cubicBezTo>
                  <a:cubicBezTo>
                    <a:pt x="138" y="535"/>
                    <a:pt x="286" y="461"/>
                    <a:pt x="434" y="397"/>
                  </a:cubicBezTo>
                  <a:cubicBezTo>
                    <a:pt x="561" y="334"/>
                    <a:pt x="709" y="302"/>
                    <a:pt x="846" y="281"/>
                  </a:cubicBezTo>
                  <a:cubicBezTo>
                    <a:pt x="869" y="279"/>
                    <a:pt x="893" y="278"/>
                    <a:pt x="916" y="278"/>
                  </a:cubicBezTo>
                  <a:cubicBezTo>
                    <a:pt x="1033" y="278"/>
                    <a:pt x="1153" y="300"/>
                    <a:pt x="1259" y="345"/>
                  </a:cubicBezTo>
                  <a:cubicBezTo>
                    <a:pt x="1333" y="366"/>
                    <a:pt x="1407" y="397"/>
                    <a:pt x="1470" y="429"/>
                  </a:cubicBezTo>
                  <a:cubicBezTo>
                    <a:pt x="1544" y="461"/>
                    <a:pt x="1608" y="514"/>
                    <a:pt x="1692" y="545"/>
                  </a:cubicBezTo>
                  <a:cubicBezTo>
                    <a:pt x="1650" y="471"/>
                    <a:pt x="1608" y="387"/>
                    <a:pt x="1555" y="323"/>
                  </a:cubicBezTo>
                  <a:cubicBezTo>
                    <a:pt x="1502" y="249"/>
                    <a:pt x="1439" y="196"/>
                    <a:pt x="1365" y="144"/>
                  </a:cubicBezTo>
                  <a:cubicBezTo>
                    <a:pt x="1232" y="46"/>
                    <a:pt x="1077" y="1"/>
                    <a:pt x="919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51"/>
            <p:cNvSpPr/>
            <p:nvPr/>
          </p:nvSpPr>
          <p:spPr>
            <a:xfrm>
              <a:off x="7095825" y="2335625"/>
              <a:ext cx="42325" cy="15500"/>
            </a:xfrm>
            <a:custGeom>
              <a:avLst/>
              <a:gdLst/>
              <a:ahLst/>
              <a:cxnLst/>
              <a:rect l="l" t="t" r="r" b="b"/>
              <a:pathLst>
                <a:path w="1693" h="620" extrusionOk="0">
                  <a:moveTo>
                    <a:pt x="919" y="1"/>
                  </a:moveTo>
                  <a:cubicBezTo>
                    <a:pt x="888" y="1"/>
                    <a:pt x="857" y="3"/>
                    <a:pt x="825" y="6"/>
                  </a:cubicBezTo>
                  <a:cubicBezTo>
                    <a:pt x="646" y="17"/>
                    <a:pt x="466" y="91"/>
                    <a:pt x="318" y="207"/>
                  </a:cubicBezTo>
                  <a:cubicBezTo>
                    <a:pt x="180" y="313"/>
                    <a:pt x="75" y="450"/>
                    <a:pt x="1" y="619"/>
                  </a:cubicBezTo>
                  <a:cubicBezTo>
                    <a:pt x="149" y="535"/>
                    <a:pt x="286" y="461"/>
                    <a:pt x="434" y="397"/>
                  </a:cubicBezTo>
                  <a:cubicBezTo>
                    <a:pt x="572" y="334"/>
                    <a:pt x="709" y="302"/>
                    <a:pt x="857" y="281"/>
                  </a:cubicBezTo>
                  <a:cubicBezTo>
                    <a:pt x="880" y="279"/>
                    <a:pt x="903" y="278"/>
                    <a:pt x="926" y="278"/>
                  </a:cubicBezTo>
                  <a:cubicBezTo>
                    <a:pt x="1040" y="278"/>
                    <a:pt x="1153" y="300"/>
                    <a:pt x="1259" y="345"/>
                  </a:cubicBezTo>
                  <a:cubicBezTo>
                    <a:pt x="1333" y="366"/>
                    <a:pt x="1407" y="397"/>
                    <a:pt x="1470" y="429"/>
                  </a:cubicBezTo>
                  <a:cubicBezTo>
                    <a:pt x="1544" y="461"/>
                    <a:pt x="1618" y="514"/>
                    <a:pt x="1692" y="545"/>
                  </a:cubicBezTo>
                  <a:cubicBezTo>
                    <a:pt x="1661" y="471"/>
                    <a:pt x="1618" y="387"/>
                    <a:pt x="1566" y="323"/>
                  </a:cubicBezTo>
                  <a:cubicBezTo>
                    <a:pt x="1502" y="249"/>
                    <a:pt x="1439" y="196"/>
                    <a:pt x="1365" y="144"/>
                  </a:cubicBezTo>
                  <a:cubicBezTo>
                    <a:pt x="1232" y="46"/>
                    <a:pt x="1077" y="1"/>
                    <a:pt x="919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51"/>
            <p:cNvSpPr/>
            <p:nvPr/>
          </p:nvSpPr>
          <p:spPr>
            <a:xfrm>
              <a:off x="6937225" y="2172400"/>
              <a:ext cx="251150" cy="223400"/>
            </a:xfrm>
            <a:custGeom>
              <a:avLst/>
              <a:gdLst/>
              <a:ahLst/>
              <a:cxnLst/>
              <a:rect l="l" t="t" r="r" b="b"/>
              <a:pathLst>
                <a:path w="10046" h="8936" extrusionOk="0">
                  <a:moveTo>
                    <a:pt x="8946" y="0"/>
                  </a:moveTo>
                  <a:cubicBezTo>
                    <a:pt x="8586" y="656"/>
                    <a:pt x="7053" y="1798"/>
                    <a:pt x="7053" y="1798"/>
                  </a:cubicBezTo>
                  <a:lnTo>
                    <a:pt x="7793" y="698"/>
                  </a:lnTo>
                  <a:cubicBezTo>
                    <a:pt x="7713" y="694"/>
                    <a:pt x="7633" y="692"/>
                    <a:pt x="7555" y="692"/>
                  </a:cubicBezTo>
                  <a:cubicBezTo>
                    <a:pt x="5939" y="692"/>
                    <a:pt x="4938" y="1491"/>
                    <a:pt x="4938" y="1491"/>
                  </a:cubicBezTo>
                  <a:lnTo>
                    <a:pt x="5774" y="571"/>
                  </a:lnTo>
                  <a:lnTo>
                    <a:pt x="5774" y="571"/>
                  </a:lnTo>
                  <a:cubicBezTo>
                    <a:pt x="3394" y="793"/>
                    <a:pt x="2422" y="2422"/>
                    <a:pt x="2422" y="2422"/>
                  </a:cubicBezTo>
                  <a:cubicBezTo>
                    <a:pt x="0" y="3437"/>
                    <a:pt x="1851" y="8936"/>
                    <a:pt x="1851" y="8936"/>
                  </a:cubicBezTo>
                  <a:lnTo>
                    <a:pt x="2115" y="8936"/>
                  </a:lnTo>
                  <a:lnTo>
                    <a:pt x="2115" y="6916"/>
                  </a:lnTo>
                  <a:cubicBezTo>
                    <a:pt x="2115" y="6916"/>
                    <a:pt x="2993" y="6472"/>
                    <a:pt x="2950" y="4230"/>
                  </a:cubicBezTo>
                  <a:lnTo>
                    <a:pt x="2950" y="4230"/>
                  </a:lnTo>
                  <a:cubicBezTo>
                    <a:pt x="3743" y="4436"/>
                    <a:pt x="4558" y="4539"/>
                    <a:pt x="5372" y="4539"/>
                  </a:cubicBezTo>
                  <a:cubicBezTo>
                    <a:pt x="6186" y="4539"/>
                    <a:pt x="7000" y="4436"/>
                    <a:pt x="7793" y="4230"/>
                  </a:cubicBezTo>
                  <a:lnTo>
                    <a:pt x="7793" y="4230"/>
                  </a:lnTo>
                  <a:cubicBezTo>
                    <a:pt x="7793" y="4230"/>
                    <a:pt x="7487" y="6514"/>
                    <a:pt x="8766" y="6736"/>
                  </a:cubicBezTo>
                  <a:lnTo>
                    <a:pt x="8724" y="8809"/>
                  </a:lnTo>
                  <a:lnTo>
                    <a:pt x="8724" y="8809"/>
                  </a:lnTo>
                  <a:lnTo>
                    <a:pt x="9030" y="8766"/>
                  </a:lnTo>
                  <a:cubicBezTo>
                    <a:pt x="10046" y="6250"/>
                    <a:pt x="9601" y="3257"/>
                    <a:pt x="9601" y="3257"/>
                  </a:cubicBezTo>
                  <a:cubicBezTo>
                    <a:pt x="9813" y="2496"/>
                    <a:pt x="9781" y="1703"/>
                    <a:pt x="9517" y="962"/>
                  </a:cubicBezTo>
                  <a:cubicBezTo>
                    <a:pt x="9517" y="1713"/>
                    <a:pt x="8851" y="2644"/>
                    <a:pt x="8851" y="2644"/>
                  </a:cubicBezTo>
                  <a:cubicBezTo>
                    <a:pt x="9432" y="1756"/>
                    <a:pt x="8946" y="1"/>
                    <a:pt x="8946" y="0"/>
                  </a:cubicBezTo>
                  <a:close/>
                </a:path>
              </a:pathLst>
            </a:custGeom>
            <a:solidFill>
              <a:srgbClr val="FCE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51"/>
            <p:cNvSpPr/>
            <p:nvPr/>
          </p:nvSpPr>
          <p:spPr>
            <a:xfrm>
              <a:off x="6937225" y="2228975"/>
              <a:ext cx="126900" cy="166825"/>
            </a:xfrm>
            <a:custGeom>
              <a:avLst/>
              <a:gdLst/>
              <a:ahLst/>
              <a:cxnLst/>
              <a:rect l="l" t="t" r="r" b="b"/>
              <a:pathLst>
                <a:path w="5076" h="6673" extrusionOk="0">
                  <a:moveTo>
                    <a:pt x="2538" y="0"/>
                  </a:moveTo>
                  <a:cubicBezTo>
                    <a:pt x="2496" y="42"/>
                    <a:pt x="2464" y="106"/>
                    <a:pt x="2422" y="159"/>
                  </a:cubicBezTo>
                  <a:cubicBezTo>
                    <a:pt x="0" y="1174"/>
                    <a:pt x="1851" y="6673"/>
                    <a:pt x="1851" y="6673"/>
                  </a:cubicBezTo>
                  <a:lnTo>
                    <a:pt x="2115" y="6673"/>
                  </a:lnTo>
                  <a:lnTo>
                    <a:pt x="2115" y="4653"/>
                  </a:lnTo>
                  <a:cubicBezTo>
                    <a:pt x="2115" y="4653"/>
                    <a:pt x="2993" y="4209"/>
                    <a:pt x="2950" y="1967"/>
                  </a:cubicBezTo>
                  <a:lnTo>
                    <a:pt x="2950" y="1967"/>
                  </a:lnTo>
                  <a:cubicBezTo>
                    <a:pt x="3638" y="2157"/>
                    <a:pt x="4357" y="2252"/>
                    <a:pt x="5076" y="2274"/>
                  </a:cubicBezTo>
                  <a:cubicBezTo>
                    <a:pt x="4589" y="2062"/>
                    <a:pt x="4124" y="1808"/>
                    <a:pt x="3690" y="1523"/>
                  </a:cubicBezTo>
                  <a:cubicBezTo>
                    <a:pt x="3151" y="1142"/>
                    <a:pt x="2749" y="613"/>
                    <a:pt x="2538" y="0"/>
                  </a:cubicBezTo>
                  <a:close/>
                </a:path>
              </a:pathLst>
            </a:custGeom>
            <a:solidFill>
              <a:srgbClr val="E7C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06" name="Google Shape;2806;p51"/>
          <p:cNvGrpSpPr/>
          <p:nvPr/>
        </p:nvGrpSpPr>
        <p:grpSpPr>
          <a:xfrm>
            <a:off x="2020617" y="1678707"/>
            <a:ext cx="760619" cy="786408"/>
            <a:chOff x="1278550" y="5705638"/>
            <a:chExt cx="541250" cy="557025"/>
          </a:xfrm>
        </p:grpSpPr>
        <p:sp>
          <p:nvSpPr>
            <p:cNvPr id="2807" name="Google Shape;2807;p51"/>
            <p:cNvSpPr/>
            <p:nvPr/>
          </p:nvSpPr>
          <p:spPr>
            <a:xfrm>
              <a:off x="1353625" y="5903588"/>
              <a:ext cx="203425" cy="233600"/>
            </a:xfrm>
            <a:custGeom>
              <a:avLst/>
              <a:gdLst/>
              <a:ahLst/>
              <a:cxnLst/>
              <a:rect l="l" t="t" r="r" b="b"/>
              <a:pathLst>
                <a:path w="8137" h="9344" extrusionOk="0">
                  <a:moveTo>
                    <a:pt x="3783" y="0"/>
                  </a:moveTo>
                  <a:cubicBezTo>
                    <a:pt x="3449" y="0"/>
                    <a:pt x="2948" y="105"/>
                    <a:pt x="2844" y="711"/>
                  </a:cubicBezTo>
                  <a:cubicBezTo>
                    <a:pt x="2781" y="1075"/>
                    <a:pt x="2845" y="1326"/>
                    <a:pt x="2945" y="1496"/>
                  </a:cubicBezTo>
                  <a:lnTo>
                    <a:pt x="2945" y="1496"/>
                  </a:lnTo>
                  <a:cubicBezTo>
                    <a:pt x="2750" y="1363"/>
                    <a:pt x="2503" y="1240"/>
                    <a:pt x="2251" y="1240"/>
                  </a:cubicBezTo>
                  <a:cubicBezTo>
                    <a:pt x="2057" y="1240"/>
                    <a:pt x="1860" y="1313"/>
                    <a:pt x="1683" y="1510"/>
                  </a:cubicBezTo>
                  <a:cubicBezTo>
                    <a:pt x="1002" y="2266"/>
                    <a:pt x="2130" y="2915"/>
                    <a:pt x="2130" y="2915"/>
                  </a:cubicBezTo>
                  <a:cubicBezTo>
                    <a:pt x="2130" y="2915"/>
                    <a:pt x="1654" y="2655"/>
                    <a:pt x="1233" y="2655"/>
                  </a:cubicBezTo>
                  <a:cubicBezTo>
                    <a:pt x="972" y="2655"/>
                    <a:pt x="733" y="2754"/>
                    <a:pt x="640" y="3075"/>
                  </a:cubicBezTo>
                  <a:cubicBezTo>
                    <a:pt x="405" y="3916"/>
                    <a:pt x="1406" y="4438"/>
                    <a:pt x="1406" y="4438"/>
                  </a:cubicBezTo>
                  <a:cubicBezTo>
                    <a:pt x="1406" y="4438"/>
                    <a:pt x="1332" y="4432"/>
                    <a:pt x="1222" y="4432"/>
                  </a:cubicBezTo>
                  <a:cubicBezTo>
                    <a:pt x="914" y="4432"/>
                    <a:pt x="331" y="4479"/>
                    <a:pt x="363" y="4832"/>
                  </a:cubicBezTo>
                  <a:cubicBezTo>
                    <a:pt x="379" y="5013"/>
                    <a:pt x="538" y="5070"/>
                    <a:pt x="730" y="5070"/>
                  </a:cubicBezTo>
                  <a:cubicBezTo>
                    <a:pt x="847" y="5070"/>
                    <a:pt x="976" y="5049"/>
                    <a:pt x="1092" y="5023"/>
                  </a:cubicBezTo>
                  <a:lnTo>
                    <a:pt x="1092" y="5023"/>
                  </a:lnTo>
                  <a:cubicBezTo>
                    <a:pt x="658" y="5188"/>
                    <a:pt x="1" y="5577"/>
                    <a:pt x="160" y="6398"/>
                  </a:cubicBezTo>
                  <a:cubicBezTo>
                    <a:pt x="275" y="6962"/>
                    <a:pt x="601" y="7112"/>
                    <a:pt x="914" y="7112"/>
                  </a:cubicBezTo>
                  <a:cubicBezTo>
                    <a:pt x="1239" y="7112"/>
                    <a:pt x="1551" y="6951"/>
                    <a:pt x="1602" y="6923"/>
                  </a:cubicBezTo>
                  <a:lnTo>
                    <a:pt x="1602" y="6923"/>
                  </a:lnTo>
                  <a:cubicBezTo>
                    <a:pt x="1516" y="6972"/>
                    <a:pt x="695" y="7477"/>
                    <a:pt x="927" y="8921"/>
                  </a:cubicBezTo>
                  <a:cubicBezTo>
                    <a:pt x="974" y="9222"/>
                    <a:pt x="1279" y="9343"/>
                    <a:pt x="1739" y="9343"/>
                  </a:cubicBezTo>
                  <a:cubicBezTo>
                    <a:pt x="3606" y="9343"/>
                    <a:pt x="8019" y="7356"/>
                    <a:pt x="8019" y="7356"/>
                  </a:cubicBezTo>
                  <a:lnTo>
                    <a:pt x="8136" y="3235"/>
                  </a:lnTo>
                  <a:lnTo>
                    <a:pt x="4090" y="30"/>
                  </a:lnTo>
                  <a:cubicBezTo>
                    <a:pt x="4090" y="30"/>
                    <a:pt x="3960" y="0"/>
                    <a:pt x="3783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51"/>
            <p:cNvSpPr/>
            <p:nvPr/>
          </p:nvSpPr>
          <p:spPr>
            <a:xfrm>
              <a:off x="1552500" y="5903588"/>
              <a:ext cx="203325" cy="233600"/>
            </a:xfrm>
            <a:custGeom>
              <a:avLst/>
              <a:gdLst/>
              <a:ahLst/>
              <a:cxnLst/>
              <a:rect l="l" t="t" r="r" b="b"/>
              <a:pathLst>
                <a:path w="8133" h="9344" extrusionOk="0">
                  <a:moveTo>
                    <a:pt x="4343" y="0"/>
                  </a:moveTo>
                  <a:cubicBezTo>
                    <a:pt x="4166" y="0"/>
                    <a:pt x="4036" y="30"/>
                    <a:pt x="4036" y="30"/>
                  </a:cubicBezTo>
                  <a:lnTo>
                    <a:pt x="0" y="3235"/>
                  </a:lnTo>
                  <a:lnTo>
                    <a:pt x="118" y="7356"/>
                  </a:lnTo>
                  <a:cubicBezTo>
                    <a:pt x="118" y="7356"/>
                    <a:pt x="4524" y="9343"/>
                    <a:pt x="6394" y="9343"/>
                  </a:cubicBezTo>
                  <a:cubicBezTo>
                    <a:pt x="6854" y="9343"/>
                    <a:pt x="7161" y="9222"/>
                    <a:pt x="7210" y="8921"/>
                  </a:cubicBezTo>
                  <a:cubicBezTo>
                    <a:pt x="7433" y="7468"/>
                    <a:pt x="6609" y="6965"/>
                    <a:pt x="6534" y="6922"/>
                  </a:cubicBezTo>
                  <a:lnTo>
                    <a:pt x="6534" y="6922"/>
                  </a:lnTo>
                  <a:cubicBezTo>
                    <a:pt x="6579" y="6947"/>
                    <a:pt x="6894" y="7112"/>
                    <a:pt x="7221" y="7112"/>
                  </a:cubicBezTo>
                  <a:cubicBezTo>
                    <a:pt x="7533" y="7112"/>
                    <a:pt x="7856" y="6962"/>
                    <a:pt x="7966" y="6398"/>
                  </a:cubicBezTo>
                  <a:cubicBezTo>
                    <a:pt x="8133" y="5578"/>
                    <a:pt x="7479" y="5188"/>
                    <a:pt x="7045" y="5023"/>
                  </a:cubicBezTo>
                  <a:lnTo>
                    <a:pt x="7045" y="5023"/>
                  </a:lnTo>
                  <a:cubicBezTo>
                    <a:pt x="7161" y="5049"/>
                    <a:pt x="7289" y="5070"/>
                    <a:pt x="7404" y="5070"/>
                  </a:cubicBezTo>
                  <a:cubicBezTo>
                    <a:pt x="7595" y="5070"/>
                    <a:pt x="7751" y="5013"/>
                    <a:pt x="7763" y="4832"/>
                  </a:cubicBezTo>
                  <a:cubicBezTo>
                    <a:pt x="7795" y="4479"/>
                    <a:pt x="7218" y="4432"/>
                    <a:pt x="6913" y="4432"/>
                  </a:cubicBezTo>
                  <a:cubicBezTo>
                    <a:pt x="6804" y="4432"/>
                    <a:pt x="6730" y="4438"/>
                    <a:pt x="6730" y="4438"/>
                  </a:cubicBezTo>
                  <a:cubicBezTo>
                    <a:pt x="6730" y="4438"/>
                    <a:pt x="7731" y="3916"/>
                    <a:pt x="7487" y="3075"/>
                  </a:cubicBezTo>
                  <a:cubicBezTo>
                    <a:pt x="7393" y="2754"/>
                    <a:pt x="7155" y="2655"/>
                    <a:pt x="6897" y="2655"/>
                  </a:cubicBezTo>
                  <a:cubicBezTo>
                    <a:pt x="6479" y="2655"/>
                    <a:pt x="6006" y="2915"/>
                    <a:pt x="6006" y="2915"/>
                  </a:cubicBezTo>
                  <a:cubicBezTo>
                    <a:pt x="6006" y="2915"/>
                    <a:pt x="7124" y="2266"/>
                    <a:pt x="6443" y="1510"/>
                  </a:cubicBezTo>
                  <a:cubicBezTo>
                    <a:pt x="6266" y="1313"/>
                    <a:pt x="6070" y="1240"/>
                    <a:pt x="5877" y="1240"/>
                  </a:cubicBezTo>
                  <a:cubicBezTo>
                    <a:pt x="5624" y="1240"/>
                    <a:pt x="5376" y="1365"/>
                    <a:pt x="5183" y="1500"/>
                  </a:cubicBezTo>
                  <a:lnTo>
                    <a:pt x="5183" y="1500"/>
                  </a:lnTo>
                  <a:cubicBezTo>
                    <a:pt x="5282" y="1329"/>
                    <a:pt x="5346" y="1077"/>
                    <a:pt x="5282" y="711"/>
                  </a:cubicBezTo>
                  <a:cubicBezTo>
                    <a:pt x="5178" y="105"/>
                    <a:pt x="4677" y="0"/>
                    <a:pt x="4343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51"/>
            <p:cNvSpPr/>
            <p:nvPr/>
          </p:nvSpPr>
          <p:spPr>
            <a:xfrm>
              <a:off x="1353625" y="5903588"/>
              <a:ext cx="203425" cy="233600"/>
            </a:xfrm>
            <a:custGeom>
              <a:avLst/>
              <a:gdLst/>
              <a:ahLst/>
              <a:cxnLst/>
              <a:rect l="l" t="t" r="r" b="b"/>
              <a:pathLst>
                <a:path w="8137" h="9344" extrusionOk="0">
                  <a:moveTo>
                    <a:pt x="3783" y="0"/>
                  </a:moveTo>
                  <a:cubicBezTo>
                    <a:pt x="3449" y="0"/>
                    <a:pt x="2948" y="105"/>
                    <a:pt x="2844" y="711"/>
                  </a:cubicBezTo>
                  <a:cubicBezTo>
                    <a:pt x="2781" y="1075"/>
                    <a:pt x="2845" y="1326"/>
                    <a:pt x="2945" y="1496"/>
                  </a:cubicBezTo>
                  <a:lnTo>
                    <a:pt x="2945" y="1496"/>
                  </a:lnTo>
                  <a:cubicBezTo>
                    <a:pt x="2750" y="1363"/>
                    <a:pt x="2503" y="1240"/>
                    <a:pt x="2251" y="1240"/>
                  </a:cubicBezTo>
                  <a:cubicBezTo>
                    <a:pt x="2057" y="1240"/>
                    <a:pt x="1860" y="1313"/>
                    <a:pt x="1683" y="1510"/>
                  </a:cubicBezTo>
                  <a:cubicBezTo>
                    <a:pt x="1002" y="2266"/>
                    <a:pt x="2130" y="2915"/>
                    <a:pt x="2130" y="2915"/>
                  </a:cubicBezTo>
                  <a:cubicBezTo>
                    <a:pt x="2130" y="2915"/>
                    <a:pt x="1654" y="2655"/>
                    <a:pt x="1233" y="2655"/>
                  </a:cubicBezTo>
                  <a:cubicBezTo>
                    <a:pt x="972" y="2655"/>
                    <a:pt x="733" y="2754"/>
                    <a:pt x="640" y="3075"/>
                  </a:cubicBezTo>
                  <a:cubicBezTo>
                    <a:pt x="405" y="3916"/>
                    <a:pt x="1406" y="4438"/>
                    <a:pt x="1406" y="4438"/>
                  </a:cubicBezTo>
                  <a:cubicBezTo>
                    <a:pt x="1406" y="4438"/>
                    <a:pt x="1332" y="4432"/>
                    <a:pt x="1222" y="4432"/>
                  </a:cubicBezTo>
                  <a:cubicBezTo>
                    <a:pt x="914" y="4432"/>
                    <a:pt x="331" y="4479"/>
                    <a:pt x="363" y="4832"/>
                  </a:cubicBezTo>
                  <a:cubicBezTo>
                    <a:pt x="379" y="5013"/>
                    <a:pt x="538" y="5070"/>
                    <a:pt x="730" y="5070"/>
                  </a:cubicBezTo>
                  <a:cubicBezTo>
                    <a:pt x="847" y="5070"/>
                    <a:pt x="976" y="5049"/>
                    <a:pt x="1092" y="5023"/>
                  </a:cubicBezTo>
                  <a:lnTo>
                    <a:pt x="1092" y="5023"/>
                  </a:lnTo>
                  <a:cubicBezTo>
                    <a:pt x="658" y="5188"/>
                    <a:pt x="1" y="5577"/>
                    <a:pt x="160" y="6398"/>
                  </a:cubicBezTo>
                  <a:cubicBezTo>
                    <a:pt x="275" y="6962"/>
                    <a:pt x="601" y="7112"/>
                    <a:pt x="914" y="7112"/>
                  </a:cubicBezTo>
                  <a:cubicBezTo>
                    <a:pt x="1239" y="7112"/>
                    <a:pt x="1551" y="6951"/>
                    <a:pt x="1602" y="6923"/>
                  </a:cubicBezTo>
                  <a:lnTo>
                    <a:pt x="1602" y="6923"/>
                  </a:lnTo>
                  <a:cubicBezTo>
                    <a:pt x="1516" y="6972"/>
                    <a:pt x="695" y="7477"/>
                    <a:pt x="927" y="8921"/>
                  </a:cubicBezTo>
                  <a:cubicBezTo>
                    <a:pt x="974" y="9222"/>
                    <a:pt x="1279" y="9343"/>
                    <a:pt x="1739" y="9343"/>
                  </a:cubicBezTo>
                  <a:cubicBezTo>
                    <a:pt x="3606" y="9343"/>
                    <a:pt x="8019" y="7356"/>
                    <a:pt x="8019" y="7356"/>
                  </a:cubicBezTo>
                  <a:lnTo>
                    <a:pt x="8136" y="3235"/>
                  </a:lnTo>
                  <a:lnTo>
                    <a:pt x="4090" y="30"/>
                  </a:lnTo>
                  <a:cubicBezTo>
                    <a:pt x="4090" y="30"/>
                    <a:pt x="3960" y="0"/>
                    <a:pt x="3783" y="0"/>
                  </a:cubicBez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51"/>
            <p:cNvSpPr/>
            <p:nvPr/>
          </p:nvSpPr>
          <p:spPr>
            <a:xfrm>
              <a:off x="1552500" y="5903588"/>
              <a:ext cx="203325" cy="233600"/>
            </a:xfrm>
            <a:custGeom>
              <a:avLst/>
              <a:gdLst/>
              <a:ahLst/>
              <a:cxnLst/>
              <a:rect l="l" t="t" r="r" b="b"/>
              <a:pathLst>
                <a:path w="8133" h="9344" extrusionOk="0">
                  <a:moveTo>
                    <a:pt x="4343" y="0"/>
                  </a:moveTo>
                  <a:cubicBezTo>
                    <a:pt x="4166" y="0"/>
                    <a:pt x="4036" y="30"/>
                    <a:pt x="4036" y="30"/>
                  </a:cubicBezTo>
                  <a:lnTo>
                    <a:pt x="0" y="3235"/>
                  </a:lnTo>
                  <a:lnTo>
                    <a:pt x="118" y="7356"/>
                  </a:lnTo>
                  <a:cubicBezTo>
                    <a:pt x="118" y="7356"/>
                    <a:pt x="4524" y="9343"/>
                    <a:pt x="6394" y="9343"/>
                  </a:cubicBezTo>
                  <a:cubicBezTo>
                    <a:pt x="6854" y="9343"/>
                    <a:pt x="7161" y="9222"/>
                    <a:pt x="7210" y="8921"/>
                  </a:cubicBezTo>
                  <a:cubicBezTo>
                    <a:pt x="7433" y="7468"/>
                    <a:pt x="6609" y="6965"/>
                    <a:pt x="6534" y="6922"/>
                  </a:cubicBezTo>
                  <a:lnTo>
                    <a:pt x="6534" y="6922"/>
                  </a:lnTo>
                  <a:cubicBezTo>
                    <a:pt x="6579" y="6947"/>
                    <a:pt x="6894" y="7112"/>
                    <a:pt x="7221" y="7112"/>
                  </a:cubicBezTo>
                  <a:cubicBezTo>
                    <a:pt x="7533" y="7112"/>
                    <a:pt x="7856" y="6962"/>
                    <a:pt x="7966" y="6398"/>
                  </a:cubicBezTo>
                  <a:cubicBezTo>
                    <a:pt x="8133" y="5578"/>
                    <a:pt x="7479" y="5188"/>
                    <a:pt x="7045" y="5023"/>
                  </a:cubicBezTo>
                  <a:lnTo>
                    <a:pt x="7045" y="5023"/>
                  </a:lnTo>
                  <a:cubicBezTo>
                    <a:pt x="7161" y="5049"/>
                    <a:pt x="7289" y="5070"/>
                    <a:pt x="7404" y="5070"/>
                  </a:cubicBezTo>
                  <a:cubicBezTo>
                    <a:pt x="7595" y="5070"/>
                    <a:pt x="7751" y="5013"/>
                    <a:pt x="7763" y="4832"/>
                  </a:cubicBezTo>
                  <a:cubicBezTo>
                    <a:pt x="7795" y="4479"/>
                    <a:pt x="7218" y="4432"/>
                    <a:pt x="6913" y="4432"/>
                  </a:cubicBezTo>
                  <a:cubicBezTo>
                    <a:pt x="6804" y="4432"/>
                    <a:pt x="6730" y="4438"/>
                    <a:pt x="6730" y="4438"/>
                  </a:cubicBezTo>
                  <a:cubicBezTo>
                    <a:pt x="6730" y="4438"/>
                    <a:pt x="7731" y="3916"/>
                    <a:pt x="7487" y="3075"/>
                  </a:cubicBezTo>
                  <a:cubicBezTo>
                    <a:pt x="7393" y="2754"/>
                    <a:pt x="7155" y="2655"/>
                    <a:pt x="6897" y="2655"/>
                  </a:cubicBezTo>
                  <a:cubicBezTo>
                    <a:pt x="6479" y="2655"/>
                    <a:pt x="6006" y="2915"/>
                    <a:pt x="6006" y="2915"/>
                  </a:cubicBezTo>
                  <a:cubicBezTo>
                    <a:pt x="6006" y="2915"/>
                    <a:pt x="7124" y="2266"/>
                    <a:pt x="6443" y="1510"/>
                  </a:cubicBezTo>
                  <a:cubicBezTo>
                    <a:pt x="6266" y="1313"/>
                    <a:pt x="6070" y="1240"/>
                    <a:pt x="5877" y="1240"/>
                  </a:cubicBezTo>
                  <a:cubicBezTo>
                    <a:pt x="5624" y="1240"/>
                    <a:pt x="5376" y="1365"/>
                    <a:pt x="5183" y="1500"/>
                  </a:cubicBezTo>
                  <a:lnTo>
                    <a:pt x="5183" y="1500"/>
                  </a:lnTo>
                  <a:cubicBezTo>
                    <a:pt x="5282" y="1329"/>
                    <a:pt x="5346" y="1077"/>
                    <a:pt x="5282" y="711"/>
                  </a:cubicBezTo>
                  <a:cubicBezTo>
                    <a:pt x="5178" y="105"/>
                    <a:pt x="4677" y="0"/>
                    <a:pt x="4343" y="0"/>
                  </a:cubicBez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51"/>
            <p:cNvSpPr/>
            <p:nvPr/>
          </p:nvSpPr>
          <p:spPr>
            <a:xfrm>
              <a:off x="1287350" y="5977788"/>
              <a:ext cx="524725" cy="284875"/>
            </a:xfrm>
            <a:custGeom>
              <a:avLst/>
              <a:gdLst/>
              <a:ahLst/>
              <a:cxnLst/>
              <a:rect l="l" t="t" r="r" b="b"/>
              <a:pathLst>
                <a:path w="20989" h="11395" extrusionOk="0">
                  <a:moveTo>
                    <a:pt x="10319" y="1"/>
                  </a:moveTo>
                  <a:lnTo>
                    <a:pt x="10319" y="107"/>
                  </a:lnTo>
                  <a:lnTo>
                    <a:pt x="8626" y="1"/>
                  </a:lnTo>
                  <a:lnTo>
                    <a:pt x="8626" y="1"/>
                  </a:lnTo>
                  <a:cubicBezTo>
                    <a:pt x="8626" y="1"/>
                    <a:pt x="8935" y="2972"/>
                    <a:pt x="7806" y="3589"/>
                  </a:cubicBezTo>
                  <a:cubicBezTo>
                    <a:pt x="6677" y="4207"/>
                    <a:pt x="0" y="4516"/>
                    <a:pt x="724" y="11395"/>
                  </a:cubicBezTo>
                  <a:lnTo>
                    <a:pt x="20276" y="11395"/>
                  </a:lnTo>
                  <a:cubicBezTo>
                    <a:pt x="20989" y="4516"/>
                    <a:pt x="14323" y="4207"/>
                    <a:pt x="13194" y="3589"/>
                  </a:cubicBezTo>
                  <a:cubicBezTo>
                    <a:pt x="12065" y="2972"/>
                    <a:pt x="12374" y="1"/>
                    <a:pt x="12374" y="1"/>
                  </a:cubicBezTo>
                  <a:lnTo>
                    <a:pt x="12374" y="1"/>
                  </a:lnTo>
                  <a:lnTo>
                    <a:pt x="10681" y="107"/>
                  </a:lnTo>
                  <a:lnTo>
                    <a:pt x="10681" y="1"/>
                  </a:lnTo>
                  <a:lnTo>
                    <a:pt x="10500" y="54"/>
                  </a:lnTo>
                  <a:lnTo>
                    <a:pt x="10319" y="1"/>
                  </a:lnTo>
                  <a:close/>
                </a:path>
              </a:pathLst>
            </a:custGeom>
            <a:solidFill>
              <a:srgbClr val="C15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51"/>
            <p:cNvSpPr/>
            <p:nvPr/>
          </p:nvSpPr>
          <p:spPr>
            <a:xfrm>
              <a:off x="1497125" y="5977788"/>
              <a:ext cx="101175" cy="70575"/>
            </a:xfrm>
            <a:custGeom>
              <a:avLst/>
              <a:gdLst/>
              <a:ahLst/>
              <a:cxnLst/>
              <a:rect l="l" t="t" r="r" b="b"/>
              <a:pathLst>
                <a:path w="4047" h="2823" extrusionOk="0">
                  <a:moveTo>
                    <a:pt x="1928" y="1"/>
                  </a:moveTo>
                  <a:lnTo>
                    <a:pt x="1928" y="107"/>
                  </a:lnTo>
                  <a:lnTo>
                    <a:pt x="235" y="1"/>
                  </a:lnTo>
                  <a:lnTo>
                    <a:pt x="235" y="1"/>
                  </a:lnTo>
                  <a:cubicBezTo>
                    <a:pt x="235" y="1"/>
                    <a:pt x="416" y="1726"/>
                    <a:pt x="0" y="2823"/>
                  </a:cubicBezTo>
                  <a:cubicBezTo>
                    <a:pt x="1353" y="2620"/>
                    <a:pt x="2695" y="2418"/>
                    <a:pt x="4047" y="2205"/>
                  </a:cubicBezTo>
                  <a:cubicBezTo>
                    <a:pt x="3930" y="1470"/>
                    <a:pt x="3909" y="735"/>
                    <a:pt x="3983" y="1"/>
                  </a:cubicBezTo>
                  <a:lnTo>
                    <a:pt x="3983" y="1"/>
                  </a:lnTo>
                  <a:lnTo>
                    <a:pt x="2290" y="107"/>
                  </a:lnTo>
                  <a:lnTo>
                    <a:pt x="2290" y="1"/>
                  </a:lnTo>
                  <a:lnTo>
                    <a:pt x="2109" y="54"/>
                  </a:lnTo>
                  <a:lnTo>
                    <a:pt x="19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51"/>
            <p:cNvSpPr/>
            <p:nvPr/>
          </p:nvSpPr>
          <p:spPr>
            <a:xfrm>
              <a:off x="1278550" y="6027563"/>
              <a:ext cx="541250" cy="234850"/>
            </a:xfrm>
            <a:custGeom>
              <a:avLst/>
              <a:gdLst/>
              <a:ahLst/>
              <a:cxnLst/>
              <a:rect l="l" t="t" r="r" b="b"/>
              <a:pathLst>
                <a:path w="21650" h="9394" extrusionOk="0">
                  <a:moveTo>
                    <a:pt x="12811" y="1"/>
                  </a:moveTo>
                  <a:cubicBezTo>
                    <a:pt x="12150" y="146"/>
                    <a:pt x="11478" y="218"/>
                    <a:pt x="10806" y="218"/>
                  </a:cubicBezTo>
                  <a:cubicBezTo>
                    <a:pt x="10147" y="218"/>
                    <a:pt x="9488" y="149"/>
                    <a:pt x="8839" y="12"/>
                  </a:cubicBezTo>
                  <a:cubicBezTo>
                    <a:pt x="8722" y="651"/>
                    <a:pt x="8499" y="1247"/>
                    <a:pt x="8051" y="1481"/>
                  </a:cubicBezTo>
                  <a:cubicBezTo>
                    <a:pt x="6880" y="2099"/>
                    <a:pt x="1" y="2408"/>
                    <a:pt x="746" y="9393"/>
                  </a:cubicBezTo>
                  <a:lnTo>
                    <a:pt x="20904" y="9393"/>
                  </a:lnTo>
                  <a:cubicBezTo>
                    <a:pt x="21650" y="2429"/>
                    <a:pt x="14771" y="2109"/>
                    <a:pt x="13599" y="1481"/>
                  </a:cubicBezTo>
                  <a:cubicBezTo>
                    <a:pt x="13152" y="1247"/>
                    <a:pt x="12928" y="651"/>
                    <a:pt x="128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51"/>
            <p:cNvSpPr/>
            <p:nvPr/>
          </p:nvSpPr>
          <p:spPr>
            <a:xfrm>
              <a:off x="1296650" y="6208063"/>
              <a:ext cx="505050" cy="10150"/>
            </a:xfrm>
            <a:custGeom>
              <a:avLst/>
              <a:gdLst/>
              <a:ahLst/>
              <a:cxnLst/>
              <a:rect l="l" t="t" r="r" b="b"/>
              <a:pathLst>
                <a:path w="20202" h="406" extrusionOk="0">
                  <a:moveTo>
                    <a:pt x="54" y="1"/>
                  </a:moveTo>
                  <a:cubicBezTo>
                    <a:pt x="33" y="129"/>
                    <a:pt x="12" y="267"/>
                    <a:pt x="1" y="405"/>
                  </a:cubicBezTo>
                  <a:lnTo>
                    <a:pt x="20202" y="405"/>
                  </a:lnTo>
                  <a:cubicBezTo>
                    <a:pt x="20191" y="267"/>
                    <a:pt x="20170" y="129"/>
                    <a:pt x="20148" y="1"/>
                  </a:cubicBezTo>
                  <a:close/>
                </a:path>
              </a:pathLst>
            </a:custGeom>
            <a:solidFill>
              <a:srgbClr val="FAF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51"/>
            <p:cNvSpPr/>
            <p:nvPr/>
          </p:nvSpPr>
          <p:spPr>
            <a:xfrm>
              <a:off x="1295600" y="6234963"/>
              <a:ext cx="506900" cy="10125"/>
            </a:xfrm>
            <a:custGeom>
              <a:avLst/>
              <a:gdLst/>
              <a:ahLst/>
              <a:cxnLst/>
              <a:rect l="l" t="t" r="r" b="b"/>
              <a:pathLst>
                <a:path w="20276" h="405" extrusionOk="0">
                  <a:moveTo>
                    <a:pt x="11" y="0"/>
                  </a:moveTo>
                  <a:cubicBezTo>
                    <a:pt x="0" y="139"/>
                    <a:pt x="11" y="267"/>
                    <a:pt x="11" y="405"/>
                  </a:cubicBezTo>
                  <a:lnTo>
                    <a:pt x="20276" y="405"/>
                  </a:lnTo>
                  <a:cubicBezTo>
                    <a:pt x="20276" y="277"/>
                    <a:pt x="20276" y="139"/>
                    <a:pt x="20276" y="0"/>
                  </a:cubicBezTo>
                  <a:close/>
                </a:path>
              </a:pathLst>
            </a:custGeom>
            <a:solidFill>
              <a:srgbClr val="FAF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51"/>
            <p:cNvSpPr/>
            <p:nvPr/>
          </p:nvSpPr>
          <p:spPr>
            <a:xfrm>
              <a:off x="1329675" y="6127138"/>
              <a:ext cx="438750" cy="10150"/>
            </a:xfrm>
            <a:custGeom>
              <a:avLst/>
              <a:gdLst/>
              <a:ahLst/>
              <a:cxnLst/>
              <a:rect l="l" t="t" r="r" b="b"/>
              <a:pathLst>
                <a:path w="17550" h="406" extrusionOk="0">
                  <a:moveTo>
                    <a:pt x="394" y="1"/>
                  </a:moveTo>
                  <a:cubicBezTo>
                    <a:pt x="256" y="128"/>
                    <a:pt x="128" y="256"/>
                    <a:pt x="0" y="405"/>
                  </a:cubicBezTo>
                  <a:lnTo>
                    <a:pt x="17550" y="405"/>
                  </a:lnTo>
                  <a:cubicBezTo>
                    <a:pt x="17432" y="256"/>
                    <a:pt x="17305" y="128"/>
                    <a:pt x="17166" y="1"/>
                  </a:cubicBezTo>
                  <a:close/>
                </a:path>
              </a:pathLst>
            </a:custGeom>
            <a:solidFill>
              <a:srgbClr val="FAF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51"/>
            <p:cNvSpPr/>
            <p:nvPr/>
          </p:nvSpPr>
          <p:spPr>
            <a:xfrm>
              <a:off x="1301450" y="6181188"/>
              <a:ext cx="495725" cy="10125"/>
            </a:xfrm>
            <a:custGeom>
              <a:avLst/>
              <a:gdLst/>
              <a:ahLst/>
              <a:cxnLst/>
              <a:rect l="l" t="t" r="r" b="b"/>
              <a:pathLst>
                <a:path w="19829" h="405" extrusionOk="0">
                  <a:moveTo>
                    <a:pt x="128" y="0"/>
                  </a:moveTo>
                  <a:cubicBezTo>
                    <a:pt x="75" y="128"/>
                    <a:pt x="33" y="266"/>
                    <a:pt x="1" y="405"/>
                  </a:cubicBezTo>
                  <a:lnTo>
                    <a:pt x="19829" y="405"/>
                  </a:lnTo>
                  <a:cubicBezTo>
                    <a:pt x="19786" y="266"/>
                    <a:pt x="19743" y="128"/>
                    <a:pt x="19701" y="0"/>
                  </a:cubicBezTo>
                  <a:close/>
                </a:path>
              </a:pathLst>
            </a:custGeom>
            <a:solidFill>
              <a:srgbClr val="FAF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51"/>
            <p:cNvSpPr/>
            <p:nvPr/>
          </p:nvSpPr>
          <p:spPr>
            <a:xfrm>
              <a:off x="1489125" y="6046213"/>
              <a:ext cx="120100" cy="10150"/>
            </a:xfrm>
            <a:custGeom>
              <a:avLst/>
              <a:gdLst/>
              <a:ahLst/>
              <a:cxnLst/>
              <a:rect l="l" t="t" r="r" b="b"/>
              <a:pathLst>
                <a:path w="4804" h="406" extrusionOk="0">
                  <a:moveTo>
                    <a:pt x="214" y="0"/>
                  </a:moveTo>
                  <a:cubicBezTo>
                    <a:pt x="161" y="139"/>
                    <a:pt x="86" y="277"/>
                    <a:pt x="1" y="405"/>
                  </a:cubicBezTo>
                  <a:lnTo>
                    <a:pt x="4804" y="405"/>
                  </a:lnTo>
                  <a:cubicBezTo>
                    <a:pt x="4718" y="277"/>
                    <a:pt x="4644" y="139"/>
                    <a:pt x="4591" y="0"/>
                  </a:cubicBezTo>
                  <a:close/>
                </a:path>
              </a:pathLst>
            </a:custGeom>
            <a:solidFill>
              <a:srgbClr val="FAF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51"/>
            <p:cNvSpPr/>
            <p:nvPr/>
          </p:nvSpPr>
          <p:spPr>
            <a:xfrm>
              <a:off x="1311825" y="6154038"/>
              <a:ext cx="474700" cy="10125"/>
            </a:xfrm>
            <a:custGeom>
              <a:avLst/>
              <a:gdLst/>
              <a:ahLst/>
              <a:cxnLst/>
              <a:rect l="l" t="t" r="r" b="b"/>
              <a:pathLst>
                <a:path w="18988" h="405" extrusionOk="0">
                  <a:moveTo>
                    <a:pt x="224" y="0"/>
                  </a:moveTo>
                  <a:cubicBezTo>
                    <a:pt x="139" y="139"/>
                    <a:pt x="65" y="266"/>
                    <a:pt x="1" y="405"/>
                  </a:cubicBezTo>
                  <a:lnTo>
                    <a:pt x="18988" y="405"/>
                  </a:lnTo>
                  <a:cubicBezTo>
                    <a:pt x="18924" y="266"/>
                    <a:pt x="18849" y="128"/>
                    <a:pt x="18764" y="0"/>
                  </a:cubicBezTo>
                  <a:close/>
                </a:path>
              </a:pathLst>
            </a:custGeom>
            <a:solidFill>
              <a:srgbClr val="FAF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51"/>
            <p:cNvSpPr/>
            <p:nvPr/>
          </p:nvSpPr>
          <p:spPr>
            <a:xfrm>
              <a:off x="1418325" y="6073088"/>
              <a:ext cx="261725" cy="10150"/>
            </a:xfrm>
            <a:custGeom>
              <a:avLst/>
              <a:gdLst/>
              <a:ahLst/>
              <a:cxnLst/>
              <a:rect l="l" t="t" r="r" b="b"/>
              <a:pathLst>
                <a:path w="10469" h="406" extrusionOk="0">
                  <a:moveTo>
                    <a:pt x="1406" y="1"/>
                  </a:moveTo>
                  <a:cubicBezTo>
                    <a:pt x="1001" y="107"/>
                    <a:pt x="512" y="235"/>
                    <a:pt x="0" y="406"/>
                  </a:cubicBezTo>
                  <a:lnTo>
                    <a:pt x="10468" y="406"/>
                  </a:lnTo>
                  <a:cubicBezTo>
                    <a:pt x="9957" y="235"/>
                    <a:pt x="9478" y="107"/>
                    <a:pt x="9063" y="1"/>
                  </a:cubicBezTo>
                  <a:close/>
                </a:path>
              </a:pathLst>
            </a:custGeom>
            <a:solidFill>
              <a:srgbClr val="FAF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51"/>
            <p:cNvSpPr/>
            <p:nvPr/>
          </p:nvSpPr>
          <p:spPr>
            <a:xfrm>
              <a:off x="1360825" y="6099988"/>
              <a:ext cx="376725" cy="10150"/>
            </a:xfrm>
            <a:custGeom>
              <a:avLst/>
              <a:gdLst/>
              <a:ahLst/>
              <a:cxnLst/>
              <a:rect l="l" t="t" r="r" b="b"/>
              <a:pathLst>
                <a:path w="15069" h="406" extrusionOk="0">
                  <a:moveTo>
                    <a:pt x="682" y="0"/>
                  </a:moveTo>
                  <a:cubicBezTo>
                    <a:pt x="448" y="128"/>
                    <a:pt x="224" y="256"/>
                    <a:pt x="0" y="405"/>
                  </a:cubicBezTo>
                  <a:lnTo>
                    <a:pt x="15068" y="405"/>
                  </a:lnTo>
                  <a:cubicBezTo>
                    <a:pt x="14845" y="256"/>
                    <a:pt x="14621" y="128"/>
                    <a:pt x="14387" y="0"/>
                  </a:cubicBezTo>
                  <a:close/>
                </a:path>
              </a:pathLst>
            </a:custGeom>
            <a:solidFill>
              <a:srgbClr val="FAF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51"/>
            <p:cNvSpPr/>
            <p:nvPr/>
          </p:nvSpPr>
          <p:spPr>
            <a:xfrm>
              <a:off x="1414850" y="5848538"/>
              <a:ext cx="60725" cy="69300"/>
            </a:xfrm>
            <a:custGeom>
              <a:avLst/>
              <a:gdLst/>
              <a:ahLst/>
              <a:cxnLst/>
              <a:rect l="l" t="t" r="r" b="b"/>
              <a:pathLst>
                <a:path w="2429" h="2772" extrusionOk="0">
                  <a:moveTo>
                    <a:pt x="1162" y="1"/>
                  </a:moveTo>
                  <a:cubicBezTo>
                    <a:pt x="1023" y="1"/>
                    <a:pt x="920" y="31"/>
                    <a:pt x="895" y="38"/>
                  </a:cubicBezTo>
                  <a:cubicBezTo>
                    <a:pt x="821" y="70"/>
                    <a:pt x="1" y="176"/>
                    <a:pt x="139" y="1252"/>
                  </a:cubicBezTo>
                  <a:cubicBezTo>
                    <a:pt x="272" y="2196"/>
                    <a:pt x="772" y="2772"/>
                    <a:pt x="1299" y="2772"/>
                  </a:cubicBezTo>
                  <a:cubicBezTo>
                    <a:pt x="1367" y="2772"/>
                    <a:pt x="1435" y="2762"/>
                    <a:pt x="1502" y="2743"/>
                  </a:cubicBezTo>
                  <a:cubicBezTo>
                    <a:pt x="2109" y="2658"/>
                    <a:pt x="2429" y="1859"/>
                    <a:pt x="2088" y="815"/>
                  </a:cubicBezTo>
                  <a:cubicBezTo>
                    <a:pt x="1867" y="125"/>
                    <a:pt x="1442" y="1"/>
                    <a:pt x="11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51"/>
            <p:cNvSpPr/>
            <p:nvPr/>
          </p:nvSpPr>
          <p:spPr>
            <a:xfrm>
              <a:off x="1624900" y="5848538"/>
              <a:ext cx="60475" cy="69300"/>
            </a:xfrm>
            <a:custGeom>
              <a:avLst/>
              <a:gdLst/>
              <a:ahLst/>
              <a:cxnLst/>
              <a:rect l="l" t="t" r="r" b="b"/>
              <a:pathLst>
                <a:path w="2419" h="2772" extrusionOk="0">
                  <a:moveTo>
                    <a:pt x="1261" y="1"/>
                  </a:moveTo>
                  <a:cubicBezTo>
                    <a:pt x="977" y="1"/>
                    <a:pt x="552" y="125"/>
                    <a:pt x="331" y="815"/>
                  </a:cubicBezTo>
                  <a:cubicBezTo>
                    <a:pt x="1" y="1859"/>
                    <a:pt x="310" y="2658"/>
                    <a:pt x="927" y="2743"/>
                  </a:cubicBezTo>
                  <a:cubicBezTo>
                    <a:pt x="994" y="2762"/>
                    <a:pt x="1061" y="2772"/>
                    <a:pt x="1128" y="2772"/>
                  </a:cubicBezTo>
                  <a:cubicBezTo>
                    <a:pt x="1649" y="2772"/>
                    <a:pt x="2157" y="2196"/>
                    <a:pt x="2280" y="1252"/>
                  </a:cubicBezTo>
                  <a:cubicBezTo>
                    <a:pt x="2418" y="176"/>
                    <a:pt x="1609" y="70"/>
                    <a:pt x="1534" y="38"/>
                  </a:cubicBezTo>
                  <a:cubicBezTo>
                    <a:pt x="1506" y="31"/>
                    <a:pt x="1401" y="1"/>
                    <a:pt x="12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51"/>
            <p:cNvSpPr/>
            <p:nvPr/>
          </p:nvSpPr>
          <p:spPr>
            <a:xfrm>
              <a:off x="1436950" y="5723513"/>
              <a:ext cx="228975" cy="290400"/>
            </a:xfrm>
            <a:custGeom>
              <a:avLst/>
              <a:gdLst/>
              <a:ahLst/>
              <a:cxnLst/>
              <a:rect l="l" t="t" r="r" b="b"/>
              <a:pathLst>
                <a:path w="9159" h="11616" extrusionOk="0">
                  <a:moveTo>
                    <a:pt x="4287" y="0"/>
                  </a:moveTo>
                  <a:cubicBezTo>
                    <a:pt x="3369" y="0"/>
                    <a:pt x="755" y="342"/>
                    <a:pt x="405" y="4251"/>
                  </a:cubicBezTo>
                  <a:cubicBezTo>
                    <a:pt x="1" y="8681"/>
                    <a:pt x="1911" y="11615"/>
                    <a:pt x="4383" y="11615"/>
                  </a:cubicBezTo>
                  <a:cubicBezTo>
                    <a:pt x="4448" y="11615"/>
                    <a:pt x="4514" y="11613"/>
                    <a:pt x="4580" y="11609"/>
                  </a:cubicBezTo>
                  <a:cubicBezTo>
                    <a:pt x="4646" y="11613"/>
                    <a:pt x="4711" y="11615"/>
                    <a:pt x="4776" y="11615"/>
                  </a:cubicBezTo>
                  <a:cubicBezTo>
                    <a:pt x="7248" y="11615"/>
                    <a:pt x="9159" y="8681"/>
                    <a:pt x="8754" y="4251"/>
                  </a:cubicBezTo>
                  <a:cubicBezTo>
                    <a:pt x="8395" y="342"/>
                    <a:pt x="5780" y="0"/>
                    <a:pt x="4869" y="0"/>
                  </a:cubicBezTo>
                  <a:cubicBezTo>
                    <a:pt x="4725" y="0"/>
                    <a:pt x="4623" y="9"/>
                    <a:pt x="4580" y="13"/>
                  </a:cubicBezTo>
                  <a:cubicBezTo>
                    <a:pt x="4535" y="9"/>
                    <a:pt x="4432" y="0"/>
                    <a:pt x="4287" y="0"/>
                  </a:cubicBezTo>
                  <a:close/>
                </a:path>
              </a:pathLst>
            </a:custGeom>
            <a:solidFill>
              <a:srgbClr val="C44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51"/>
            <p:cNvSpPr/>
            <p:nvPr/>
          </p:nvSpPr>
          <p:spPr>
            <a:xfrm>
              <a:off x="1559950" y="5883013"/>
              <a:ext cx="15475" cy="46875"/>
            </a:xfrm>
            <a:custGeom>
              <a:avLst/>
              <a:gdLst/>
              <a:ahLst/>
              <a:cxnLst/>
              <a:rect l="l" t="t" r="r" b="b"/>
              <a:pathLst>
                <a:path w="619" h="1875" extrusionOk="0">
                  <a:moveTo>
                    <a:pt x="256" y="1"/>
                  </a:moveTo>
                  <a:lnTo>
                    <a:pt x="256" y="1"/>
                  </a:lnTo>
                  <a:cubicBezTo>
                    <a:pt x="235" y="224"/>
                    <a:pt x="245" y="459"/>
                    <a:pt x="277" y="682"/>
                  </a:cubicBezTo>
                  <a:cubicBezTo>
                    <a:pt x="299" y="799"/>
                    <a:pt x="320" y="906"/>
                    <a:pt x="352" y="1023"/>
                  </a:cubicBezTo>
                  <a:cubicBezTo>
                    <a:pt x="371" y="1117"/>
                    <a:pt x="398" y="1220"/>
                    <a:pt x="426" y="1316"/>
                  </a:cubicBezTo>
                  <a:lnTo>
                    <a:pt x="426" y="1316"/>
                  </a:lnTo>
                  <a:cubicBezTo>
                    <a:pt x="360" y="1391"/>
                    <a:pt x="288" y="1475"/>
                    <a:pt x="224" y="1566"/>
                  </a:cubicBezTo>
                  <a:cubicBezTo>
                    <a:pt x="150" y="1662"/>
                    <a:pt x="75" y="1768"/>
                    <a:pt x="1" y="1875"/>
                  </a:cubicBezTo>
                  <a:cubicBezTo>
                    <a:pt x="107" y="1800"/>
                    <a:pt x="203" y="1726"/>
                    <a:pt x="309" y="1641"/>
                  </a:cubicBezTo>
                  <a:cubicBezTo>
                    <a:pt x="405" y="1566"/>
                    <a:pt x="501" y="1481"/>
                    <a:pt x="586" y="1396"/>
                  </a:cubicBezTo>
                  <a:lnTo>
                    <a:pt x="618" y="1374"/>
                  </a:lnTo>
                  <a:lnTo>
                    <a:pt x="618" y="1321"/>
                  </a:lnTo>
                  <a:cubicBezTo>
                    <a:pt x="608" y="1204"/>
                    <a:pt x="586" y="1087"/>
                    <a:pt x="565" y="980"/>
                  </a:cubicBezTo>
                  <a:cubicBezTo>
                    <a:pt x="544" y="863"/>
                    <a:pt x="522" y="757"/>
                    <a:pt x="490" y="640"/>
                  </a:cubicBezTo>
                  <a:cubicBezTo>
                    <a:pt x="437" y="416"/>
                    <a:pt x="352" y="203"/>
                    <a:pt x="2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51"/>
            <p:cNvSpPr/>
            <p:nvPr/>
          </p:nvSpPr>
          <p:spPr>
            <a:xfrm>
              <a:off x="1513900" y="5950113"/>
              <a:ext cx="81225" cy="14725"/>
            </a:xfrm>
            <a:custGeom>
              <a:avLst/>
              <a:gdLst/>
              <a:ahLst/>
              <a:cxnLst/>
              <a:rect l="l" t="t" r="r" b="b"/>
              <a:pathLst>
                <a:path w="3249" h="589" extrusionOk="0">
                  <a:moveTo>
                    <a:pt x="3248" y="0"/>
                  </a:moveTo>
                  <a:lnTo>
                    <a:pt x="0" y="43"/>
                  </a:lnTo>
                  <a:cubicBezTo>
                    <a:pt x="522" y="400"/>
                    <a:pt x="1129" y="589"/>
                    <a:pt x="1708" y="589"/>
                  </a:cubicBezTo>
                  <a:cubicBezTo>
                    <a:pt x="2287" y="589"/>
                    <a:pt x="2838" y="400"/>
                    <a:pt x="32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51"/>
            <p:cNvSpPr/>
            <p:nvPr/>
          </p:nvSpPr>
          <p:spPr>
            <a:xfrm>
              <a:off x="1578575" y="5824888"/>
              <a:ext cx="53825" cy="19825"/>
            </a:xfrm>
            <a:custGeom>
              <a:avLst/>
              <a:gdLst/>
              <a:ahLst/>
              <a:cxnLst/>
              <a:rect l="l" t="t" r="r" b="b"/>
              <a:pathLst>
                <a:path w="2153" h="793" extrusionOk="0">
                  <a:moveTo>
                    <a:pt x="1008" y="0"/>
                  </a:moveTo>
                  <a:cubicBezTo>
                    <a:pt x="918" y="0"/>
                    <a:pt x="832" y="10"/>
                    <a:pt x="746" y="26"/>
                  </a:cubicBezTo>
                  <a:cubicBezTo>
                    <a:pt x="682" y="47"/>
                    <a:pt x="629" y="68"/>
                    <a:pt x="576" y="90"/>
                  </a:cubicBezTo>
                  <a:cubicBezTo>
                    <a:pt x="523" y="121"/>
                    <a:pt x="470" y="143"/>
                    <a:pt x="416" y="185"/>
                  </a:cubicBezTo>
                  <a:cubicBezTo>
                    <a:pt x="320" y="249"/>
                    <a:pt x="235" y="324"/>
                    <a:pt x="171" y="409"/>
                  </a:cubicBezTo>
                  <a:cubicBezTo>
                    <a:pt x="97" y="505"/>
                    <a:pt x="44" y="601"/>
                    <a:pt x="1" y="697"/>
                  </a:cubicBezTo>
                  <a:cubicBezTo>
                    <a:pt x="107" y="654"/>
                    <a:pt x="193" y="590"/>
                    <a:pt x="278" y="547"/>
                  </a:cubicBezTo>
                  <a:cubicBezTo>
                    <a:pt x="363" y="505"/>
                    <a:pt x="459" y="462"/>
                    <a:pt x="544" y="430"/>
                  </a:cubicBezTo>
                  <a:cubicBezTo>
                    <a:pt x="687" y="377"/>
                    <a:pt x="837" y="353"/>
                    <a:pt x="982" y="353"/>
                  </a:cubicBezTo>
                  <a:cubicBezTo>
                    <a:pt x="1010" y="353"/>
                    <a:pt x="1038" y="354"/>
                    <a:pt x="1066" y="356"/>
                  </a:cubicBezTo>
                  <a:cubicBezTo>
                    <a:pt x="1258" y="377"/>
                    <a:pt x="1439" y="430"/>
                    <a:pt x="1598" y="505"/>
                  </a:cubicBezTo>
                  <a:cubicBezTo>
                    <a:pt x="1790" y="590"/>
                    <a:pt x="1982" y="686"/>
                    <a:pt x="2152" y="792"/>
                  </a:cubicBezTo>
                  <a:cubicBezTo>
                    <a:pt x="2067" y="579"/>
                    <a:pt x="1928" y="398"/>
                    <a:pt x="1747" y="271"/>
                  </a:cubicBezTo>
                  <a:cubicBezTo>
                    <a:pt x="1566" y="121"/>
                    <a:pt x="1343" y="26"/>
                    <a:pt x="1108" y="4"/>
                  </a:cubicBezTo>
                  <a:cubicBezTo>
                    <a:pt x="1074" y="1"/>
                    <a:pt x="1041" y="0"/>
                    <a:pt x="1008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51"/>
            <p:cNvSpPr/>
            <p:nvPr/>
          </p:nvSpPr>
          <p:spPr>
            <a:xfrm>
              <a:off x="1471300" y="5824888"/>
              <a:ext cx="54075" cy="19825"/>
            </a:xfrm>
            <a:custGeom>
              <a:avLst/>
              <a:gdLst/>
              <a:ahLst/>
              <a:cxnLst/>
              <a:rect l="l" t="t" r="r" b="b"/>
              <a:pathLst>
                <a:path w="2163" h="793" extrusionOk="0">
                  <a:moveTo>
                    <a:pt x="1018" y="0"/>
                  </a:moveTo>
                  <a:cubicBezTo>
                    <a:pt x="928" y="0"/>
                    <a:pt x="842" y="10"/>
                    <a:pt x="757" y="26"/>
                  </a:cubicBezTo>
                  <a:cubicBezTo>
                    <a:pt x="693" y="47"/>
                    <a:pt x="639" y="68"/>
                    <a:pt x="586" y="90"/>
                  </a:cubicBezTo>
                  <a:cubicBezTo>
                    <a:pt x="522" y="121"/>
                    <a:pt x="480" y="143"/>
                    <a:pt x="426" y="185"/>
                  </a:cubicBezTo>
                  <a:cubicBezTo>
                    <a:pt x="331" y="249"/>
                    <a:pt x="245" y="324"/>
                    <a:pt x="171" y="409"/>
                  </a:cubicBezTo>
                  <a:cubicBezTo>
                    <a:pt x="107" y="505"/>
                    <a:pt x="54" y="601"/>
                    <a:pt x="1" y="697"/>
                  </a:cubicBezTo>
                  <a:cubicBezTo>
                    <a:pt x="107" y="654"/>
                    <a:pt x="192" y="590"/>
                    <a:pt x="288" y="547"/>
                  </a:cubicBezTo>
                  <a:cubicBezTo>
                    <a:pt x="373" y="505"/>
                    <a:pt x="458" y="462"/>
                    <a:pt x="554" y="430"/>
                  </a:cubicBezTo>
                  <a:cubicBezTo>
                    <a:pt x="697" y="377"/>
                    <a:pt x="847" y="353"/>
                    <a:pt x="992" y="353"/>
                  </a:cubicBezTo>
                  <a:cubicBezTo>
                    <a:pt x="1020" y="353"/>
                    <a:pt x="1048" y="354"/>
                    <a:pt x="1076" y="356"/>
                  </a:cubicBezTo>
                  <a:cubicBezTo>
                    <a:pt x="1268" y="377"/>
                    <a:pt x="1438" y="430"/>
                    <a:pt x="1608" y="505"/>
                  </a:cubicBezTo>
                  <a:cubicBezTo>
                    <a:pt x="1790" y="579"/>
                    <a:pt x="1971" y="675"/>
                    <a:pt x="2162" y="792"/>
                  </a:cubicBezTo>
                  <a:cubicBezTo>
                    <a:pt x="2077" y="579"/>
                    <a:pt x="1939" y="398"/>
                    <a:pt x="1758" y="271"/>
                  </a:cubicBezTo>
                  <a:cubicBezTo>
                    <a:pt x="1577" y="121"/>
                    <a:pt x="1353" y="26"/>
                    <a:pt x="1119" y="4"/>
                  </a:cubicBezTo>
                  <a:cubicBezTo>
                    <a:pt x="1084" y="1"/>
                    <a:pt x="1051" y="0"/>
                    <a:pt x="1018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51"/>
            <p:cNvSpPr/>
            <p:nvPr/>
          </p:nvSpPr>
          <p:spPr>
            <a:xfrm>
              <a:off x="1486475" y="5863313"/>
              <a:ext cx="35700" cy="22400"/>
            </a:xfrm>
            <a:custGeom>
              <a:avLst/>
              <a:gdLst/>
              <a:ahLst/>
              <a:cxnLst/>
              <a:rect l="l" t="t" r="r" b="b"/>
              <a:pathLst>
                <a:path w="1428" h="896" extrusionOk="0">
                  <a:moveTo>
                    <a:pt x="693" y="1"/>
                  </a:moveTo>
                  <a:cubicBezTo>
                    <a:pt x="586" y="1"/>
                    <a:pt x="480" y="11"/>
                    <a:pt x="373" y="54"/>
                  </a:cubicBezTo>
                  <a:cubicBezTo>
                    <a:pt x="277" y="107"/>
                    <a:pt x="192" y="182"/>
                    <a:pt x="128" y="288"/>
                  </a:cubicBezTo>
                  <a:cubicBezTo>
                    <a:pt x="22" y="469"/>
                    <a:pt x="0" y="682"/>
                    <a:pt x="43" y="885"/>
                  </a:cubicBezTo>
                  <a:cubicBezTo>
                    <a:pt x="64" y="693"/>
                    <a:pt x="128" y="512"/>
                    <a:pt x="235" y="352"/>
                  </a:cubicBezTo>
                  <a:cubicBezTo>
                    <a:pt x="288" y="288"/>
                    <a:pt x="352" y="235"/>
                    <a:pt x="437" y="203"/>
                  </a:cubicBezTo>
                  <a:cubicBezTo>
                    <a:pt x="522" y="171"/>
                    <a:pt x="607" y="160"/>
                    <a:pt x="703" y="160"/>
                  </a:cubicBezTo>
                  <a:cubicBezTo>
                    <a:pt x="884" y="160"/>
                    <a:pt x="1055" y="235"/>
                    <a:pt x="1161" y="373"/>
                  </a:cubicBezTo>
                  <a:cubicBezTo>
                    <a:pt x="1289" y="523"/>
                    <a:pt x="1374" y="704"/>
                    <a:pt x="1417" y="895"/>
                  </a:cubicBezTo>
                  <a:cubicBezTo>
                    <a:pt x="1427" y="682"/>
                    <a:pt x="1374" y="469"/>
                    <a:pt x="1257" y="299"/>
                  </a:cubicBezTo>
                  <a:cubicBezTo>
                    <a:pt x="1129" y="107"/>
                    <a:pt x="927" y="1"/>
                    <a:pt x="693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51"/>
            <p:cNvSpPr/>
            <p:nvPr/>
          </p:nvSpPr>
          <p:spPr>
            <a:xfrm>
              <a:off x="1582850" y="5861713"/>
              <a:ext cx="35700" cy="22400"/>
            </a:xfrm>
            <a:custGeom>
              <a:avLst/>
              <a:gdLst/>
              <a:ahLst/>
              <a:cxnLst/>
              <a:rect l="l" t="t" r="r" b="b"/>
              <a:pathLst>
                <a:path w="1428" h="896" extrusionOk="0">
                  <a:moveTo>
                    <a:pt x="703" y="1"/>
                  </a:moveTo>
                  <a:cubicBezTo>
                    <a:pt x="586" y="1"/>
                    <a:pt x="480" y="22"/>
                    <a:pt x="373" y="65"/>
                  </a:cubicBezTo>
                  <a:cubicBezTo>
                    <a:pt x="277" y="107"/>
                    <a:pt x="192" y="193"/>
                    <a:pt x="128" y="288"/>
                  </a:cubicBezTo>
                  <a:cubicBezTo>
                    <a:pt x="32" y="469"/>
                    <a:pt x="0" y="682"/>
                    <a:pt x="43" y="885"/>
                  </a:cubicBezTo>
                  <a:cubicBezTo>
                    <a:pt x="64" y="693"/>
                    <a:pt x="128" y="512"/>
                    <a:pt x="235" y="352"/>
                  </a:cubicBezTo>
                  <a:cubicBezTo>
                    <a:pt x="288" y="288"/>
                    <a:pt x="352" y="235"/>
                    <a:pt x="437" y="203"/>
                  </a:cubicBezTo>
                  <a:cubicBezTo>
                    <a:pt x="522" y="171"/>
                    <a:pt x="607" y="161"/>
                    <a:pt x="693" y="161"/>
                  </a:cubicBezTo>
                  <a:cubicBezTo>
                    <a:pt x="874" y="161"/>
                    <a:pt x="1044" y="235"/>
                    <a:pt x="1161" y="374"/>
                  </a:cubicBezTo>
                  <a:cubicBezTo>
                    <a:pt x="1278" y="533"/>
                    <a:pt x="1363" y="704"/>
                    <a:pt x="1417" y="895"/>
                  </a:cubicBezTo>
                  <a:cubicBezTo>
                    <a:pt x="1427" y="682"/>
                    <a:pt x="1374" y="469"/>
                    <a:pt x="1257" y="299"/>
                  </a:cubicBezTo>
                  <a:cubicBezTo>
                    <a:pt x="1129" y="118"/>
                    <a:pt x="927" y="1"/>
                    <a:pt x="703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51"/>
            <p:cNvSpPr/>
            <p:nvPr/>
          </p:nvSpPr>
          <p:spPr>
            <a:xfrm>
              <a:off x="1414850" y="5705638"/>
              <a:ext cx="145125" cy="184600"/>
            </a:xfrm>
            <a:custGeom>
              <a:avLst/>
              <a:gdLst/>
              <a:ahLst/>
              <a:cxnLst/>
              <a:rect l="l" t="t" r="r" b="b"/>
              <a:pathLst>
                <a:path w="5805" h="7384" extrusionOk="0">
                  <a:moveTo>
                    <a:pt x="4284" y="1"/>
                  </a:moveTo>
                  <a:cubicBezTo>
                    <a:pt x="2908" y="1"/>
                    <a:pt x="1099" y="1433"/>
                    <a:pt x="640" y="3103"/>
                  </a:cubicBezTo>
                  <a:cubicBezTo>
                    <a:pt x="1" y="5424"/>
                    <a:pt x="1364" y="7383"/>
                    <a:pt x="1364" y="7383"/>
                  </a:cubicBezTo>
                  <a:cubicBezTo>
                    <a:pt x="1577" y="6499"/>
                    <a:pt x="1662" y="5573"/>
                    <a:pt x="1598" y="4657"/>
                  </a:cubicBezTo>
                  <a:cubicBezTo>
                    <a:pt x="5805" y="3497"/>
                    <a:pt x="5592" y="728"/>
                    <a:pt x="5592" y="728"/>
                  </a:cubicBezTo>
                  <a:cubicBezTo>
                    <a:pt x="5292" y="219"/>
                    <a:pt x="4821" y="1"/>
                    <a:pt x="4284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51"/>
            <p:cNvSpPr/>
            <p:nvPr/>
          </p:nvSpPr>
          <p:spPr>
            <a:xfrm>
              <a:off x="1544500" y="5705638"/>
              <a:ext cx="145125" cy="193650"/>
            </a:xfrm>
            <a:custGeom>
              <a:avLst/>
              <a:gdLst/>
              <a:ahLst/>
              <a:cxnLst/>
              <a:rect l="l" t="t" r="r" b="b"/>
              <a:pathLst>
                <a:path w="5805" h="7746" extrusionOk="0">
                  <a:moveTo>
                    <a:pt x="1408" y="1"/>
                  </a:moveTo>
                  <a:cubicBezTo>
                    <a:pt x="856" y="1"/>
                    <a:pt x="375" y="219"/>
                    <a:pt x="75" y="728"/>
                  </a:cubicBezTo>
                  <a:cubicBezTo>
                    <a:pt x="75" y="728"/>
                    <a:pt x="1" y="3497"/>
                    <a:pt x="4207" y="4657"/>
                  </a:cubicBezTo>
                  <a:cubicBezTo>
                    <a:pt x="4207" y="4657"/>
                    <a:pt x="4005" y="6425"/>
                    <a:pt x="4367" y="7745"/>
                  </a:cubicBezTo>
                  <a:cubicBezTo>
                    <a:pt x="4367" y="7745"/>
                    <a:pt x="5805" y="5424"/>
                    <a:pt x="5166" y="3103"/>
                  </a:cubicBezTo>
                  <a:cubicBezTo>
                    <a:pt x="4698" y="1433"/>
                    <a:pt x="2822" y="1"/>
                    <a:pt x="1408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51"/>
            <p:cNvSpPr/>
            <p:nvPr/>
          </p:nvSpPr>
          <p:spPr>
            <a:xfrm>
              <a:off x="1414850" y="5777338"/>
              <a:ext cx="56200" cy="112900"/>
            </a:xfrm>
            <a:custGeom>
              <a:avLst/>
              <a:gdLst/>
              <a:ahLst/>
              <a:cxnLst/>
              <a:rect l="l" t="t" r="r" b="b"/>
              <a:pathLst>
                <a:path w="2248" h="4516" extrusionOk="0">
                  <a:moveTo>
                    <a:pt x="714" y="0"/>
                  </a:moveTo>
                  <a:cubicBezTo>
                    <a:pt x="693" y="75"/>
                    <a:pt x="661" y="149"/>
                    <a:pt x="651" y="235"/>
                  </a:cubicBezTo>
                  <a:cubicBezTo>
                    <a:pt x="1" y="2556"/>
                    <a:pt x="1364" y="4515"/>
                    <a:pt x="1364" y="4515"/>
                  </a:cubicBezTo>
                  <a:cubicBezTo>
                    <a:pt x="1588" y="3631"/>
                    <a:pt x="1673" y="2705"/>
                    <a:pt x="1609" y="1789"/>
                  </a:cubicBezTo>
                  <a:cubicBezTo>
                    <a:pt x="1822" y="1736"/>
                    <a:pt x="2035" y="1661"/>
                    <a:pt x="2248" y="1598"/>
                  </a:cubicBezTo>
                  <a:cubicBezTo>
                    <a:pt x="1630" y="1172"/>
                    <a:pt x="1108" y="639"/>
                    <a:pt x="714" y="0"/>
                  </a:cubicBez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34" name="Google Shape;2834;p51"/>
          <p:cNvGrpSpPr/>
          <p:nvPr/>
        </p:nvGrpSpPr>
        <p:grpSpPr>
          <a:xfrm>
            <a:off x="4226441" y="2815970"/>
            <a:ext cx="685785" cy="722550"/>
            <a:chOff x="315050" y="2231900"/>
            <a:chExt cx="512775" cy="535500"/>
          </a:xfrm>
        </p:grpSpPr>
        <p:sp>
          <p:nvSpPr>
            <p:cNvPr id="2835" name="Google Shape;2835;p51"/>
            <p:cNvSpPr/>
            <p:nvPr/>
          </p:nvSpPr>
          <p:spPr>
            <a:xfrm>
              <a:off x="319575" y="2488100"/>
              <a:ext cx="504525" cy="279300"/>
            </a:xfrm>
            <a:custGeom>
              <a:avLst/>
              <a:gdLst/>
              <a:ahLst/>
              <a:cxnLst/>
              <a:rect l="l" t="t" r="r" b="b"/>
              <a:pathLst>
                <a:path w="20181" h="11172" extrusionOk="0">
                  <a:moveTo>
                    <a:pt x="8307" y="1"/>
                  </a:moveTo>
                  <a:cubicBezTo>
                    <a:pt x="8307" y="1"/>
                    <a:pt x="8658" y="2610"/>
                    <a:pt x="7572" y="3409"/>
                  </a:cubicBezTo>
                  <a:cubicBezTo>
                    <a:pt x="6720" y="4026"/>
                    <a:pt x="1885" y="5038"/>
                    <a:pt x="1087" y="7168"/>
                  </a:cubicBezTo>
                  <a:cubicBezTo>
                    <a:pt x="608" y="8467"/>
                    <a:pt x="245" y="9808"/>
                    <a:pt x="1" y="11171"/>
                  </a:cubicBezTo>
                  <a:lnTo>
                    <a:pt x="20180" y="11171"/>
                  </a:lnTo>
                  <a:cubicBezTo>
                    <a:pt x="19946" y="9808"/>
                    <a:pt x="19573" y="8467"/>
                    <a:pt x="19094" y="7168"/>
                  </a:cubicBezTo>
                  <a:cubicBezTo>
                    <a:pt x="18306" y="5038"/>
                    <a:pt x="13461" y="4026"/>
                    <a:pt x="12619" y="3409"/>
                  </a:cubicBezTo>
                  <a:cubicBezTo>
                    <a:pt x="11523" y="2621"/>
                    <a:pt x="11874" y="1"/>
                    <a:pt x="11874" y="1"/>
                  </a:cubicBezTo>
                  <a:lnTo>
                    <a:pt x="11874" y="1"/>
                  </a:lnTo>
                  <a:lnTo>
                    <a:pt x="10096" y="44"/>
                  </a:lnTo>
                  <a:lnTo>
                    <a:pt x="8307" y="1"/>
                  </a:lnTo>
                  <a:close/>
                </a:path>
              </a:pathLst>
            </a:custGeom>
            <a:solidFill>
              <a:srgbClr val="F7B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51"/>
            <p:cNvSpPr/>
            <p:nvPr/>
          </p:nvSpPr>
          <p:spPr>
            <a:xfrm>
              <a:off x="527500" y="2487850"/>
              <a:ext cx="97200" cy="73225"/>
            </a:xfrm>
            <a:custGeom>
              <a:avLst/>
              <a:gdLst/>
              <a:ahLst/>
              <a:cxnLst/>
              <a:rect l="l" t="t" r="r" b="b"/>
              <a:pathLst>
                <a:path w="3888" h="2929" extrusionOk="0">
                  <a:moveTo>
                    <a:pt x="0" y="0"/>
                  </a:moveTo>
                  <a:lnTo>
                    <a:pt x="0" y="0"/>
                  </a:lnTo>
                  <a:cubicBezTo>
                    <a:pt x="43" y="405"/>
                    <a:pt x="64" y="820"/>
                    <a:pt x="43" y="1225"/>
                  </a:cubicBezTo>
                  <a:cubicBezTo>
                    <a:pt x="490" y="1619"/>
                    <a:pt x="969" y="1970"/>
                    <a:pt x="1491" y="2268"/>
                  </a:cubicBezTo>
                  <a:cubicBezTo>
                    <a:pt x="2215" y="2673"/>
                    <a:pt x="3056" y="2844"/>
                    <a:pt x="3887" y="2929"/>
                  </a:cubicBezTo>
                  <a:cubicBezTo>
                    <a:pt x="3312" y="1874"/>
                    <a:pt x="3557" y="0"/>
                    <a:pt x="3557" y="0"/>
                  </a:cubicBezTo>
                  <a:lnTo>
                    <a:pt x="3557" y="0"/>
                  </a:lnTo>
                  <a:lnTo>
                    <a:pt x="1779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9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51"/>
            <p:cNvSpPr/>
            <p:nvPr/>
          </p:nvSpPr>
          <p:spPr>
            <a:xfrm>
              <a:off x="315050" y="2618300"/>
              <a:ext cx="512775" cy="149100"/>
            </a:xfrm>
            <a:custGeom>
              <a:avLst/>
              <a:gdLst/>
              <a:ahLst/>
              <a:cxnLst/>
              <a:rect l="l" t="t" r="r" b="b"/>
              <a:pathLst>
                <a:path w="20511" h="5964" extrusionOk="0">
                  <a:moveTo>
                    <a:pt x="3216" y="0"/>
                  </a:moveTo>
                  <a:cubicBezTo>
                    <a:pt x="2237" y="522"/>
                    <a:pt x="1395" y="1150"/>
                    <a:pt x="1108" y="1928"/>
                  </a:cubicBezTo>
                  <a:cubicBezTo>
                    <a:pt x="618" y="3237"/>
                    <a:pt x="245" y="4590"/>
                    <a:pt x="1" y="5963"/>
                  </a:cubicBezTo>
                  <a:lnTo>
                    <a:pt x="20510" y="5963"/>
                  </a:lnTo>
                  <a:cubicBezTo>
                    <a:pt x="20265" y="4590"/>
                    <a:pt x="19892" y="3237"/>
                    <a:pt x="19403" y="1928"/>
                  </a:cubicBezTo>
                  <a:cubicBezTo>
                    <a:pt x="19104" y="1150"/>
                    <a:pt x="18274" y="522"/>
                    <a:pt x="17284" y="0"/>
                  </a:cubicBezTo>
                  <a:cubicBezTo>
                    <a:pt x="15526" y="1193"/>
                    <a:pt x="13024" y="1938"/>
                    <a:pt x="10255" y="1938"/>
                  </a:cubicBezTo>
                  <a:cubicBezTo>
                    <a:pt x="7476" y="1938"/>
                    <a:pt x="4984" y="1203"/>
                    <a:pt x="3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51"/>
            <p:cNvSpPr/>
            <p:nvPr/>
          </p:nvSpPr>
          <p:spPr>
            <a:xfrm>
              <a:off x="317175" y="2742625"/>
              <a:ext cx="508500" cy="13325"/>
            </a:xfrm>
            <a:custGeom>
              <a:avLst/>
              <a:gdLst/>
              <a:ahLst/>
              <a:cxnLst/>
              <a:rect l="l" t="t" r="r" b="b"/>
              <a:pathLst>
                <a:path w="20340" h="533" extrusionOk="0">
                  <a:moveTo>
                    <a:pt x="118" y="0"/>
                  </a:moveTo>
                  <a:cubicBezTo>
                    <a:pt x="65" y="213"/>
                    <a:pt x="33" y="383"/>
                    <a:pt x="1" y="533"/>
                  </a:cubicBezTo>
                  <a:lnTo>
                    <a:pt x="20340" y="533"/>
                  </a:lnTo>
                  <a:cubicBezTo>
                    <a:pt x="20308" y="383"/>
                    <a:pt x="20265" y="213"/>
                    <a:pt x="20223" y="0"/>
                  </a:cubicBezTo>
                  <a:close/>
                </a:path>
              </a:pathLst>
            </a:custGeom>
            <a:solidFill>
              <a:srgbClr val="FAF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51"/>
            <p:cNvSpPr/>
            <p:nvPr/>
          </p:nvSpPr>
          <p:spPr>
            <a:xfrm>
              <a:off x="324900" y="2709075"/>
              <a:ext cx="492800" cy="13325"/>
            </a:xfrm>
            <a:custGeom>
              <a:avLst/>
              <a:gdLst/>
              <a:ahLst/>
              <a:cxnLst/>
              <a:rect l="l" t="t" r="r" b="b"/>
              <a:pathLst>
                <a:path w="19712" h="533" extrusionOk="0">
                  <a:moveTo>
                    <a:pt x="150" y="0"/>
                  </a:moveTo>
                  <a:cubicBezTo>
                    <a:pt x="96" y="181"/>
                    <a:pt x="54" y="362"/>
                    <a:pt x="1" y="533"/>
                  </a:cubicBezTo>
                  <a:lnTo>
                    <a:pt x="19711" y="533"/>
                  </a:lnTo>
                  <a:cubicBezTo>
                    <a:pt x="19669" y="362"/>
                    <a:pt x="19626" y="181"/>
                    <a:pt x="19573" y="0"/>
                  </a:cubicBezTo>
                  <a:close/>
                </a:path>
              </a:pathLst>
            </a:custGeom>
            <a:solidFill>
              <a:srgbClr val="FAF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51"/>
            <p:cNvSpPr/>
            <p:nvPr/>
          </p:nvSpPr>
          <p:spPr>
            <a:xfrm>
              <a:off x="664075" y="2641725"/>
              <a:ext cx="129925" cy="13325"/>
            </a:xfrm>
            <a:custGeom>
              <a:avLst/>
              <a:gdLst/>
              <a:ahLst/>
              <a:cxnLst/>
              <a:rect l="l" t="t" r="r" b="b"/>
              <a:pathLst>
                <a:path w="5197" h="533" extrusionOk="0">
                  <a:moveTo>
                    <a:pt x="1576" y="0"/>
                  </a:moveTo>
                  <a:cubicBezTo>
                    <a:pt x="1065" y="213"/>
                    <a:pt x="533" y="394"/>
                    <a:pt x="0" y="533"/>
                  </a:cubicBezTo>
                  <a:lnTo>
                    <a:pt x="5197" y="533"/>
                  </a:lnTo>
                  <a:cubicBezTo>
                    <a:pt x="5058" y="341"/>
                    <a:pt x="4899" y="160"/>
                    <a:pt x="4718" y="0"/>
                  </a:cubicBezTo>
                  <a:close/>
                </a:path>
              </a:pathLst>
            </a:custGeom>
            <a:solidFill>
              <a:srgbClr val="FAF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51"/>
            <p:cNvSpPr/>
            <p:nvPr/>
          </p:nvSpPr>
          <p:spPr>
            <a:xfrm>
              <a:off x="348850" y="2641725"/>
              <a:ext cx="129950" cy="13325"/>
            </a:xfrm>
            <a:custGeom>
              <a:avLst/>
              <a:gdLst/>
              <a:ahLst/>
              <a:cxnLst/>
              <a:rect l="l" t="t" r="r" b="b"/>
              <a:pathLst>
                <a:path w="5198" h="533" extrusionOk="0">
                  <a:moveTo>
                    <a:pt x="469" y="0"/>
                  </a:moveTo>
                  <a:cubicBezTo>
                    <a:pt x="299" y="160"/>
                    <a:pt x="139" y="341"/>
                    <a:pt x="1" y="533"/>
                  </a:cubicBezTo>
                  <a:lnTo>
                    <a:pt x="5198" y="533"/>
                  </a:lnTo>
                  <a:cubicBezTo>
                    <a:pt x="4654" y="394"/>
                    <a:pt x="4133" y="213"/>
                    <a:pt x="3621" y="0"/>
                  </a:cubicBezTo>
                  <a:close/>
                </a:path>
              </a:pathLst>
            </a:custGeom>
            <a:solidFill>
              <a:srgbClr val="FAF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51"/>
            <p:cNvSpPr/>
            <p:nvPr/>
          </p:nvSpPr>
          <p:spPr>
            <a:xfrm>
              <a:off x="335025" y="2675250"/>
              <a:ext cx="472825" cy="13350"/>
            </a:xfrm>
            <a:custGeom>
              <a:avLst/>
              <a:gdLst/>
              <a:ahLst/>
              <a:cxnLst/>
              <a:rect l="l" t="t" r="r" b="b"/>
              <a:pathLst>
                <a:path w="18913" h="534" extrusionOk="0">
                  <a:moveTo>
                    <a:pt x="181" y="1"/>
                  </a:moveTo>
                  <a:cubicBezTo>
                    <a:pt x="117" y="182"/>
                    <a:pt x="53" y="363"/>
                    <a:pt x="0" y="533"/>
                  </a:cubicBezTo>
                  <a:lnTo>
                    <a:pt x="18912" y="533"/>
                  </a:lnTo>
                  <a:cubicBezTo>
                    <a:pt x="18859" y="363"/>
                    <a:pt x="18795" y="182"/>
                    <a:pt x="18731" y="1"/>
                  </a:cubicBezTo>
                  <a:close/>
                </a:path>
              </a:pathLst>
            </a:custGeom>
            <a:solidFill>
              <a:srgbClr val="FAF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51"/>
            <p:cNvSpPr/>
            <p:nvPr/>
          </p:nvSpPr>
          <p:spPr>
            <a:xfrm>
              <a:off x="575950" y="2392550"/>
              <a:ext cx="121950" cy="116625"/>
            </a:xfrm>
            <a:custGeom>
              <a:avLst/>
              <a:gdLst/>
              <a:ahLst/>
              <a:cxnLst/>
              <a:rect l="l" t="t" r="r" b="b"/>
              <a:pathLst>
                <a:path w="4878" h="4665" extrusionOk="0">
                  <a:moveTo>
                    <a:pt x="2354" y="0"/>
                  </a:moveTo>
                  <a:lnTo>
                    <a:pt x="139" y="4132"/>
                  </a:lnTo>
                  <a:lnTo>
                    <a:pt x="0" y="4302"/>
                  </a:lnTo>
                  <a:lnTo>
                    <a:pt x="575" y="4664"/>
                  </a:lnTo>
                  <a:cubicBezTo>
                    <a:pt x="575" y="4664"/>
                    <a:pt x="3291" y="4568"/>
                    <a:pt x="4079" y="2843"/>
                  </a:cubicBezTo>
                  <a:cubicBezTo>
                    <a:pt x="4877" y="1108"/>
                    <a:pt x="2354" y="0"/>
                    <a:pt x="2354" y="0"/>
                  </a:cubicBezTo>
                  <a:close/>
                </a:path>
              </a:pathLst>
            </a:custGeom>
            <a:solidFill>
              <a:srgbClr val="F9D0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51"/>
            <p:cNvSpPr/>
            <p:nvPr/>
          </p:nvSpPr>
          <p:spPr>
            <a:xfrm>
              <a:off x="430600" y="2248250"/>
              <a:ext cx="145375" cy="257500"/>
            </a:xfrm>
            <a:custGeom>
              <a:avLst/>
              <a:gdLst/>
              <a:ahLst/>
              <a:cxnLst/>
              <a:rect l="l" t="t" r="r" b="b"/>
              <a:pathLst>
                <a:path w="5815" h="10300" extrusionOk="0">
                  <a:moveTo>
                    <a:pt x="3800" y="1"/>
                  </a:moveTo>
                  <a:cubicBezTo>
                    <a:pt x="3063" y="1"/>
                    <a:pt x="1991" y="324"/>
                    <a:pt x="1289" y="1960"/>
                  </a:cubicBezTo>
                  <a:cubicBezTo>
                    <a:pt x="139" y="4665"/>
                    <a:pt x="0" y="8392"/>
                    <a:pt x="2087" y="9946"/>
                  </a:cubicBezTo>
                  <a:lnTo>
                    <a:pt x="2002" y="9329"/>
                  </a:lnTo>
                  <a:lnTo>
                    <a:pt x="2002" y="9329"/>
                  </a:lnTo>
                  <a:cubicBezTo>
                    <a:pt x="2002" y="9329"/>
                    <a:pt x="2513" y="10299"/>
                    <a:pt x="4074" y="10299"/>
                  </a:cubicBezTo>
                  <a:cubicBezTo>
                    <a:pt x="4107" y="10299"/>
                    <a:pt x="4141" y="10299"/>
                    <a:pt x="4174" y="10298"/>
                  </a:cubicBezTo>
                  <a:cubicBezTo>
                    <a:pt x="5814" y="10255"/>
                    <a:pt x="4622" y="139"/>
                    <a:pt x="4622" y="139"/>
                  </a:cubicBezTo>
                  <a:cubicBezTo>
                    <a:pt x="4622" y="139"/>
                    <a:pt x="4282" y="1"/>
                    <a:pt x="3800" y="1"/>
                  </a:cubicBezTo>
                  <a:close/>
                </a:path>
              </a:pathLst>
            </a:custGeom>
            <a:solidFill>
              <a:srgbClr val="FCE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51"/>
            <p:cNvSpPr/>
            <p:nvPr/>
          </p:nvSpPr>
          <p:spPr>
            <a:xfrm>
              <a:off x="445225" y="2429800"/>
              <a:ext cx="107575" cy="75950"/>
            </a:xfrm>
            <a:custGeom>
              <a:avLst/>
              <a:gdLst/>
              <a:ahLst/>
              <a:cxnLst/>
              <a:rect l="l" t="t" r="r" b="b"/>
              <a:pathLst>
                <a:path w="4303" h="3038" extrusionOk="0">
                  <a:moveTo>
                    <a:pt x="1" y="1"/>
                  </a:moveTo>
                  <a:cubicBezTo>
                    <a:pt x="203" y="1108"/>
                    <a:pt x="672" y="2077"/>
                    <a:pt x="1502" y="2684"/>
                  </a:cubicBezTo>
                  <a:lnTo>
                    <a:pt x="1417" y="2067"/>
                  </a:lnTo>
                  <a:lnTo>
                    <a:pt x="1417" y="2067"/>
                  </a:lnTo>
                  <a:cubicBezTo>
                    <a:pt x="1417" y="2067"/>
                    <a:pt x="1928" y="3037"/>
                    <a:pt x="3489" y="3037"/>
                  </a:cubicBezTo>
                  <a:cubicBezTo>
                    <a:pt x="3522" y="3037"/>
                    <a:pt x="3556" y="3037"/>
                    <a:pt x="3589" y="3036"/>
                  </a:cubicBezTo>
                  <a:cubicBezTo>
                    <a:pt x="3951" y="3025"/>
                    <a:pt x="4175" y="2535"/>
                    <a:pt x="4303" y="1779"/>
                  </a:cubicBezTo>
                  <a:lnTo>
                    <a:pt x="4303" y="1779"/>
                  </a:lnTo>
                  <a:cubicBezTo>
                    <a:pt x="4291" y="1779"/>
                    <a:pt x="4280" y="1779"/>
                    <a:pt x="4268" y="1779"/>
                  </a:cubicBezTo>
                  <a:cubicBezTo>
                    <a:pt x="2745" y="1779"/>
                    <a:pt x="1142" y="1089"/>
                    <a:pt x="1" y="1"/>
                  </a:cubicBezTo>
                  <a:close/>
                </a:path>
              </a:pathLst>
            </a:custGeom>
            <a:solidFill>
              <a:srgbClr val="F9D0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51"/>
            <p:cNvSpPr/>
            <p:nvPr/>
          </p:nvSpPr>
          <p:spPr>
            <a:xfrm>
              <a:off x="454275" y="2368250"/>
              <a:ext cx="52475" cy="59825"/>
            </a:xfrm>
            <a:custGeom>
              <a:avLst/>
              <a:gdLst/>
              <a:ahLst/>
              <a:cxnLst/>
              <a:rect l="l" t="t" r="r" b="b"/>
              <a:pathLst>
                <a:path w="2099" h="2393" extrusionOk="0">
                  <a:moveTo>
                    <a:pt x="1000" y="1"/>
                  </a:moveTo>
                  <a:cubicBezTo>
                    <a:pt x="879" y="1"/>
                    <a:pt x="789" y="28"/>
                    <a:pt x="768" y="35"/>
                  </a:cubicBezTo>
                  <a:cubicBezTo>
                    <a:pt x="704" y="56"/>
                    <a:pt x="1" y="152"/>
                    <a:pt x="118" y="1079"/>
                  </a:cubicBezTo>
                  <a:cubicBezTo>
                    <a:pt x="231" y="1898"/>
                    <a:pt x="669" y="2393"/>
                    <a:pt x="1122" y="2393"/>
                  </a:cubicBezTo>
                  <a:cubicBezTo>
                    <a:pt x="1182" y="2393"/>
                    <a:pt x="1241" y="2384"/>
                    <a:pt x="1300" y="2367"/>
                  </a:cubicBezTo>
                  <a:cubicBezTo>
                    <a:pt x="1822" y="2293"/>
                    <a:pt x="2099" y="1611"/>
                    <a:pt x="1800" y="706"/>
                  </a:cubicBezTo>
                  <a:cubicBezTo>
                    <a:pt x="1609" y="110"/>
                    <a:pt x="1242" y="1"/>
                    <a:pt x="1000" y="1"/>
                  </a:cubicBezTo>
                  <a:close/>
                </a:path>
              </a:pathLst>
            </a:custGeom>
            <a:solidFill>
              <a:srgbClr val="E49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51"/>
            <p:cNvSpPr/>
            <p:nvPr/>
          </p:nvSpPr>
          <p:spPr>
            <a:xfrm>
              <a:off x="475825" y="2258850"/>
              <a:ext cx="197875" cy="251000"/>
            </a:xfrm>
            <a:custGeom>
              <a:avLst/>
              <a:gdLst/>
              <a:ahLst/>
              <a:cxnLst/>
              <a:rect l="l" t="t" r="r" b="b"/>
              <a:pathLst>
                <a:path w="7915" h="10040" extrusionOk="0">
                  <a:moveTo>
                    <a:pt x="3698" y="1"/>
                  </a:moveTo>
                  <a:cubicBezTo>
                    <a:pt x="2905" y="1"/>
                    <a:pt x="654" y="307"/>
                    <a:pt x="342" y="3676"/>
                  </a:cubicBezTo>
                  <a:cubicBezTo>
                    <a:pt x="0" y="7497"/>
                    <a:pt x="1653" y="10040"/>
                    <a:pt x="3771" y="10040"/>
                  </a:cubicBezTo>
                  <a:cubicBezTo>
                    <a:pt x="3831" y="10040"/>
                    <a:pt x="3891" y="10038"/>
                    <a:pt x="3952" y="10034"/>
                  </a:cubicBezTo>
                  <a:cubicBezTo>
                    <a:pt x="4013" y="10038"/>
                    <a:pt x="4074" y="10040"/>
                    <a:pt x="4134" y="10040"/>
                  </a:cubicBezTo>
                  <a:cubicBezTo>
                    <a:pt x="6262" y="10040"/>
                    <a:pt x="7914" y="7497"/>
                    <a:pt x="7562" y="3676"/>
                  </a:cubicBezTo>
                  <a:cubicBezTo>
                    <a:pt x="7259" y="307"/>
                    <a:pt x="5010" y="1"/>
                    <a:pt x="4210" y="1"/>
                  </a:cubicBezTo>
                  <a:cubicBezTo>
                    <a:pt x="4083" y="1"/>
                    <a:pt x="3992" y="9"/>
                    <a:pt x="3952" y="13"/>
                  </a:cubicBezTo>
                  <a:cubicBezTo>
                    <a:pt x="3914" y="9"/>
                    <a:pt x="3824" y="1"/>
                    <a:pt x="3698" y="1"/>
                  </a:cubicBezTo>
                  <a:close/>
                </a:path>
              </a:pathLst>
            </a:custGeom>
            <a:solidFill>
              <a:srgbClr val="F7B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51"/>
            <p:cNvSpPr/>
            <p:nvPr/>
          </p:nvSpPr>
          <p:spPr>
            <a:xfrm>
              <a:off x="571675" y="2384025"/>
              <a:ext cx="12825" cy="49525"/>
            </a:xfrm>
            <a:custGeom>
              <a:avLst/>
              <a:gdLst/>
              <a:ahLst/>
              <a:cxnLst/>
              <a:rect l="l" t="t" r="r" b="b"/>
              <a:pathLst>
                <a:path w="513" h="1981" extrusionOk="0">
                  <a:moveTo>
                    <a:pt x="235" y="0"/>
                  </a:moveTo>
                  <a:cubicBezTo>
                    <a:pt x="235" y="267"/>
                    <a:pt x="246" y="522"/>
                    <a:pt x="278" y="788"/>
                  </a:cubicBezTo>
                  <a:cubicBezTo>
                    <a:pt x="298" y="1035"/>
                    <a:pt x="339" y="1292"/>
                    <a:pt x="389" y="1539"/>
                  </a:cubicBezTo>
                  <a:lnTo>
                    <a:pt x="389" y="1539"/>
                  </a:lnTo>
                  <a:cubicBezTo>
                    <a:pt x="324" y="1605"/>
                    <a:pt x="260" y="1670"/>
                    <a:pt x="203" y="1736"/>
                  </a:cubicBezTo>
                  <a:cubicBezTo>
                    <a:pt x="139" y="1821"/>
                    <a:pt x="65" y="1896"/>
                    <a:pt x="1" y="1981"/>
                  </a:cubicBezTo>
                  <a:cubicBezTo>
                    <a:pt x="97" y="1928"/>
                    <a:pt x="171" y="1853"/>
                    <a:pt x="257" y="1789"/>
                  </a:cubicBezTo>
                  <a:cubicBezTo>
                    <a:pt x="342" y="1725"/>
                    <a:pt x="416" y="1662"/>
                    <a:pt x="491" y="1598"/>
                  </a:cubicBezTo>
                  <a:lnTo>
                    <a:pt x="512" y="1576"/>
                  </a:lnTo>
                  <a:lnTo>
                    <a:pt x="512" y="1544"/>
                  </a:lnTo>
                  <a:cubicBezTo>
                    <a:pt x="491" y="1289"/>
                    <a:pt x="459" y="1023"/>
                    <a:pt x="416" y="767"/>
                  </a:cubicBezTo>
                  <a:cubicBezTo>
                    <a:pt x="374" y="511"/>
                    <a:pt x="310" y="256"/>
                    <a:pt x="235" y="0"/>
                  </a:cubicBezTo>
                  <a:close/>
                </a:path>
              </a:pathLst>
            </a:custGeom>
            <a:solidFill>
              <a:srgbClr val="E49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51"/>
            <p:cNvSpPr/>
            <p:nvPr/>
          </p:nvSpPr>
          <p:spPr>
            <a:xfrm>
              <a:off x="542400" y="2449775"/>
              <a:ext cx="64450" cy="12825"/>
            </a:xfrm>
            <a:custGeom>
              <a:avLst/>
              <a:gdLst/>
              <a:ahLst/>
              <a:cxnLst/>
              <a:rect l="l" t="t" r="r" b="b"/>
              <a:pathLst>
                <a:path w="2578" h="513" extrusionOk="0">
                  <a:moveTo>
                    <a:pt x="1" y="1"/>
                  </a:moveTo>
                  <a:lnTo>
                    <a:pt x="1" y="1"/>
                  </a:lnTo>
                  <a:cubicBezTo>
                    <a:pt x="171" y="160"/>
                    <a:pt x="363" y="299"/>
                    <a:pt x="586" y="384"/>
                  </a:cubicBezTo>
                  <a:cubicBezTo>
                    <a:pt x="799" y="469"/>
                    <a:pt x="1034" y="512"/>
                    <a:pt x="1278" y="512"/>
                  </a:cubicBezTo>
                  <a:cubicBezTo>
                    <a:pt x="1293" y="512"/>
                    <a:pt x="1308" y="512"/>
                    <a:pt x="1323" y="512"/>
                  </a:cubicBezTo>
                  <a:cubicBezTo>
                    <a:pt x="1776" y="512"/>
                    <a:pt x="2217" y="354"/>
                    <a:pt x="2578" y="75"/>
                  </a:cubicBezTo>
                  <a:lnTo>
                    <a:pt x="2578" y="75"/>
                  </a:lnTo>
                  <a:cubicBezTo>
                    <a:pt x="2365" y="160"/>
                    <a:pt x="2152" y="235"/>
                    <a:pt x="1928" y="288"/>
                  </a:cubicBezTo>
                  <a:cubicBezTo>
                    <a:pt x="1715" y="331"/>
                    <a:pt x="1491" y="352"/>
                    <a:pt x="1278" y="352"/>
                  </a:cubicBezTo>
                  <a:cubicBezTo>
                    <a:pt x="1055" y="352"/>
                    <a:pt x="842" y="320"/>
                    <a:pt x="629" y="256"/>
                  </a:cubicBezTo>
                  <a:cubicBezTo>
                    <a:pt x="416" y="192"/>
                    <a:pt x="203" y="107"/>
                    <a:pt x="1" y="1"/>
                  </a:cubicBezTo>
                  <a:close/>
                </a:path>
              </a:pathLst>
            </a:custGeom>
            <a:solidFill>
              <a:srgbClr val="E49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51"/>
            <p:cNvSpPr/>
            <p:nvPr/>
          </p:nvSpPr>
          <p:spPr>
            <a:xfrm>
              <a:off x="608950" y="2372300"/>
              <a:ext cx="12000" cy="26650"/>
            </a:xfrm>
            <a:custGeom>
              <a:avLst/>
              <a:gdLst/>
              <a:ahLst/>
              <a:cxnLst/>
              <a:rect l="l" t="t" r="r" b="b"/>
              <a:pathLst>
                <a:path w="480" h="1066" extrusionOk="0">
                  <a:moveTo>
                    <a:pt x="235" y="1"/>
                  </a:moveTo>
                  <a:cubicBezTo>
                    <a:pt x="107" y="1"/>
                    <a:pt x="1" y="235"/>
                    <a:pt x="1" y="533"/>
                  </a:cubicBezTo>
                  <a:cubicBezTo>
                    <a:pt x="1" y="821"/>
                    <a:pt x="107" y="1066"/>
                    <a:pt x="235" y="1066"/>
                  </a:cubicBezTo>
                  <a:cubicBezTo>
                    <a:pt x="373" y="1066"/>
                    <a:pt x="480" y="831"/>
                    <a:pt x="480" y="533"/>
                  </a:cubicBezTo>
                  <a:cubicBezTo>
                    <a:pt x="480" y="235"/>
                    <a:pt x="373" y="1"/>
                    <a:pt x="235" y="1"/>
                  </a:cubicBezTo>
                  <a:close/>
                </a:path>
              </a:pathLst>
            </a:custGeom>
            <a:solidFill>
              <a:srgbClr val="1D1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51"/>
            <p:cNvSpPr/>
            <p:nvPr/>
          </p:nvSpPr>
          <p:spPr>
            <a:xfrm>
              <a:off x="524825" y="2372300"/>
              <a:ext cx="12275" cy="26650"/>
            </a:xfrm>
            <a:custGeom>
              <a:avLst/>
              <a:gdLst/>
              <a:ahLst/>
              <a:cxnLst/>
              <a:rect l="l" t="t" r="r" b="b"/>
              <a:pathLst>
                <a:path w="491" h="1066" extrusionOk="0">
                  <a:moveTo>
                    <a:pt x="246" y="1"/>
                  </a:moveTo>
                  <a:cubicBezTo>
                    <a:pt x="118" y="1"/>
                    <a:pt x="1" y="235"/>
                    <a:pt x="1" y="533"/>
                  </a:cubicBezTo>
                  <a:cubicBezTo>
                    <a:pt x="1" y="821"/>
                    <a:pt x="118" y="1066"/>
                    <a:pt x="246" y="1066"/>
                  </a:cubicBezTo>
                  <a:cubicBezTo>
                    <a:pt x="384" y="1066"/>
                    <a:pt x="491" y="821"/>
                    <a:pt x="491" y="533"/>
                  </a:cubicBezTo>
                  <a:cubicBezTo>
                    <a:pt x="491" y="235"/>
                    <a:pt x="384" y="1"/>
                    <a:pt x="246" y="1"/>
                  </a:cubicBezTo>
                  <a:close/>
                </a:path>
              </a:pathLst>
            </a:custGeom>
            <a:solidFill>
              <a:srgbClr val="1D1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51"/>
            <p:cNvSpPr/>
            <p:nvPr/>
          </p:nvSpPr>
          <p:spPr>
            <a:xfrm>
              <a:off x="593525" y="2348225"/>
              <a:ext cx="42600" cy="15600"/>
            </a:xfrm>
            <a:custGeom>
              <a:avLst/>
              <a:gdLst/>
              <a:ahLst/>
              <a:cxnLst/>
              <a:rect l="l" t="t" r="r" b="b"/>
              <a:pathLst>
                <a:path w="1704" h="624" extrusionOk="0">
                  <a:moveTo>
                    <a:pt x="790" y="1"/>
                  </a:moveTo>
                  <a:cubicBezTo>
                    <a:pt x="626" y="1"/>
                    <a:pt x="467" y="53"/>
                    <a:pt x="330" y="144"/>
                  </a:cubicBezTo>
                  <a:cubicBezTo>
                    <a:pt x="256" y="197"/>
                    <a:pt x="192" y="250"/>
                    <a:pt x="128" y="325"/>
                  </a:cubicBezTo>
                  <a:cubicBezTo>
                    <a:pt x="75" y="399"/>
                    <a:pt x="32" y="474"/>
                    <a:pt x="0" y="549"/>
                  </a:cubicBezTo>
                  <a:cubicBezTo>
                    <a:pt x="85" y="517"/>
                    <a:pt x="149" y="463"/>
                    <a:pt x="224" y="431"/>
                  </a:cubicBezTo>
                  <a:cubicBezTo>
                    <a:pt x="288" y="399"/>
                    <a:pt x="362" y="367"/>
                    <a:pt x="437" y="346"/>
                  </a:cubicBezTo>
                  <a:cubicBezTo>
                    <a:pt x="543" y="302"/>
                    <a:pt x="657" y="280"/>
                    <a:pt x="778" y="280"/>
                  </a:cubicBezTo>
                  <a:cubicBezTo>
                    <a:pt x="803" y="280"/>
                    <a:pt x="827" y="281"/>
                    <a:pt x="852" y="282"/>
                  </a:cubicBezTo>
                  <a:cubicBezTo>
                    <a:pt x="990" y="304"/>
                    <a:pt x="1129" y="336"/>
                    <a:pt x="1267" y="399"/>
                  </a:cubicBezTo>
                  <a:cubicBezTo>
                    <a:pt x="1416" y="463"/>
                    <a:pt x="1555" y="538"/>
                    <a:pt x="1704" y="623"/>
                  </a:cubicBezTo>
                  <a:cubicBezTo>
                    <a:pt x="1629" y="453"/>
                    <a:pt x="1523" y="314"/>
                    <a:pt x="1384" y="208"/>
                  </a:cubicBezTo>
                  <a:cubicBezTo>
                    <a:pt x="1235" y="91"/>
                    <a:pt x="1054" y="16"/>
                    <a:pt x="873" y="5"/>
                  </a:cubicBezTo>
                  <a:cubicBezTo>
                    <a:pt x="845" y="2"/>
                    <a:pt x="817" y="1"/>
                    <a:pt x="790" y="1"/>
                  </a:cubicBezTo>
                  <a:close/>
                </a:path>
              </a:pathLst>
            </a:custGeom>
            <a:solidFill>
              <a:srgbClr val="1D1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51"/>
            <p:cNvSpPr/>
            <p:nvPr/>
          </p:nvSpPr>
          <p:spPr>
            <a:xfrm>
              <a:off x="509125" y="2348225"/>
              <a:ext cx="42350" cy="15600"/>
            </a:xfrm>
            <a:custGeom>
              <a:avLst/>
              <a:gdLst/>
              <a:ahLst/>
              <a:cxnLst/>
              <a:rect l="l" t="t" r="r" b="b"/>
              <a:pathLst>
                <a:path w="1694" h="624" extrusionOk="0">
                  <a:moveTo>
                    <a:pt x="790" y="1"/>
                  </a:moveTo>
                  <a:cubicBezTo>
                    <a:pt x="627" y="1"/>
                    <a:pt x="467" y="53"/>
                    <a:pt x="331" y="144"/>
                  </a:cubicBezTo>
                  <a:cubicBezTo>
                    <a:pt x="256" y="197"/>
                    <a:pt x="182" y="250"/>
                    <a:pt x="128" y="325"/>
                  </a:cubicBezTo>
                  <a:cubicBezTo>
                    <a:pt x="75" y="399"/>
                    <a:pt x="32" y="474"/>
                    <a:pt x="0" y="549"/>
                  </a:cubicBezTo>
                  <a:cubicBezTo>
                    <a:pt x="86" y="517"/>
                    <a:pt x="150" y="463"/>
                    <a:pt x="213" y="431"/>
                  </a:cubicBezTo>
                  <a:cubicBezTo>
                    <a:pt x="288" y="399"/>
                    <a:pt x="352" y="367"/>
                    <a:pt x="426" y="346"/>
                  </a:cubicBezTo>
                  <a:cubicBezTo>
                    <a:pt x="542" y="302"/>
                    <a:pt x="657" y="280"/>
                    <a:pt x="773" y="280"/>
                  </a:cubicBezTo>
                  <a:cubicBezTo>
                    <a:pt x="796" y="280"/>
                    <a:pt x="819" y="281"/>
                    <a:pt x="842" y="282"/>
                  </a:cubicBezTo>
                  <a:cubicBezTo>
                    <a:pt x="991" y="304"/>
                    <a:pt x="1129" y="336"/>
                    <a:pt x="1257" y="399"/>
                  </a:cubicBezTo>
                  <a:cubicBezTo>
                    <a:pt x="1406" y="463"/>
                    <a:pt x="1555" y="538"/>
                    <a:pt x="1694" y="623"/>
                  </a:cubicBezTo>
                  <a:cubicBezTo>
                    <a:pt x="1630" y="463"/>
                    <a:pt x="1523" y="314"/>
                    <a:pt x="1385" y="208"/>
                  </a:cubicBezTo>
                  <a:cubicBezTo>
                    <a:pt x="1236" y="91"/>
                    <a:pt x="1055" y="16"/>
                    <a:pt x="874" y="5"/>
                  </a:cubicBezTo>
                  <a:cubicBezTo>
                    <a:pt x="846" y="2"/>
                    <a:pt x="818" y="1"/>
                    <a:pt x="790" y="1"/>
                  </a:cubicBezTo>
                  <a:close/>
                </a:path>
              </a:pathLst>
            </a:custGeom>
            <a:solidFill>
              <a:srgbClr val="1D1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51"/>
            <p:cNvSpPr/>
            <p:nvPr/>
          </p:nvSpPr>
          <p:spPr>
            <a:xfrm>
              <a:off x="522700" y="2231900"/>
              <a:ext cx="198350" cy="272750"/>
            </a:xfrm>
            <a:custGeom>
              <a:avLst/>
              <a:gdLst/>
              <a:ahLst/>
              <a:cxnLst/>
              <a:rect l="l" t="t" r="r" b="b"/>
              <a:pathLst>
                <a:path w="7934" h="10910" extrusionOk="0">
                  <a:moveTo>
                    <a:pt x="2384" y="1"/>
                  </a:moveTo>
                  <a:cubicBezTo>
                    <a:pt x="1176" y="1"/>
                    <a:pt x="132" y="552"/>
                    <a:pt x="1" y="2167"/>
                  </a:cubicBezTo>
                  <a:cubicBezTo>
                    <a:pt x="1" y="2167"/>
                    <a:pt x="182" y="4392"/>
                    <a:pt x="2535" y="4605"/>
                  </a:cubicBezTo>
                  <a:cubicBezTo>
                    <a:pt x="2535" y="4605"/>
                    <a:pt x="1960" y="4254"/>
                    <a:pt x="1736" y="3764"/>
                  </a:cubicBezTo>
                  <a:lnTo>
                    <a:pt x="1736" y="3764"/>
                  </a:lnTo>
                  <a:cubicBezTo>
                    <a:pt x="2269" y="4073"/>
                    <a:pt x="2854" y="4264"/>
                    <a:pt x="3461" y="4339"/>
                  </a:cubicBezTo>
                  <a:lnTo>
                    <a:pt x="3238" y="3679"/>
                  </a:lnTo>
                  <a:lnTo>
                    <a:pt x="3238" y="3679"/>
                  </a:lnTo>
                  <a:cubicBezTo>
                    <a:pt x="3238" y="3679"/>
                    <a:pt x="4888" y="4392"/>
                    <a:pt x="4793" y="6160"/>
                  </a:cubicBezTo>
                  <a:cubicBezTo>
                    <a:pt x="4793" y="6160"/>
                    <a:pt x="5282" y="5670"/>
                    <a:pt x="5282" y="5052"/>
                  </a:cubicBezTo>
                  <a:lnTo>
                    <a:pt x="5282" y="5052"/>
                  </a:lnTo>
                  <a:cubicBezTo>
                    <a:pt x="5282" y="5053"/>
                    <a:pt x="5772" y="8428"/>
                    <a:pt x="4526" y="10909"/>
                  </a:cubicBezTo>
                  <a:cubicBezTo>
                    <a:pt x="5197" y="10675"/>
                    <a:pt x="5794" y="10238"/>
                    <a:pt x="6209" y="9663"/>
                  </a:cubicBezTo>
                  <a:lnTo>
                    <a:pt x="6209" y="9663"/>
                  </a:lnTo>
                  <a:lnTo>
                    <a:pt x="5772" y="10558"/>
                  </a:lnTo>
                  <a:cubicBezTo>
                    <a:pt x="5772" y="10558"/>
                    <a:pt x="6965" y="9887"/>
                    <a:pt x="7327" y="8652"/>
                  </a:cubicBezTo>
                  <a:cubicBezTo>
                    <a:pt x="7678" y="7406"/>
                    <a:pt x="7934" y="2869"/>
                    <a:pt x="5815" y="1198"/>
                  </a:cubicBezTo>
                  <a:cubicBezTo>
                    <a:pt x="5047" y="587"/>
                    <a:pt x="3629" y="1"/>
                    <a:pt x="2384" y="1"/>
                  </a:cubicBezTo>
                  <a:close/>
                </a:path>
              </a:pathLst>
            </a:custGeom>
            <a:solidFill>
              <a:srgbClr val="FCE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51"/>
            <p:cNvSpPr/>
            <p:nvPr/>
          </p:nvSpPr>
          <p:spPr>
            <a:xfrm>
              <a:off x="669125" y="2382700"/>
              <a:ext cx="22650" cy="51125"/>
            </a:xfrm>
            <a:custGeom>
              <a:avLst/>
              <a:gdLst/>
              <a:ahLst/>
              <a:cxnLst/>
              <a:rect l="l" t="t" r="r" b="b"/>
              <a:pathLst>
                <a:path w="906" h="2045" extrusionOk="0">
                  <a:moveTo>
                    <a:pt x="416" y="0"/>
                  </a:moveTo>
                  <a:cubicBezTo>
                    <a:pt x="331" y="692"/>
                    <a:pt x="192" y="1374"/>
                    <a:pt x="0" y="2045"/>
                  </a:cubicBezTo>
                  <a:cubicBezTo>
                    <a:pt x="533" y="1810"/>
                    <a:pt x="884" y="1278"/>
                    <a:pt x="884" y="682"/>
                  </a:cubicBezTo>
                  <a:cubicBezTo>
                    <a:pt x="906" y="373"/>
                    <a:pt x="714" y="96"/>
                    <a:pt x="416" y="0"/>
                  </a:cubicBezTo>
                  <a:close/>
                </a:path>
              </a:pathLst>
            </a:custGeom>
            <a:solidFill>
              <a:srgbClr val="E49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51"/>
            <p:cNvSpPr/>
            <p:nvPr/>
          </p:nvSpPr>
          <p:spPr>
            <a:xfrm>
              <a:off x="461725" y="2262875"/>
              <a:ext cx="98675" cy="154175"/>
            </a:xfrm>
            <a:custGeom>
              <a:avLst/>
              <a:gdLst/>
              <a:ahLst/>
              <a:cxnLst/>
              <a:rect l="l" t="t" r="r" b="b"/>
              <a:pathLst>
                <a:path w="3947" h="6167" extrusionOk="0">
                  <a:moveTo>
                    <a:pt x="2511" y="1"/>
                  </a:moveTo>
                  <a:cubicBezTo>
                    <a:pt x="2493" y="1"/>
                    <a:pt x="2482" y="1"/>
                    <a:pt x="2482" y="1"/>
                  </a:cubicBezTo>
                  <a:cubicBezTo>
                    <a:pt x="2482" y="1"/>
                    <a:pt x="800" y="86"/>
                    <a:pt x="267" y="3505"/>
                  </a:cubicBezTo>
                  <a:cubicBezTo>
                    <a:pt x="267" y="3505"/>
                    <a:pt x="1" y="5549"/>
                    <a:pt x="981" y="6167"/>
                  </a:cubicBezTo>
                  <a:cubicBezTo>
                    <a:pt x="981" y="6167"/>
                    <a:pt x="800" y="1907"/>
                    <a:pt x="2440" y="928"/>
                  </a:cubicBezTo>
                  <a:cubicBezTo>
                    <a:pt x="3947" y="37"/>
                    <a:pt x="2719" y="1"/>
                    <a:pt x="2511" y="1"/>
                  </a:cubicBezTo>
                  <a:close/>
                </a:path>
              </a:pathLst>
            </a:custGeom>
            <a:solidFill>
              <a:srgbClr val="FCE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57" name="Google Shape;2857;p51"/>
          <p:cNvGrpSpPr/>
          <p:nvPr/>
        </p:nvGrpSpPr>
        <p:grpSpPr>
          <a:xfrm>
            <a:off x="5283282" y="3879636"/>
            <a:ext cx="681720" cy="730437"/>
            <a:chOff x="1952050" y="2261800"/>
            <a:chExt cx="507950" cy="546325"/>
          </a:xfrm>
        </p:grpSpPr>
        <p:sp>
          <p:nvSpPr>
            <p:cNvPr id="2858" name="Google Shape;2858;p51"/>
            <p:cNvSpPr/>
            <p:nvPr/>
          </p:nvSpPr>
          <p:spPr>
            <a:xfrm>
              <a:off x="1955500" y="2528575"/>
              <a:ext cx="504500" cy="279550"/>
            </a:xfrm>
            <a:custGeom>
              <a:avLst/>
              <a:gdLst/>
              <a:ahLst/>
              <a:cxnLst/>
              <a:rect l="l" t="t" r="r" b="b"/>
              <a:pathLst>
                <a:path w="20180" h="11182" extrusionOk="0">
                  <a:moveTo>
                    <a:pt x="8317" y="1"/>
                  </a:moveTo>
                  <a:cubicBezTo>
                    <a:pt x="8317" y="1"/>
                    <a:pt x="8658" y="2620"/>
                    <a:pt x="7572" y="3419"/>
                  </a:cubicBezTo>
                  <a:cubicBezTo>
                    <a:pt x="6720" y="4026"/>
                    <a:pt x="1885" y="5048"/>
                    <a:pt x="1087" y="7178"/>
                  </a:cubicBezTo>
                  <a:cubicBezTo>
                    <a:pt x="607" y="8477"/>
                    <a:pt x="245" y="9819"/>
                    <a:pt x="0" y="11182"/>
                  </a:cubicBezTo>
                  <a:lnTo>
                    <a:pt x="20180" y="11182"/>
                  </a:lnTo>
                  <a:cubicBezTo>
                    <a:pt x="19946" y="9819"/>
                    <a:pt x="19573" y="8477"/>
                    <a:pt x="19094" y="7178"/>
                  </a:cubicBezTo>
                  <a:cubicBezTo>
                    <a:pt x="18306" y="5048"/>
                    <a:pt x="13461" y="4026"/>
                    <a:pt x="12619" y="3419"/>
                  </a:cubicBezTo>
                  <a:cubicBezTo>
                    <a:pt x="11533" y="2620"/>
                    <a:pt x="11874" y="1"/>
                    <a:pt x="11874" y="1"/>
                  </a:cubicBezTo>
                  <a:lnTo>
                    <a:pt x="11874" y="1"/>
                  </a:lnTo>
                  <a:lnTo>
                    <a:pt x="10096" y="43"/>
                  </a:lnTo>
                  <a:lnTo>
                    <a:pt x="8317" y="1"/>
                  </a:lnTo>
                  <a:close/>
                </a:path>
              </a:pathLst>
            </a:custGeom>
            <a:solidFill>
              <a:srgbClr val="F5A6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51"/>
            <p:cNvSpPr/>
            <p:nvPr/>
          </p:nvSpPr>
          <p:spPr>
            <a:xfrm>
              <a:off x="2163425" y="2528575"/>
              <a:ext cx="97175" cy="73225"/>
            </a:xfrm>
            <a:custGeom>
              <a:avLst/>
              <a:gdLst/>
              <a:ahLst/>
              <a:cxnLst/>
              <a:rect l="l" t="t" r="r" b="b"/>
              <a:pathLst>
                <a:path w="3887" h="2929" extrusionOk="0">
                  <a:moveTo>
                    <a:pt x="0" y="1"/>
                  </a:moveTo>
                  <a:cubicBezTo>
                    <a:pt x="43" y="405"/>
                    <a:pt x="53" y="810"/>
                    <a:pt x="43" y="1225"/>
                  </a:cubicBezTo>
                  <a:cubicBezTo>
                    <a:pt x="490" y="1619"/>
                    <a:pt x="969" y="1971"/>
                    <a:pt x="1491" y="2258"/>
                  </a:cubicBezTo>
                  <a:cubicBezTo>
                    <a:pt x="2215" y="2673"/>
                    <a:pt x="3056" y="2844"/>
                    <a:pt x="3887" y="2929"/>
                  </a:cubicBezTo>
                  <a:cubicBezTo>
                    <a:pt x="3312" y="1864"/>
                    <a:pt x="3557" y="1"/>
                    <a:pt x="3557" y="1"/>
                  </a:cubicBezTo>
                  <a:lnTo>
                    <a:pt x="3557" y="1"/>
                  </a:lnTo>
                  <a:lnTo>
                    <a:pt x="1779" y="4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39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51"/>
            <p:cNvSpPr/>
            <p:nvPr/>
          </p:nvSpPr>
          <p:spPr>
            <a:xfrm>
              <a:off x="1952050" y="2586075"/>
              <a:ext cx="507950" cy="222050"/>
            </a:xfrm>
            <a:custGeom>
              <a:avLst/>
              <a:gdLst/>
              <a:ahLst/>
              <a:cxnLst/>
              <a:rect l="l" t="t" r="r" b="b"/>
              <a:pathLst>
                <a:path w="20318" h="8882" extrusionOk="0">
                  <a:moveTo>
                    <a:pt x="8008" y="1"/>
                  </a:moveTo>
                  <a:cubicBezTo>
                    <a:pt x="8008" y="1"/>
                    <a:pt x="7848" y="895"/>
                    <a:pt x="7231" y="1236"/>
                  </a:cubicBezTo>
                  <a:lnTo>
                    <a:pt x="7252" y="1247"/>
                  </a:lnTo>
                  <a:cubicBezTo>
                    <a:pt x="5846" y="1885"/>
                    <a:pt x="1810" y="2908"/>
                    <a:pt x="1086" y="4846"/>
                  </a:cubicBezTo>
                  <a:cubicBezTo>
                    <a:pt x="607" y="6156"/>
                    <a:pt x="234" y="7497"/>
                    <a:pt x="0" y="8882"/>
                  </a:cubicBezTo>
                  <a:lnTo>
                    <a:pt x="20318" y="8882"/>
                  </a:lnTo>
                  <a:cubicBezTo>
                    <a:pt x="20073" y="7497"/>
                    <a:pt x="19711" y="6156"/>
                    <a:pt x="19232" y="4846"/>
                  </a:cubicBezTo>
                  <a:cubicBezTo>
                    <a:pt x="18540" y="3004"/>
                    <a:pt x="14866" y="1992"/>
                    <a:pt x="13290" y="1353"/>
                  </a:cubicBezTo>
                  <a:lnTo>
                    <a:pt x="13311" y="1332"/>
                  </a:lnTo>
                  <a:cubicBezTo>
                    <a:pt x="13311" y="1332"/>
                    <a:pt x="12640" y="895"/>
                    <a:pt x="12480" y="214"/>
                  </a:cubicBezTo>
                  <a:lnTo>
                    <a:pt x="8008" y="1"/>
                  </a:lnTo>
                  <a:close/>
                </a:path>
              </a:pathLst>
            </a:custGeom>
            <a:solidFill>
              <a:srgbClr val="6788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51"/>
            <p:cNvSpPr/>
            <p:nvPr/>
          </p:nvSpPr>
          <p:spPr>
            <a:xfrm>
              <a:off x="2057200" y="2586075"/>
              <a:ext cx="299250" cy="91075"/>
            </a:xfrm>
            <a:custGeom>
              <a:avLst/>
              <a:gdLst/>
              <a:ahLst/>
              <a:cxnLst/>
              <a:rect l="l" t="t" r="r" b="b"/>
              <a:pathLst>
                <a:path w="11970" h="3643" extrusionOk="0">
                  <a:moveTo>
                    <a:pt x="3802" y="1"/>
                  </a:moveTo>
                  <a:cubicBezTo>
                    <a:pt x="3802" y="1"/>
                    <a:pt x="3642" y="895"/>
                    <a:pt x="3025" y="1236"/>
                  </a:cubicBezTo>
                  <a:lnTo>
                    <a:pt x="3046" y="1247"/>
                  </a:lnTo>
                  <a:cubicBezTo>
                    <a:pt x="2396" y="1545"/>
                    <a:pt x="1182" y="1917"/>
                    <a:pt x="0" y="2429"/>
                  </a:cubicBezTo>
                  <a:cubicBezTo>
                    <a:pt x="1555" y="3185"/>
                    <a:pt x="3674" y="3643"/>
                    <a:pt x="6017" y="3643"/>
                  </a:cubicBezTo>
                  <a:cubicBezTo>
                    <a:pt x="8328" y="3643"/>
                    <a:pt x="10425" y="3195"/>
                    <a:pt x="11970" y="2461"/>
                  </a:cubicBezTo>
                  <a:cubicBezTo>
                    <a:pt x="10894" y="1992"/>
                    <a:pt x="9787" y="1630"/>
                    <a:pt x="9084" y="1353"/>
                  </a:cubicBezTo>
                  <a:lnTo>
                    <a:pt x="9105" y="1342"/>
                  </a:lnTo>
                  <a:cubicBezTo>
                    <a:pt x="9105" y="1342"/>
                    <a:pt x="8434" y="895"/>
                    <a:pt x="8274" y="224"/>
                  </a:cubicBezTo>
                  <a:lnTo>
                    <a:pt x="38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51"/>
            <p:cNvSpPr/>
            <p:nvPr/>
          </p:nvSpPr>
          <p:spPr>
            <a:xfrm>
              <a:off x="1952050" y="2735150"/>
              <a:ext cx="507950" cy="72975"/>
            </a:xfrm>
            <a:custGeom>
              <a:avLst/>
              <a:gdLst/>
              <a:ahLst/>
              <a:cxnLst/>
              <a:rect l="l" t="t" r="r" b="b"/>
              <a:pathLst>
                <a:path w="20318" h="2919" extrusionOk="0">
                  <a:moveTo>
                    <a:pt x="19604" y="1"/>
                  </a:moveTo>
                  <a:cubicBezTo>
                    <a:pt x="17155" y="1247"/>
                    <a:pt x="13567" y="2035"/>
                    <a:pt x="9563" y="2035"/>
                  </a:cubicBezTo>
                  <a:cubicBezTo>
                    <a:pt x="6102" y="2035"/>
                    <a:pt x="2939" y="1449"/>
                    <a:pt x="564" y="480"/>
                  </a:cubicBezTo>
                  <a:cubicBezTo>
                    <a:pt x="330" y="1279"/>
                    <a:pt x="138" y="2099"/>
                    <a:pt x="0" y="2919"/>
                  </a:cubicBezTo>
                  <a:lnTo>
                    <a:pt x="20318" y="2919"/>
                  </a:lnTo>
                  <a:cubicBezTo>
                    <a:pt x="20148" y="1928"/>
                    <a:pt x="19913" y="959"/>
                    <a:pt x="19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51"/>
            <p:cNvSpPr/>
            <p:nvPr/>
          </p:nvSpPr>
          <p:spPr>
            <a:xfrm>
              <a:off x="2281350" y="2404650"/>
              <a:ext cx="52475" cy="59900"/>
            </a:xfrm>
            <a:custGeom>
              <a:avLst/>
              <a:gdLst/>
              <a:ahLst/>
              <a:cxnLst/>
              <a:rect l="l" t="t" r="r" b="b"/>
              <a:pathLst>
                <a:path w="2099" h="2396" extrusionOk="0">
                  <a:moveTo>
                    <a:pt x="1078" y="1"/>
                  </a:moveTo>
                  <a:cubicBezTo>
                    <a:pt x="836" y="1"/>
                    <a:pt x="477" y="110"/>
                    <a:pt x="288" y="698"/>
                  </a:cubicBezTo>
                  <a:cubicBezTo>
                    <a:pt x="1" y="1593"/>
                    <a:pt x="277" y="2285"/>
                    <a:pt x="799" y="2370"/>
                  </a:cubicBezTo>
                  <a:cubicBezTo>
                    <a:pt x="858" y="2387"/>
                    <a:pt x="917" y="2396"/>
                    <a:pt x="977" y="2396"/>
                  </a:cubicBezTo>
                  <a:cubicBezTo>
                    <a:pt x="1430" y="2396"/>
                    <a:pt x="1867" y="1900"/>
                    <a:pt x="1971" y="1071"/>
                  </a:cubicBezTo>
                  <a:cubicBezTo>
                    <a:pt x="2098" y="144"/>
                    <a:pt x="1385" y="59"/>
                    <a:pt x="1321" y="38"/>
                  </a:cubicBezTo>
                  <a:cubicBezTo>
                    <a:pt x="1299" y="31"/>
                    <a:pt x="1205" y="1"/>
                    <a:pt x="1078" y="1"/>
                  </a:cubicBezTo>
                  <a:close/>
                </a:path>
              </a:pathLst>
            </a:custGeom>
            <a:solidFill>
              <a:srgbClr val="F39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51"/>
            <p:cNvSpPr/>
            <p:nvPr/>
          </p:nvSpPr>
          <p:spPr>
            <a:xfrm>
              <a:off x="2090200" y="2408925"/>
              <a:ext cx="52475" cy="59875"/>
            </a:xfrm>
            <a:custGeom>
              <a:avLst/>
              <a:gdLst/>
              <a:ahLst/>
              <a:cxnLst/>
              <a:rect l="l" t="t" r="r" b="b"/>
              <a:pathLst>
                <a:path w="2099" h="2395" extrusionOk="0">
                  <a:moveTo>
                    <a:pt x="1010" y="0"/>
                  </a:moveTo>
                  <a:cubicBezTo>
                    <a:pt x="884" y="0"/>
                    <a:pt x="789" y="30"/>
                    <a:pt x="767" y="37"/>
                  </a:cubicBezTo>
                  <a:cubicBezTo>
                    <a:pt x="704" y="59"/>
                    <a:pt x="1" y="144"/>
                    <a:pt x="118" y="1070"/>
                  </a:cubicBezTo>
                  <a:cubicBezTo>
                    <a:pt x="231" y="1899"/>
                    <a:pt x="669" y="2395"/>
                    <a:pt x="1123" y="2395"/>
                  </a:cubicBezTo>
                  <a:cubicBezTo>
                    <a:pt x="1182" y="2395"/>
                    <a:pt x="1241" y="2387"/>
                    <a:pt x="1300" y="2369"/>
                  </a:cubicBezTo>
                  <a:cubicBezTo>
                    <a:pt x="1822" y="2284"/>
                    <a:pt x="2099" y="1603"/>
                    <a:pt x="1800" y="697"/>
                  </a:cubicBezTo>
                  <a:cubicBezTo>
                    <a:pt x="1611" y="110"/>
                    <a:pt x="1252" y="0"/>
                    <a:pt x="1010" y="0"/>
                  </a:cubicBezTo>
                  <a:close/>
                </a:path>
              </a:pathLst>
            </a:custGeom>
            <a:solidFill>
              <a:srgbClr val="F39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51"/>
            <p:cNvSpPr/>
            <p:nvPr/>
          </p:nvSpPr>
          <p:spPr>
            <a:xfrm>
              <a:off x="2112000" y="2299400"/>
              <a:ext cx="197625" cy="251175"/>
            </a:xfrm>
            <a:custGeom>
              <a:avLst/>
              <a:gdLst/>
              <a:ahLst/>
              <a:cxnLst/>
              <a:rect l="l" t="t" r="r" b="b"/>
              <a:pathLst>
                <a:path w="7905" h="10047" extrusionOk="0">
                  <a:moveTo>
                    <a:pt x="3714" y="1"/>
                  </a:moveTo>
                  <a:cubicBezTo>
                    <a:pt x="2932" y="1"/>
                    <a:pt x="648" y="276"/>
                    <a:pt x="343" y="3673"/>
                  </a:cubicBezTo>
                  <a:cubicBezTo>
                    <a:pt x="0" y="7511"/>
                    <a:pt x="1649" y="10046"/>
                    <a:pt x="3782" y="10046"/>
                  </a:cubicBezTo>
                  <a:cubicBezTo>
                    <a:pt x="3839" y="10046"/>
                    <a:pt x="3896" y="10044"/>
                    <a:pt x="3953" y="10041"/>
                  </a:cubicBezTo>
                  <a:cubicBezTo>
                    <a:pt x="4010" y="10044"/>
                    <a:pt x="4066" y="10046"/>
                    <a:pt x="4123" y="10046"/>
                  </a:cubicBezTo>
                  <a:cubicBezTo>
                    <a:pt x="6256" y="10046"/>
                    <a:pt x="7905" y="7511"/>
                    <a:pt x="7563" y="3673"/>
                  </a:cubicBezTo>
                  <a:cubicBezTo>
                    <a:pt x="7248" y="276"/>
                    <a:pt x="4963" y="1"/>
                    <a:pt x="4188" y="1"/>
                  </a:cubicBezTo>
                  <a:cubicBezTo>
                    <a:pt x="4071" y="1"/>
                    <a:pt x="3989" y="7"/>
                    <a:pt x="3953" y="10"/>
                  </a:cubicBezTo>
                  <a:cubicBezTo>
                    <a:pt x="3915" y="7"/>
                    <a:pt x="3831" y="1"/>
                    <a:pt x="3714" y="1"/>
                  </a:cubicBezTo>
                  <a:close/>
                </a:path>
              </a:pathLst>
            </a:custGeom>
            <a:solidFill>
              <a:srgbClr val="F5A6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51"/>
            <p:cNvSpPr/>
            <p:nvPr/>
          </p:nvSpPr>
          <p:spPr>
            <a:xfrm>
              <a:off x="2155150" y="2261800"/>
              <a:ext cx="196250" cy="174425"/>
            </a:xfrm>
            <a:custGeom>
              <a:avLst/>
              <a:gdLst/>
              <a:ahLst/>
              <a:cxnLst/>
              <a:rect l="l" t="t" r="r" b="b"/>
              <a:pathLst>
                <a:path w="7850" h="6977" extrusionOk="0">
                  <a:moveTo>
                    <a:pt x="3208" y="0"/>
                  </a:moveTo>
                  <a:cubicBezTo>
                    <a:pt x="1553" y="0"/>
                    <a:pt x="0" y="1020"/>
                    <a:pt x="129" y="2568"/>
                  </a:cubicBezTo>
                  <a:cubicBezTo>
                    <a:pt x="129" y="2568"/>
                    <a:pt x="917" y="3878"/>
                    <a:pt x="2163" y="4080"/>
                  </a:cubicBezTo>
                  <a:lnTo>
                    <a:pt x="2163" y="3548"/>
                  </a:lnTo>
                  <a:cubicBezTo>
                    <a:pt x="2163" y="3548"/>
                    <a:pt x="2887" y="4240"/>
                    <a:pt x="5027" y="4463"/>
                  </a:cubicBezTo>
                  <a:lnTo>
                    <a:pt x="4931" y="3750"/>
                  </a:lnTo>
                  <a:lnTo>
                    <a:pt x="4931" y="3750"/>
                  </a:lnTo>
                  <a:cubicBezTo>
                    <a:pt x="4932" y="3750"/>
                    <a:pt x="6113" y="5401"/>
                    <a:pt x="5922" y="6976"/>
                  </a:cubicBezTo>
                  <a:cubicBezTo>
                    <a:pt x="5922" y="6976"/>
                    <a:pt x="7849" y="3218"/>
                    <a:pt x="5869" y="1109"/>
                  </a:cubicBezTo>
                  <a:cubicBezTo>
                    <a:pt x="5149" y="339"/>
                    <a:pt x="4161" y="0"/>
                    <a:pt x="32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51"/>
            <p:cNvSpPr/>
            <p:nvPr/>
          </p:nvSpPr>
          <p:spPr>
            <a:xfrm>
              <a:off x="2068100" y="2286600"/>
              <a:ext cx="100125" cy="151225"/>
            </a:xfrm>
            <a:custGeom>
              <a:avLst/>
              <a:gdLst/>
              <a:ahLst/>
              <a:cxnLst/>
              <a:rect l="l" t="t" r="r" b="b"/>
              <a:pathLst>
                <a:path w="4005" h="6049" extrusionOk="0">
                  <a:moveTo>
                    <a:pt x="2924" y="0"/>
                  </a:moveTo>
                  <a:cubicBezTo>
                    <a:pt x="2586" y="0"/>
                    <a:pt x="2202" y="115"/>
                    <a:pt x="1822" y="468"/>
                  </a:cubicBezTo>
                  <a:cubicBezTo>
                    <a:pt x="1" y="2162"/>
                    <a:pt x="1257" y="5069"/>
                    <a:pt x="1257" y="5069"/>
                  </a:cubicBezTo>
                  <a:lnTo>
                    <a:pt x="1683" y="5111"/>
                  </a:lnTo>
                  <a:cubicBezTo>
                    <a:pt x="1683" y="5111"/>
                    <a:pt x="1619" y="5463"/>
                    <a:pt x="2088" y="6048"/>
                  </a:cubicBezTo>
                  <a:cubicBezTo>
                    <a:pt x="2088" y="6048"/>
                    <a:pt x="2152" y="2694"/>
                    <a:pt x="3600" y="1576"/>
                  </a:cubicBezTo>
                  <a:lnTo>
                    <a:pt x="4005" y="383"/>
                  </a:lnTo>
                  <a:cubicBezTo>
                    <a:pt x="4005" y="383"/>
                    <a:pt x="3542" y="0"/>
                    <a:pt x="2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51"/>
            <p:cNvSpPr/>
            <p:nvPr/>
          </p:nvSpPr>
          <p:spPr>
            <a:xfrm>
              <a:off x="2246750" y="2266075"/>
              <a:ext cx="104650" cy="170150"/>
            </a:xfrm>
            <a:custGeom>
              <a:avLst/>
              <a:gdLst/>
              <a:ahLst/>
              <a:cxnLst/>
              <a:rect l="l" t="t" r="r" b="b"/>
              <a:pathLst>
                <a:path w="4186" h="6806" extrusionOk="0">
                  <a:moveTo>
                    <a:pt x="682" y="1"/>
                  </a:moveTo>
                  <a:lnTo>
                    <a:pt x="682" y="1"/>
                  </a:lnTo>
                  <a:cubicBezTo>
                    <a:pt x="799" y="587"/>
                    <a:pt x="884" y="1194"/>
                    <a:pt x="820" y="1779"/>
                  </a:cubicBezTo>
                  <a:cubicBezTo>
                    <a:pt x="714" y="2589"/>
                    <a:pt x="437" y="3366"/>
                    <a:pt x="0" y="4058"/>
                  </a:cubicBezTo>
                  <a:cubicBezTo>
                    <a:pt x="447" y="4175"/>
                    <a:pt x="905" y="4250"/>
                    <a:pt x="1363" y="4292"/>
                  </a:cubicBezTo>
                  <a:lnTo>
                    <a:pt x="1267" y="3579"/>
                  </a:lnTo>
                  <a:lnTo>
                    <a:pt x="1267" y="3579"/>
                  </a:lnTo>
                  <a:cubicBezTo>
                    <a:pt x="1268" y="3579"/>
                    <a:pt x="2449" y="5230"/>
                    <a:pt x="2258" y="6805"/>
                  </a:cubicBezTo>
                  <a:cubicBezTo>
                    <a:pt x="2258" y="6805"/>
                    <a:pt x="4185" y="3047"/>
                    <a:pt x="2215" y="938"/>
                  </a:cubicBezTo>
                  <a:cubicBezTo>
                    <a:pt x="1789" y="491"/>
                    <a:pt x="1267" y="171"/>
                    <a:pt x="682" y="1"/>
                  </a:cubicBezTo>
                  <a:close/>
                </a:path>
              </a:pathLst>
            </a:custGeom>
            <a:solidFill>
              <a:srgbClr val="C44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51"/>
            <p:cNvSpPr/>
            <p:nvPr/>
          </p:nvSpPr>
          <p:spPr>
            <a:xfrm>
              <a:off x="2071050" y="2305225"/>
              <a:ext cx="63650" cy="132875"/>
            </a:xfrm>
            <a:custGeom>
              <a:avLst/>
              <a:gdLst/>
              <a:ahLst/>
              <a:cxnLst/>
              <a:rect l="l" t="t" r="r" b="b"/>
              <a:pathLst>
                <a:path w="2546" h="5315" extrusionOk="0">
                  <a:moveTo>
                    <a:pt x="1438" y="0"/>
                  </a:moveTo>
                  <a:lnTo>
                    <a:pt x="1438" y="0"/>
                  </a:lnTo>
                  <a:cubicBezTo>
                    <a:pt x="0" y="1704"/>
                    <a:pt x="1139" y="4324"/>
                    <a:pt x="1139" y="4324"/>
                  </a:cubicBezTo>
                  <a:lnTo>
                    <a:pt x="1565" y="4366"/>
                  </a:lnTo>
                  <a:cubicBezTo>
                    <a:pt x="1565" y="4366"/>
                    <a:pt x="1501" y="4718"/>
                    <a:pt x="1959" y="5314"/>
                  </a:cubicBezTo>
                  <a:cubicBezTo>
                    <a:pt x="1959" y="5314"/>
                    <a:pt x="1991" y="3589"/>
                    <a:pt x="2545" y="2194"/>
                  </a:cubicBezTo>
                  <a:cubicBezTo>
                    <a:pt x="1810" y="1715"/>
                    <a:pt x="1384" y="874"/>
                    <a:pt x="1438" y="0"/>
                  </a:cubicBezTo>
                  <a:close/>
                </a:path>
              </a:pathLst>
            </a:custGeom>
            <a:solidFill>
              <a:srgbClr val="C44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51"/>
            <p:cNvSpPr/>
            <p:nvPr/>
          </p:nvSpPr>
          <p:spPr>
            <a:xfrm>
              <a:off x="2217725" y="2423950"/>
              <a:ext cx="16000" cy="49275"/>
            </a:xfrm>
            <a:custGeom>
              <a:avLst/>
              <a:gdLst/>
              <a:ahLst/>
              <a:cxnLst/>
              <a:rect l="l" t="t" r="r" b="b"/>
              <a:pathLst>
                <a:path w="640" h="1971" extrusionOk="0">
                  <a:moveTo>
                    <a:pt x="1" y="1"/>
                  </a:moveTo>
                  <a:lnTo>
                    <a:pt x="1" y="1"/>
                  </a:lnTo>
                  <a:cubicBezTo>
                    <a:pt x="54" y="256"/>
                    <a:pt x="128" y="522"/>
                    <a:pt x="224" y="778"/>
                  </a:cubicBezTo>
                  <a:cubicBezTo>
                    <a:pt x="307" y="1015"/>
                    <a:pt x="399" y="1262"/>
                    <a:pt x="501" y="1500"/>
                  </a:cubicBezTo>
                  <a:lnTo>
                    <a:pt x="501" y="1500"/>
                  </a:lnTo>
                  <a:cubicBezTo>
                    <a:pt x="455" y="1567"/>
                    <a:pt x="410" y="1641"/>
                    <a:pt x="373" y="1715"/>
                  </a:cubicBezTo>
                  <a:cubicBezTo>
                    <a:pt x="320" y="1800"/>
                    <a:pt x="267" y="1885"/>
                    <a:pt x="224" y="1971"/>
                  </a:cubicBezTo>
                  <a:cubicBezTo>
                    <a:pt x="299" y="1907"/>
                    <a:pt x="363" y="1832"/>
                    <a:pt x="426" y="1758"/>
                  </a:cubicBezTo>
                  <a:cubicBezTo>
                    <a:pt x="490" y="1683"/>
                    <a:pt x="554" y="1609"/>
                    <a:pt x="618" y="1534"/>
                  </a:cubicBezTo>
                  <a:lnTo>
                    <a:pt x="639" y="1513"/>
                  </a:lnTo>
                  <a:lnTo>
                    <a:pt x="629" y="1481"/>
                  </a:lnTo>
                  <a:cubicBezTo>
                    <a:pt x="544" y="1225"/>
                    <a:pt x="448" y="970"/>
                    <a:pt x="352" y="725"/>
                  </a:cubicBezTo>
                  <a:cubicBezTo>
                    <a:pt x="245" y="469"/>
                    <a:pt x="128" y="235"/>
                    <a:pt x="1" y="1"/>
                  </a:cubicBezTo>
                  <a:close/>
                </a:path>
              </a:pathLst>
            </a:custGeom>
            <a:solidFill>
              <a:srgbClr val="F39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51"/>
            <p:cNvSpPr/>
            <p:nvPr/>
          </p:nvSpPr>
          <p:spPr>
            <a:xfrm>
              <a:off x="2191100" y="2484925"/>
              <a:ext cx="57000" cy="13525"/>
            </a:xfrm>
            <a:custGeom>
              <a:avLst/>
              <a:gdLst/>
              <a:ahLst/>
              <a:cxnLst/>
              <a:rect l="l" t="t" r="r" b="b"/>
              <a:pathLst>
                <a:path w="2280" h="541" extrusionOk="0">
                  <a:moveTo>
                    <a:pt x="2279" y="0"/>
                  </a:moveTo>
                  <a:cubicBezTo>
                    <a:pt x="1939" y="203"/>
                    <a:pt x="1555" y="330"/>
                    <a:pt x="1161" y="384"/>
                  </a:cubicBezTo>
                  <a:cubicBezTo>
                    <a:pt x="1089" y="389"/>
                    <a:pt x="1017" y="392"/>
                    <a:pt x="944" y="392"/>
                  </a:cubicBezTo>
                  <a:cubicBezTo>
                    <a:pt x="620" y="392"/>
                    <a:pt x="296" y="333"/>
                    <a:pt x="1" y="203"/>
                  </a:cubicBezTo>
                  <a:lnTo>
                    <a:pt x="1" y="203"/>
                  </a:lnTo>
                  <a:cubicBezTo>
                    <a:pt x="160" y="330"/>
                    <a:pt x="352" y="426"/>
                    <a:pt x="554" y="479"/>
                  </a:cubicBezTo>
                  <a:cubicBezTo>
                    <a:pt x="704" y="519"/>
                    <a:pt x="854" y="541"/>
                    <a:pt x="1009" y="541"/>
                  </a:cubicBezTo>
                  <a:cubicBezTo>
                    <a:pt x="1063" y="541"/>
                    <a:pt x="1117" y="538"/>
                    <a:pt x="1172" y="533"/>
                  </a:cubicBezTo>
                  <a:cubicBezTo>
                    <a:pt x="1587" y="490"/>
                    <a:pt x="1981" y="298"/>
                    <a:pt x="2279" y="0"/>
                  </a:cubicBezTo>
                  <a:close/>
                </a:path>
              </a:pathLst>
            </a:custGeom>
            <a:solidFill>
              <a:srgbClr val="F39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51"/>
            <p:cNvSpPr/>
            <p:nvPr/>
          </p:nvSpPr>
          <p:spPr>
            <a:xfrm>
              <a:off x="2244625" y="2412775"/>
              <a:ext cx="12250" cy="26650"/>
            </a:xfrm>
            <a:custGeom>
              <a:avLst/>
              <a:gdLst/>
              <a:ahLst/>
              <a:cxnLst/>
              <a:rect l="l" t="t" r="r" b="b"/>
              <a:pathLst>
                <a:path w="490" h="1066" extrusionOk="0">
                  <a:moveTo>
                    <a:pt x="245" y="0"/>
                  </a:moveTo>
                  <a:cubicBezTo>
                    <a:pt x="117" y="0"/>
                    <a:pt x="0" y="245"/>
                    <a:pt x="0" y="533"/>
                  </a:cubicBezTo>
                  <a:cubicBezTo>
                    <a:pt x="0" y="831"/>
                    <a:pt x="117" y="1065"/>
                    <a:pt x="245" y="1065"/>
                  </a:cubicBezTo>
                  <a:cubicBezTo>
                    <a:pt x="383" y="1065"/>
                    <a:pt x="490" y="831"/>
                    <a:pt x="490" y="533"/>
                  </a:cubicBezTo>
                  <a:cubicBezTo>
                    <a:pt x="490" y="245"/>
                    <a:pt x="383" y="0"/>
                    <a:pt x="245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51"/>
            <p:cNvSpPr/>
            <p:nvPr/>
          </p:nvSpPr>
          <p:spPr>
            <a:xfrm>
              <a:off x="2160750" y="2412775"/>
              <a:ext cx="12275" cy="26650"/>
            </a:xfrm>
            <a:custGeom>
              <a:avLst/>
              <a:gdLst/>
              <a:ahLst/>
              <a:cxnLst/>
              <a:rect l="l" t="t" r="r" b="b"/>
              <a:pathLst>
                <a:path w="491" h="1066" extrusionOk="0">
                  <a:moveTo>
                    <a:pt x="246" y="0"/>
                  </a:moveTo>
                  <a:cubicBezTo>
                    <a:pt x="118" y="0"/>
                    <a:pt x="1" y="245"/>
                    <a:pt x="1" y="533"/>
                  </a:cubicBezTo>
                  <a:cubicBezTo>
                    <a:pt x="1" y="831"/>
                    <a:pt x="118" y="1065"/>
                    <a:pt x="246" y="1065"/>
                  </a:cubicBezTo>
                  <a:cubicBezTo>
                    <a:pt x="384" y="1065"/>
                    <a:pt x="491" y="831"/>
                    <a:pt x="491" y="533"/>
                  </a:cubicBezTo>
                  <a:cubicBezTo>
                    <a:pt x="491" y="245"/>
                    <a:pt x="384" y="0"/>
                    <a:pt x="246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51"/>
            <p:cNvSpPr/>
            <p:nvPr/>
          </p:nvSpPr>
          <p:spPr>
            <a:xfrm>
              <a:off x="2229450" y="2388700"/>
              <a:ext cx="42600" cy="15575"/>
            </a:xfrm>
            <a:custGeom>
              <a:avLst/>
              <a:gdLst/>
              <a:ahLst/>
              <a:cxnLst/>
              <a:rect l="l" t="t" r="r" b="b"/>
              <a:pathLst>
                <a:path w="1704" h="623" extrusionOk="0">
                  <a:moveTo>
                    <a:pt x="796" y="0"/>
                  </a:moveTo>
                  <a:cubicBezTo>
                    <a:pt x="626" y="0"/>
                    <a:pt x="467" y="53"/>
                    <a:pt x="330" y="143"/>
                  </a:cubicBezTo>
                  <a:cubicBezTo>
                    <a:pt x="256" y="197"/>
                    <a:pt x="192" y="261"/>
                    <a:pt x="128" y="335"/>
                  </a:cubicBezTo>
                  <a:cubicBezTo>
                    <a:pt x="75" y="399"/>
                    <a:pt x="32" y="474"/>
                    <a:pt x="0" y="559"/>
                  </a:cubicBezTo>
                  <a:cubicBezTo>
                    <a:pt x="85" y="516"/>
                    <a:pt x="149" y="474"/>
                    <a:pt x="224" y="442"/>
                  </a:cubicBezTo>
                  <a:cubicBezTo>
                    <a:pt x="288" y="399"/>
                    <a:pt x="362" y="367"/>
                    <a:pt x="437" y="346"/>
                  </a:cubicBezTo>
                  <a:cubicBezTo>
                    <a:pt x="531" y="306"/>
                    <a:pt x="632" y="284"/>
                    <a:pt x="739" y="284"/>
                  </a:cubicBezTo>
                  <a:cubicBezTo>
                    <a:pt x="776" y="284"/>
                    <a:pt x="813" y="287"/>
                    <a:pt x="852" y="293"/>
                  </a:cubicBezTo>
                  <a:cubicBezTo>
                    <a:pt x="990" y="303"/>
                    <a:pt x="1129" y="346"/>
                    <a:pt x="1267" y="410"/>
                  </a:cubicBezTo>
                  <a:cubicBezTo>
                    <a:pt x="1416" y="474"/>
                    <a:pt x="1555" y="548"/>
                    <a:pt x="1704" y="623"/>
                  </a:cubicBezTo>
                  <a:cubicBezTo>
                    <a:pt x="1629" y="463"/>
                    <a:pt x="1523" y="324"/>
                    <a:pt x="1384" y="218"/>
                  </a:cubicBezTo>
                  <a:cubicBezTo>
                    <a:pt x="1246" y="101"/>
                    <a:pt x="1065" y="26"/>
                    <a:pt x="884" y="5"/>
                  </a:cubicBezTo>
                  <a:cubicBezTo>
                    <a:pt x="854" y="2"/>
                    <a:pt x="825" y="0"/>
                    <a:pt x="796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51"/>
            <p:cNvSpPr/>
            <p:nvPr/>
          </p:nvSpPr>
          <p:spPr>
            <a:xfrm>
              <a:off x="2145050" y="2388700"/>
              <a:ext cx="42350" cy="15575"/>
            </a:xfrm>
            <a:custGeom>
              <a:avLst/>
              <a:gdLst/>
              <a:ahLst/>
              <a:cxnLst/>
              <a:rect l="l" t="t" r="r" b="b"/>
              <a:pathLst>
                <a:path w="1694" h="623" extrusionOk="0">
                  <a:moveTo>
                    <a:pt x="783" y="0"/>
                  </a:moveTo>
                  <a:cubicBezTo>
                    <a:pt x="627" y="0"/>
                    <a:pt x="467" y="53"/>
                    <a:pt x="330" y="143"/>
                  </a:cubicBezTo>
                  <a:cubicBezTo>
                    <a:pt x="256" y="197"/>
                    <a:pt x="181" y="261"/>
                    <a:pt x="128" y="335"/>
                  </a:cubicBezTo>
                  <a:cubicBezTo>
                    <a:pt x="75" y="399"/>
                    <a:pt x="32" y="474"/>
                    <a:pt x="0" y="559"/>
                  </a:cubicBezTo>
                  <a:cubicBezTo>
                    <a:pt x="86" y="516"/>
                    <a:pt x="149" y="474"/>
                    <a:pt x="213" y="442"/>
                  </a:cubicBezTo>
                  <a:cubicBezTo>
                    <a:pt x="288" y="399"/>
                    <a:pt x="352" y="367"/>
                    <a:pt x="426" y="346"/>
                  </a:cubicBezTo>
                  <a:cubicBezTo>
                    <a:pt x="529" y="306"/>
                    <a:pt x="632" y="284"/>
                    <a:pt x="734" y="284"/>
                  </a:cubicBezTo>
                  <a:cubicBezTo>
                    <a:pt x="770" y="284"/>
                    <a:pt x="806" y="287"/>
                    <a:pt x="842" y="293"/>
                  </a:cubicBezTo>
                  <a:cubicBezTo>
                    <a:pt x="991" y="303"/>
                    <a:pt x="1129" y="346"/>
                    <a:pt x="1257" y="410"/>
                  </a:cubicBezTo>
                  <a:cubicBezTo>
                    <a:pt x="1406" y="474"/>
                    <a:pt x="1555" y="548"/>
                    <a:pt x="1694" y="623"/>
                  </a:cubicBezTo>
                  <a:cubicBezTo>
                    <a:pt x="1630" y="463"/>
                    <a:pt x="1513" y="324"/>
                    <a:pt x="1374" y="218"/>
                  </a:cubicBezTo>
                  <a:cubicBezTo>
                    <a:pt x="1236" y="101"/>
                    <a:pt x="1055" y="26"/>
                    <a:pt x="863" y="5"/>
                  </a:cubicBezTo>
                  <a:cubicBezTo>
                    <a:pt x="837" y="2"/>
                    <a:pt x="810" y="0"/>
                    <a:pt x="783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51"/>
            <p:cNvSpPr/>
            <p:nvPr/>
          </p:nvSpPr>
          <p:spPr>
            <a:xfrm>
              <a:off x="2069450" y="2455900"/>
              <a:ext cx="76425" cy="82825"/>
            </a:xfrm>
            <a:custGeom>
              <a:avLst/>
              <a:gdLst/>
              <a:ahLst/>
              <a:cxnLst/>
              <a:rect l="l" t="t" r="r" b="b"/>
              <a:pathLst>
                <a:path w="3057" h="3313" fill="none" extrusionOk="0">
                  <a:moveTo>
                    <a:pt x="1853" y="0"/>
                  </a:moveTo>
                  <a:cubicBezTo>
                    <a:pt x="724" y="0"/>
                    <a:pt x="0" y="1182"/>
                    <a:pt x="501" y="2183"/>
                  </a:cubicBezTo>
                  <a:cubicBezTo>
                    <a:pt x="1001" y="3184"/>
                    <a:pt x="2385" y="3312"/>
                    <a:pt x="3056" y="2407"/>
                  </a:cubicBezTo>
                </a:path>
              </a:pathLst>
            </a:custGeom>
            <a:noFill/>
            <a:ln w="3450" cap="rnd" cmpd="sng">
              <a:solidFill>
                <a:schemeClr val="accent5"/>
              </a:solidFill>
              <a:prstDash val="solid"/>
              <a:miter lim="106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51"/>
            <p:cNvSpPr/>
            <p:nvPr/>
          </p:nvSpPr>
          <p:spPr>
            <a:xfrm>
              <a:off x="2276025" y="2455900"/>
              <a:ext cx="76425" cy="82825"/>
            </a:xfrm>
            <a:custGeom>
              <a:avLst/>
              <a:gdLst/>
              <a:ahLst/>
              <a:cxnLst/>
              <a:rect l="l" t="t" r="r" b="b"/>
              <a:pathLst>
                <a:path w="3057" h="3313" fill="none" extrusionOk="0">
                  <a:moveTo>
                    <a:pt x="1204" y="0"/>
                  </a:moveTo>
                  <a:cubicBezTo>
                    <a:pt x="2322" y="0"/>
                    <a:pt x="3057" y="1182"/>
                    <a:pt x="2556" y="2183"/>
                  </a:cubicBezTo>
                  <a:cubicBezTo>
                    <a:pt x="2045" y="3184"/>
                    <a:pt x="661" y="3312"/>
                    <a:pt x="1" y="2407"/>
                  </a:cubicBezTo>
                </a:path>
              </a:pathLst>
            </a:custGeom>
            <a:noFill/>
            <a:ln w="3450" cap="rnd" cmpd="sng">
              <a:solidFill>
                <a:schemeClr val="accent5"/>
              </a:solidFill>
              <a:prstDash val="solid"/>
              <a:miter lim="106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8" name="Google Shape;2878;p51"/>
          <p:cNvGrpSpPr/>
          <p:nvPr/>
        </p:nvGrpSpPr>
        <p:grpSpPr>
          <a:xfrm>
            <a:off x="5254664" y="2752166"/>
            <a:ext cx="737215" cy="786365"/>
            <a:chOff x="4497175" y="2190950"/>
            <a:chExt cx="548850" cy="583400"/>
          </a:xfrm>
        </p:grpSpPr>
        <p:sp>
          <p:nvSpPr>
            <p:cNvPr id="2879" name="Google Shape;2879;p51"/>
            <p:cNvSpPr/>
            <p:nvPr/>
          </p:nvSpPr>
          <p:spPr>
            <a:xfrm>
              <a:off x="4512000" y="2491200"/>
              <a:ext cx="521075" cy="282900"/>
            </a:xfrm>
            <a:custGeom>
              <a:avLst/>
              <a:gdLst/>
              <a:ahLst/>
              <a:cxnLst/>
              <a:rect l="l" t="t" r="r" b="b"/>
              <a:pathLst>
                <a:path w="20843" h="11316" extrusionOk="0">
                  <a:moveTo>
                    <a:pt x="10236" y="1"/>
                  </a:moveTo>
                  <a:lnTo>
                    <a:pt x="10236" y="107"/>
                  </a:lnTo>
                  <a:lnTo>
                    <a:pt x="8555" y="1"/>
                  </a:lnTo>
                  <a:lnTo>
                    <a:pt x="8555" y="1"/>
                  </a:lnTo>
                  <a:cubicBezTo>
                    <a:pt x="8555" y="1"/>
                    <a:pt x="8861" y="2962"/>
                    <a:pt x="7741" y="3575"/>
                  </a:cubicBezTo>
                  <a:cubicBezTo>
                    <a:pt x="6620" y="4188"/>
                    <a:pt x="0" y="4484"/>
                    <a:pt x="709" y="11315"/>
                  </a:cubicBezTo>
                  <a:lnTo>
                    <a:pt x="20123" y="11315"/>
                  </a:lnTo>
                  <a:cubicBezTo>
                    <a:pt x="20842" y="4484"/>
                    <a:pt x="14212" y="4178"/>
                    <a:pt x="13091" y="3575"/>
                  </a:cubicBezTo>
                  <a:cubicBezTo>
                    <a:pt x="11970" y="2962"/>
                    <a:pt x="12277" y="1"/>
                    <a:pt x="12277" y="1"/>
                  </a:cubicBezTo>
                  <a:lnTo>
                    <a:pt x="12277" y="1"/>
                  </a:lnTo>
                  <a:lnTo>
                    <a:pt x="10596" y="107"/>
                  </a:lnTo>
                  <a:lnTo>
                    <a:pt x="10596" y="1"/>
                  </a:lnTo>
                  <a:lnTo>
                    <a:pt x="10416" y="54"/>
                  </a:lnTo>
                  <a:lnTo>
                    <a:pt x="10236" y="1"/>
                  </a:lnTo>
                  <a:close/>
                </a:path>
              </a:pathLst>
            </a:custGeom>
            <a:solidFill>
              <a:srgbClr val="FCE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51"/>
            <p:cNvSpPr/>
            <p:nvPr/>
          </p:nvSpPr>
          <p:spPr>
            <a:xfrm>
              <a:off x="4720050" y="2491200"/>
              <a:ext cx="100475" cy="70350"/>
            </a:xfrm>
            <a:custGeom>
              <a:avLst/>
              <a:gdLst/>
              <a:ahLst/>
              <a:cxnLst/>
              <a:rect l="l" t="t" r="r" b="b"/>
              <a:pathLst>
                <a:path w="4019" h="2814" extrusionOk="0">
                  <a:moveTo>
                    <a:pt x="1914" y="1"/>
                  </a:moveTo>
                  <a:lnTo>
                    <a:pt x="1914" y="107"/>
                  </a:lnTo>
                  <a:lnTo>
                    <a:pt x="233" y="1"/>
                  </a:lnTo>
                  <a:lnTo>
                    <a:pt x="233" y="1"/>
                  </a:lnTo>
                  <a:cubicBezTo>
                    <a:pt x="233" y="1"/>
                    <a:pt x="413" y="1724"/>
                    <a:pt x="0" y="2814"/>
                  </a:cubicBezTo>
                  <a:cubicBezTo>
                    <a:pt x="1343" y="2613"/>
                    <a:pt x="2686" y="2401"/>
                    <a:pt x="4018" y="2190"/>
                  </a:cubicBezTo>
                  <a:cubicBezTo>
                    <a:pt x="3913" y="1471"/>
                    <a:pt x="3891" y="730"/>
                    <a:pt x="3955" y="1"/>
                  </a:cubicBezTo>
                  <a:lnTo>
                    <a:pt x="3955" y="1"/>
                  </a:lnTo>
                  <a:lnTo>
                    <a:pt x="2274" y="107"/>
                  </a:lnTo>
                  <a:lnTo>
                    <a:pt x="2274" y="1"/>
                  </a:lnTo>
                  <a:lnTo>
                    <a:pt x="2094" y="54"/>
                  </a:lnTo>
                  <a:lnTo>
                    <a:pt x="1914" y="1"/>
                  </a:lnTo>
                  <a:close/>
                </a:path>
              </a:pathLst>
            </a:custGeom>
            <a:solidFill>
              <a:srgbClr val="FAD4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51"/>
            <p:cNvSpPr/>
            <p:nvPr/>
          </p:nvSpPr>
          <p:spPr>
            <a:xfrm>
              <a:off x="4515175" y="2589025"/>
              <a:ext cx="514450" cy="185075"/>
            </a:xfrm>
            <a:custGeom>
              <a:avLst/>
              <a:gdLst/>
              <a:ahLst/>
              <a:cxnLst/>
              <a:rect l="l" t="t" r="r" b="b"/>
              <a:pathLst>
                <a:path w="20578" h="7403" extrusionOk="0">
                  <a:moveTo>
                    <a:pt x="6546" y="0"/>
                  </a:moveTo>
                  <a:cubicBezTo>
                    <a:pt x="4335" y="592"/>
                    <a:pt x="0" y="1809"/>
                    <a:pt x="582" y="7402"/>
                  </a:cubicBezTo>
                  <a:lnTo>
                    <a:pt x="19996" y="7402"/>
                  </a:lnTo>
                  <a:cubicBezTo>
                    <a:pt x="20578" y="1809"/>
                    <a:pt x="16253" y="603"/>
                    <a:pt x="14043" y="0"/>
                  </a:cubicBezTo>
                  <a:cubicBezTo>
                    <a:pt x="13133" y="815"/>
                    <a:pt x="11790" y="1333"/>
                    <a:pt x="10289" y="1333"/>
                  </a:cubicBezTo>
                  <a:cubicBezTo>
                    <a:pt x="8787" y="1333"/>
                    <a:pt x="7455" y="815"/>
                    <a:pt x="6546" y="0"/>
                  </a:cubicBezTo>
                  <a:close/>
                </a:path>
              </a:pathLst>
            </a:custGeom>
            <a:solidFill>
              <a:srgbClr val="E08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51"/>
            <p:cNvSpPr/>
            <p:nvPr/>
          </p:nvSpPr>
          <p:spPr>
            <a:xfrm>
              <a:off x="4528375" y="2646375"/>
              <a:ext cx="493050" cy="127725"/>
            </a:xfrm>
            <a:custGeom>
              <a:avLst/>
              <a:gdLst/>
              <a:ahLst/>
              <a:cxnLst/>
              <a:rect l="l" t="t" r="r" b="b"/>
              <a:pathLst>
                <a:path w="19722" h="5109" extrusionOk="0">
                  <a:moveTo>
                    <a:pt x="18030" y="1"/>
                  </a:moveTo>
                  <a:cubicBezTo>
                    <a:pt x="11971" y="1058"/>
                    <a:pt x="5965" y="2433"/>
                    <a:pt x="11" y="3945"/>
                  </a:cubicBezTo>
                  <a:cubicBezTo>
                    <a:pt x="1" y="4336"/>
                    <a:pt x="11" y="4728"/>
                    <a:pt x="54" y="5108"/>
                  </a:cubicBezTo>
                  <a:lnTo>
                    <a:pt x="19468" y="5108"/>
                  </a:lnTo>
                  <a:cubicBezTo>
                    <a:pt x="19722" y="2687"/>
                    <a:pt x="19045" y="1080"/>
                    <a:pt x="18030" y="1"/>
                  </a:cubicBezTo>
                  <a:close/>
                </a:path>
              </a:pathLst>
            </a:custGeom>
            <a:solidFill>
              <a:srgbClr val="DB7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51"/>
            <p:cNvSpPr/>
            <p:nvPr/>
          </p:nvSpPr>
          <p:spPr>
            <a:xfrm>
              <a:off x="4497175" y="2582675"/>
              <a:ext cx="202800" cy="191675"/>
            </a:xfrm>
            <a:custGeom>
              <a:avLst/>
              <a:gdLst/>
              <a:ahLst/>
              <a:cxnLst/>
              <a:rect l="l" t="t" r="r" b="b"/>
              <a:pathLst>
                <a:path w="8112" h="7667" extrusionOk="0">
                  <a:moveTo>
                    <a:pt x="6959" y="1"/>
                  </a:moveTo>
                  <a:cubicBezTo>
                    <a:pt x="1" y="1143"/>
                    <a:pt x="794" y="7667"/>
                    <a:pt x="794" y="7667"/>
                  </a:cubicBezTo>
                  <a:lnTo>
                    <a:pt x="8111" y="7667"/>
                  </a:lnTo>
                  <a:lnTo>
                    <a:pt x="6959" y="1"/>
                  </a:lnTo>
                  <a:close/>
                </a:path>
              </a:pathLst>
            </a:custGeom>
            <a:solidFill>
              <a:srgbClr val="C34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51"/>
            <p:cNvSpPr/>
            <p:nvPr/>
          </p:nvSpPr>
          <p:spPr>
            <a:xfrm>
              <a:off x="4614025" y="2582675"/>
              <a:ext cx="85950" cy="191675"/>
            </a:xfrm>
            <a:custGeom>
              <a:avLst/>
              <a:gdLst/>
              <a:ahLst/>
              <a:cxnLst/>
              <a:rect l="l" t="t" r="r" b="b"/>
              <a:pathLst>
                <a:path w="3438" h="7667" extrusionOk="0">
                  <a:moveTo>
                    <a:pt x="2285" y="1"/>
                  </a:moveTo>
                  <a:cubicBezTo>
                    <a:pt x="1502" y="43"/>
                    <a:pt x="720" y="223"/>
                    <a:pt x="1" y="529"/>
                  </a:cubicBezTo>
                  <a:lnTo>
                    <a:pt x="1587" y="1143"/>
                  </a:lnTo>
                  <a:lnTo>
                    <a:pt x="350" y="2813"/>
                  </a:lnTo>
                  <a:lnTo>
                    <a:pt x="3437" y="7667"/>
                  </a:lnTo>
                  <a:lnTo>
                    <a:pt x="2285" y="1"/>
                  </a:lnTo>
                  <a:close/>
                </a:path>
              </a:pathLst>
            </a:custGeom>
            <a:solidFill>
              <a:srgbClr val="CC61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51"/>
            <p:cNvSpPr/>
            <p:nvPr/>
          </p:nvSpPr>
          <p:spPr>
            <a:xfrm>
              <a:off x="4843500" y="2582675"/>
              <a:ext cx="202525" cy="191675"/>
            </a:xfrm>
            <a:custGeom>
              <a:avLst/>
              <a:gdLst/>
              <a:ahLst/>
              <a:cxnLst/>
              <a:rect l="l" t="t" r="r" b="b"/>
              <a:pathLst>
                <a:path w="8101" h="7667" extrusionOk="0">
                  <a:moveTo>
                    <a:pt x="1142" y="1"/>
                  </a:moveTo>
                  <a:lnTo>
                    <a:pt x="0" y="7667"/>
                  </a:lnTo>
                  <a:lnTo>
                    <a:pt x="7307" y="7667"/>
                  </a:lnTo>
                  <a:cubicBezTo>
                    <a:pt x="7307" y="7667"/>
                    <a:pt x="8100" y="1143"/>
                    <a:pt x="1142" y="1"/>
                  </a:cubicBezTo>
                  <a:close/>
                </a:path>
              </a:pathLst>
            </a:custGeom>
            <a:solidFill>
              <a:srgbClr val="C34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51"/>
            <p:cNvSpPr/>
            <p:nvPr/>
          </p:nvSpPr>
          <p:spPr>
            <a:xfrm>
              <a:off x="4843500" y="2582675"/>
              <a:ext cx="85925" cy="191675"/>
            </a:xfrm>
            <a:custGeom>
              <a:avLst/>
              <a:gdLst/>
              <a:ahLst/>
              <a:cxnLst/>
              <a:rect l="l" t="t" r="r" b="b"/>
              <a:pathLst>
                <a:path w="3437" h="7667" extrusionOk="0">
                  <a:moveTo>
                    <a:pt x="1142" y="1"/>
                  </a:moveTo>
                  <a:lnTo>
                    <a:pt x="0" y="7667"/>
                  </a:lnTo>
                  <a:lnTo>
                    <a:pt x="3077" y="2813"/>
                  </a:lnTo>
                  <a:lnTo>
                    <a:pt x="1851" y="1143"/>
                  </a:lnTo>
                  <a:lnTo>
                    <a:pt x="3437" y="529"/>
                  </a:lnTo>
                  <a:cubicBezTo>
                    <a:pt x="2707" y="223"/>
                    <a:pt x="1935" y="43"/>
                    <a:pt x="1142" y="1"/>
                  </a:cubicBezTo>
                  <a:close/>
                </a:path>
              </a:pathLst>
            </a:custGeom>
            <a:solidFill>
              <a:srgbClr val="CC61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51"/>
            <p:cNvSpPr/>
            <p:nvPr/>
          </p:nvSpPr>
          <p:spPr>
            <a:xfrm>
              <a:off x="4638625" y="2362925"/>
              <a:ext cx="60025" cy="69000"/>
            </a:xfrm>
            <a:custGeom>
              <a:avLst/>
              <a:gdLst/>
              <a:ahLst/>
              <a:cxnLst/>
              <a:rect l="l" t="t" r="r" b="b"/>
              <a:pathLst>
                <a:path w="2401" h="2760" extrusionOk="0">
                  <a:moveTo>
                    <a:pt x="1155" y="1"/>
                  </a:moveTo>
                  <a:cubicBezTo>
                    <a:pt x="1011" y="1"/>
                    <a:pt x="903" y="35"/>
                    <a:pt x="878" y="46"/>
                  </a:cubicBezTo>
                  <a:cubicBezTo>
                    <a:pt x="804" y="77"/>
                    <a:pt x="0" y="172"/>
                    <a:pt x="138" y="1230"/>
                  </a:cubicBezTo>
                  <a:cubicBezTo>
                    <a:pt x="260" y="2170"/>
                    <a:pt x="767" y="2759"/>
                    <a:pt x="1294" y="2759"/>
                  </a:cubicBezTo>
                  <a:cubicBezTo>
                    <a:pt x="1360" y="2759"/>
                    <a:pt x="1426" y="2750"/>
                    <a:pt x="1491" y="2731"/>
                  </a:cubicBezTo>
                  <a:cubicBezTo>
                    <a:pt x="2083" y="2636"/>
                    <a:pt x="2401" y="1843"/>
                    <a:pt x="2073" y="807"/>
                  </a:cubicBezTo>
                  <a:cubicBezTo>
                    <a:pt x="1856" y="129"/>
                    <a:pt x="1437" y="1"/>
                    <a:pt x="1155" y="1"/>
                  </a:cubicBezTo>
                  <a:close/>
                </a:path>
              </a:pathLst>
            </a:custGeom>
            <a:solidFill>
              <a:srgbClr val="FAD4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51"/>
            <p:cNvSpPr/>
            <p:nvPr/>
          </p:nvSpPr>
          <p:spPr>
            <a:xfrm>
              <a:off x="4846925" y="2362925"/>
              <a:ext cx="60300" cy="68750"/>
            </a:xfrm>
            <a:custGeom>
              <a:avLst/>
              <a:gdLst/>
              <a:ahLst/>
              <a:cxnLst/>
              <a:rect l="l" t="t" r="r" b="b"/>
              <a:pathLst>
                <a:path w="2412" h="2750" extrusionOk="0">
                  <a:moveTo>
                    <a:pt x="1249" y="1"/>
                  </a:moveTo>
                  <a:cubicBezTo>
                    <a:pt x="971" y="1"/>
                    <a:pt x="556" y="129"/>
                    <a:pt x="339" y="807"/>
                  </a:cubicBezTo>
                  <a:cubicBezTo>
                    <a:pt x="1" y="1843"/>
                    <a:pt x="318" y="2636"/>
                    <a:pt x="921" y="2721"/>
                  </a:cubicBezTo>
                  <a:cubicBezTo>
                    <a:pt x="986" y="2740"/>
                    <a:pt x="1052" y="2749"/>
                    <a:pt x="1117" y="2749"/>
                  </a:cubicBezTo>
                  <a:cubicBezTo>
                    <a:pt x="1636" y="2749"/>
                    <a:pt x="2143" y="2169"/>
                    <a:pt x="2274" y="1230"/>
                  </a:cubicBezTo>
                  <a:cubicBezTo>
                    <a:pt x="2412" y="172"/>
                    <a:pt x="1598" y="77"/>
                    <a:pt x="1524" y="46"/>
                  </a:cubicBezTo>
                  <a:cubicBezTo>
                    <a:pt x="1498" y="35"/>
                    <a:pt x="1392" y="1"/>
                    <a:pt x="1249" y="1"/>
                  </a:cubicBezTo>
                  <a:close/>
                </a:path>
              </a:pathLst>
            </a:custGeom>
            <a:solidFill>
              <a:srgbClr val="FAD4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51"/>
            <p:cNvSpPr/>
            <p:nvPr/>
          </p:nvSpPr>
          <p:spPr>
            <a:xfrm>
              <a:off x="4660325" y="2238700"/>
              <a:ext cx="227325" cy="288400"/>
            </a:xfrm>
            <a:custGeom>
              <a:avLst/>
              <a:gdLst/>
              <a:ahLst/>
              <a:cxnLst/>
              <a:rect l="l" t="t" r="r" b="b"/>
              <a:pathLst>
                <a:path w="9093" h="11536" extrusionOk="0">
                  <a:moveTo>
                    <a:pt x="4260" y="0"/>
                  </a:moveTo>
                  <a:cubicBezTo>
                    <a:pt x="3354" y="0"/>
                    <a:pt x="757" y="340"/>
                    <a:pt x="401" y="4222"/>
                  </a:cubicBezTo>
                  <a:cubicBezTo>
                    <a:pt x="0" y="8624"/>
                    <a:pt x="1890" y="11535"/>
                    <a:pt x="4339" y="11535"/>
                  </a:cubicBezTo>
                  <a:cubicBezTo>
                    <a:pt x="4408" y="11535"/>
                    <a:pt x="4477" y="11533"/>
                    <a:pt x="4546" y="11528"/>
                  </a:cubicBezTo>
                  <a:cubicBezTo>
                    <a:pt x="4616" y="11533"/>
                    <a:pt x="4685" y="11535"/>
                    <a:pt x="4754" y="11535"/>
                  </a:cubicBezTo>
                  <a:cubicBezTo>
                    <a:pt x="7203" y="11535"/>
                    <a:pt x="9093" y="8624"/>
                    <a:pt x="8691" y="4222"/>
                  </a:cubicBezTo>
                  <a:cubicBezTo>
                    <a:pt x="8344" y="340"/>
                    <a:pt x="5749" y="0"/>
                    <a:pt x="4837" y="0"/>
                  </a:cubicBezTo>
                  <a:cubicBezTo>
                    <a:pt x="4693" y="0"/>
                    <a:pt x="4591" y="9"/>
                    <a:pt x="4546" y="13"/>
                  </a:cubicBezTo>
                  <a:cubicBezTo>
                    <a:pt x="4503" y="9"/>
                    <a:pt x="4402" y="0"/>
                    <a:pt x="4260" y="0"/>
                  </a:cubicBezTo>
                  <a:close/>
                </a:path>
              </a:pathLst>
            </a:custGeom>
            <a:solidFill>
              <a:srgbClr val="FCE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51"/>
            <p:cNvSpPr/>
            <p:nvPr/>
          </p:nvSpPr>
          <p:spPr>
            <a:xfrm>
              <a:off x="4776075" y="2357700"/>
              <a:ext cx="21700" cy="76175"/>
            </a:xfrm>
            <a:custGeom>
              <a:avLst/>
              <a:gdLst/>
              <a:ahLst/>
              <a:cxnLst/>
              <a:rect l="l" t="t" r="r" b="b"/>
              <a:pathLst>
                <a:path w="868" h="3047" extrusionOk="0">
                  <a:moveTo>
                    <a:pt x="508" y="1"/>
                  </a:moveTo>
                  <a:lnTo>
                    <a:pt x="508" y="1"/>
                  </a:lnTo>
                  <a:cubicBezTo>
                    <a:pt x="530" y="424"/>
                    <a:pt x="561" y="836"/>
                    <a:pt x="593" y="1259"/>
                  </a:cubicBezTo>
                  <a:cubicBezTo>
                    <a:pt x="623" y="1661"/>
                    <a:pt x="653" y="2064"/>
                    <a:pt x="693" y="2466"/>
                  </a:cubicBezTo>
                  <a:lnTo>
                    <a:pt x="693" y="2466"/>
                  </a:lnTo>
                  <a:cubicBezTo>
                    <a:pt x="635" y="2494"/>
                    <a:pt x="579" y="2527"/>
                    <a:pt x="530" y="2560"/>
                  </a:cubicBezTo>
                  <a:cubicBezTo>
                    <a:pt x="466" y="2602"/>
                    <a:pt x="403" y="2644"/>
                    <a:pt x="339" y="2697"/>
                  </a:cubicBezTo>
                  <a:cubicBezTo>
                    <a:pt x="212" y="2792"/>
                    <a:pt x="96" y="2909"/>
                    <a:pt x="1" y="3046"/>
                  </a:cubicBezTo>
                  <a:cubicBezTo>
                    <a:pt x="159" y="3014"/>
                    <a:pt x="308" y="2951"/>
                    <a:pt x="445" y="2866"/>
                  </a:cubicBezTo>
                  <a:cubicBezTo>
                    <a:pt x="508" y="2824"/>
                    <a:pt x="582" y="2782"/>
                    <a:pt x="646" y="2740"/>
                  </a:cubicBezTo>
                  <a:cubicBezTo>
                    <a:pt x="709" y="2687"/>
                    <a:pt x="773" y="2644"/>
                    <a:pt x="826" y="2592"/>
                  </a:cubicBezTo>
                  <a:lnTo>
                    <a:pt x="868" y="2549"/>
                  </a:lnTo>
                  <a:lnTo>
                    <a:pt x="868" y="2507"/>
                  </a:lnTo>
                  <a:cubicBezTo>
                    <a:pt x="815" y="2084"/>
                    <a:pt x="762" y="1672"/>
                    <a:pt x="699" y="1249"/>
                  </a:cubicBezTo>
                  <a:cubicBezTo>
                    <a:pt x="635" y="836"/>
                    <a:pt x="582" y="413"/>
                    <a:pt x="508" y="1"/>
                  </a:cubicBezTo>
                  <a:close/>
                </a:path>
              </a:pathLst>
            </a:custGeom>
            <a:solidFill>
              <a:srgbClr val="CA5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51"/>
            <p:cNvSpPr/>
            <p:nvPr/>
          </p:nvSpPr>
          <p:spPr>
            <a:xfrm>
              <a:off x="4739600" y="2453925"/>
              <a:ext cx="78025" cy="14500"/>
            </a:xfrm>
            <a:custGeom>
              <a:avLst/>
              <a:gdLst/>
              <a:ahLst/>
              <a:cxnLst/>
              <a:rect l="l" t="t" r="r" b="b"/>
              <a:pathLst>
                <a:path w="3121" h="580" extrusionOk="0">
                  <a:moveTo>
                    <a:pt x="3120" y="1"/>
                  </a:moveTo>
                  <a:lnTo>
                    <a:pt x="1" y="33"/>
                  </a:lnTo>
                  <a:cubicBezTo>
                    <a:pt x="522" y="389"/>
                    <a:pt x="1103" y="580"/>
                    <a:pt x="1655" y="580"/>
                  </a:cubicBezTo>
                  <a:cubicBezTo>
                    <a:pt x="2199" y="580"/>
                    <a:pt x="2716" y="395"/>
                    <a:pt x="3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51"/>
            <p:cNvSpPr/>
            <p:nvPr/>
          </p:nvSpPr>
          <p:spPr>
            <a:xfrm>
              <a:off x="4797500" y="2327475"/>
              <a:ext cx="57125" cy="21800"/>
            </a:xfrm>
            <a:custGeom>
              <a:avLst/>
              <a:gdLst/>
              <a:ahLst/>
              <a:cxnLst/>
              <a:rect l="l" t="t" r="r" b="b"/>
              <a:pathLst>
                <a:path w="2285" h="872" extrusionOk="0">
                  <a:moveTo>
                    <a:pt x="1077" y="0"/>
                  </a:moveTo>
                  <a:cubicBezTo>
                    <a:pt x="979" y="0"/>
                    <a:pt x="878" y="12"/>
                    <a:pt x="783" y="36"/>
                  </a:cubicBezTo>
                  <a:cubicBezTo>
                    <a:pt x="656" y="68"/>
                    <a:pt x="540" y="131"/>
                    <a:pt x="434" y="205"/>
                  </a:cubicBezTo>
                  <a:cubicBezTo>
                    <a:pt x="328" y="269"/>
                    <a:pt x="244" y="353"/>
                    <a:pt x="170" y="459"/>
                  </a:cubicBezTo>
                  <a:cubicBezTo>
                    <a:pt x="127" y="501"/>
                    <a:pt x="96" y="554"/>
                    <a:pt x="74" y="618"/>
                  </a:cubicBezTo>
                  <a:cubicBezTo>
                    <a:pt x="53" y="671"/>
                    <a:pt x="22" y="723"/>
                    <a:pt x="0" y="776"/>
                  </a:cubicBezTo>
                  <a:cubicBezTo>
                    <a:pt x="127" y="745"/>
                    <a:pt x="222" y="702"/>
                    <a:pt x="328" y="660"/>
                  </a:cubicBezTo>
                  <a:cubicBezTo>
                    <a:pt x="423" y="628"/>
                    <a:pt x="519" y="597"/>
                    <a:pt x="614" y="575"/>
                  </a:cubicBezTo>
                  <a:lnTo>
                    <a:pt x="677" y="565"/>
                  </a:lnTo>
                  <a:cubicBezTo>
                    <a:pt x="698" y="554"/>
                    <a:pt x="719" y="544"/>
                    <a:pt x="751" y="544"/>
                  </a:cubicBezTo>
                  <a:cubicBezTo>
                    <a:pt x="793" y="544"/>
                    <a:pt x="836" y="533"/>
                    <a:pt x="878" y="533"/>
                  </a:cubicBezTo>
                  <a:cubicBezTo>
                    <a:pt x="920" y="528"/>
                    <a:pt x="963" y="525"/>
                    <a:pt x="1005" y="525"/>
                  </a:cubicBezTo>
                  <a:cubicBezTo>
                    <a:pt x="1047" y="525"/>
                    <a:pt x="1090" y="528"/>
                    <a:pt x="1132" y="533"/>
                  </a:cubicBezTo>
                  <a:cubicBezTo>
                    <a:pt x="1322" y="544"/>
                    <a:pt x="1502" y="586"/>
                    <a:pt x="1671" y="649"/>
                  </a:cubicBezTo>
                  <a:cubicBezTo>
                    <a:pt x="1861" y="702"/>
                    <a:pt x="2052" y="787"/>
                    <a:pt x="2284" y="871"/>
                  </a:cubicBezTo>
                  <a:cubicBezTo>
                    <a:pt x="2210" y="639"/>
                    <a:pt x="2062" y="438"/>
                    <a:pt x="1872" y="290"/>
                  </a:cubicBezTo>
                  <a:cubicBezTo>
                    <a:pt x="1671" y="121"/>
                    <a:pt x="1428" y="25"/>
                    <a:pt x="1174" y="4"/>
                  </a:cubicBezTo>
                  <a:cubicBezTo>
                    <a:pt x="1142" y="2"/>
                    <a:pt x="1110" y="0"/>
                    <a:pt x="1077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51"/>
            <p:cNvSpPr/>
            <p:nvPr/>
          </p:nvSpPr>
          <p:spPr>
            <a:xfrm>
              <a:off x="4699675" y="2327300"/>
              <a:ext cx="58975" cy="21450"/>
            </a:xfrm>
            <a:custGeom>
              <a:avLst/>
              <a:gdLst/>
              <a:ahLst/>
              <a:cxnLst/>
              <a:rect l="l" t="t" r="r" b="b"/>
              <a:pathLst>
                <a:path w="2359" h="858" extrusionOk="0">
                  <a:moveTo>
                    <a:pt x="1164" y="1"/>
                  </a:moveTo>
                  <a:cubicBezTo>
                    <a:pt x="1027" y="1"/>
                    <a:pt x="889" y="22"/>
                    <a:pt x="762" y="54"/>
                  </a:cubicBezTo>
                  <a:cubicBezTo>
                    <a:pt x="635" y="96"/>
                    <a:pt x="519" y="159"/>
                    <a:pt x="413" y="244"/>
                  </a:cubicBezTo>
                  <a:cubicBezTo>
                    <a:pt x="308" y="318"/>
                    <a:pt x="223" y="413"/>
                    <a:pt x="149" y="519"/>
                  </a:cubicBezTo>
                  <a:cubicBezTo>
                    <a:pt x="117" y="572"/>
                    <a:pt x="85" y="625"/>
                    <a:pt x="64" y="678"/>
                  </a:cubicBezTo>
                  <a:cubicBezTo>
                    <a:pt x="33" y="741"/>
                    <a:pt x="11" y="794"/>
                    <a:pt x="1" y="857"/>
                  </a:cubicBezTo>
                  <a:cubicBezTo>
                    <a:pt x="117" y="815"/>
                    <a:pt x="223" y="752"/>
                    <a:pt x="318" y="720"/>
                  </a:cubicBezTo>
                  <a:cubicBezTo>
                    <a:pt x="413" y="678"/>
                    <a:pt x="508" y="635"/>
                    <a:pt x="614" y="614"/>
                  </a:cubicBezTo>
                  <a:lnTo>
                    <a:pt x="678" y="593"/>
                  </a:lnTo>
                  <a:cubicBezTo>
                    <a:pt x="699" y="582"/>
                    <a:pt x="720" y="572"/>
                    <a:pt x="752" y="572"/>
                  </a:cubicBezTo>
                  <a:cubicBezTo>
                    <a:pt x="794" y="561"/>
                    <a:pt x="836" y="551"/>
                    <a:pt x="879" y="540"/>
                  </a:cubicBezTo>
                  <a:cubicBezTo>
                    <a:pt x="963" y="529"/>
                    <a:pt x="1058" y="529"/>
                    <a:pt x="1143" y="529"/>
                  </a:cubicBezTo>
                  <a:cubicBezTo>
                    <a:pt x="1333" y="529"/>
                    <a:pt x="1524" y="561"/>
                    <a:pt x="1714" y="604"/>
                  </a:cubicBezTo>
                  <a:cubicBezTo>
                    <a:pt x="1915" y="656"/>
                    <a:pt x="2116" y="720"/>
                    <a:pt x="2359" y="783"/>
                  </a:cubicBezTo>
                  <a:cubicBezTo>
                    <a:pt x="2264" y="561"/>
                    <a:pt x="2095" y="360"/>
                    <a:pt x="1894" y="233"/>
                  </a:cubicBezTo>
                  <a:cubicBezTo>
                    <a:pt x="1672" y="85"/>
                    <a:pt x="1418" y="1"/>
                    <a:pt x="1164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51"/>
            <p:cNvSpPr/>
            <p:nvPr/>
          </p:nvSpPr>
          <p:spPr>
            <a:xfrm>
              <a:off x="4709475" y="2367750"/>
              <a:ext cx="35700" cy="22225"/>
            </a:xfrm>
            <a:custGeom>
              <a:avLst/>
              <a:gdLst/>
              <a:ahLst/>
              <a:cxnLst/>
              <a:rect l="l" t="t" r="r" b="b"/>
              <a:pathLst>
                <a:path w="1428" h="889" extrusionOk="0">
                  <a:moveTo>
                    <a:pt x="698" y="1"/>
                  </a:moveTo>
                  <a:cubicBezTo>
                    <a:pt x="582" y="1"/>
                    <a:pt x="476" y="11"/>
                    <a:pt x="370" y="54"/>
                  </a:cubicBezTo>
                  <a:cubicBezTo>
                    <a:pt x="275" y="106"/>
                    <a:pt x="190" y="180"/>
                    <a:pt x="138" y="276"/>
                  </a:cubicBezTo>
                  <a:cubicBezTo>
                    <a:pt x="32" y="466"/>
                    <a:pt x="0" y="677"/>
                    <a:pt x="53" y="878"/>
                  </a:cubicBezTo>
                  <a:cubicBezTo>
                    <a:pt x="64" y="688"/>
                    <a:pt x="127" y="508"/>
                    <a:pt x="233" y="350"/>
                  </a:cubicBezTo>
                  <a:cubicBezTo>
                    <a:pt x="286" y="286"/>
                    <a:pt x="360" y="233"/>
                    <a:pt x="434" y="202"/>
                  </a:cubicBezTo>
                  <a:cubicBezTo>
                    <a:pt x="518" y="170"/>
                    <a:pt x="613" y="159"/>
                    <a:pt x="698" y="159"/>
                  </a:cubicBezTo>
                  <a:cubicBezTo>
                    <a:pt x="878" y="159"/>
                    <a:pt x="1047" y="233"/>
                    <a:pt x="1163" y="371"/>
                  </a:cubicBezTo>
                  <a:cubicBezTo>
                    <a:pt x="1280" y="519"/>
                    <a:pt x="1364" y="699"/>
                    <a:pt x="1417" y="889"/>
                  </a:cubicBezTo>
                  <a:cubicBezTo>
                    <a:pt x="1428" y="677"/>
                    <a:pt x="1364" y="466"/>
                    <a:pt x="1248" y="297"/>
                  </a:cubicBezTo>
                  <a:cubicBezTo>
                    <a:pt x="1132" y="106"/>
                    <a:pt x="920" y="1"/>
                    <a:pt x="698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51"/>
            <p:cNvSpPr/>
            <p:nvPr/>
          </p:nvSpPr>
          <p:spPr>
            <a:xfrm>
              <a:off x="4805175" y="2366175"/>
              <a:ext cx="35450" cy="22225"/>
            </a:xfrm>
            <a:custGeom>
              <a:avLst/>
              <a:gdLst/>
              <a:ahLst/>
              <a:cxnLst/>
              <a:rect l="l" t="t" r="r" b="b"/>
              <a:pathLst>
                <a:path w="1418" h="889" extrusionOk="0">
                  <a:moveTo>
                    <a:pt x="698" y="0"/>
                  </a:moveTo>
                  <a:cubicBezTo>
                    <a:pt x="592" y="0"/>
                    <a:pt x="476" y="21"/>
                    <a:pt x="381" y="64"/>
                  </a:cubicBezTo>
                  <a:cubicBezTo>
                    <a:pt x="275" y="106"/>
                    <a:pt x="190" y="191"/>
                    <a:pt x="138" y="286"/>
                  </a:cubicBezTo>
                  <a:cubicBezTo>
                    <a:pt x="32" y="465"/>
                    <a:pt x="0" y="677"/>
                    <a:pt x="53" y="878"/>
                  </a:cubicBezTo>
                  <a:cubicBezTo>
                    <a:pt x="64" y="688"/>
                    <a:pt x="127" y="508"/>
                    <a:pt x="233" y="349"/>
                  </a:cubicBezTo>
                  <a:cubicBezTo>
                    <a:pt x="286" y="286"/>
                    <a:pt x="360" y="233"/>
                    <a:pt x="434" y="201"/>
                  </a:cubicBezTo>
                  <a:cubicBezTo>
                    <a:pt x="518" y="169"/>
                    <a:pt x="603" y="159"/>
                    <a:pt x="698" y="159"/>
                  </a:cubicBezTo>
                  <a:cubicBezTo>
                    <a:pt x="878" y="159"/>
                    <a:pt x="1047" y="233"/>
                    <a:pt x="1153" y="370"/>
                  </a:cubicBezTo>
                  <a:cubicBezTo>
                    <a:pt x="1280" y="529"/>
                    <a:pt x="1364" y="698"/>
                    <a:pt x="1406" y="888"/>
                  </a:cubicBezTo>
                  <a:cubicBezTo>
                    <a:pt x="1417" y="677"/>
                    <a:pt x="1364" y="465"/>
                    <a:pt x="1258" y="296"/>
                  </a:cubicBezTo>
                  <a:cubicBezTo>
                    <a:pt x="1132" y="106"/>
                    <a:pt x="920" y="0"/>
                    <a:pt x="698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51"/>
            <p:cNvSpPr/>
            <p:nvPr/>
          </p:nvSpPr>
          <p:spPr>
            <a:xfrm>
              <a:off x="4722950" y="2433700"/>
              <a:ext cx="107875" cy="21050"/>
            </a:xfrm>
            <a:custGeom>
              <a:avLst/>
              <a:gdLst/>
              <a:ahLst/>
              <a:cxnLst/>
              <a:rect l="l" t="t" r="r" b="b"/>
              <a:pathLst>
                <a:path w="4315" h="842" extrusionOk="0">
                  <a:moveTo>
                    <a:pt x="2341" y="1"/>
                  </a:moveTo>
                  <a:cubicBezTo>
                    <a:pt x="2271" y="1"/>
                    <a:pt x="2200" y="2"/>
                    <a:pt x="2126" y="6"/>
                  </a:cubicBezTo>
                  <a:cubicBezTo>
                    <a:pt x="455" y="91"/>
                    <a:pt x="307" y="493"/>
                    <a:pt x="0" y="799"/>
                  </a:cubicBezTo>
                  <a:lnTo>
                    <a:pt x="2115" y="799"/>
                  </a:lnTo>
                  <a:lnTo>
                    <a:pt x="4315" y="842"/>
                  </a:lnTo>
                  <a:cubicBezTo>
                    <a:pt x="4315" y="842"/>
                    <a:pt x="3851" y="1"/>
                    <a:pt x="2341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51"/>
            <p:cNvSpPr/>
            <p:nvPr/>
          </p:nvSpPr>
          <p:spPr>
            <a:xfrm>
              <a:off x="4641525" y="2190950"/>
              <a:ext cx="262000" cy="260625"/>
            </a:xfrm>
            <a:custGeom>
              <a:avLst/>
              <a:gdLst/>
              <a:ahLst/>
              <a:cxnLst/>
              <a:rect l="l" t="t" r="r" b="b"/>
              <a:pathLst>
                <a:path w="10480" h="10425" extrusionOk="0">
                  <a:moveTo>
                    <a:pt x="5576" y="1"/>
                  </a:moveTo>
                  <a:cubicBezTo>
                    <a:pt x="4461" y="1"/>
                    <a:pt x="3247" y="481"/>
                    <a:pt x="2115" y="1923"/>
                  </a:cubicBezTo>
                  <a:cubicBezTo>
                    <a:pt x="2115" y="1923"/>
                    <a:pt x="170" y="1965"/>
                    <a:pt x="85" y="4122"/>
                  </a:cubicBezTo>
                  <a:cubicBezTo>
                    <a:pt x="1" y="6280"/>
                    <a:pt x="529" y="7073"/>
                    <a:pt x="529" y="7073"/>
                  </a:cubicBezTo>
                  <a:cubicBezTo>
                    <a:pt x="529" y="7073"/>
                    <a:pt x="630" y="6992"/>
                    <a:pt x="750" y="6992"/>
                  </a:cubicBezTo>
                  <a:cubicBezTo>
                    <a:pt x="878" y="6992"/>
                    <a:pt x="1029" y="7085"/>
                    <a:pt x="1100" y="7474"/>
                  </a:cubicBezTo>
                  <a:cubicBezTo>
                    <a:pt x="1227" y="8225"/>
                    <a:pt x="1100" y="9367"/>
                    <a:pt x="1587" y="10425"/>
                  </a:cubicBezTo>
                  <a:lnTo>
                    <a:pt x="2380" y="9854"/>
                  </a:lnTo>
                  <a:cubicBezTo>
                    <a:pt x="2380" y="9854"/>
                    <a:pt x="1365" y="7474"/>
                    <a:pt x="1587" y="5486"/>
                  </a:cubicBezTo>
                  <a:cubicBezTo>
                    <a:pt x="1587" y="5486"/>
                    <a:pt x="2866" y="5222"/>
                    <a:pt x="2686" y="3202"/>
                  </a:cubicBezTo>
                  <a:lnTo>
                    <a:pt x="2686" y="3202"/>
                  </a:lnTo>
                  <a:cubicBezTo>
                    <a:pt x="2687" y="3203"/>
                    <a:pt x="4125" y="5049"/>
                    <a:pt x="6269" y="5049"/>
                  </a:cubicBezTo>
                  <a:cubicBezTo>
                    <a:pt x="6465" y="5049"/>
                    <a:pt x="6667" y="5034"/>
                    <a:pt x="6874" y="5000"/>
                  </a:cubicBezTo>
                  <a:lnTo>
                    <a:pt x="6303" y="4207"/>
                  </a:lnTo>
                  <a:lnTo>
                    <a:pt x="6303" y="4207"/>
                  </a:lnTo>
                  <a:cubicBezTo>
                    <a:pt x="6303" y="4207"/>
                    <a:pt x="7000" y="4538"/>
                    <a:pt x="8245" y="4538"/>
                  </a:cubicBezTo>
                  <a:cubicBezTo>
                    <a:pt x="8821" y="4538"/>
                    <a:pt x="9514" y="4467"/>
                    <a:pt x="10311" y="4260"/>
                  </a:cubicBezTo>
                  <a:cubicBezTo>
                    <a:pt x="10311" y="4260"/>
                    <a:pt x="10480" y="1521"/>
                    <a:pt x="6208" y="908"/>
                  </a:cubicBezTo>
                  <a:lnTo>
                    <a:pt x="6208" y="908"/>
                  </a:lnTo>
                  <a:cubicBezTo>
                    <a:pt x="6208" y="908"/>
                    <a:pt x="8238" y="1088"/>
                    <a:pt x="9644" y="1923"/>
                  </a:cubicBezTo>
                  <a:cubicBezTo>
                    <a:pt x="9644" y="1923"/>
                    <a:pt x="7807" y="1"/>
                    <a:pt x="5576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51"/>
            <p:cNvSpPr/>
            <p:nvPr/>
          </p:nvSpPr>
          <p:spPr>
            <a:xfrm>
              <a:off x="4850625" y="2287400"/>
              <a:ext cx="47625" cy="169725"/>
            </a:xfrm>
            <a:custGeom>
              <a:avLst/>
              <a:gdLst/>
              <a:ahLst/>
              <a:cxnLst/>
              <a:rect l="l" t="t" r="r" b="b"/>
              <a:pathLst>
                <a:path w="1905" h="6789" extrusionOk="0">
                  <a:moveTo>
                    <a:pt x="1323" y="0"/>
                  </a:moveTo>
                  <a:lnTo>
                    <a:pt x="360" y="307"/>
                  </a:lnTo>
                  <a:cubicBezTo>
                    <a:pt x="1027" y="2221"/>
                    <a:pt x="900" y="4314"/>
                    <a:pt x="1" y="6123"/>
                  </a:cubicBezTo>
                  <a:lnTo>
                    <a:pt x="530" y="6789"/>
                  </a:lnTo>
                  <a:cubicBezTo>
                    <a:pt x="1904" y="4843"/>
                    <a:pt x="1323" y="0"/>
                    <a:pt x="1323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99" name="Google Shape;2899;p51"/>
          <p:cNvGrpSpPr/>
          <p:nvPr/>
        </p:nvGrpSpPr>
        <p:grpSpPr>
          <a:xfrm>
            <a:off x="3137665" y="655135"/>
            <a:ext cx="685817" cy="735700"/>
            <a:chOff x="813950" y="2267050"/>
            <a:chExt cx="504500" cy="541075"/>
          </a:xfrm>
        </p:grpSpPr>
        <p:sp>
          <p:nvSpPr>
            <p:cNvPr id="2900" name="Google Shape;2900;p51"/>
            <p:cNvSpPr/>
            <p:nvPr/>
          </p:nvSpPr>
          <p:spPr>
            <a:xfrm>
              <a:off x="1050975" y="2267050"/>
              <a:ext cx="212925" cy="370275"/>
            </a:xfrm>
            <a:custGeom>
              <a:avLst/>
              <a:gdLst/>
              <a:ahLst/>
              <a:cxnLst/>
              <a:rect l="l" t="t" r="r" b="b"/>
              <a:pathLst>
                <a:path w="8517" h="14811" extrusionOk="0">
                  <a:moveTo>
                    <a:pt x="1130" y="1"/>
                  </a:moveTo>
                  <a:cubicBezTo>
                    <a:pt x="825" y="1"/>
                    <a:pt x="636" y="26"/>
                    <a:pt x="636" y="26"/>
                  </a:cubicBezTo>
                  <a:lnTo>
                    <a:pt x="912" y="14709"/>
                  </a:lnTo>
                  <a:lnTo>
                    <a:pt x="912" y="14709"/>
                  </a:lnTo>
                  <a:cubicBezTo>
                    <a:pt x="347" y="14687"/>
                    <a:pt x="123" y="14679"/>
                    <a:pt x="86" y="14679"/>
                  </a:cubicBezTo>
                  <a:cubicBezTo>
                    <a:pt x="0" y="14679"/>
                    <a:pt x="913" y="14721"/>
                    <a:pt x="913" y="14721"/>
                  </a:cubicBezTo>
                  <a:lnTo>
                    <a:pt x="912" y="14709"/>
                  </a:lnTo>
                  <a:lnTo>
                    <a:pt x="912" y="14709"/>
                  </a:lnTo>
                  <a:cubicBezTo>
                    <a:pt x="1403" y="14729"/>
                    <a:pt x="2150" y="14760"/>
                    <a:pt x="3255" y="14806"/>
                  </a:cubicBezTo>
                  <a:cubicBezTo>
                    <a:pt x="3324" y="14809"/>
                    <a:pt x="3392" y="14811"/>
                    <a:pt x="3458" y="14811"/>
                  </a:cubicBezTo>
                  <a:cubicBezTo>
                    <a:pt x="8516" y="14811"/>
                    <a:pt x="6101" y="6491"/>
                    <a:pt x="5449" y="3338"/>
                  </a:cubicBezTo>
                  <a:cubicBezTo>
                    <a:pt x="4832" y="327"/>
                    <a:pt x="2230" y="1"/>
                    <a:pt x="1130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51"/>
            <p:cNvSpPr/>
            <p:nvPr/>
          </p:nvSpPr>
          <p:spPr>
            <a:xfrm>
              <a:off x="1062600" y="2271325"/>
              <a:ext cx="161625" cy="366000"/>
            </a:xfrm>
            <a:custGeom>
              <a:avLst/>
              <a:gdLst/>
              <a:ahLst/>
              <a:cxnLst/>
              <a:rect l="l" t="t" r="r" b="b"/>
              <a:pathLst>
                <a:path w="6465" h="14640" extrusionOk="0">
                  <a:moveTo>
                    <a:pt x="872" y="0"/>
                  </a:moveTo>
                  <a:cubicBezTo>
                    <a:pt x="582" y="0"/>
                    <a:pt x="291" y="26"/>
                    <a:pt x="0" y="78"/>
                  </a:cubicBezTo>
                  <a:cubicBezTo>
                    <a:pt x="196" y="56"/>
                    <a:pt x="392" y="44"/>
                    <a:pt x="587" y="44"/>
                  </a:cubicBezTo>
                  <a:cubicBezTo>
                    <a:pt x="1213" y="44"/>
                    <a:pt x="1834" y="160"/>
                    <a:pt x="2418" y="387"/>
                  </a:cubicBezTo>
                  <a:cubicBezTo>
                    <a:pt x="2790" y="536"/>
                    <a:pt x="3142" y="739"/>
                    <a:pt x="3451" y="994"/>
                  </a:cubicBezTo>
                  <a:cubicBezTo>
                    <a:pt x="3759" y="1261"/>
                    <a:pt x="4026" y="1569"/>
                    <a:pt x="4228" y="1921"/>
                  </a:cubicBezTo>
                  <a:cubicBezTo>
                    <a:pt x="4430" y="2261"/>
                    <a:pt x="4590" y="2634"/>
                    <a:pt x="4696" y="3028"/>
                  </a:cubicBezTo>
                  <a:cubicBezTo>
                    <a:pt x="4750" y="3220"/>
                    <a:pt x="4792" y="3422"/>
                    <a:pt x="4846" y="3625"/>
                  </a:cubicBezTo>
                  <a:lnTo>
                    <a:pt x="5005" y="4200"/>
                  </a:lnTo>
                  <a:cubicBezTo>
                    <a:pt x="5218" y="4998"/>
                    <a:pt x="5431" y="5797"/>
                    <a:pt x="5612" y="6595"/>
                  </a:cubicBezTo>
                  <a:cubicBezTo>
                    <a:pt x="5804" y="7394"/>
                    <a:pt x="5964" y="8193"/>
                    <a:pt x="6081" y="9002"/>
                  </a:cubicBezTo>
                  <a:cubicBezTo>
                    <a:pt x="6209" y="9811"/>
                    <a:pt x="6251" y="10631"/>
                    <a:pt x="6209" y="11451"/>
                  </a:cubicBezTo>
                  <a:cubicBezTo>
                    <a:pt x="6187" y="11856"/>
                    <a:pt x="6113" y="12250"/>
                    <a:pt x="5996" y="12644"/>
                  </a:cubicBezTo>
                  <a:cubicBezTo>
                    <a:pt x="5900" y="13038"/>
                    <a:pt x="5708" y="13400"/>
                    <a:pt x="5453" y="13709"/>
                  </a:cubicBezTo>
                  <a:cubicBezTo>
                    <a:pt x="5186" y="14018"/>
                    <a:pt x="4856" y="14263"/>
                    <a:pt x="4483" y="14412"/>
                  </a:cubicBezTo>
                  <a:lnTo>
                    <a:pt x="4185" y="14507"/>
                  </a:lnTo>
                  <a:cubicBezTo>
                    <a:pt x="4089" y="14529"/>
                    <a:pt x="3994" y="14550"/>
                    <a:pt x="3887" y="14571"/>
                  </a:cubicBezTo>
                  <a:lnTo>
                    <a:pt x="3738" y="14603"/>
                  </a:lnTo>
                  <a:lnTo>
                    <a:pt x="3589" y="14614"/>
                  </a:lnTo>
                  <a:lnTo>
                    <a:pt x="3280" y="14635"/>
                  </a:lnTo>
                  <a:cubicBezTo>
                    <a:pt x="3340" y="14638"/>
                    <a:pt x="3399" y="14640"/>
                    <a:pt x="3458" y="14640"/>
                  </a:cubicBezTo>
                  <a:cubicBezTo>
                    <a:pt x="3814" y="14640"/>
                    <a:pt x="4167" y="14585"/>
                    <a:pt x="4505" y="14475"/>
                  </a:cubicBezTo>
                  <a:cubicBezTo>
                    <a:pt x="4899" y="14337"/>
                    <a:pt x="5261" y="14113"/>
                    <a:pt x="5548" y="13794"/>
                  </a:cubicBezTo>
                  <a:cubicBezTo>
                    <a:pt x="5836" y="13485"/>
                    <a:pt x="6049" y="13112"/>
                    <a:pt x="6177" y="12708"/>
                  </a:cubicBezTo>
                  <a:cubicBezTo>
                    <a:pt x="6304" y="12303"/>
                    <a:pt x="6390" y="11888"/>
                    <a:pt x="6422" y="11473"/>
                  </a:cubicBezTo>
                  <a:cubicBezTo>
                    <a:pt x="6454" y="11057"/>
                    <a:pt x="6464" y="10642"/>
                    <a:pt x="6443" y="10237"/>
                  </a:cubicBezTo>
                  <a:cubicBezTo>
                    <a:pt x="6443" y="10024"/>
                    <a:pt x="6432" y="9811"/>
                    <a:pt x="6400" y="9609"/>
                  </a:cubicBezTo>
                  <a:cubicBezTo>
                    <a:pt x="6379" y="9407"/>
                    <a:pt x="6368" y="9194"/>
                    <a:pt x="6336" y="8991"/>
                  </a:cubicBezTo>
                  <a:cubicBezTo>
                    <a:pt x="6230" y="8171"/>
                    <a:pt x="6070" y="7352"/>
                    <a:pt x="5878" y="6553"/>
                  </a:cubicBezTo>
                  <a:cubicBezTo>
                    <a:pt x="5687" y="5754"/>
                    <a:pt x="5474" y="4956"/>
                    <a:pt x="5250" y="4157"/>
                  </a:cubicBezTo>
                  <a:lnTo>
                    <a:pt x="5090" y="3550"/>
                  </a:lnTo>
                  <a:cubicBezTo>
                    <a:pt x="5037" y="3358"/>
                    <a:pt x="4984" y="3156"/>
                    <a:pt x="4920" y="2954"/>
                  </a:cubicBezTo>
                  <a:cubicBezTo>
                    <a:pt x="4803" y="2549"/>
                    <a:pt x="4633" y="2155"/>
                    <a:pt x="4409" y="1804"/>
                  </a:cubicBezTo>
                  <a:cubicBezTo>
                    <a:pt x="4185" y="1442"/>
                    <a:pt x="3898" y="1122"/>
                    <a:pt x="3568" y="856"/>
                  </a:cubicBezTo>
                  <a:cubicBezTo>
                    <a:pt x="3238" y="600"/>
                    <a:pt x="2865" y="398"/>
                    <a:pt x="2460" y="260"/>
                  </a:cubicBezTo>
                  <a:cubicBezTo>
                    <a:pt x="2066" y="121"/>
                    <a:pt x="1662" y="36"/>
                    <a:pt x="1246" y="15"/>
                  </a:cubicBezTo>
                  <a:cubicBezTo>
                    <a:pt x="1122" y="5"/>
                    <a:pt x="997" y="0"/>
                    <a:pt x="872" y="0"/>
                  </a:cubicBezTo>
                  <a:close/>
                </a:path>
              </a:pathLst>
            </a:custGeom>
            <a:solidFill>
              <a:srgbClr val="1D1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51"/>
            <p:cNvSpPr/>
            <p:nvPr/>
          </p:nvSpPr>
          <p:spPr>
            <a:xfrm>
              <a:off x="876200" y="2267050"/>
              <a:ext cx="208475" cy="370275"/>
            </a:xfrm>
            <a:custGeom>
              <a:avLst/>
              <a:gdLst/>
              <a:ahLst/>
              <a:cxnLst/>
              <a:rect l="l" t="t" r="r" b="b"/>
              <a:pathLst>
                <a:path w="8339" h="14811" extrusionOk="0">
                  <a:moveTo>
                    <a:pt x="7239" y="1"/>
                  </a:moveTo>
                  <a:cubicBezTo>
                    <a:pt x="6162" y="1"/>
                    <a:pt x="3614" y="327"/>
                    <a:pt x="3005" y="3338"/>
                  </a:cubicBezTo>
                  <a:cubicBezTo>
                    <a:pt x="2364" y="6491"/>
                    <a:pt x="1" y="14811"/>
                    <a:pt x="4957" y="14811"/>
                  </a:cubicBezTo>
                  <a:cubicBezTo>
                    <a:pt x="5022" y="14811"/>
                    <a:pt x="5089" y="14809"/>
                    <a:pt x="5156" y="14806"/>
                  </a:cubicBezTo>
                  <a:cubicBezTo>
                    <a:pt x="6236" y="14760"/>
                    <a:pt x="6966" y="14729"/>
                    <a:pt x="7446" y="14709"/>
                  </a:cubicBezTo>
                  <a:lnTo>
                    <a:pt x="7446" y="14709"/>
                  </a:lnTo>
                  <a:lnTo>
                    <a:pt x="7446" y="14721"/>
                  </a:lnTo>
                  <a:cubicBezTo>
                    <a:pt x="7446" y="14721"/>
                    <a:pt x="8339" y="14679"/>
                    <a:pt x="8255" y="14679"/>
                  </a:cubicBezTo>
                  <a:cubicBezTo>
                    <a:pt x="8219" y="14679"/>
                    <a:pt x="8000" y="14687"/>
                    <a:pt x="7446" y="14709"/>
                  </a:cubicBezTo>
                  <a:lnTo>
                    <a:pt x="7446" y="14709"/>
                  </a:lnTo>
                  <a:lnTo>
                    <a:pt x="7723" y="26"/>
                  </a:lnTo>
                  <a:cubicBezTo>
                    <a:pt x="7723" y="26"/>
                    <a:pt x="7537" y="1"/>
                    <a:pt x="7239" y="1"/>
                  </a:cubicBezTo>
                  <a:close/>
                </a:path>
              </a:pathLst>
            </a:custGeom>
            <a:solidFill>
              <a:srgbClr val="1D1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51"/>
            <p:cNvSpPr/>
            <p:nvPr/>
          </p:nvSpPr>
          <p:spPr>
            <a:xfrm>
              <a:off x="930075" y="2356125"/>
              <a:ext cx="146225" cy="276925"/>
            </a:xfrm>
            <a:custGeom>
              <a:avLst/>
              <a:gdLst/>
              <a:ahLst/>
              <a:cxnLst/>
              <a:rect l="l" t="t" r="r" b="b"/>
              <a:pathLst>
                <a:path w="5849" h="11077" extrusionOk="0">
                  <a:moveTo>
                    <a:pt x="5083" y="0"/>
                  </a:moveTo>
                  <a:cubicBezTo>
                    <a:pt x="4323" y="0"/>
                    <a:pt x="2539" y="247"/>
                    <a:pt x="2107" y="2501"/>
                  </a:cubicBezTo>
                  <a:cubicBezTo>
                    <a:pt x="1665" y="4865"/>
                    <a:pt x="0" y="11076"/>
                    <a:pt x="3476" y="11076"/>
                  </a:cubicBezTo>
                  <a:cubicBezTo>
                    <a:pt x="3523" y="11076"/>
                    <a:pt x="3570" y="11075"/>
                    <a:pt x="3619" y="11073"/>
                  </a:cubicBezTo>
                  <a:cubicBezTo>
                    <a:pt x="4383" y="11040"/>
                    <a:pt x="4899" y="11017"/>
                    <a:pt x="5238" y="11003"/>
                  </a:cubicBezTo>
                  <a:lnTo>
                    <a:pt x="5238" y="11003"/>
                  </a:lnTo>
                  <a:lnTo>
                    <a:pt x="5237" y="11009"/>
                  </a:lnTo>
                  <a:cubicBezTo>
                    <a:pt x="5237" y="11009"/>
                    <a:pt x="5849" y="10980"/>
                    <a:pt x="5809" y="10980"/>
                  </a:cubicBezTo>
                  <a:cubicBezTo>
                    <a:pt x="5790" y="10980"/>
                    <a:pt x="5639" y="10986"/>
                    <a:pt x="5238" y="11003"/>
                  </a:cubicBezTo>
                  <a:lnTo>
                    <a:pt x="5238" y="11003"/>
                  </a:lnTo>
                  <a:lnTo>
                    <a:pt x="5429" y="20"/>
                  </a:lnTo>
                  <a:cubicBezTo>
                    <a:pt x="5429" y="20"/>
                    <a:pt x="5296" y="0"/>
                    <a:pt x="5083" y="0"/>
                  </a:cubicBezTo>
                  <a:close/>
                </a:path>
              </a:pathLst>
            </a:custGeom>
            <a:solidFill>
              <a:srgbClr val="1D1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51"/>
            <p:cNvSpPr/>
            <p:nvPr/>
          </p:nvSpPr>
          <p:spPr>
            <a:xfrm>
              <a:off x="1066200" y="2356125"/>
              <a:ext cx="146250" cy="276925"/>
            </a:xfrm>
            <a:custGeom>
              <a:avLst/>
              <a:gdLst/>
              <a:ahLst/>
              <a:cxnLst/>
              <a:rect l="l" t="t" r="r" b="b"/>
              <a:pathLst>
                <a:path w="5850" h="11077" extrusionOk="0">
                  <a:moveTo>
                    <a:pt x="767" y="0"/>
                  </a:moveTo>
                  <a:cubicBezTo>
                    <a:pt x="554" y="0"/>
                    <a:pt x="421" y="20"/>
                    <a:pt x="421" y="20"/>
                  </a:cubicBezTo>
                  <a:lnTo>
                    <a:pt x="612" y="11003"/>
                  </a:lnTo>
                  <a:lnTo>
                    <a:pt x="612" y="11003"/>
                  </a:lnTo>
                  <a:cubicBezTo>
                    <a:pt x="209" y="10986"/>
                    <a:pt x="57" y="10980"/>
                    <a:pt x="40" y="10980"/>
                  </a:cubicBezTo>
                  <a:cubicBezTo>
                    <a:pt x="1" y="10980"/>
                    <a:pt x="612" y="11009"/>
                    <a:pt x="612" y="11009"/>
                  </a:cubicBezTo>
                  <a:lnTo>
                    <a:pt x="612" y="11003"/>
                  </a:lnTo>
                  <a:lnTo>
                    <a:pt x="612" y="11003"/>
                  </a:lnTo>
                  <a:cubicBezTo>
                    <a:pt x="949" y="11018"/>
                    <a:pt x="1463" y="11040"/>
                    <a:pt x="2220" y="11073"/>
                  </a:cubicBezTo>
                  <a:cubicBezTo>
                    <a:pt x="2269" y="11075"/>
                    <a:pt x="2317" y="11076"/>
                    <a:pt x="2363" y="11076"/>
                  </a:cubicBezTo>
                  <a:cubicBezTo>
                    <a:pt x="5849" y="11076"/>
                    <a:pt x="4184" y="4865"/>
                    <a:pt x="3733" y="2501"/>
                  </a:cubicBezTo>
                  <a:cubicBezTo>
                    <a:pt x="3308" y="247"/>
                    <a:pt x="1527" y="0"/>
                    <a:pt x="767" y="0"/>
                  </a:cubicBezTo>
                  <a:close/>
                </a:path>
              </a:pathLst>
            </a:custGeom>
            <a:solidFill>
              <a:srgbClr val="1D1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51"/>
            <p:cNvSpPr/>
            <p:nvPr/>
          </p:nvSpPr>
          <p:spPr>
            <a:xfrm>
              <a:off x="914850" y="2271325"/>
              <a:ext cx="158675" cy="366200"/>
            </a:xfrm>
            <a:custGeom>
              <a:avLst/>
              <a:gdLst/>
              <a:ahLst/>
              <a:cxnLst/>
              <a:rect l="l" t="t" r="r" b="b"/>
              <a:pathLst>
                <a:path w="6347" h="14648" extrusionOk="0">
                  <a:moveTo>
                    <a:pt x="5483" y="0"/>
                  </a:moveTo>
                  <a:cubicBezTo>
                    <a:pt x="5360" y="0"/>
                    <a:pt x="5236" y="5"/>
                    <a:pt x="5112" y="15"/>
                  </a:cubicBezTo>
                  <a:cubicBezTo>
                    <a:pt x="4696" y="36"/>
                    <a:pt x="4292" y="121"/>
                    <a:pt x="3898" y="260"/>
                  </a:cubicBezTo>
                  <a:cubicBezTo>
                    <a:pt x="3099" y="547"/>
                    <a:pt x="2428" y="1101"/>
                    <a:pt x="2002" y="1836"/>
                  </a:cubicBezTo>
                  <a:cubicBezTo>
                    <a:pt x="1779" y="2198"/>
                    <a:pt x="1619" y="2581"/>
                    <a:pt x="1502" y="2986"/>
                  </a:cubicBezTo>
                  <a:lnTo>
                    <a:pt x="1182" y="4178"/>
                  </a:lnTo>
                  <a:cubicBezTo>
                    <a:pt x="969" y="4956"/>
                    <a:pt x="746" y="5754"/>
                    <a:pt x="575" y="6553"/>
                  </a:cubicBezTo>
                  <a:cubicBezTo>
                    <a:pt x="394" y="7362"/>
                    <a:pt x="235" y="8171"/>
                    <a:pt x="128" y="8981"/>
                  </a:cubicBezTo>
                  <a:cubicBezTo>
                    <a:pt x="107" y="9194"/>
                    <a:pt x="75" y="9396"/>
                    <a:pt x="64" y="9598"/>
                  </a:cubicBezTo>
                  <a:cubicBezTo>
                    <a:pt x="54" y="9811"/>
                    <a:pt x="22" y="10014"/>
                    <a:pt x="22" y="10216"/>
                  </a:cubicBezTo>
                  <a:cubicBezTo>
                    <a:pt x="0" y="10631"/>
                    <a:pt x="11" y="11047"/>
                    <a:pt x="54" y="11462"/>
                  </a:cubicBezTo>
                  <a:cubicBezTo>
                    <a:pt x="85" y="11877"/>
                    <a:pt x="160" y="12282"/>
                    <a:pt x="288" y="12687"/>
                  </a:cubicBezTo>
                  <a:cubicBezTo>
                    <a:pt x="416" y="13081"/>
                    <a:pt x="618" y="13453"/>
                    <a:pt x="884" y="13783"/>
                  </a:cubicBezTo>
                  <a:cubicBezTo>
                    <a:pt x="1161" y="14092"/>
                    <a:pt x="1523" y="14337"/>
                    <a:pt x="1917" y="14475"/>
                  </a:cubicBezTo>
                  <a:cubicBezTo>
                    <a:pt x="2283" y="14584"/>
                    <a:pt x="2657" y="14647"/>
                    <a:pt x="3041" y="14647"/>
                  </a:cubicBezTo>
                  <a:cubicBezTo>
                    <a:pt x="3071" y="14647"/>
                    <a:pt x="3101" y="14647"/>
                    <a:pt x="3131" y="14646"/>
                  </a:cubicBezTo>
                  <a:lnTo>
                    <a:pt x="2833" y="14614"/>
                  </a:lnTo>
                  <a:lnTo>
                    <a:pt x="2673" y="14603"/>
                  </a:lnTo>
                  <a:lnTo>
                    <a:pt x="2524" y="14571"/>
                  </a:lnTo>
                  <a:cubicBezTo>
                    <a:pt x="2428" y="14550"/>
                    <a:pt x="2322" y="14539"/>
                    <a:pt x="2226" y="14507"/>
                  </a:cubicBezTo>
                  <a:lnTo>
                    <a:pt x="1938" y="14401"/>
                  </a:lnTo>
                  <a:cubicBezTo>
                    <a:pt x="1566" y="14252"/>
                    <a:pt x="1236" y="14007"/>
                    <a:pt x="991" y="13698"/>
                  </a:cubicBezTo>
                  <a:cubicBezTo>
                    <a:pt x="746" y="13379"/>
                    <a:pt x="565" y="13017"/>
                    <a:pt x="458" y="12633"/>
                  </a:cubicBezTo>
                  <a:cubicBezTo>
                    <a:pt x="352" y="12239"/>
                    <a:pt x="288" y="11845"/>
                    <a:pt x="256" y="11441"/>
                  </a:cubicBezTo>
                  <a:cubicBezTo>
                    <a:pt x="224" y="10631"/>
                    <a:pt x="266" y="9822"/>
                    <a:pt x="384" y="9013"/>
                  </a:cubicBezTo>
                  <a:cubicBezTo>
                    <a:pt x="501" y="8214"/>
                    <a:pt x="660" y="7415"/>
                    <a:pt x="842" y="6617"/>
                  </a:cubicBezTo>
                  <a:cubicBezTo>
                    <a:pt x="1012" y="5829"/>
                    <a:pt x="1225" y="5030"/>
                    <a:pt x="1427" y="4242"/>
                  </a:cubicBezTo>
                  <a:lnTo>
                    <a:pt x="1736" y="3049"/>
                  </a:lnTo>
                  <a:cubicBezTo>
                    <a:pt x="1832" y="2666"/>
                    <a:pt x="1981" y="2293"/>
                    <a:pt x="2183" y="1942"/>
                  </a:cubicBezTo>
                  <a:cubicBezTo>
                    <a:pt x="2577" y="1239"/>
                    <a:pt x="3195" y="696"/>
                    <a:pt x="3951" y="387"/>
                  </a:cubicBezTo>
                  <a:cubicBezTo>
                    <a:pt x="4527" y="160"/>
                    <a:pt x="5140" y="44"/>
                    <a:pt x="5762" y="44"/>
                  </a:cubicBezTo>
                  <a:cubicBezTo>
                    <a:pt x="5956" y="44"/>
                    <a:pt x="6152" y="56"/>
                    <a:pt x="6347" y="78"/>
                  </a:cubicBezTo>
                  <a:cubicBezTo>
                    <a:pt x="6056" y="26"/>
                    <a:pt x="5771" y="0"/>
                    <a:pt x="5483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51"/>
            <p:cNvSpPr/>
            <p:nvPr/>
          </p:nvSpPr>
          <p:spPr>
            <a:xfrm>
              <a:off x="813950" y="2528575"/>
              <a:ext cx="504500" cy="279550"/>
            </a:xfrm>
            <a:custGeom>
              <a:avLst/>
              <a:gdLst/>
              <a:ahLst/>
              <a:cxnLst/>
              <a:rect l="l" t="t" r="r" b="b"/>
              <a:pathLst>
                <a:path w="20180" h="11182" extrusionOk="0">
                  <a:moveTo>
                    <a:pt x="8306" y="1"/>
                  </a:moveTo>
                  <a:cubicBezTo>
                    <a:pt x="8306" y="1"/>
                    <a:pt x="8658" y="2620"/>
                    <a:pt x="7572" y="3419"/>
                  </a:cubicBezTo>
                  <a:cubicBezTo>
                    <a:pt x="6720" y="4026"/>
                    <a:pt x="1875" y="5048"/>
                    <a:pt x="1087" y="7178"/>
                  </a:cubicBezTo>
                  <a:cubicBezTo>
                    <a:pt x="607" y="8477"/>
                    <a:pt x="235" y="9819"/>
                    <a:pt x="0" y="11182"/>
                  </a:cubicBezTo>
                  <a:lnTo>
                    <a:pt x="20180" y="11182"/>
                  </a:lnTo>
                  <a:cubicBezTo>
                    <a:pt x="19935" y="9819"/>
                    <a:pt x="19573" y="8477"/>
                    <a:pt x="19094" y="7178"/>
                  </a:cubicBezTo>
                  <a:cubicBezTo>
                    <a:pt x="18306" y="5048"/>
                    <a:pt x="13460" y="4026"/>
                    <a:pt x="12609" y="3419"/>
                  </a:cubicBezTo>
                  <a:cubicBezTo>
                    <a:pt x="11522" y="2620"/>
                    <a:pt x="11874" y="1"/>
                    <a:pt x="11874" y="1"/>
                  </a:cubicBezTo>
                  <a:lnTo>
                    <a:pt x="11874" y="1"/>
                  </a:lnTo>
                  <a:lnTo>
                    <a:pt x="10085" y="43"/>
                  </a:lnTo>
                  <a:lnTo>
                    <a:pt x="8306" y="1"/>
                  </a:lnTo>
                  <a:close/>
                </a:path>
              </a:pathLst>
            </a:custGeom>
            <a:solidFill>
              <a:srgbClr val="FCE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51"/>
            <p:cNvSpPr/>
            <p:nvPr/>
          </p:nvSpPr>
          <p:spPr>
            <a:xfrm>
              <a:off x="1021600" y="2528575"/>
              <a:ext cx="97450" cy="73225"/>
            </a:xfrm>
            <a:custGeom>
              <a:avLst/>
              <a:gdLst/>
              <a:ahLst/>
              <a:cxnLst/>
              <a:rect l="l" t="t" r="r" b="b"/>
              <a:pathLst>
                <a:path w="3898" h="2929" extrusionOk="0">
                  <a:moveTo>
                    <a:pt x="0" y="1"/>
                  </a:moveTo>
                  <a:lnTo>
                    <a:pt x="0" y="1"/>
                  </a:lnTo>
                  <a:cubicBezTo>
                    <a:pt x="54" y="405"/>
                    <a:pt x="64" y="810"/>
                    <a:pt x="54" y="1225"/>
                  </a:cubicBezTo>
                  <a:cubicBezTo>
                    <a:pt x="490" y="1619"/>
                    <a:pt x="980" y="1971"/>
                    <a:pt x="1502" y="2258"/>
                  </a:cubicBezTo>
                  <a:cubicBezTo>
                    <a:pt x="2226" y="2673"/>
                    <a:pt x="3057" y="2844"/>
                    <a:pt x="3898" y="2929"/>
                  </a:cubicBezTo>
                  <a:cubicBezTo>
                    <a:pt x="3323" y="1864"/>
                    <a:pt x="3568" y="1"/>
                    <a:pt x="3568" y="1"/>
                  </a:cubicBezTo>
                  <a:lnTo>
                    <a:pt x="3568" y="1"/>
                  </a:lnTo>
                  <a:lnTo>
                    <a:pt x="1789" y="4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9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51"/>
            <p:cNvSpPr/>
            <p:nvPr/>
          </p:nvSpPr>
          <p:spPr>
            <a:xfrm>
              <a:off x="882625" y="2657425"/>
              <a:ext cx="364475" cy="150700"/>
            </a:xfrm>
            <a:custGeom>
              <a:avLst/>
              <a:gdLst/>
              <a:ahLst/>
              <a:cxnLst/>
              <a:rect l="l" t="t" r="r" b="b"/>
              <a:pathLst>
                <a:path w="14579" h="6028" extrusionOk="0">
                  <a:moveTo>
                    <a:pt x="405" y="1"/>
                  </a:moveTo>
                  <a:cubicBezTo>
                    <a:pt x="267" y="75"/>
                    <a:pt x="129" y="150"/>
                    <a:pt x="1" y="224"/>
                  </a:cubicBezTo>
                  <a:cubicBezTo>
                    <a:pt x="405" y="1278"/>
                    <a:pt x="618" y="2407"/>
                    <a:pt x="608" y="3547"/>
                  </a:cubicBezTo>
                  <a:cubicBezTo>
                    <a:pt x="608" y="4377"/>
                    <a:pt x="501" y="5218"/>
                    <a:pt x="278" y="6028"/>
                  </a:cubicBezTo>
                  <a:lnTo>
                    <a:pt x="14270" y="6028"/>
                  </a:lnTo>
                  <a:cubicBezTo>
                    <a:pt x="14057" y="5229"/>
                    <a:pt x="13951" y="4409"/>
                    <a:pt x="13961" y="3589"/>
                  </a:cubicBezTo>
                  <a:cubicBezTo>
                    <a:pt x="13940" y="2450"/>
                    <a:pt x="14153" y="1310"/>
                    <a:pt x="14579" y="245"/>
                  </a:cubicBezTo>
                  <a:cubicBezTo>
                    <a:pt x="14430" y="160"/>
                    <a:pt x="14281" y="86"/>
                    <a:pt x="14132" y="1"/>
                  </a:cubicBezTo>
                  <a:cubicBezTo>
                    <a:pt x="13163" y="1566"/>
                    <a:pt x="10458" y="2695"/>
                    <a:pt x="7263" y="2695"/>
                  </a:cubicBezTo>
                  <a:cubicBezTo>
                    <a:pt x="4079" y="2695"/>
                    <a:pt x="1374" y="1566"/>
                    <a:pt x="4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51"/>
            <p:cNvSpPr/>
            <p:nvPr/>
          </p:nvSpPr>
          <p:spPr>
            <a:xfrm>
              <a:off x="958500" y="2622550"/>
              <a:ext cx="15725" cy="15725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20" y="1"/>
                  </a:moveTo>
                  <a:cubicBezTo>
                    <a:pt x="139" y="1"/>
                    <a:pt x="1" y="139"/>
                    <a:pt x="1" y="320"/>
                  </a:cubicBezTo>
                  <a:cubicBezTo>
                    <a:pt x="1" y="490"/>
                    <a:pt x="139" y="629"/>
                    <a:pt x="320" y="629"/>
                  </a:cubicBezTo>
                  <a:cubicBezTo>
                    <a:pt x="491" y="629"/>
                    <a:pt x="629" y="490"/>
                    <a:pt x="629" y="320"/>
                  </a:cubicBezTo>
                  <a:cubicBezTo>
                    <a:pt x="629" y="139"/>
                    <a:pt x="491" y="1"/>
                    <a:pt x="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51"/>
            <p:cNvSpPr/>
            <p:nvPr/>
          </p:nvSpPr>
          <p:spPr>
            <a:xfrm>
              <a:off x="1135000" y="2614825"/>
              <a:ext cx="15750" cy="16000"/>
            </a:xfrm>
            <a:custGeom>
              <a:avLst/>
              <a:gdLst/>
              <a:ahLst/>
              <a:cxnLst/>
              <a:rect l="l" t="t" r="r" b="b"/>
              <a:pathLst>
                <a:path w="630" h="640" extrusionOk="0">
                  <a:moveTo>
                    <a:pt x="310" y="1"/>
                  </a:moveTo>
                  <a:cubicBezTo>
                    <a:pt x="139" y="1"/>
                    <a:pt x="1" y="150"/>
                    <a:pt x="1" y="320"/>
                  </a:cubicBezTo>
                  <a:cubicBezTo>
                    <a:pt x="1" y="491"/>
                    <a:pt x="139" y="640"/>
                    <a:pt x="310" y="640"/>
                  </a:cubicBezTo>
                  <a:cubicBezTo>
                    <a:pt x="491" y="640"/>
                    <a:pt x="629" y="491"/>
                    <a:pt x="629" y="320"/>
                  </a:cubicBezTo>
                  <a:cubicBezTo>
                    <a:pt x="629" y="150"/>
                    <a:pt x="491" y="1"/>
                    <a:pt x="3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51"/>
            <p:cNvSpPr/>
            <p:nvPr/>
          </p:nvSpPr>
          <p:spPr>
            <a:xfrm>
              <a:off x="1124100" y="2632675"/>
              <a:ext cx="15725" cy="15725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09" y="0"/>
                  </a:moveTo>
                  <a:cubicBezTo>
                    <a:pt x="139" y="0"/>
                    <a:pt x="0" y="149"/>
                    <a:pt x="0" y="320"/>
                  </a:cubicBezTo>
                  <a:cubicBezTo>
                    <a:pt x="0" y="490"/>
                    <a:pt x="139" y="628"/>
                    <a:pt x="309" y="628"/>
                  </a:cubicBezTo>
                  <a:cubicBezTo>
                    <a:pt x="479" y="628"/>
                    <a:pt x="629" y="490"/>
                    <a:pt x="629" y="320"/>
                  </a:cubicBezTo>
                  <a:cubicBezTo>
                    <a:pt x="629" y="149"/>
                    <a:pt x="479" y="0"/>
                    <a:pt x="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51"/>
            <p:cNvSpPr/>
            <p:nvPr/>
          </p:nvSpPr>
          <p:spPr>
            <a:xfrm>
              <a:off x="1110525" y="2647050"/>
              <a:ext cx="15725" cy="15725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20" y="0"/>
                  </a:moveTo>
                  <a:cubicBezTo>
                    <a:pt x="139" y="0"/>
                    <a:pt x="0" y="139"/>
                    <a:pt x="0" y="320"/>
                  </a:cubicBezTo>
                  <a:cubicBezTo>
                    <a:pt x="0" y="490"/>
                    <a:pt x="139" y="629"/>
                    <a:pt x="320" y="629"/>
                  </a:cubicBezTo>
                  <a:cubicBezTo>
                    <a:pt x="490" y="629"/>
                    <a:pt x="628" y="490"/>
                    <a:pt x="628" y="320"/>
                  </a:cubicBezTo>
                  <a:cubicBezTo>
                    <a:pt x="628" y="139"/>
                    <a:pt x="490" y="0"/>
                    <a:pt x="3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51"/>
            <p:cNvSpPr/>
            <p:nvPr/>
          </p:nvSpPr>
          <p:spPr>
            <a:xfrm>
              <a:off x="1092675" y="2660350"/>
              <a:ext cx="16000" cy="15725"/>
            </a:xfrm>
            <a:custGeom>
              <a:avLst/>
              <a:gdLst/>
              <a:ahLst/>
              <a:cxnLst/>
              <a:rect l="l" t="t" r="r" b="b"/>
              <a:pathLst>
                <a:path w="640" h="629" extrusionOk="0">
                  <a:moveTo>
                    <a:pt x="320" y="1"/>
                  </a:moveTo>
                  <a:cubicBezTo>
                    <a:pt x="150" y="1"/>
                    <a:pt x="1" y="139"/>
                    <a:pt x="1" y="320"/>
                  </a:cubicBezTo>
                  <a:cubicBezTo>
                    <a:pt x="1" y="491"/>
                    <a:pt x="150" y="629"/>
                    <a:pt x="320" y="629"/>
                  </a:cubicBezTo>
                  <a:cubicBezTo>
                    <a:pt x="491" y="629"/>
                    <a:pt x="640" y="491"/>
                    <a:pt x="640" y="320"/>
                  </a:cubicBezTo>
                  <a:cubicBezTo>
                    <a:pt x="640" y="139"/>
                    <a:pt x="491" y="1"/>
                    <a:pt x="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51"/>
            <p:cNvSpPr/>
            <p:nvPr/>
          </p:nvSpPr>
          <p:spPr>
            <a:xfrm>
              <a:off x="1073775" y="2669150"/>
              <a:ext cx="16000" cy="15975"/>
            </a:xfrm>
            <a:custGeom>
              <a:avLst/>
              <a:gdLst/>
              <a:ahLst/>
              <a:cxnLst/>
              <a:rect l="l" t="t" r="r" b="b"/>
              <a:pathLst>
                <a:path w="640" h="639" extrusionOk="0">
                  <a:moveTo>
                    <a:pt x="320" y="0"/>
                  </a:moveTo>
                  <a:cubicBezTo>
                    <a:pt x="150" y="0"/>
                    <a:pt x="1" y="139"/>
                    <a:pt x="1" y="320"/>
                  </a:cubicBezTo>
                  <a:cubicBezTo>
                    <a:pt x="1" y="490"/>
                    <a:pt x="150" y="639"/>
                    <a:pt x="320" y="639"/>
                  </a:cubicBezTo>
                  <a:cubicBezTo>
                    <a:pt x="501" y="639"/>
                    <a:pt x="640" y="490"/>
                    <a:pt x="640" y="320"/>
                  </a:cubicBezTo>
                  <a:cubicBezTo>
                    <a:pt x="640" y="139"/>
                    <a:pt x="501" y="0"/>
                    <a:pt x="3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51"/>
            <p:cNvSpPr/>
            <p:nvPr/>
          </p:nvSpPr>
          <p:spPr>
            <a:xfrm>
              <a:off x="1052750" y="2671525"/>
              <a:ext cx="16000" cy="15750"/>
            </a:xfrm>
            <a:custGeom>
              <a:avLst/>
              <a:gdLst/>
              <a:ahLst/>
              <a:cxnLst/>
              <a:rect l="l" t="t" r="r" b="b"/>
              <a:pathLst>
                <a:path w="640" h="630" extrusionOk="0">
                  <a:moveTo>
                    <a:pt x="320" y="1"/>
                  </a:moveTo>
                  <a:cubicBezTo>
                    <a:pt x="149" y="1"/>
                    <a:pt x="0" y="139"/>
                    <a:pt x="0" y="320"/>
                  </a:cubicBezTo>
                  <a:cubicBezTo>
                    <a:pt x="0" y="491"/>
                    <a:pt x="149" y="629"/>
                    <a:pt x="320" y="629"/>
                  </a:cubicBezTo>
                  <a:cubicBezTo>
                    <a:pt x="490" y="629"/>
                    <a:pt x="639" y="491"/>
                    <a:pt x="639" y="320"/>
                  </a:cubicBezTo>
                  <a:cubicBezTo>
                    <a:pt x="639" y="139"/>
                    <a:pt x="490" y="1"/>
                    <a:pt x="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51"/>
            <p:cNvSpPr/>
            <p:nvPr/>
          </p:nvSpPr>
          <p:spPr>
            <a:xfrm>
              <a:off x="1031725" y="2668075"/>
              <a:ext cx="15725" cy="15725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20" y="0"/>
                  </a:moveTo>
                  <a:cubicBezTo>
                    <a:pt x="139" y="0"/>
                    <a:pt x="0" y="139"/>
                    <a:pt x="0" y="320"/>
                  </a:cubicBezTo>
                  <a:cubicBezTo>
                    <a:pt x="0" y="490"/>
                    <a:pt x="139" y="629"/>
                    <a:pt x="320" y="629"/>
                  </a:cubicBezTo>
                  <a:cubicBezTo>
                    <a:pt x="490" y="629"/>
                    <a:pt x="628" y="490"/>
                    <a:pt x="628" y="320"/>
                  </a:cubicBezTo>
                  <a:cubicBezTo>
                    <a:pt x="628" y="139"/>
                    <a:pt x="490" y="0"/>
                    <a:pt x="3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51"/>
            <p:cNvSpPr/>
            <p:nvPr/>
          </p:nvSpPr>
          <p:spPr>
            <a:xfrm>
              <a:off x="1009625" y="2662475"/>
              <a:ext cx="15725" cy="15750"/>
            </a:xfrm>
            <a:custGeom>
              <a:avLst/>
              <a:gdLst/>
              <a:ahLst/>
              <a:cxnLst/>
              <a:rect l="l" t="t" r="r" b="b"/>
              <a:pathLst>
                <a:path w="629" h="630" extrusionOk="0">
                  <a:moveTo>
                    <a:pt x="309" y="1"/>
                  </a:moveTo>
                  <a:cubicBezTo>
                    <a:pt x="139" y="1"/>
                    <a:pt x="0" y="139"/>
                    <a:pt x="0" y="320"/>
                  </a:cubicBezTo>
                  <a:cubicBezTo>
                    <a:pt x="0" y="491"/>
                    <a:pt x="139" y="629"/>
                    <a:pt x="309" y="629"/>
                  </a:cubicBezTo>
                  <a:cubicBezTo>
                    <a:pt x="490" y="629"/>
                    <a:pt x="629" y="491"/>
                    <a:pt x="629" y="320"/>
                  </a:cubicBezTo>
                  <a:cubicBezTo>
                    <a:pt x="629" y="139"/>
                    <a:pt x="490" y="1"/>
                    <a:pt x="3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51"/>
            <p:cNvSpPr/>
            <p:nvPr/>
          </p:nvSpPr>
          <p:spPr>
            <a:xfrm>
              <a:off x="988575" y="2652625"/>
              <a:ext cx="15750" cy="15750"/>
            </a:xfrm>
            <a:custGeom>
              <a:avLst/>
              <a:gdLst/>
              <a:ahLst/>
              <a:cxnLst/>
              <a:rect l="l" t="t" r="r" b="b"/>
              <a:pathLst>
                <a:path w="630" h="630" extrusionOk="0">
                  <a:moveTo>
                    <a:pt x="310" y="1"/>
                  </a:moveTo>
                  <a:cubicBezTo>
                    <a:pt x="139" y="1"/>
                    <a:pt x="1" y="139"/>
                    <a:pt x="1" y="310"/>
                  </a:cubicBezTo>
                  <a:cubicBezTo>
                    <a:pt x="1" y="491"/>
                    <a:pt x="139" y="629"/>
                    <a:pt x="310" y="629"/>
                  </a:cubicBezTo>
                  <a:cubicBezTo>
                    <a:pt x="491" y="629"/>
                    <a:pt x="629" y="491"/>
                    <a:pt x="629" y="310"/>
                  </a:cubicBezTo>
                  <a:cubicBezTo>
                    <a:pt x="629" y="139"/>
                    <a:pt x="491" y="1"/>
                    <a:pt x="3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51"/>
            <p:cNvSpPr/>
            <p:nvPr/>
          </p:nvSpPr>
          <p:spPr>
            <a:xfrm>
              <a:off x="971825" y="2638250"/>
              <a:ext cx="15725" cy="15750"/>
            </a:xfrm>
            <a:custGeom>
              <a:avLst/>
              <a:gdLst/>
              <a:ahLst/>
              <a:cxnLst/>
              <a:rect l="l" t="t" r="r" b="b"/>
              <a:pathLst>
                <a:path w="629" h="630" extrusionOk="0">
                  <a:moveTo>
                    <a:pt x="320" y="1"/>
                  </a:moveTo>
                  <a:cubicBezTo>
                    <a:pt x="139" y="1"/>
                    <a:pt x="0" y="139"/>
                    <a:pt x="0" y="320"/>
                  </a:cubicBezTo>
                  <a:cubicBezTo>
                    <a:pt x="0" y="491"/>
                    <a:pt x="139" y="629"/>
                    <a:pt x="320" y="629"/>
                  </a:cubicBezTo>
                  <a:cubicBezTo>
                    <a:pt x="490" y="629"/>
                    <a:pt x="628" y="491"/>
                    <a:pt x="628" y="320"/>
                  </a:cubicBezTo>
                  <a:cubicBezTo>
                    <a:pt x="628" y="139"/>
                    <a:pt x="490" y="1"/>
                    <a:pt x="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51"/>
            <p:cNvSpPr/>
            <p:nvPr/>
          </p:nvSpPr>
          <p:spPr>
            <a:xfrm>
              <a:off x="1133675" y="2408925"/>
              <a:ext cx="52475" cy="59875"/>
            </a:xfrm>
            <a:custGeom>
              <a:avLst/>
              <a:gdLst/>
              <a:ahLst/>
              <a:cxnLst/>
              <a:rect l="l" t="t" r="r" b="b"/>
              <a:pathLst>
                <a:path w="2099" h="2395" extrusionOk="0">
                  <a:moveTo>
                    <a:pt x="1078" y="0"/>
                  </a:moveTo>
                  <a:cubicBezTo>
                    <a:pt x="836" y="0"/>
                    <a:pt x="477" y="110"/>
                    <a:pt x="288" y="697"/>
                  </a:cubicBezTo>
                  <a:cubicBezTo>
                    <a:pt x="1" y="1603"/>
                    <a:pt x="277" y="2284"/>
                    <a:pt x="799" y="2369"/>
                  </a:cubicBezTo>
                  <a:cubicBezTo>
                    <a:pt x="858" y="2387"/>
                    <a:pt x="917" y="2395"/>
                    <a:pt x="977" y="2395"/>
                  </a:cubicBezTo>
                  <a:cubicBezTo>
                    <a:pt x="1430" y="2395"/>
                    <a:pt x="1867" y="1899"/>
                    <a:pt x="1971" y="1070"/>
                  </a:cubicBezTo>
                  <a:cubicBezTo>
                    <a:pt x="2098" y="144"/>
                    <a:pt x="1385" y="59"/>
                    <a:pt x="1321" y="37"/>
                  </a:cubicBezTo>
                  <a:cubicBezTo>
                    <a:pt x="1299" y="30"/>
                    <a:pt x="1205" y="0"/>
                    <a:pt x="1078" y="0"/>
                  </a:cubicBezTo>
                  <a:close/>
                </a:path>
              </a:pathLst>
            </a:custGeom>
            <a:solidFill>
              <a:srgbClr val="F9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51"/>
            <p:cNvSpPr/>
            <p:nvPr/>
          </p:nvSpPr>
          <p:spPr>
            <a:xfrm>
              <a:off x="948400" y="2408925"/>
              <a:ext cx="52450" cy="59875"/>
            </a:xfrm>
            <a:custGeom>
              <a:avLst/>
              <a:gdLst/>
              <a:ahLst/>
              <a:cxnLst/>
              <a:rect l="l" t="t" r="r" b="b"/>
              <a:pathLst>
                <a:path w="2098" h="2395" extrusionOk="0">
                  <a:moveTo>
                    <a:pt x="1020" y="0"/>
                  </a:moveTo>
                  <a:cubicBezTo>
                    <a:pt x="894" y="0"/>
                    <a:pt x="799" y="30"/>
                    <a:pt x="777" y="37"/>
                  </a:cubicBezTo>
                  <a:cubicBezTo>
                    <a:pt x="713" y="59"/>
                    <a:pt x="0" y="144"/>
                    <a:pt x="128" y="1070"/>
                  </a:cubicBezTo>
                  <a:cubicBezTo>
                    <a:pt x="231" y="1899"/>
                    <a:pt x="668" y="2395"/>
                    <a:pt x="1122" y="2395"/>
                  </a:cubicBezTo>
                  <a:cubicBezTo>
                    <a:pt x="1181" y="2395"/>
                    <a:pt x="1240" y="2387"/>
                    <a:pt x="1299" y="2369"/>
                  </a:cubicBezTo>
                  <a:cubicBezTo>
                    <a:pt x="1832" y="2284"/>
                    <a:pt x="2098" y="1603"/>
                    <a:pt x="1810" y="697"/>
                  </a:cubicBezTo>
                  <a:cubicBezTo>
                    <a:pt x="1621" y="110"/>
                    <a:pt x="1262" y="0"/>
                    <a:pt x="1020" y="0"/>
                  </a:cubicBezTo>
                  <a:close/>
                </a:path>
              </a:pathLst>
            </a:custGeom>
            <a:solidFill>
              <a:srgbClr val="F9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51"/>
            <p:cNvSpPr/>
            <p:nvPr/>
          </p:nvSpPr>
          <p:spPr>
            <a:xfrm>
              <a:off x="970175" y="2299400"/>
              <a:ext cx="197900" cy="251175"/>
            </a:xfrm>
            <a:custGeom>
              <a:avLst/>
              <a:gdLst/>
              <a:ahLst/>
              <a:cxnLst/>
              <a:rect l="l" t="t" r="r" b="b"/>
              <a:pathLst>
                <a:path w="7916" h="10047" extrusionOk="0">
                  <a:moveTo>
                    <a:pt x="3718" y="1"/>
                  </a:moveTo>
                  <a:cubicBezTo>
                    <a:pt x="2943" y="1"/>
                    <a:pt x="658" y="276"/>
                    <a:pt x="343" y="3673"/>
                  </a:cubicBezTo>
                  <a:cubicBezTo>
                    <a:pt x="1" y="7511"/>
                    <a:pt x="1649" y="10046"/>
                    <a:pt x="3783" y="10046"/>
                  </a:cubicBezTo>
                  <a:cubicBezTo>
                    <a:pt x="3839" y="10046"/>
                    <a:pt x="3896" y="10044"/>
                    <a:pt x="3953" y="10041"/>
                  </a:cubicBezTo>
                  <a:cubicBezTo>
                    <a:pt x="4010" y="10044"/>
                    <a:pt x="4067" y="10046"/>
                    <a:pt x="4123" y="10046"/>
                  </a:cubicBezTo>
                  <a:cubicBezTo>
                    <a:pt x="6257" y="10046"/>
                    <a:pt x="7916" y="7511"/>
                    <a:pt x="7563" y="3673"/>
                  </a:cubicBezTo>
                  <a:cubicBezTo>
                    <a:pt x="7257" y="276"/>
                    <a:pt x="4973" y="1"/>
                    <a:pt x="4192" y="1"/>
                  </a:cubicBezTo>
                  <a:cubicBezTo>
                    <a:pt x="4074" y="1"/>
                    <a:pt x="3991" y="7"/>
                    <a:pt x="3953" y="10"/>
                  </a:cubicBezTo>
                  <a:cubicBezTo>
                    <a:pt x="3917" y="7"/>
                    <a:pt x="3834" y="1"/>
                    <a:pt x="3718" y="1"/>
                  </a:cubicBezTo>
                  <a:close/>
                </a:path>
              </a:pathLst>
            </a:custGeom>
            <a:solidFill>
              <a:srgbClr val="FCE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51"/>
            <p:cNvSpPr/>
            <p:nvPr/>
          </p:nvSpPr>
          <p:spPr>
            <a:xfrm>
              <a:off x="976350" y="2279900"/>
              <a:ext cx="187325" cy="118525"/>
            </a:xfrm>
            <a:custGeom>
              <a:avLst/>
              <a:gdLst/>
              <a:ahLst/>
              <a:cxnLst/>
              <a:rect l="l" t="t" r="r" b="b"/>
              <a:pathLst>
                <a:path w="7493" h="4741" extrusionOk="0">
                  <a:moveTo>
                    <a:pt x="4015" y="1248"/>
                  </a:moveTo>
                  <a:lnTo>
                    <a:pt x="4015" y="1248"/>
                  </a:lnTo>
                  <a:cubicBezTo>
                    <a:pt x="4047" y="1375"/>
                    <a:pt x="4079" y="1503"/>
                    <a:pt x="4100" y="1631"/>
                  </a:cubicBezTo>
                  <a:cubicBezTo>
                    <a:pt x="4047" y="1397"/>
                    <a:pt x="4015" y="1248"/>
                    <a:pt x="4015" y="1248"/>
                  </a:cubicBezTo>
                  <a:close/>
                  <a:moveTo>
                    <a:pt x="3837" y="1"/>
                  </a:moveTo>
                  <a:cubicBezTo>
                    <a:pt x="3729" y="1"/>
                    <a:pt x="3618" y="4"/>
                    <a:pt x="3504" y="12"/>
                  </a:cubicBezTo>
                  <a:cubicBezTo>
                    <a:pt x="3504" y="12"/>
                    <a:pt x="0" y="55"/>
                    <a:pt x="96" y="4442"/>
                  </a:cubicBezTo>
                  <a:cubicBezTo>
                    <a:pt x="96" y="4442"/>
                    <a:pt x="117" y="4485"/>
                    <a:pt x="724" y="4549"/>
                  </a:cubicBezTo>
                  <a:cubicBezTo>
                    <a:pt x="777" y="3782"/>
                    <a:pt x="1310" y="2525"/>
                    <a:pt x="1842" y="1897"/>
                  </a:cubicBezTo>
                  <a:lnTo>
                    <a:pt x="1842" y="1897"/>
                  </a:lnTo>
                  <a:cubicBezTo>
                    <a:pt x="1842" y="1897"/>
                    <a:pt x="1353" y="3452"/>
                    <a:pt x="1289" y="4591"/>
                  </a:cubicBezTo>
                  <a:cubicBezTo>
                    <a:pt x="2183" y="4687"/>
                    <a:pt x="3088" y="4740"/>
                    <a:pt x="3983" y="4740"/>
                  </a:cubicBezTo>
                  <a:cubicBezTo>
                    <a:pt x="4185" y="4048"/>
                    <a:pt x="4249" y="2568"/>
                    <a:pt x="4100" y="1631"/>
                  </a:cubicBezTo>
                  <a:lnTo>
                    <a:pt x="4100" y="1631"/>
                  </a:lnTo>
                  <a:cubicBezTo>
                    <a:pt x="4228" y="2302"/>
                    <a:pt x="4494" y="3676"/>
                    <a:pt x="4462" y="4740"/>
                  </a:cubicBezTo>
                  <a:cubicBezTo>
                    <a:pt x="5207" y="4730"/>
                    <a:pt x="5953" y="4666"/>
                    <a:pt x="6698" y="4549"/>
                  </a:cubicBezTo>
                  <a:cubicBezTo>
                    <a:pt x="6698" y="3963"/>
                    <a:pt x="6634" y="2888"/>
                    <a:pt x="6219" y="1940"/>
                  </a:cubicBezTo>
                  <a:lnTo>
                    <a:pt x="6219" y="1940"/>
                  </a:lnTo>
                  <a:cubicBezTo>
                    <a:pt x="6613" y="2738"/>
                    <a:pt x="6847" y="3612"/>
                    <a:pt x="6911" y="4506"/>
                  </a:cubicBezTo>
                  <a:cubicBezTo>
                    <a:pt x="7018" y="4485"/>
                    <a:pt x="7124" y="4453"/>
                    <a:pt x="7241" y="4432"/>
                  </a:cubicBezTo>
                  <a:cubicBezTo>
                    <a:pt x="7241" y="4432"/>
                    <a:pt x="7493" y="1"/>
                    <a:pt x="3837" y="1"/>
                  </a:cubicBezTo>
                  <a:close/>
                </a:path>
              </a:pathLst>
            </a:custGeom>
            <a:solidFill>
              <a:srgbClr val="1D1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51"/>
            <p:cNvSpPr/>
            <p:nvPr/>
          </p:nvSpPr>
          <p:spPr>
            <a:xfrm>
              <a:off x="960900" y="2343325"/>
              <a:ext cx="26925" cy="139225"/>
            </a:xfrm>
            <a:custGeom>
              <a:avLst/>
              <a:gdLst/>
              <a:ahLst/>
              <a:cxnLst/>
              <a:rect l="l" t="t" r="r" b="b"/>
              <a:pathLst>
                <a:path w="1077" h="5569" extrusionOk="0">
                  <a:moveTo>
                    <a:pt x="221" y="0"/>
                  </a:moveTo>
                  <a:cubicBezTo>
                    <a:pt x="87" y="0"/>
                    <a:pt x="1" y="311"/>
                    <a:pt x="43" y="1245"/>
                  </a:cubicBezTo>
                  <a:cubicBezTo>
                    <a:pt x="182" y="4035"/>
                    <a:pt x="1076" y="5568"/>
                    <a:pt x="1076" y="5568"/>
                  </a:cubicBezTo>
                  <a:cubicBezTo>
                    <a:pt x="778" y="4141"/>
                    <a:pt x="735" y="2683"/>
                    <a:pt x="948" y="1245"/>
                  </a:cubicBezTo>
                  <a:cubicBezTo>
                    <a:pt x="948" y="1245"/>
                    <a:pt x="489" y="0"/>
                    <a:pt x="221" y="0"/>
                  </a:cubicBezTo>
                  <a:close/>
                </a:path>
              </a:pathLst>
            </a:custGeom>
            <a:solidFill>
              <a:srgbClr val="1D1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51"/>
            <p:cNvSpPr/>
            <p:nvPr/>
          </p:nvSpPr>
          <p:spPr>
            <a:xfrm>
              <a:off x="1150450" y="2343325"/>
              <a:ext cx="27000" cy="139225"/>
            </a:xfrm>
            <a:custGeom>
              <a:avLst/>
              <a:gdLst/>
              <a:ahLst/>
              <a:cxnLst/>
              <a:rect l="l" t="t" r="r" b="b"/>
              <a:pathLst>
                <a:path w="1080" h="5569" extrusionOk="0">
                  <a:moveTo>
                    <a:pt x="863" y="0"/>
                  </a:moveTo>
                  <a:cubicBezTo>
                    <a:pt x="598" y="0"/>
                    <a:pt x="139" y="1245"/>
                    <a:pt x="139" y="1245"/>
                  </a:cubicBezTo>
                  <a:cubicBezTo>
                    <a:pt x="352" y="2683"/>
                    <a:pt x="299" y="4141"/>
                    <a:pt x="0" y="5568"/>
                  </a:cubicBezTo>
                  <a:cubicBezTo>
                    <a:pt x="0" y="5568"/>
                    <a:pt x="906" y="4035"/>
                    <a:pt x="1033" y="1245"/>
                  </a:cubicBezTo>
                  <a:cubicBezTo>
                    <a:pt x="1080" y="311"/>
                    <a:pt x="996" y="0"/>
                    <a:pt x="863" y="0"/>
                  </a:cubicBezTo>
                  <a:close/>
                </a:path>
              </a:pathLst>
            </a:custGeom>
            <a:solidFill>
              <a:srgbClr val="1D1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51"/>
            <p:cNvSpPr/>
            <p:nvPr/>
          </p:nvSpPr>
          <p:spPr>
            <a:xfrm>
              <a:off x="998700" y="2306275"/>
              <a:ext cx="39175" cy="87350"/>
            </a:xfrm>
            <a:custGeom>
              <a:avLst/>
              <a:gdLst/>
              <a:ahLst/>
              <a:cxnLst/>
              <a:rect l="l" t="t" r="r" b="b"/>
              <a:pathLst>
                <a:path w="1567" h="3494" fill="none" extrusionOk="0">
                  <a:moveTo>
                    <a:pt x="1" y="3494"/>
                  </a:moveTo>
                  <a:cubicBezTo>
                    <a:pt x="1" y="3494"/>
                    <a:pt x="629" y="768"/>
                    <a:pt x="1566" y="1"/>
                  </a:cubicBezTo>
                </a:path>
              </a:pathLst>
            </a:custGeom>
            <a:noFill/>
            <a:ln w="3450" cap="flat" cmpd="sng">
              <a:solidFill>
                <a:srgbClr val="141111"/>
              </a:solidFill>
              <a:prstDash val="solid"/>
              <a:miter lim="106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51"/>
            <p:cNvSpPr/>
            <p:nvPr/>
          </p:nvSpPr>
          <p:spPr>
            <a:xfrm>
              <a:off x="1078825" y="2320925"/>
              <a:ext cx="8825" cy="77775"/>
            </a:xfrm>
            <a:custGeom>
              <a:avLst/>
              <a:gdLst/>
              <a:ahLst/>
              <a:cxnLst/>
              <a:rect l="l" t="t" r="r" b="b"/>
              <a:pathLst>
                <a:path w="353" h="3111" fill="none" extrusionOk="0">
                  <a:moveTo>
                    <a:pt x="1" y="1"/>
                  </a:moveTo>
                  <a:cubicBezTo>
                    <a:pt x="1" y="1"/>
                    <a:pt x="352" y="2269"/>
                    <a:pt x="150" y="3110"/>
                  </a:cubicBezTo>
                </a:path>
              </a:pathLst>
            </a:custGeom>
            <a:noFill/>
            <a:ln w="3450" cap="flat" cmpd="sng">
              <a:solidFill>
                <a:srgbClr val="141111"/>
              </a:solidFill>
              <a:prstDash val="solid"/>
              <a:miter lim="106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51"/>
            <p:cNvSpPr/>
            <p:nvPr/>
          </p:nvSpPr>
          <p:spPr>
            <a:xfrm>
              <a:off x="1062850" y="2424750"/>
              <a:ext cx="13350" cy="49275"/>
            </a:xfrm>
            <a:custGeom>
              <a:avLst/>
              <a:gdLst/>
              <a:ahLst/>
              <a:cxnLst/>
              <a:rect l="l" t="t" r="r" b="b"/>
              <a:pathLst>
                <a:path w="534" h="1971" extrusionOk="0">
                  <a:moveTo>
                    <a:pt x="235" y="1"/>
                  </a:moveTo>
                  <a:lnTo>
                    <a:pt x="235" y="1"/>
                  </a:lnTo>
                  <a:cubicBezTo>
                    <a:pt x="214" y="256"/>
                    <a:pt x="214" y="522"/>
                    <a:pt x="246" y="789"/>
                  </a:cubicBezTo>
                  <a:cubicBezTo>
                    <a:pt x="257" y="916"/>
                    <a:pt x="278" y="1044"/>
                    <a:pt x="289" y="1172"/>
                  </a:cubicBezTo>
                  <a:cubicBezTo>
                    <a:pt x="308" y="1286"/>
                    <a:pt x="335" y="1400"/>
                    <a:pt x="356" y="1514"/>
                  </a:cubicBezTo>
                  <a:lnTo>
                    <a:pt x="356" y="1514"/>
                  </a:lnTo>
                  <a:cubicBezTo>
                    <a:pt x="228" y="1663"/>
                    <a:pt x="110" y="1812"/>
                    <a:pt x="1" y="1971"/>
                  </a:cubicBezTo>
                  <a:cubicBezTo>
                    <a:pt x="171" y="1864"/>
                    <a:pt x="342" y="1747"/>
                    <a:pt x="501" y="1609"/>
                  </a:cubicBezTo>
                  <a:lnTo>
                    <a:pt x="533" y="1587"/>
                  </a:lnTo>
                  <a:lnTo>
                    <a:pt x="533" y="1534"/>
                  </a:lnTo>
                  <a:cubicBezTo>
                    <a:pt x="523" y="1417"/>
                    <a:pt x="512" y="1278"/>
                    <a:pt x="491" y="1151"/>
                  </a:cubicBezTo>
                  <a:cubicBezTo>
                    <a:pt x="480" y="1012"/>
                    <a:pt x="459" y="895"/>
                    <a:pt x="438" y="757"/>
                  </a:cubicBezTo>
                  <a:cubicBezTo>
                    <a:pt x="384" y="501"/>
                    <a:pt x="320" y="246"/>
                    <a:pt x="235" y="1"/>
                  </a:cubicBezTo>
                  <a:close/>
                </a:path>
              </a:pathLst>
            </a:custGeom>
            <a:solidFill>
              <a:srgbClr val="F9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51"/>
            <p:cNvSpPr/>
            <p:nvPr/>
          </p:nvSpPr>
          <p:spPr>
            <a:xfrm>
              <a:off x="1037300" y="2488900"/>
              <a:ext cx="57275" cy="14000"/>
            </a:xfrm>
            <a:custGeom>
              <a:avLst/>
              <a:gdLst/>
              <a:ahLst/>
              <a:cxnLst/>
              <a:rect l="l" t="t" r="r" b="b"/>
              <a:pathLst>
                <a:path w="2291" h="560" extrusionOk="0">
                  <a:moveTo>
                    <a:pt x="1" y="1"/>
                  </a:moveTo>
                  <a:lnTo>
                    <a:pt x="1" y="1"/>
                  </a:lnTo>
                  <a:cubicBezTo>
                    <a:pt x="128" y="161"/>
                    <a:pt x="299" y="288"/>
                    <a:pt x="491" y="384"/>
                  </a:cubicBezTo>
                  <a:cubicBezTo>
                    <a:pt x="682" y="480"/>
                    <a:pt x="885" y="544"/>
                    <a:pt x="1098" y="555"/>
                  </a:cubicBezTo>
                  <a:cubicBezTo>
                    <a:pt x="1141" y="558"/>
                    <a:pt x="1184" y="559"/>
                    <a:pt x="1227" y="559"/>
                  </a:cubicBezTo>
                  <a:cubicBezTo>
                    <a:pt x="1609" y="559"/>
                    <a:pt x="1984" y="433"/>
                    <a:pt x="2290" y="203"/>
                  </a:cubicBezTo>
                  <a:lnTo>
                    <a:pt x="2290" y="203"/>
                  </a:lnTo>
                  <a:cubicBezTo>
                    <a:pt x="2088" y="256"/>
                    <a:pt x="1896" y="299"/>
                    <a:pt x="1694" y="331"/>
                  </a:cubicBezTo>
                  <a:cubicBezTo>
                    <a:pt x="1572" y="351"/>
                    <a:pt x="1451" y="359"/>
                    <a:pt x="1329" y="359"/>
                  </a:cubicBezTo>
                  <a:cubicBezTo>
                    <a:pt x="1259" y="359"/>
                    <a:pt x="1189" y="356"/>
                    <a:pt x="1119" y="352"/>
                  </a:cubicBezTo>
                  <a:cubicBezTo>
                    <a:pt x="927" y="342"/>
                    <a:pt x="735" y="299"/>
                    <a:pt x="544" y="246"/>
                  </a:cubicBezTo>
                  <a:cubicBezTo>
                    <a:pt x="363" y="171"/>
                    <a:pt x="171" y="97"/>
                    <a:pt x="1" y="1"/>
                  </a:cubicBezTo>
                  <a:close/>
                </a:path>
              </a:pathLst>
            </a:custGeom>
            <a:solidFill>
              <a:srgbClr val="F9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51"/>
            <p:cNvSpPr/>
            <p:nvPr/>
          </p:nvSpPr>
          <p:spPr>
            <a:xfrm>
              <a:off x="1103050" y="2412775"/>
              <a:ext cx="12275" cy="26650"/>
            </a:xfrm>
            <a:custGeom>
              <a:avLst/>
              <a:gdLst/>
              <a:ahLst/>
              <a:cxnLst/>
              <a:rect l="l" t="t" r="r" b="b"/>
              <a:pathLst>
                <a:path w="491" h="1066" extrusionOk="0">
                  <a:moveTo>
                    <a:pt x="246" y="0"/>
                  </a:moveTo>
                  <a:cubicBezTo>
                    <a:pt x="107" y="0"/>
                    <a:pt x="1" y="245"/>
                    <a:pt x="1" y="533"/>
                  </a:cubicBezTo>
                  <a:cubicBezTo>
                    <a:pt x="1" y="831"/>
                    <a:pt x="118" y="1065"/>
                    <a:pt x="246" y="1065"/>
                  </a:cubicBezTo>
                  <a:cubicBezTo>
                    <a:pt x="384" y="1065"/>
                    <a:pt x="491" y="831"/>
                    <a:pt x="491" y="533"/>
                  </a:cubicBezTo>
                  <a:cubicBezTo>
                    <a:pt x="491" y="245"/>
                    <a:pt x="384" y="0"/>
                    <a:pt x="246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51"/>
            <p:cNvSpPr/>
            <p:nvPr/>
          </p:nvSpPr>
          <p:spPr>
            <a:xfrm>
              <a:off x="1019200" y="2412775"/>
              <a:ext cx="12275" cy="26650"/>
            </a:xfrm>
            <a:custGeom>
              <a:avLst/>
              <a:gdLst/>
              <a:ahLst/>
              <a:cxnLst/>
              <a:rect l="l" t="t" r="r" b="b"/>
              <a:pathLst>
                <a:path w="491" h="1066" extrusionOk="0">
                  <a:moveTo>
                    <a:pt x="246" y="0"/>
                  </a:moveTo>
                  <a:cubicBezTo>
                    <a:pt x="107" y="0"/>
                    <a:pt x="1" y="245"/>
                    <a:pt x="1" y="533"/>
                  </a:cubicBezTo>
                  <a:cubicBezTo>
                    <a:pt x="1" y="831"/>
                    <a:pt x="107" y="1065"/>
                    <a:pt x="246" y="1065"/>
                  </a:cubicBezTo>
                  <a:cubicBezTo>
                    <a:pt x="384" y="1065"/>
                    <a:pt x="490" y="831"/>
                    <a:pt x="490" y="533"/>
                  </a:cubicBezTo>
                  <a:cubicBezTo>
                    <a:pt x="490" y="245"/>
                    <a:pt x="384" y="0"/>
                    <a:pt x="246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51"/>
            <p:cNvSpPr/>
            <p:nvPr/>
          </p:nvSpPr>
          <p:spPr>
            <a:xfrm>
              <a:off x="1087875" y="2388700"/>
              <a:ext cx="42375" cy="15575"/>
            </a:xfrm>
            <a:custGeom>
              <a:avLst/>
              <a:gdLst/>
              <a:ahLst/>
              <a:cxnLst/>
              <a:rect l="l" t="t" r="r" b="b"/>
              <a:pathLst>
                <a:path w="1695" h="623" extrusionOk="0">
                  <a:moveTo>
                    <a:pt x="790" y="0"/>
                  </a:moveTo>
                  <a:cubicBezTo>
                    <a:pt x="627" y="0"/>
                    <a:pt x="468" y="53"/>
                    <a:pt x="331" y="143"/>
                  </a:cubicBezTo>
                  <a:cubicBezTo>
                    <a:pt x="257" y="197"/>
                    <a:pt x="182" y="261"/>
                    <a:pt x="129" y="335"/>
                  </a:cubicBezTo>
                  <a:cubicBezTo>
                    <a:pt x="76" y="399"/>
                    <a:pt x="33" y="474"/>
                    <a:pt x="1" y="559"/>
                  </a:cubicBezTo>
                  <a:cubicBezTo>
                    <a:pt x="76" y="516"/>
                    <a:pt x="150" y="474"/>
                    <a:pt x="214" y="442"/>
                  </a:cubicBezTo>
                  <a:cubicBezTo>
                    <a:pt x="289" y="399"/>
                    <a:pt x="363" y="367"/>
                    <a:pt x="427" y="346"/>
                  </a:cubicBezTo>
                  <a:cubicBezTo>
                    <a:pt x="530" y="306"/>
                    <a:pt x="632" y="284"/>
                    <a:pt x="735" y="284"/>
                  </a:cubicBezTo>
                  <a:cubicBezTo>
                    <a:pt x="771" y="284"/>
                    <a:pt x="806" y="287"/>
                    <a:pt x="842" y="293"/>
                  </a:cubicBezTo>
                  <a:cubicBezTo>
                    <a:pt x="991" y="303"/>
                    <a:pt x="1130" y="346"/>
                    <a:pt x="1268" y="410"/>
                  </a:cubicBezTo>
                  <a:cubicBezTo>
                    <a:pt x="1407" y="474"/>
                    <a:pt x="1556" y="548"/>
                    <a:pt x="1694" y="623"/>
                  </a:cubicBezTo>
                  <a:cubicBezTo>
                    <a:pt x="1630" y="463"/>
                    <a:pt x="1524" y="324"/>
                    <a:pt x="1375" y="218"/>
                  </a:cubicBezTo>
                  <a:cubicBezTo>
                    <a:pt x="1236" y="101"/>
                    <a:pt x="1055" y="26"/>
                    <a:pt x="874" y="5"/>
                  </a:cubicBezTo>
                  <a:cubicBezTo>
                    <a:pt x="846" y="2"/>
                    <a:pt x="818" y="0"/>
                    <a:pt x="790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51"/>
            <p:cNvSpPr/>
            <p:nvPr/>
          </p:nvSpPr>
          <p:spPr>
            <a:xfrm>
              <a:off x="1003225" y="2388700"/>
              <a:ext cx="42625" cy="15575"/>
            </a:xfrm>
            <a:custGeom>
              <a:avLst/>
              <a:gdLst/>
              <a:ahLst/>
              <a:cxnLst/>
              <a:rect l="l" t="t" r="r" b="b"/>
              <a:pathLst>
                <a:path w="1705" h="623" extrusionOk="0">
                  <a:moveTo>
                    <a:pt x="790" y="0"/>
                  </a:moveTo>
                  <a:cubicBezTo>
                    <a:pt x="627" y="0"/>
                    <a:pt x="467" y="53"/>
                    <a:pt x="331" y="143"/>
                  </a:cubicBezTo>
                  <a:cubicBezTo>
                    <a:pt x="256" y="197"/>
                    <a:pt x="192" y="261"/>
                    <a:pt x="139" y="335"/>
                  </a:cubicBezTo>
                  <a:cubicBezTo>
                    <a:pt x="86" y="399"/>
                    <a:pt x="43" y="474"/>
                    <a:pt x="1" y="559"/>
                  </a:cubicBezTo>
                  <a:cubicBezTo>
                    <a:pt x="97" y="516"/>
                    <a:pt x="150" y="474"/>
                    <a:pt x="224" y="442"/>
                  </a:cubicBezTo>
                  <a:cubicBezTo>
                    <a:pt x="288" y="399"/>
                    <a:pt x="363" y="367"/>
                    <a:pt x="437" y="346"/>
                  </a:cubicBezTo>
                  <a:cubicBezTo>
                    <a:pt x="532" y="306"/>
                    <a:pt x="639" y="284"/>
                    <a:pt x="744" y="284"/>
                  </a:cubicBezTo>
                  <a:cubicBezTo>
                    <a:pt x="780" y="284"/>
                    <a:pt x="817" y="287"/>
                    <a:pt x="853" y="293"/>
                  </a:cubicBezTo>
                  <a:cubicBezTo>
                    <a:pt x="991" y="303"/>
                    <a:pt x="1140" y="346"/>
                    <a:pt x="1268" y="410"/>
                  </a:cubicBezTo>
                  <a:cubicBezTo>
                    <a:pt x="1417" y="474"/>
                    <a:pt x="1566" y="548"/>
                    <a:pt x="1704" y="623"/>
                  </a:cubicBezTo>
                  <a:cubicBezTo>
                    <a:pt x="1641" y="463"/>
                    <a:pt x="1523" y="324"/>
                    <a:pt x="1385" y="218"/>
                  </a:cubicBezTo>
                  <a:cubicBezTo>
                    <a:pt x="1236" y="101"/>
                    <a:pt x="1066" y="26"/>
                    <a:pt x="874" y="5"/>
                  </a:cubicBezTo>
                  <a:cubicBezTo>
                    <a:pt x="846" y="2"/>
                    <a:pt x="818" y="0"/>
                    <a:pt x="790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51"/>
            <p:cNvSpPr/>
            <p:nvPr/>
          </p:nvSpPr>
          <p:spPr>
            <a:xfrm>
              <a:off x="967300" y="2463875"/>
              <a:ext cx="15975" cy="15750"/>
            </a:xfrm>
            <a:custGeom>
              <a:avLst/>
              <a:gdLst/>
              <a:ahLst/>
              <a:cxnLst/>
              <a:rect l="l" t="t" r="r" b="b"/>
              <a:pathLst>
                <a:path w="639" h="630" extrusionOk="0">
                  <a:moveTo>
                    <a:pt x="320" y="1"/>
                  </a:moveTo>
                  <a:cubicBezTo>
                    <a:pt x="149" y="1"/>
                    <a:pt x="0" y="139"/>
                    <a:pt x="0" y="320"/>
                  </a:cubicBezTo>
                  <a:cubicBezTo>
                    <a:pt x="0" y="491"/>
                    <a:pt x="149" y="629"/>
                    <a:pt x="320" y="629"/>
                  </a:cubicBezTo>
                  <a:cubicBezTo>
                    <a:pt x="501" y="629"/>
                    <a:pt x="639" y="491"/>
                    <a:pt x="639" y="320"/>
                  </a:cubicBezTo>
                  <a:cubicBezTo>
                    <a:pt x="639" y="139"/>
                    <a:pt x="501" y="1"/>
                    <a:pt x="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51"/>
            <p:cNvSpPr/>
            <p:nvPr/>
          </p:nvSpPr>
          <p:spPr>
            <a:xfrm>
              <a:off x="1157900" y="2463875"/>
              <a:ext cx="15725" cy="15750"/>
            </a:xfrm>
            <a:custGeom>
              <a:avLst/>
              <a:gdLst/>
              <a:ahLst/>
              <a:cxnLst/>
              <a:rect l="l" t="t" r="r" b="b"/>
              <a:pathLst>
                <a:path w="629" h="630" extrusionOk="0">
                  <a:moveTo>
                    <a:pt x="320" y="1"/>
                  </a:moveTo>
                  <a:cubicBezTo>
                    <a:pt x="139" y="1"/>
                    <a:pt x="1" y="139"/>
                    <a:pt x="1" y="320"/>
                  </a:cubicBezTo>
                  <a:cubicBezTo>
                    <a:pt x="1" y="491"/>
                    <a:pt x="139" y="629"/>
                    <a:pt x="320" y="629"/>
                  </a:cubicBezTo>
                  <a:cubicBezTo>
                    <a:pt x="490" y="629"/>
                    <a:pt x="629" y="491"/>
                    <a:pt x="629" y="320"/>
                  </a:cubicBezTo>
                  <a:cubicBezTo>
                    <a:pt x="629" y="139"/>
                    <a:pt x="490" y="1"/>
                    <a:pt x="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36" name="Google Shape;2936;p51"/>
          <p:cNvGrpSpPr/>
          <p:nvPr/>
        </p:nvGrpSpPr>
        <p:grpSpPr>
          <a:xfrm>
            <a:off x="2056120" y="3823696"/>
            <a:ext cx="689613" cy="786379"/>
            <a:chOff x="3946800" y="2180875"/>
            <a:chExt cx="524500" cy="593225"/>
          </a:xfrm>
        </p:grpSpPr>
        <p:sp>
          <p:nvSpPr>
            <p:cNvPr id="2937" name="Google Shape;2937;p51"/>
            <p:cNvSpPr/>
            <p:nvPr/>
          </p:nvSpPr>
          <p:spPr>
            <a:xfrm>
              <a:off x="3950225" y="2491200"/>
              <a:ext cx="521075" cy="282900"/>
            </a:xfrm>
            <a:custGeom>
              <a:avLst/>
              <a:gdLst/>
              <a:ahLst/>
              <a:cxnLst/>
              <a:rect l="l" t="t" r="r" b="b"/>
              <a:pathLst>
                <a:path w="20843" h="11316" extrusionOk="0">
                  <a:moveTo>
                    <a:pt x="10237" y="1"/>
                  </a:moveTo>
                  <a:lnTo>
                    <a:pt x="10237" y="107"/>
                  </a:lnTo>
                  <a:lnTo>
                    <a:pt x="8555" y="1"/>
                  </a:lnTo>
                  <a:lnTo>
                    <a:pt x="8555" y="1"/>
                  </a:lnTo>
                  <a:cubicBezTo>
                    <a:pt x="8555" y="1"/>
                    <a:pt x="8862" y="2962"/>
                    <a:pt x="7741" y="3575"/>
                  </a:cubicBezTo>
                  <a:cubicBezTo>
                    <a:pt x="6620" y="4188"/>
                    <a:pt x="1" y="4484"/>
                    <a:pt x="709" y="11315"/>
                  </a:cubicBezTo>
                  <a:lnTo>
                    <a:pt x="20124" y="11315"/>
                  </a:lnTo>
                  <a:cubicBezTo>
                    <a:pt x="20843" y="4484"/>
                    <a:pt x="14213" y="4178"/>
                    <a:pt x="13092" y="3575"/>
                  </a:cubicBezTo>
                  <a:cubicBezTo>
                    <a:pt x="11971" y="2962"/>
                    <a:pt x="12277" y="1"/>
                    <a:pt x="12277" y="1"/>
                  </a:cubicBezTo>
                  <a:lnTo>
                    <a:pt x="12277" y="1"/>
                  </a:lnTo>
                  <a:lnTo>
                    <a:pt x="10596" y="107"/>
                  </a:lnTo>
                  <a:lnTo>
                    <a:pt x="10596" y="1"/>
                  </a:lnTo>
                  <a:lnTo>
                    <a:pt x="10416" y="54"/>
                  </a:lnTo>
                  <a:lnTo>
                    <a:pt x="10237" y="1"/>
                  </a:lnTo>
                  <a:close/>
                </a:path>
              </a:pathLst>
            </a:custGeom>
            <a:solidFill>
              <a:srgbClr val="F7B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51"/>
            <p:cNvSpPr/>
            <p:nvPr/>
          </p:nvSpPr>
          <p:spPr>
            <a:xfrm>
              <a:off x="4158275" y="2491200"/>
              <a:ext cx="100475" cy="70350"/>
            </a:xfrm>
            <a:custGeom>
              <a:avLst/>
              <a:gdLst/>
              <a:ahLst/>
              <a:cxnLst/>
              <a:rect l="l" t="t" r="r" b="b"/>
              <a:pathLst>
                <a:path w="4019" h="2814" extrusionOk="0">
                  <a:moveTo>
                    <a:pt x="1915" y="1"/>
                  </a:moveTo>
                  <a:lnTo>
                    <a:pt x="1915" y="107"/>
                  </a:lnTo>
                  <a:lnTo>
                    <a:pt x="233" y="1"/>
                  </a:lnTo>
                  <a:lnTo>
                    <a:pt x="233" y="1"/>
                  </a:lnTo>
                  <a:cubicBezTo>
                    <a:pt x="233" y="1"/>
                    <a:pt x="413" y="1724"/>
                    <a:pt x="1" y="2814"/>
                  </a:cubicBezTo>
                  <a:cubicBezTo>
                    <a:pt x="1344" y="2613"/>
                    <a:pt x="2687" y="2401"/>
                    <a:pt x="4019" y="2190"/>
                  </a:cubicBezTo>
                  <a:cubicBezTo>
                    <a:pt x="3913" y="1471"/>
                    <a:pt x="3892" y="730"/>
                    <a:pt x="3955" y="1"/>
                  </a:cubicBezTo>
                  <a:lnTo>
                    <a:pt x="3955" y="1"/>
                  </a:lnTo>
                  <a:lnTo>
                    <a:pt x="2274" y="107"/>
                  </a:lnTo>
                  <a:lnTo>
                    <a:pt x="2274" y="1"/>
                  </a:lnTo>
                  <a:lnTo>
                    <a:pt x="2094" y="54"/>
                  </a:lnTo>
                  <a:lnTo>
                    <a:pt x="1915" y="1"/>
                  </a:lnTo>
                  <a:close/>
                </a:path>
              </a:pathLst>
            </a:custGeom>
            <a:solidFill>
              <a:srgbClr val="C44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51"/>
            <p:cNvSpPr/>
            <p:nvPr/>
          </p:nvSpPr>
          <p:spPr>
            <a:xfrm>
              <a:off x="3946800" y="2525850"/>
              <a:ext cx="524500" cy="248250"/>
            </a:xfrm>
            <a:custGeom>
              <a:avLst/>
              <a:gdLst/>
              <a:ahLst/>
              <a:cxnLst/>
              <a:rect l="l" t="t" r="r" b="b"/>
              <a:pathLst>
                <a:path w="20980" h="9930" extrusionOk="0">
                  <a:moveTo>
                    <a:pt x="8365" y="0"/>
                  </a:moveTo>
                  <a:cubicBezTo>
                    <a:pt x="8312" y="857"/>
                    <a:pt x="8121" y="1808"/>
                    <a:pt x="7529" y="2136"/>
                  </a:cubicBezTo>
                  <a:cubicBezTo>
                    <a:pt x="6398" y="2749"/>
                    <a:pt x="0" y="3056"/>
                    <a:pt x="709" y="9929"/>
                  </a:cubicBezTo>
                  <a:lnTo>
                    <a:pt x="20261" y="9929"/>
                  </a:lnTo>
                  <a:cubicBezTo>
                    <a:pt x="20980" y="3056"/>
                    <a:pt x="14709" y="2749"/>
                    <a:pt x="13578" y="2136"/>
                  </a:cubicBezTo>
                  <a:cubicBezTo>
                    <a:pt x="13017" y="1829"/>
                    <a:pt x="12816" y="941"/>
                    <a:pt x="12742" y="127"/>
                  </a:cubicBezTo>
                  <a:cubicBezTo>
                    <a:pt x="12256" y="317"/>
                    <a:pt x="11272" y="423"/>
                    <a:pt x="10627" y="423"/>
                  </a:cubicBezTo>
                  <a:cubicBezTo>
                    <a:pt x="9877" y="423"/>
                    <a:pt x="8914" y="264"/>
                    <a:pt x="8365" y="0"/>
                  </a:cubicBezTo>
                  <a:close/>
                </a:path>
              </a:pathLst>
            </a:custGeom>
            <a:solidFill>
              <a:srgbClr val="E049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51"/>
            <p:cNvSpPr/>
            <p:nvPr/>
          </p:nvSpPr>
          <p:spPr>
            <a:xfrm>
              <a:off x="4112679" y="2526100"/>
              <a:ext cx="192750" cy="92825"/>
            </a:xfrm>
            <a:custGeom>
              <a:avLst/>
              <a:gdLst/>
              <a:ahLst/>
              <a:cxnLst/>
              <a:rect l="l" t="t" r="r" b="b"/>
              <a:pathLst>
                <a:path w="7710" h="3713" extrusionOk="0">
                  <a:moveTo>
                    <a:pt x="1724" y="1"/>
                  </a:moveTo>
                  <a:cubicBezTo>
                    <a:pt x="1671" y="847"/>
                    <a:pt x="1470" y="1809"/>
                    <a:pt x="878" y="2126"/>
                  </a:cubicBezTo>
                  <a:cubicBezTo>
                    <a:pt x="593" y="2253"/>
                    <a:pt x="307" y="2359"/>
                    <a:pt x="0" y="2422"/>
                  </a:cubicBezTo>
                  <a:cubicBezTo>
                    <a:pt x="952" y="3215"/>
                    <a:pt x="2316" y="3712"/>
                    <a:pt x="3839" y="3712"/>
                  </a:cubicBezTo>
                  <a:cubicBezTo>
                    <a:pt x="5383" y="3712"/>
                    <a:pt x="6768" y="3205"/>
                    <a:pt x="7709" y="2390"/>
                  </a:cubicBezTo>
                  <a:cubicBezTo>
                    <a:pt x="7445" y="2327"/>
                    <a:pt x="7180" y="2242"/>
                    <a:pt x="6927" y="2126"/>
                  </a:cubicBezTo>
                  <a:cubicBezTo>
                    <a:pt x="6377" y="1819"/>
                    <a:pt x="6165" y="942"/>
                    <a:pt x="6102" y="117"/>
                  </a:cubicBezTo>
                  <a:cubicBezTo>
                    <a:pt x="5605" y="307"/>
                    <a:pt x="4621" y="413"/>
                    <a:pt x="3987" y="413"/>
                  </a:cubicBezTo>
                  <a:cubicBezTo>
                    <a:pt x="3226" y="413"/>
                    <a:pt x="2263" y="265"/>
                    <a:pt x="1724" y="1"/>
                  </a:cubicBezTo>
                  <a:close/>
                </a:path>
              </a:pathLst>
            </a:custGeom>
            <a:solidFill>
              <a:srgbClr val="D6D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51"/>
            <p:cNvSpPr/>
            <p:nvPr/>
          </p:nvSpPr>
          <p:spPr>
            <a:xfrm>
              <a:off x="4031650" y="2728075"/>
              <a:ext cx="53175" cy="25675"/>
            </a:xfrm>
            <a:custGeom>
              <a:avLst/>
              <a:gdLst/>
              <a:ahLst/>
              <a:cxnLst/>
              <a:rect l="l" t="t" r="r" b="b"/>
              <a:pathLst>
                <a:path w="2127" h="1027" fill="none" extrusionOk="0">
                  <a:moveTo>
                    <a:pt x="1" y="1026"/>
                  </a:moveTo>
                  <a:lnTo>
                    <a:pt x="1100" y="0"/>
                  </a:lnTo>
                  <a:lnTo>
                    <a:pt x="2126" y="1026"/>
                  </a:lnTo>
                </a:path>
              </a:pathLst>
            </a:custGeom>
            <a:noFill/>
            <a:ln w="6075" cap="flat" cmpd="sng">
              <a:solidFill>
                <a:srgbClr val="C34532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51"/>
            <p:cNvSpPr/>
            <p:nvPr/>
          </p:nvSpPr>
          <p:spPr>
            <a:xfrm>
              <a:off x="4338300" y="2728075"/>
              <a:ext cx="56875" cy="25675"/>
            </a:xfrm>
            <a:custGeom>
              <a:avLst/>
              <a:gdLst/>
              <a:ahLst/>
              <a:cxnLst/>
              <a:rect l="l" t="t" r="r" b="b"/>
              <a:pathLst>
                <a:path w="2275" h="1027" fill="none" extrusionOk="0">
                  <a:moveTo>
                    <a:pt x="1" y="984"/>
                  </a:moveTo>
                  <a:lnTo>
                    <a:pt x="1249" y="0"/>
                  </a:lnTo>
                  <a:lnTo>
                    <a:pt x="2274" y="1026"/>
                  </a:lnTo>
                </a:path>
              </a:pathLst>
            </a:custGeom>
            <a:noFill/>
            <a:ln w="6075" cap="flat" cmpd="sng">
              <a:solidFill>
                <a:srgbClr val="C34532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51"/>
            <p:cNvSpPr/>
            <p:nvPr/>
          </p:nvSpPr>
          <p:spPr>
            <a:xfrm>
              <a:off x="4287275" y="2728075"/>
              <a:ext cx="55025" cy="25675"/>
            </a:xfrm>
            <a:custGeom>
              <a:avLst/>
              <a:gdLst/>
              <a:ahLst/>
              <a:cxnLst/>
              <a:rect l="l" t="t" r="r" b="b"/>
              <a:pathLst>
                <a:path w="2201" h="1027" fill="none" extrusionOk="0">
                  <a:moveTo>
                    <a:pt x="1" y="994"/>
                  </a:moveTo>
                  <a:lnTo>
                    <a:pt x="1175" y="0"/>
                  </a:lnTo>
                  <a:lnTo>
                    <a:pt x="2200" y="1026"/>
                  </a:lnTo>
                </a:path>
              </a:pathLst>
            </a:custGeom>
            <a:noFill/>
            <a:ln w="6075" cap="flat" cmpd="sng">
              <a:solidFill>
                <a:srgbClr val="C34532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51"/>
            <p:cNvSpPr/>
            <p:nvPr/>
          </p:nvSpPr>
          <p:spPr>
            <a:xfrm>
              <a:off x="4237850" y="2728075"/>
              <a:ext cx="52900" cy="25675"/>
            </a:xfrm>
            <a:custGeom>
              <a:avLst/>
              <a:gdLst/>
              <a:ahLst/>
              <a:cxnLst/>
              <a:rect l="l" t="t" r="r" b="b"/>
              <a:pathLst>
                <a:path w="2116" h="1027" fill="none" extrusionOk="0">
                  <a:moveTo>
                    <a:pt x="1" y="1026"/>
                  </a:moveTo>
                  <a:lnTo>
                    <a:pt x="1090" y="0"/>
                  </a:lnTo>
                  <a:lnTo>
                    <a:pt x="2115" y="1026"/>
                  </a:lnTo>
                </a:path>
              </a:pathLst>
            </a:custGeom>
            <a:noFill/>
            <a:ln w="6075" cap="flat" cmpd="sng">
              <a:solidFill>
                <a:srgbClr val="C34532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51"/>
            <p:cNvSpPr/>
            <p:nvPr/>
          </p:nvSpPr>
          <p:spPr>
            <a:xfrm>
              <a:off x="4183650" y="2728075"/>
              <a:ext cx="57675" cy="25125"/>
            </a:xfrm>
            <a:custGeom>
              <a:avLst/>
              <a:gdLst/>
              <a:ahLst/>
              <a:cxnLst/>
              <a:rect l="l" t="t" r="r" b="b"/>
              <a:pathLst>
                <a:path w="2307" h="1005" fill="none" extrusionOk="0">
                  <a:moveTo>
                    <a:pt x="1" y="1005"/>
                  </a:moveTo>
                  <a:lnTo>
                    <a:pt x="1196" y="0"/>
                  </a:lnTo>
                  <a:lnTo>
                    <a:pt x="2306" y="1005"/>
                  </a:lnTo>
                </a:path>
              </a:pathLst>
            </a:custGeom>
            <a:noFill/>
            <a:ln w="6075" cap="flat" cmpd="sng">
              <a:solidFill>
                <a:srgbClr val="C34532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51"/>
            <p:cNvSpPr/>
            <p:nvPr/>
          </p:nvSpPr>
          <p:spPr>
            <a:xfrm>
              <a:off x="4134750" y="2728075"/>
              <a:ext cx="53150" cy="25675"/>
            </a:xfrm>
            <a:custGeom>
              <a:avLst/>
              <a:gdLst/>
              <a:ahLst/>
              <a:cxnLst/>
              <a:rect l="l" t="t" r="r" b="b"/>
              <a:pathLst>
                <a:path w="2126" h="1027" fill="none" extrusionOk="0">
                  <a:moveTo>
                    <a:pt x="1" y="1026"/>
                  </a:moveTo>
                  <a:lnTo>
                    <a:pt x="1090" y="0"/>
                  </a:lnTo>
                  <a:lnTo>
                    <a:pt x="2126" y="1026"/>
                  </a:lnTo>
                </a:path>
              </a:pathLst>
            </a:custGeom>
            <a:noFill/>
            <a:ln w="6075" cap="flat" cmpd="sng">
              <a:solidFill>
                <a:srgbClr val="C34532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51"/>
            <p:cNvSpPr/>
            <p:nvPr/>
          </p:nvSpPr>
          <p:spPr>
            <a:xfrm>
              <a:off x="4081075" y="2728075"/>
              <a:ext cx="56875" cy="25125"/>
            </a:xfrm>
            <a:custGeom>
              <a:avLst/>
              <a:gdLst/>
              <a:ahLst/>
              <a:cxnLst/>
              <a:rect l="l" t="t" r="r" b="b"/>
              <a:pathLst>
                <a:path w="2275" h="1005" fill="none" extrusionOk="0">
                  <a:moveTo>
                    <a:pt x="1" y="1005"/>
                  </a:moveTo>
                  <a:lnTo>
                    <a:pt x="1175" y="0"/>
                  </a:lnTo>
                  <a:lnTo>
                    <a:pt x="2274" y="984"/>
                  </a:lnTo>
                </a:path>
              </a:pathLst>
            </a:custGeom>
            <a:noFill/>
            <a:ln w="6075" cap="flat" cmpd="sng">
              <a:solidFill>
                <a:srgbClr val="C34532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51"/>
            <p:cNvSpPr/>
            <p:nvPr/>
          </p:nvSpPr>
          <p:spPr>
            <a:xfrm>
              <a:off x="4031650" y="2702700"/>
              <a:ext cx="53175" cy="25650"/>
            </a:xfrm>
            <a:custGeom>
              <a:avLst/>
              <a:gdLst/>
              <a:ahLst/>
              <a:cxnLst/>
              <a:rect l="l" t="t" r="r" b="b"/>
              <a:pathLst>
                <a:path w="2127" h="1026" fill="none" extrusionOk="0">
                  <a:moveTo>
                    <a:pt x="1" y="1026"/>
                  </a:moveTo>
                  <a:lnTo>
                    <a:pt x="1100" y="0"/>
                  </a:lnTo>
                  <a:lnTo>
                    <a:pt x="2126" y="1026"/>
                  </a:lnTo>
                </a:path>
              </a:pathLst>
            </a:custGeom>
            <a:noFill/>
            <a:ln w="3425" cap="flat" cmpd="sng">
              <a:solidFill>
                <a:srgbClr val="C34532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51"/>
            <p:cNvSpPr/>
            <p:nvPr/>
          </p:nvSpPr>
          <p:spPr>
            <a:xfrm>
              <a:off x="4338300" y="2702700"/>
              <a:ext cx="56875" cy="25650"/>
            </a:xfrm>
            <a:custGeom>
              <a:avLst/>
              <a:gdLst/>
              <a:ahLst/>
              <a:cxnLst/>
              <a:rect l="l" t="t" r="r" b="b"/>
              <a:pathLst>
                <a:path w="2275" h="1026" fill="none" extrusionOk="0">
                  <a:moveTo>
                    <a:pt x="1" y="984"/>
                  </a:moveTo>
                  <a:lnTo>
                    <a:pt x="1249" y="0"/>
                  </a:lnTo>
                  <a:lnTo>
                    <a:pt x="2274" y="1026"/>
                  </a:lnTo>
                </a:path>
              </a:pathLst>
            </a:custGeom>
            <a:noFill/>
            <a:ln w="3425" cap="flat" cmpd="sng">
              <a:solidFill>
                <a:srgbClr val="C34532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51"/>
            <p:cNvSpPr/>
            <p:nvPr/>
          </p:nvSpPr>
          <p:spPr>
            <a:xfrm>
              <a:off x="4287275" y="2702700"/>
              <a:ext cx="55025" cy="25650"/>
            </a:xfrm>
            <a:custGeom>
              <a:avLst/>
              <a:gdLst/>
              <a:ahLst/>
              <a:cxnLst/>
              <a:rect l="l" t="t" r="r" b="b"/>
              <a:pathLst>
                <a:path w="2201" h="1026" fill="none" extrusionOk="0">
                  <a:moveTo>
                    <a:pt x="1" y="994"/>
                  </a:moveTo>
                  <a:lnTo>
                    <a:pt x="1175" y="0"/>
                  </a:lnTo>
                  <a:lnTo>
                    <a:pt x="2200" y="1026"/>
                  </a:lnTo>
                </a:path>
              </a:pathLst>
            </a:custGeom>
            <a:noFill/>
            <a:ln w="3425" cap="flat" cmpd="sng">
              <a:solidFill>
                <a:srgbClr val="C34532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51"/>
            <p:cNvSpPr/>
            <p:nvPr/>
          </p:nvSpPr>
          <p:spPr>
            <a:xfrm>
              <a:off x="4237850" y="2702700"/>
              <a:ext cx="52900" cy="25650"/>
            </a:xfrm>
            <a:custGeom>
              <a:avLst/>
              <a:gdLst/>
              <a:ahLst/>
              <a:cxnLst/>
              <a:rect l="l" t="t" r="r" b="b"/>
              <a:pathLst>
                <a:path w="2116" h="1026" fill="none" extrusionOk="0">
                  <a:moveTo>
                    <a:pt x="1" y="1026"/>
                  </a:moveTo>
                  <a:lnTo>
                    <a:pt x="1090" y="0"/>
                  </a:lnTo>
                  <a:lnTo>
                    <a:pt x="2115" y="1026"/>
                  </a:lnTo>
                </a:path>
              </a:pathLst>
            </a:custGeom>
            <a:noFill/>
            <a:ln w="3425" cap="flat" cmpd="sng">
              <a:solidFill>
                <a:srgbClr val="C34532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51"/>
            <p:cNvSpPr/>
            <p:nvPr/>
          </p:nvSpPr>
          <p:spPr>
            <a:xfrm>
              <a:off x="4183650" y="2702700"/>
              <a:ext cx="57675" cy="25125"/>
            </a:xfrm>
            <a:custGeom>
              <a:avLst/>
              <a:gdLst/>
              <a:ahLst/>
              <a:cxnLst/>
              <a:rect l="l" t="t" r="r" b="b"/>
              <a:pathLst>
                <a:path w="2307" h="1005" fill="none" extrusionOk="0">
                  <a:moveTo>
                    <a:pt x="1" y="1005"/>
                  </a:moveTo>
                  <a:lnTo>
                    <a:pt x="1196" y="0"/>
                  </a:lnTo>
                  <a:lnTo>
                    <a:pt x="2306" y="1005"/>
                  </a:lnTo>
                </a:path>
              </a:pathLst>
            </a:custGeom>
            <a:noFill/>
            <a:ln w="3425" cap="flat" cmpd="sng">
              <a:solidFill>
                <a:srgbClr val="C34532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51"/>
            <p:cNvSpPr/>
            <p:nvPr/>
          </p:nvSpPr>
          <p:spPr>
            <a:xfrm>
              <a:off x="4134750" y="2702700"/>
              <a:ext cx="53150" cy="25650"/>
            </a:xfrm>
            <a:custGeom>
              <a:avLst/>
              <a:gdLst/>
              <a:ahLst/>
              <a:cxnLst/>
              <a:rect l="l" t="t" r="r" b="b"/>
              <a:pathLst>
                <a:path w="2126" h="1026" fill="none" extrusionOk="0">
                  <a:moveTo>
                    <a:pt x="1" y="1026"/>
                  </a:moveTo>
                  <a:lnTo>
                    <a:pt x="1090" y="0"/>
                  </a:lnTo>
                  <a:lnTo>
                    <a:pt x="2126" y="1026"/>
                  </a:lnTo>
                </a:path>
              </a:pathLst>
            </a:custGeom>
            <a:noFill/>
            <a:ln w="3425" cap="flat" cmpd="sng">
              <a:solidFill>
                <a:srgbClr val="C34532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51"/>
            <p:cNvSpPr/>
            <p:nvPr/>
          </p:nvSpPr>
          <p:spPr>
            <a:xfrm>
              <a:off x="4081075" y="2702700"/>
              <a:ext cx="56875" cy="25125"/>
            </a:xfrm>
            <a:custGeom>
              <a:avLst/>
              <a:gdLst/>
              <a:ahLst/>
              <a:cxnLst/>
              <a:rect l="l" t="t" r="r" b="b"/>
              <a:pathLst>
                <a:path w="2275" h="1005" fill="none" extrusionOk="0">
                  <a:moveTo>
                    <a:pt x="1" y="1005"/>
                  </a:moveTo>
                  <a:lnTo>
                    <a:pt x="1175" y="0"/>
                  </a:lnTo>
                  <a:lnTo>
                    <a:pt x="2274" y="984"/>
                  </a:lnTo>
                </a:path>
              </a:pathLst>
            </a:custGeom>
            <a:noFill/>
            <a:ln w="3425" cap="flat" cmpd="sng">
              <a:solidFill>
                <a:srgbClr val="C34532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51"/>
            <p:cNvSpPr/>
            <p:nvPr/>
          </p:nvSpPr>
          <p:spPr>
            <a:xfrm>
              <a:off x="3956050" y="2620225"/>
              <a:ext cx="84350" cy="153875"/>
            </a:xfrm>
            <a:custGeom>
              <a:avLst/>
              <a:gdLst/>
              <a:ahLst/>
              <a:cxnLst/>
              <a:rect l="l" t="t" r="r" b="b"/>
              <a:pathLst>
                <a:path w="3374" h="6155" extrusionOk="0">
                  <a:moveTo>
                    <a:pt x="2908" y="0"/>
                  </a:moveTo>
                  <a:cubicBezTo>
                    <a:pt x="1322" y="1036"/>
                    <a:pt x="0" y="2823"/>
                    <a:pt x="349" y="6154"/>
                  </a:cubicBezTo>
                  <a:lnTo>
                    <a:pt x="3173" y="6154"/>
                  </a:lnTo>
                  <a:cubicBezTo>
                    <a:pt x="3300" y="5340"/>
                    <a:pt x="3363" y="4515"/>
                    <a:pt x="3363" y="3680"/>
                  </a:cubicBezTo>
                  <a:cubicBezTo>
                    <a:pt x="3374" y="2443"/>
                    <a:pt x="3225" y="1206"/>
                    <a:pt x="2908" y="0"/>
                  </a:cubicBezTo>
                  <a:close/>
                </a:path>
              </a:pathLst>
            </a:custGeom>
            <a:solidFill>
              <a:srgbClr val="D6D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51"/>
            <p:cNvSpPr/>
            <p:nvPr/>
          </p:nvSpPr>
          <p:spPr>
            <a:xfrm>
              <a:off x="4376650" y="2618900"/>
              <a:ext cx="85675" cy="155200"/>
            </a:xfrm>
            <a:custGeom>
              <a:avLst/>
              <a:gdLst/>
              <a:ahLst/>
              <a:cxnLst/>
              <a:rect l="l" t="t" r="r" b="b"/>
              <a:pathLst>
                <a:path w="3427" h="6208" extrusionOk="0">
                  <a:moveTo>
                    <a:pt x="486" y="0"/>
                  </a:moveTo>
                  <a:cubicBezTo>
                    <a:pt x="159" y="1216"/>
                    <a:pt x="0" y="2475"/>
                    <a:pt x="21" y="3733"/>
                  </a:cubicBezTo>
                  <a:cubicBezTo>
                    <a:pt x="11" y="4568"/>
                    <a:pt x="74" y="5393"/>
                    <a:pt x="212" y="6207"/>
                  </a:cubicBezTo>
                  <a:lnTo>
                    <a:pt x="3067" y="6207"/>
                  </a:lnTo>
                  <a:cubicBezTo>
                    <a:pt x="3426" y="2813"/>
                    <a:pt x="2073" y="1026"/>
                    <a:pt x="486" y="0"/>
                  </a:cubicBezTo>
                  <a:close/>
                </a:path>
              </a:pathLst>
            </a:custGeom>
            <a:solidFill>
              <a:srgbClr val="D6D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51"/>
            <p:cNvSpPr/>
            <p:nvPr/>
          </p:nvSpPr>
          <p:spPr>
            <a:xfrm>
              <a:off x="4076600" y="2362925"/>
              <a:ext cx="60300" cy="69000"/>
            </a:xfrm>
            <a:custGeom>
              <a:avLst/>
              <a:gdLst/>
              <a:ahLst/>
              <a:cxnLst/>
              <a:rect l="l" t="t" r="r" b="b"/>
              <a:pathLst>
                <a:path w="2412" h="2760" extrusionOk="0">
                  <a:moveTo>
                    <a:pt x="1164" y="1"/>
                  </a:moveTo>
                  <a:cubicBezTo>
                    <a:pt x="1020" y="1"/>
                    <a:pt x="914" y="35"/>
                    <a:pt x="888" y="46"/>
                  </a:cubicBezTo>
                  <a:cubicBezTo>
                    <a:pt x="814" y="77"/>
                    <a:pt x="0" y="172"/>
                    <a:pt x="148" y="1230"/>
                  </a:cubicBezTo>
                  <a:cubicBezTo>
                    <a:pt x="270" y="2170"/>
                    <a:pt x="777" y="2759"/>
                    <a:pt x="1305" y="2759"/>
                  </a:cubicBezTo>
                  <a:cubicBezTo>
                    <a:pt x="1370" y="2759"/>
                    <a:pt x="1436" y="2750"/>
                    <a:pt x="1502" y="2731"/>
                  </a:cubicBezTo>
                  <a:cubicBezTo>
                    <a:pt x="2094" y="2636"/>
                    <a:pt x="2411" y="1843"/>
                    <a:pt x="2083" y="807"/>
                  </a:cubicBezTo>
                  <a:cubicBezTo>
                    <a:pt x="1860" y="129"/>
                    <a:pt x="1442" y="1"/>
                    <a:pt x="1164" y="1"/>
                  </a:cubicBezTo>
                  <a:close/>
                </a:path>
              </a:pathLst>
            </a:custGeom>
            <a:solidFill>
              <a:srgbClr val="C44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51"/>
            <p:cNvSpPr/>
            <p:nvPr/>
          </p:nvSpPr>
          <p:spPr>
            <a:xfrm>
              <a:off x="4285175" y="2362925"/>
              <a:ext cx="60300" cy="68750"/>
            </a:xfrm>
            <a:custGeom>
              <a:avLst/>
              <a:gdLst/>
              <a:ahLst/>
              <a:cxnLst/>
              <a:rect l="l" t="t" r="r" b="b"/>
              <a:pathLst>
                <a:path w="2412" h="2750" extrusionOk="0">
                  <a:moveTo>
                    <a:pt x="1248" y="1"/>
                  </a:moveTo>
                  <a:cubicBezTo>
                    <a:pt x="970" y="1"/>
                    <a:pt x="555" y="129"/>
                    <a:pt x="339" y="807"/>
                  </a:cubicBezTo>
                  <a:cubicBezTo>
                    <a:pt x="0" y="1843"/>
                    <a:pt x="318" y="2636"/>
                    <a:pt x="920" y="2721"/>
                  </a:cubicBezTo>
                  <a:cubicBezTo>
                    <a:pt x="986" y="2740"/>
                    <a:pt x="1051" y="2749"/>
                    <a:pt x="1117" y="2749"/>
                  </a:cubicBezTo>
                  <a:cubicBezTo>
                    <a:pt x="1636" y="2749"/>
                    <a:pt x="2142" y="2169"/>
                    <a:pt x="2274" y="1230"/>
                  </a:cubicBezTo>
                  <a:cubicBezTo>
                    <a:pt x="2411" y="172"/>
                    <a:pt x="1597" y="77"/>
                    <a:pt x="1523" y="46"/>
                  </a:cubicBezTo>
                  <a:cubicBezTo>
                    <a:pt x="1498" y="35"/>
                    <a:pt x="1391" y="1"/>
                    <a:pt x="1248" y="1"/>
                  </a:cubicBezTo>
                  <a:close/>
                </a:path>
              </a:pathLst>
            </a:custGeom>
            <a:solidFill>
              <a:srgbClr val="C44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51"/>
            <p:cNvSpPr/>
            <p:nvPr/>
          </p:nvSpPr>
          <p:spPr>
            <a:xfrm>
              <a:off x="4098550" y="2238700"/>
              <a:ext cx="227350" cy="288400"/>
            </a:xfrm>
            <a:custGeom>
              <a:avLst/>
              <a:gdLst/>
              <a:ahLst/>
              <a:cxnLst/>
              <a:rect l="l" t="t" r="r" b="b"/>
              <a:pathLst>
                <a:path w="9094" h="11536" extrusionOk="0">
                  <a:moveTo>
                    <a:pt x="4260" y="0"/>
                  </a:moveTo>
                  <a:cubicBezTo>
                    <a:pt x="3355" y="0"/>
                    <a:pt x="758" y="340"/>
                    <a:pt x="402" y="4222"/>
                  </a:cubicBezTo>
                  <a:cubicBezTo>
                    <a:pt x="1" y="8624"/>
                    <a:pt x="1891" y="11535"/>
                    <a:pt x="4339" y="11535"/>
                  </a:cubicBezTo>
                  <a:cubicBezTo>
                    <a:pt x="4408" y="11535"/>
                    <a:pt x="4477" y="11533"/>
                    <a:pt x="4547" y="11528"/>
                  </a:cubicBezTo>
                  <a:cubicBezTo>
                    <a:pt x="4616" y="11533"/>
                    <a:pt x="4686" y="11535"/>
                    <a:pt x="4754" y="11535"/>
                  </a:cubicBezTo>
                  <a:cubicBezTo>
                    <a:pt x="7203" y="11535"/>
                    <a:pt x="9093" y="8624"/>
                    <a:pt x="8692" y="4222"/>
                  </a:cubicBezTo>
                  <a:cubicBezTo>
                    <a:pt x="8345" y="340"/>
                    <a:pt x="5749" y="0"/>
                    <a:pt x="4837" y="0"/>
                  </a:cubicBezTo>
                  <a:cubicBezTo>
                    <a:pt x="4693" y="0"/>
                    <a:pt x="4591" y="9"/>
                    <a:pt x="4547" y="13"/>
                  </a:cubicBezTo>
                  <a:cubicBezTo>
                    <a:pt x="4504" y="9"/>
                    <a:pt x="4403" y="0"/>
                    <a:pt x="42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51"/>
            <p:cNvSpPr/>
            <p:nvPr/>
          </p:nvSpPr>
          <p:spPr>
            <a:xfrm>
              <a:off x="4081350" y="2265400"/>
              <a:ext cx="83125" cy="125650"/>
            </a:xfrm>
            <a:custGeom>
              <a:avLst/>
              <a:gdLst/>
              <a:ahLst/>
              <a:cxnLst/>
              <a:rect l="l" t="t" r="r" b="b"/>
              <a:pathLst>
                <a:path w="3325" h="5026" extrusionOk="0">
                  <a:moveTo>
                    <a:pt x="1088" y="1"/>
                  </a:moveTo>
                  <a:cubicBezTo>
                    <a:pt x="984" y="1"/>
                    <a:pt x="921" y="2"/>
                    <a:pt x="921" y="2"/>
                  </a:cubicBezTo>
                  <a:cubicBezTo>
                    <a:pt x="921" y="2"/>
                    <a:pt x="1" y="595"/>
                    <a:pt x="656" y="2646"/>
                  </a:cubicBezTo>
                  <a:lnTo>
                    <a:pt x="1058" y="4951"/>
                  </a:lnTo>
                  <a:lnTo>
                    <a:pt x="1386" y="5025"/>
                  </a:lnTo>
                  <a:cubicBezTo>
                    <a:pt x="1386" y="5025"/>
                    <a:pt x="1259" y="1515"/>
                    <a:pt x="2380" y="721"/>
                  </a:cubicBezTo>
                  <a:cubicBezTo>
                    <a:pt x="3324" y="53"/>
                    <a:pt x="1641" y="1"/>
                    <a:pt x="1088" y="1"/>
                  </a:cubicBezTo>
                  <a:close/>
                </a:path>
              </a:pathLst>
            </a:custGeom>
            <a:solidFill>
              <a:srgbClr val="175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51"/>
            <p:cNvSpPr/>
            <p:nvPr/>
          </p:nvSpPr>
          <p:spPr>
            <a:xfrm>
              <a:off x="4054675" y="2180875"/>
              <a:ext cx="296075" cy="223125"/>
            </a:xfrm>
            <a:custGeom>
              <a:avLst/>
              <a:gdLst/>
              <a:ahLst/>
              <a:cxnLst/>
              <a:rect l="l" t="t" r="r" b="b"/>
              <a:pathLst>
                <a:path w="11843" h="8925" extrusionOk="0">
                  <a:moveTo>
                    <a:pt x="4552" y="0"/>
                  </a:moveTo>
                  <a:cubicBezTo>
                    <a:pt x="4494" y="0"/>
                    <a:pt x="4432" y="3"/>
                    <a:pt x="4367" y="10"/>
                  </a:cubicBezTo>
                  <a:cubicBezTo>
                    <a:pt x="3045" y="137"/>
                    <a:pt x="3383" y="1258"/>
                    <a:pt x="3383" y="1258"/>
                  </a:cubicBezTo>
                  <a:cubicBezTo>
                    <a:pt x="3330" y="1251"/>
                    <a:pt x="3272" y="1248"/>
                    <a:pt x="3211" y="1248"/>
                  </a:cubicBezTo>
                  <a:cubicBezTo>
                    <a:pt x="2133" y="1248"/>
                    <a:pt x="1" y="2299"/>
                    <a:pt x="2252" y="4240"/>
                  </a:cubicBezTo>
                  <a:cubicBezTo>
                    <a:pt x="2928" y="4820"/>
                    <a:pt x="3770" y="5028"/>
                    <a:pt x="4629" y="5028"/>
                  </a:cubicBezTo>
                  <a:cubicBezTo>
                    <a:pt x="6792" y="5028"/>
                    <a:pt x="9062" y="3711"/>
                    <a:pt x="9062" y="3711"/>
                  </a:cubicBezTo>
                  <a:lnTo>
                    <a:pt x="9062" y="3711"/>
                  </a:lnTo>
                  <a:cubicBezTo>
                    <a:pt x="8911" y="5549"/>
                    <a:pt x="9586" y="5777"/>
                    <a:pt x="9929" y="5777"/>
                  </a:cubicBezTo>
                  <a:cubicBezTo>
                    <a:pt x="10042" y="5777"/>
                    <a:pt x="10119" y="5752"/>
                    <a:pt x="10119" y="5752"/>
                  </a:cubicBezTo>
                  <a:lnTo>
                    <a:pt x="10119" y="8924"/>
                  </a:lnTo>
                  <a:lnTo>
                    <a:pt x="10447" y="8924"/>
                  </a:lnTo>
                  <a:lnTo>
                    <a:pt x="10584" y="8332"/>
                  </a:lnTo>
                  <a:cubicBezTo>
                    <a:pt x="10584" y="8332"/>
                    <a:pt x="11843" y="4631"/>
                    <a:pt x="11504" y="3510"/>
                  </a:cubicBezTo>
                  <a:cubicBezTo>
                    <a:pt x="11345" y="2965"/>
                    <a:pt x="11028" y="2825"/>
                    <a:pt x="10745" y="2825"/>
                  </a:cubicBezTo>
                  <a:cubicBezTo>
                    <a:pt x="10445" y="2825"/>
                    <a:pt x="10183" y="2982"/>
                    <a:pt x="10183" y="2982"/>
                  </a:cubicBezTo>
                  <a:cubicBezTo>
                    <a:pt x="10384" y="1332"/>
                    <a:pt x="9390" y="1195"/>
                    <a:pt x="7412" y="1195"/>
                  </a:cubicBezTo>
                  <a:cubicBezTo>
                    <a:pt x="5522" y="1195"/>
                    <a:pt x="5668" y="0"/>
                    <a:pt x="4552" y="0"/>
                  </a:cubicBezTo>
                  <a:close/>
                </a:path>
              </a:pathLst>
            </a:custGeom>
            <a:solidFill>
              <a:srgbClr val="538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51"/>
            <p:cNvSpPr/>
            <p:nvPr/>
          </p:nvSpPr>
          <p:spPr>
            <a:xfrm>
              <a:off x="4264550" y="2215225"/>
              <a:ext cx="86200" cy="189025"/>
            </a:xfrm>
            <a:custGeom>
              <a:avLst/>
              <a:gdLst/>
              <a:ahLst/>
              <a:cxnLst/>
              <a:rect l="l" t="t" r="r" b="b"/>
              <a:pathLst>
                <a:path w="3448" h="7561" extrusionOk="0">
                  <a:moveTo>
                    <a:pt x="984" y="0"/>
                  </a:moveTo>
                  <a:cubicBezTo>
                    <a:pt x="868" y="963"/>
                    <a:pt x="529" y="1872"/>
                    <a:pt x="1" y="2676"/>
                  </a:cubicBezTo>
                  <a:cubicBezTo>
                    <a:pt x="413" y="2485"/>
                    <a:pt x="667" y="2337"/>
                    <a:pt x="667" y="2337"/>
                  </a:cubicBezTo>
                  <a:lnTo>
                    <a:pt x="667" y="2337"/>
                  </a:lnTo>
                  <a:cubicBezTo>
                    <a:pt x="515" y="4187"/>
                    <a:pt x="1199" y="4412"/>
                    <a:pt x="1541" y="4412"/>
                  </a:cubicBezTo>
                  <a:cubicBezTo>
                    <a:pt x="1650" y="4412"/>
                    <a:pt x="1724" y="4389"/>
                    <a:pt x="1724" y="4389"/>
                  </a:cubicBezTo>
                  <a:lnTo>
                    <a:pt x="1724" y="7561"/>
                  </a:lnTo>
                  <a:lnTo>
                    <a:pt x="2052" y="7561"/>
                  </a:lnTo>
                  <a:lnTo>
                    <a:pt x="2189" y="6969"/>
                  </a:lnTo>
                  <a:cubicBezTo>
                    <a:pt x="2189" y="6969"/>
                    <a:pt x="3448" y="3257"/>
                    <a:pt x="3109" y="2136"/>
                  </a:cubicBezTo>
                  <a:cubicBezTo>
                    <a:pt x="2950" y="1591"/>
                    <a:pt x="2633" y="1451"/>
                    <a:pt x="2350" y="1451"/>
                  </a:cubicBezTo>
                  <a:cubicBezTo>
                    <a:pt x="2050" y="1451"/>
                    <a:pt x="1788" y="1608"/>
                    <a:pt x="1788" y="1608"/>
                  </a:cubicBezTo>
                  <a:cubicBezTo>
                    <a:pt x="1904" y="656"/>
                    <a:pt x="1629" y="212"/>
                    <a:pt x="984" y="0"/>
                  </a:cubicBezTo>
                  <a:close/>
                </a:path>
              </a:pathLst>
            </a:custGeom>
            <a:solidFill>
              <a:srgbClr val="175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51"/>
            <p:cNvSpPr/>
            <p:nvPr/>
          </p:nvSpPr>
          <p:spPr>
            <a:xfrm>
              <a:off x="4214325" y="2357450"/>
              <a:ext cx="21700" cy="76425"/>
            </a:xfrm>
            <a:custGeom>
              <a:avLst/>
              <a:gdLst/>
              <a:ahLst/>
              <a:cxnLst/>
              <a:rect l="l" t="t" r="r" b="b"/>
              <a:pathLst>
                <a:path w="868" h="3057" extrusionOk="0">
                  <a:moveTo>
                    <a:pt x="508" y="0"/>
                  </a:moveTo>
                  <a:cubicBezTo>
                    <a:pt x="487" y="423"/>
                    <a:pt x="497" y="846"/>
                    <a:pt x="540" y="1269"/>
                  </a:cubicBezTo>
                  <a:cubicBezTo>
                    <a:pt x="561" y="1481"/>
                    <a:pt x="582" y="1692"/>
                    <a:pt x="603" y="1904"/>
                  </a:cubicBezTo>
                  <a:cubicBezTo>
                    <a:pt x="623" y="2097"/>
                    <a:pt x="651" y="2282"/>
                    <a:pt x="688" y="2475"/>
                  </a:cubicBezTo>
                  <a:lnTo>
                    <a:pt x="688" y="2475"/>
                  </a:lnTo>
                  <a:cubicBezTo>
                    <a:pt x="575" y="2559"/>
                    <a:pt x="463" y="2645"/>
                    <a:pt x="360" y="2739"/>
                  </a:cubicBezTo>
                  <a:cubicBezTo>
                    <a:pt x="233" y="2845"/>
                    <a:pt x="117" y="2940"/>
                    <a:pt x="0" y="3056"/>
                  </a:cubicBezTo>
                  <a:cubicBezTo>
                    <a:pt x="148" y="2982"/>
                    <a:pt x="286" y="2908"/>
                    <a:pt x="423" y="2834"/>
                  </a:cubicBezTo>
                  <a:cubicBezTo>
                    <a:pt x="561" y="2750"/>
                    <a:pt x="698" y="2676"/>
                    <a:pt x="836" y="2591"/>
                  </a:cubicBezTo>
                  <a:lnTo>
                    <a:pt x="868" y="2570"/>
                  </a:lnTo>
                  <a:lnTo>
                    <a:pt x="868" y="2506"/>
                  </a:lnTo>
                  <a:cubicBezTo>
                    <a:pt x="857" y="2295"/>
                    <a:pt x="846" y="2083"/>
                    <a:pt x="825" y="1882"/>
                  </a:cubicBezTo>
                  <a:cubicBezTo>
                    <a:pt x="804" y="1671"/>
                    <a:pt x="772" y="1459"/>
                    <a:pt x="751" y="1248"/>
                  </a:cubicBezTo>
                  <a:cubicBezTo>
                    <a:pt x="688" y="825"/>
                    <a:pt x="614" y="413"/>
                    <a:pt x="508" y="0"/>
                  </a:cubicBezTo>
                  <a:close/>
                </a:path>
              </a:pathLst>
            </a:custGeom>
            <a:solidFill>
              <a:srgbClr val="C34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51"/>
            <p:cNvSpPr/>
            <p:nvPr/>
          </p:nvSpPr>
          <p:spPr>
            <a:xfrm>
              <a:off x="4174925" y="2453925"/>
              <a:ext cx="80925" cy="14650"/>
            </a:xfrm>
            <a:custGeom>
              <a:avLst/>
              <a:gdLst/>
              <a:ahLst/>
              <a:cxnLst/>
              <a:rect l="l" t="t" r="r" b="b"/>
              <a:pathLst>
                <a:path w="3237" h="586" extrusionOk="0">
                  <a:moveTo>
                    <a:pt x="3237" y="1"/>
                  </a:moveTo>
                  <a:lnTo>
                    <a:pt x="1" y="43"/>
                  </a:lnTo>
                  <a:cubicBezTo>
                    <a:pt x="524" y="397"/>
                    <a:pt x="1130" y="585"/>
                    <a:pt x="1706" y="585"/>
                  </a:cubicBezTo>
                  <a:cubicBezTo>
                    <a:pt x="2282" y="585"/>
                    <a:pt x="2829" y="397"/>
                    <a:pt x="32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51"/>
            <p:cNvSpPr/>
            <p:nvPr/>
          </p:nvSpPr>
          <p:spPr>
            <a:xfrm>
              <a:off x="4239175" y="2329575"/>
              <a:ext cx="53675" cy="19700"/>
            </a:xfrm>
            <a:custGeom>
              <a:avLst/>
              <a:gdLst/>
              <a:ahLst/>
              <a:cxnLst/>
              <a:rect l="l" t="t" r="r" b="b"/>
              <a:pathLst>
                <a:path w="2147" h="788" extrusionOk="0">
                  <a:moveTo>
                    <a:pt x="1005" y="1"/>
                  </a:moveTo>
                  <a:cubicBezTo>
                    <a:pt x="917" y="1"/>
                    <a:pt x="826" y="11"/>
                    <a:pt x="741" y="26"/>
                  </a:cubicBezTo>
                  <a:cubicBezTo>
                    <a:pt x="688" y="47"/>
                    <a:pt x="624" y="68"/>
                    <a:pt x="571" y="90"/>
                  </a:cubicBezTo>
                  <a:cubicBezTo>
                    <a:pt x="519" y="121"/>
                    <a:pt x="466" y="142"/>
                    <a:pt x="423" y="185"/>
                  </a:cubicBezTo>
                  <a:cubicBezTo>
                    <a:pt x="328" y="248"/>
                    <a:pt x="244" y="322"/>
                    <a:pt x="170" y="407"/>
                  </a:cubicBezTo>
                  <a:cubicBezTo>
                    <a:pt x="106" y="491"/>
                    <a:pt x="43" y="597"/>
                    <a:pt x="0" y="692"/>
                  </a:cubicBezTo>
                  <a:cubicBezTo>
                    <a:pt x="106" y="650"/>
                    <a:pt x="191" y="587"/>
                    <a:pt x="286" y="544"/>
                  </a:cubicBezTo>
                  <a:cubicBezTo>
                    <a:pt x="371" y="502"/>
                    <a:pt x="455" y="460"/>
                    <a:pt x="550" y="428"/>
                  </a:cubicBezTo>
                  <a:cubicBezTo>
                    <a:pt x="683" y="375"/>
                    <a:pt x="831" y="351"/>
                    <a:pt x="981" y="351"/>
                  </a:cubicBezTo>
                  <a:cubicBezTo>
                    <a:pt x="1010" y="351"/>
                    <a:pt x="1039" y="352"/>
                    <a:pt x="1068" y="354"/>
                  </a:cubicBezTo>
                  <a:cubicBezTo>
                    <a:pt x="1248" y="375"/>
                    <a:pt x="1428" y="428"/>
                    <a:pt x="1597" y="502"/>
                  </a:cubicBezTo>
                  <a:cubicBezTo>
                    <a:pt x="1787" y="587"/>
                    <a:pt x="1967" y="682"/>
                    <a:pt x="2147" y="787"/>
                  </a:cubicBezTo>
                  <a:cubicBezTo>
                    <a:pt x="2052" y="576"/>
                    <a:pt x="1914" y="396"/>
                    <a:pt x="1745" y="269"/>
                  </a:cubicBezTo>
                  <a:cubicBezTo>
                    <a:pt x="1555" y="121"/>
                    <a:pt x="1333" y="26"/>
                    <a:pt x="1100" y="5"/>
                  </a:cubicBezTo>
                  <a:cubicBezTo>
                    <a:pt x="1069" y="2"/>
                    <a:pt x="1037" y="1"/>
                    <a:pt x="1005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51"/>
            <p:cNvSpPr/>
            <p:nvPr/>
          </p:nvSpPr>
          <p:spPr>
            <a:xfrm>
              <a:off x="4132900" y="2329575"/>
              <a:ext cx="53425" cy="19700"/>
            </a:xfrm>
            <a:custGeom>
              <a:avLst/>
              <a:gdLst/>
              <a:ahLst/>
              <a:cxnLst/>
              <a:rect l="l" t="t" r="r" b="b"/>
              <a:pathLst>
                <a:path w="2137" h="788" extrusionOk="0">
                  <a:moveTo>
                    <a:pt x="1000" y="1"/>
                  </a:moveTo>
                  <a:cubicBezTo>
                    <a:pt x="911" y="1"/>
                    <a:pt x="826" y="11"/>
                    <a:pt x="741" y="26"/>
                  </a:cubicBezTo>
                  <a:cubicBezTo>
                    <a:pt x="688" y="47"/>
                    <a:pt x="624" y="68"/>
                    <a:pt x="572" y="90"/>
                  </a:cubicBezTo>
                  <a:cubicBezTo>
                    <a:pt x="519" y="121"/>
                    <a:pt x="466" y="142"/>
                    <a:pt x="424" y="185"/>
                  </a:cubicBezTo>
                  <a:cubicBezTo>
                    <a:pt x="328" y="248"/>
                    <a:pt x="244" y="322"/>
                    <a:pt x="170" y="407"/>
                  </a:cubicBezTo>
                  <a:cubicBezTo>
                    <a:pt x="106" y="491"/>
                    <a:pt x="43" y="597"/>
                    <a:pt x="1" y="692"/>
                  </a:cubicBezTo>
                  <a:cubicBezTo>
                    <a:pt x="106" y="650"/>
                    <a:pt x="191" y="587"/>
                    <a:pt x="275" y="544"/>
                  </a:cubicBezTo>
                  <a:cubicBezTo>
                    <a:pt x="360" y="502"/>
                    <a:pt x="455" y="460"/>
                    <a:pt x="540" y="428"/>
                  </a:cubicBezTo>
                  <a:cubicBezTo>
                    <a:pt x="682" y="375"/>
                    <a:pt x="831" y="351"/>
                    <a:pt x="981" y="351"/>
                  </a:cubicBezTo>
                  <a:cubicBezTo>
                    <a:pt x="1010" y="351"/>
                    <a:pt x="1039" y="352"/>
                    <a:pt x="1069" y="354"/>
                  </a:cubicBezTo>
                  <a:cubicBezTo>
                    <a:pt x="1248" y="375"/>
                    <a:pt x="1428" y="428"/>
                    <a:pt x="1597" y="502"/>
                  </a:cubicBezTo>
                  <a:cubicBezTo>
                    <a:pt x="1766" y="576"/>
                    <a:pt x="1946" y="671"/>
                    <a:pt x="2137" y="787"/>
                  </a:cubicBezTo>
                  <a:cubicBezTo>
                    <a:pt x="2052" y="576"/>
                    <a:pt x="1914" y="396"/>
                    <a:pt x="1735" y="269"/>
                  </a:cubicBezTo>
                  <a:cubicBezTo>
                    <a:pt x="1555" y="121"/>
                    <a:pt x="1333" y="26"/>
                    <a:pt x="1100" y="5"/>
                  </a:cubicBezTo>
                  <a:cubicBezTo>
                    <a:pt x="1066" y="2"/>
                    <a:pt x="1033" y="1"/>
                    <a:pt x="1000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51"/>
            <p:cNvSpPr/>
            <p:nvPr/>
          </p:nvSpPr>
          <p:spPr>
            <a:xfrm>
              <a:off x="4099850" y="2359300"/>
              <a:ext cx="231875" cy="26200"/>
            </a:xfrm>
            <a:custGeom>
              <a:avLst/>
              <a:gdLst/>
              <a:ahLst/>
              <a:cxnLst/>
              <a:rect l="l" t="t" r="r" b="b"/>
              <a:pathLst>
                <a:path w="9275" h="1048" fill="none" extrusionOk="0">
                  <a:moveTo>
                    <a:pt x="1" y="64"/>
                  </a:moveTo>
                  <a:lnTo>
                    <a:pt x="1153" y="952"/>
                  </a:lnTo>
                  <a:lnTo>
                    <a:pt x="4040" y="1047"/>
                  </a:lnTo>
                  <a:cubicBezTo>
                    <a:pt x="4040" y="1047"/>
                    <a:pt x="4780" y="0"/>
                    <a:pt x="5404" y="1047"/>
                  </a:cubicBezTo>
                  <a:lnTo>
                    <a:pt x="8386" y="1047"/>
                  </a:lnTo>
                  <a:lnTo>
                    <a:pt x="9274" y="201"/>
                  </a:lnTo>
                </a:path>
              </a:pathLst>
            </a:custGeom>
            <a:noFill/>
            <a:ln w="4750" cap="flat" cmpd="sng">
              <a:solidFill>
                <a:srgbClr val="C34532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51"/>
            <p:cNvSpPr/>
            <p:nvPr/>
          </p:nvSpPr>
          <p:spPr>
            <a:xfrm>
              <a:off x="4126300" y="2348200"/>
              <a:ext cx="74575" cy="74300"/>
            </a:xfrm>
            <a:custGeom>
              <a:avLst/>
              <a:gdLst/>
              <a:ahLst/>
              <a:cxnLst/>
              <a:rect l="l" t="t" r="r" b="b"/>
              <a:pathLst>
                <a:path w="2983" h="2972" extrusionOk="0">
                  <a:moveTo>
                    <a:pt x="1491" y="0"/>
                  </a:moveTo>
                  <a:cubicBezTo>
                    <a:pt x="666" y="0"/>
                    <a:pt x="0" y="666"/>
                    <a:pt x="0" y="1481"/>
                  </a:cubicBezTo>
                  <a:cubicBezTo>
                    <a:pt x="0" y="2305"/>
                    <a:pt x="666" y="2972"/>
                    <a:pt x="1491" y="2972"/>
                  </a:cubicBezTo>
                  <a:cubicBezTo>
                    <a:pt x="2316" y="2972"/>
                    <a:pt x="2982" y="2305"/>
                    <a:pt x="2982" y="1481"/>
                  </a:cubicBezTo>
                  <a:cubicBezTo>
                    <a:pt x="2982" y="666"/>
                    <a:pt x="2316" y="0"/>
                    <a:pt x="1491" y="0"/>
                  </a:cubicBezTo>
                  <a:close/>
                </a:path>
              </a:pathLst>
            </a:custGeom>
            <a:solidFill>
              <a:srgbClr val="E1DED3"/>
            </a:solidFill>
            <a:ln w="4750" cap="flat" cmpd="sng">
              <a:solidFill>
                <a:srgbClr val="C34532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51"/>
            <p:cNvSpPr/>
            <p:nvPr/>
          </p:nvSpPr>
          <p:spPr>
            <a:xfrm>
              <a:off x="4234950" y="2348200"/>
              <a:ext cx="74300" cy="74300"/>
            </a:xfrm>
            <a:custGeom>
              <a:avLst/>
              <a:gdLst/>
              <a:ahLst/>
              <a:cxnLst/>
              <a:rect l="l" t="t" r="r" b="b"/>
              <a:pathLst>
                <a:path w="2972" h="2972" extrusionOk="0">
                  <a:moveTo>
                    <a:pt x="1491" y="0"/>
                  </a:moveTo>
                  <a:cubicBezTo>
                    <a:pt x="666" y="0"/>
                    <a:pt x="0" y="666"/>
                    <a:pt x="0" y="1481"/>
                  </a:cubicBezTo>
                  <a:cubicBezTo>
                    <a:pt x="0" y="2305"/>
                    <a:pt x="666" y="2972"/>
                    <a:pt x="1491" y="2972"/>
                  </a:cubicBezTo>
                  <a:cubicBezTo>
                    <a:pt x="2305" y="2972"/>
                    <a:pt x="2972" y="2305"/>
                    <a:pt x="2972" y="1481"/>
                  </a:cubicBezTo>
                  <a:cubicBezTo>
                    <a:pt x="2972" y="666"/>
                    <a:pt x="2305" y="0"/>
                    <a:pt x="1491" y="0"/>
                  </a:cubicBezTo>
                  <a:close/>
                </a:path>
              </a:pathLst>
            </a:custGeom>
            <a:solidFill>
              <a:srgbClr val="E1DED3"/>
            </a:solidFill>
            <a:ln w="4750" cap="flat" cmpd="sng">
              <a:solidFill>
                <a:srgbClr val="C34532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51"/>
            <p:cNvSpPr/>
            <p:nvPr/>
          </p:nvSpPr>
          <p:spPr>
            <a:xfrm>
              <a:off x="4147700" y="2367750"/>
              <a:ext cx="35725" cy="22225"/>
            </a:xfrm>
            <a:custGeom>
              <a:avLst/>
              <a:gdLst/>
              <a:ahLst/>
              <a:cxnLst/>
              <a:rect l="l" t="t" r="r" b="b"/>
              <a:pathLst>
                <a:path w="1429" h="889" extrusionOk="0">
                  <a:moveTo>
                    <a:pt x="699" y="1"/>
                  </a:moveTo>
                  <a:cubicBezTo>
                    <a:pt x="582" y="1"/>
                    <a:pt x="477" y="11"/>
                    <a:pt x="371" y="54"/>
                  </a:cubicBezTo>
                  <a:cubicBezTo>
                    <a:pt x="276" y="106"/>
                    <a:pt x="191" y="180"/>
                    <a:pt x="128" y="276"/>
                  </a:cubicBezTo>
                  <a:cubicBezTo>
                    <a:pt x="32" y="466"/>
                    <a:pt x="1" y="677"/>
                    <a:pt x="54" y="878"/>
                  </a:cubicBezTo>
                  <a:cubicBezTo>
                    <a:pt x="64" y="688"/>
                    <a:pt x="128" y="508"/>
                    <a:pt x="233" y="350"/>
                  </a:cubicBezTo>
                  <a:cubicBezTo>
                    <a:pt x="286" y="286"/>
                    <a:pt x="360" y="233"/>
                    <a:pt x="434" y="202"/>
                  </a:cubicBezTo>
                  <a:cubicBezTo>
                    <a:pt x="519" y="170"/>
                    <a:pt x="614" y="159"/>
                    <a:pt x="699" y="159"/>
                  </a:cubicBezTo>
                  <a:cubicBezTo>
                    <a:pt x="878" y="159"/>
                    <a:pt x="1048" y="233"/>
                    <a:pt x="1164" y="371"/>
                  </a:cubicBezTo>
                  <a:cubicBezTo>
                    <a:pt x="1280" y="519"/>
                    <a:pt x="1365" y="699"/>
                    <a:pt x="1418" y="889"/>
                  </a:cubicBezTo>
                  <a:cubicBezTo>
                    <a:pt x="1428" y="677"/>
                    <a:pt x="1365" y="466"/>
                    <a:pt x="1248" y="297"/>
                  </a:cubicBezTo>
                  <a:cubicBezTo>
                    <a:pt x="1132" y="106"/>
                    <a:pt x="921" y="1"/>
                    <a:pt x="699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51"/>
            <p:cNvSpPr/>
            <p:nvPr/>
          </p:nvSpPr>
          <p:spPr>
            <a:xfrm>
              <a:off x="4243400" y="2366175"/>
              <a:ext cx="35450" cy="22225"/>
            </a:xfrm>
            <a:custGeom>
              <a:avLst/>
              <a:gdLst/>
              <a:ahLst/>
              <a:cxnLst/>
              <a:rect l="l" t="t" r="r" b="b"/>
              <a:pathLst>
                <a:path w="1418" h="889" extrusionOk="0">
                  <a:moveTo>
                    <a:pt x="699" y="0"/>
                  </a:moveTo>
                  <a:cubicBezTo>
                    <a:pt x="593" y="0"/>
                    <a:pt x="476" y="21"/>
                    <a:pt x="381" y="64"/>
                  </a:cubicBezTo>
                  <a:cubicBezTo>
                    <a:pt x="276" y="106"/>
                    <a:pt x="191" y="191"/>
                    <a:pt x="138" y="286"/>
                  </a:cubicBezTo>
                  <a:cubicBezTo>
                    <a:pt x="32" y="465"/>
                    <a:pt x="1" y="677"/>
                    <a:pt x="53" y="878"/>
                  </a:cubicBezTo>
                  <a:cubicBezTo>
                    <a:pt x="64" y="688"/>
                    <a:pt x="128" y="508"/>
                    <a:pt x="233" y="349"/>
                  </a:cubicBezTo>
                  <a:cubicBezTo>
                    <a:pt x="286" y="286"/>
                    <a:pt x="360" y="233"/>
                    <a:pt x="434" y="201"/>
                  </a:cubicBezTo>
                  <a:cubicBezTo>
                    <a:pt x="519" y="169"/>
                    <a:pt x="603" y="159"/>
                    <a:pt x="699" y="159"/>
                  </a:cubicBezTo>
                  <a:cubicBezTo>
                    <a:pt x="878" y="159"/>
                    <a:pt x="1047" y="233"/>
                    <a:pt x="1153" y="370"/>
                  </a:cubicBezTo>
                  <a:cubicBezTo>
                    <a:pt x="1280" y="529"/>
                    <a:pt x="1365" y="698"/>
                    <a:pt x="1407" y="888"/>
                  </a:cubicBezTo>
                  <a:cubicBezTo>
                    <a:pt x="1418" y="677"/>
                    <a:pt x="1365" y="465"/>
                    <a:pt x="1259" y="296"/>
                  </a:cubicBezTo>
                  <a:cubicBezTo>
                    <a:pt x="1132" y="106"/>
                    <a:pt x="921" y="0"/>
                    <a:pt x="699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89" name="Kép 188">
            <a:extLst>
              <a:ext uri="{FF2B5EF4-FFF2-40B4-BE49-F238E27FC236}">
                <a16:creationId xmlns:a16="http://schemas.microsoft.com/office/drawing/2014/main" id="{0D6DA76F-77E0-4F81-BD9C-18888CF7FE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8391" y="505595"/>
            <a:ext cx="882520" cy="8771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5" name="Google Shape;2555;p47"/>
          <p:cNvSpPr txBox="1">
            <a:spLocks noGrp="1"/>
          </p:cNvSpPr>
          <p:nvPr>
            <p:ph type="title"/>
          </p:nvPr>
        </p:nvSpPr>
        <p:spPr>
          <a:xfrm>
            <a:off x="897925" y="533425"/>
            <a:ext cx="3006000" cy="857400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Nézd meg!</a:t>
            </a:r>
            <a:endParaRPr dirty="0"/>
          </a:p>
        </p:txBody>
      </p:sp>
      <p:sp>
        <p:nvSpPr>
          <p:cNvPr id="2556" name="Google Shape;2556;p47"/>
          <p:cNvSpPr txBox="1">
            <a:spLocks noGrp="1"/>
          </p:cNvSpPr>
          <p:nvPr>
            <p:ph type="subTitle" idx="1"/>
          </p:nvPr>
        </p:nvSpPr>
        <p:spPr>
          <a:xfrm>
            <a:off x="4120825" y="1793852"/>
            <a:ext cx="3006000" cy="202981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b="0" dirty="0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Nézd meg egy keresztyén testvérünk</a:t>
            </a:r>
            <a:r>
              <a:rPr lang="hu-HU" b="0" i="0" dirty="0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bizonyságtételét!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u-HU" b="0" i="0" dirty="0">
              <a:solidFill>
                <a:srgbClr val="03030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dirty="0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Kattints a képre a videó elindításához!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59" name="Google Shape;2559;p47"/>
          <p:cNvGrpSpPr/>
          <p:nvPr/>
        </p:nvGrpSpPr>
        <p:grpSpPr>
          <a:xfrm>
            <a:off x="7427704" y="3823666"/>
            <a:ext cx="689574" cy="786407"/>
            <a:chOff x="719250" y="5283463"/>
            <a:chExt cx="524750" cy="593425"/>
          </a:xfrm>
        </p:grpSpPr>
        <p:sp>
          <p:nvSpPr>
            <p:cNvPr id="2560" name="Google Shape;2560;p47"/>
            <p:cNvSpPr/>
            <p:nvPr/>
          </p:nvSpPr>
          <p:spPr>
            <a:xfrm>
              <a:off x="719250" y="5592013"/>
              <a:ext cx="524750" cy="284875"/>
            </a:xfrm>
            <a:custGeom>
              <a:avLst/>
              <a:gdLst/>
              <a:ahLst/>
              <a:cxnLst/>
              <a:rect l="l" t="t" r="r" b="b"/>
              <a:pathLst>
                <a:path w="20990" h="11395" extrusionOk="0">
                  <a:moveTo>
                    <a:pt x="10319" y="1"/>
                  </a:moveTo>
                  <a:lnTo>
                    <a:pt x="10319" y="107"/>
                  </a:lnTo>
                  <a:lnTo>
                    <a:pt x="8626" y="1"/>
                  </a:lnTo>
                  <a:lnTo>
                    <a:pt x="8626" y="1"/>
                  </a:lnTo>
                  <a:cubicBezTo>
                    <a:pt x="8626" y="1"/>
                    <a:pt x="8935" y="2972"/>
                    <a:pt x="7806" y="3589"/>
                  </a:cubicBezTo>
                  <a:cubicBezTo>
                    <a:pt x="6677" y="4207"/>
                    <a:pt x="0" y="4516"/>
                    <a:pt x="725" y="11395"/>
                  </a:cubicBezTo>
                  <a:lnTo>
                    <a:pt x="20276" y="11395"/>
                  </a:lnTo>
                  <a:cubicBezTo>
                    <a:pt x="20989" y="4516"/>
                    <a:pt x="14323" y="4207"/>
                    <a:pt x="13194" y="3589"/>
                  </a:cubicBezTo>
                  <a:cubicBezTo>
                    <a:pt x="12066" y="2972"/>
                    <a:pt x="12374" y="1"/>
                    <a:pt x="12374" y="1"/>
                  </a:cubicBezTo>
                  <a:lnTo>
                    <a:pt x="12374" y="1"/>
                  </a:lnTo>
                  <a:lnTo>
                    <a:pt x="10681" y="107"/>
                  </a:lnTo>
                  <a:lnTo>
                    <a:pt x="10681" y="1"/>
                  </a:lnTo>
                  <a:lnTo>
                    <a:pt x="10500" y="54"/>
                  </a:lnTo>
                  <a:lnTo>
                    <a:pt x="10319" y="1"/>
                  </a:lnTo>
                  <a:close/>
                </a:path>
              </a:pathLst>
            </a:custGeom>
            <a:solidFill>
              <a:srgbClr val="C44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47"/>
            <p:cNvSpPr/>
            <p:nvPr/>
          </p:nvSpPr>
          <p:spPr>
            <a:xfrm>
              <a:off x="929025" y="5592013"/>
              <a:ext cx="101200" cy="70575"/>
            </a:xfrm>
            <a:custGeom>
              <a:avLst/>
              <a:gdLst/>
              <a:ahLst/>
              <a:cxnLst/>
              <a:rect l="l" t="t" r="r" b="b"/>
              <a:pathLst>
                <a:path w="4048" h="2823" extrusionOk="0">
                  <a:moveTo>
                    <a:pt x="1928" y="1"/>
                  </a:moveTo>
                  <a:lnTo>
                    <a:pt x="1928" y="107"/>
                  </a:lnTo>
                  <a:lnTo>
                    <a:pt x="235" y="1"/>
                  </a:lnTo>
                  <a:lnTo>
                    <a:pt x="235" y="1"/>
                  </a:lnTo>
                  <a:cubicBezTo>
                    <a:pt x="235" y="1"/>
                    <a:pt x="416" y="1726"/>
                    <a:pt x="1" y="2823"/>
                  </a:cubicBezTo>
                  <a:cubicBezTo>
                    <a:pt x="1353" y="2620"/>
                    <a:pt x="2695" y="2418"/>
                    <a:pt x="4047" y="2205"/>
                  </a:cubicBezTo>
                  <a:cubicBezTo>
                    <a:pt x="3930" y="1470"/>
                    <a:pt x="3909" y="735"/>
                    <a:pt x="3983" y="1"/>
                  </a:cubicBezTo>
                  <a:lnTo>
                    <a:pt x="3983" y="1"/>
                  </a:lnTo>
                  <a:lnTo>
                    <a:pt x="2290" y="107"/>
                  </a:lnTo>
                  <a:lnTo>
                    <a:pt x="2290" y="1"/>
                  </a:lnTo>
                  <a:lnTo>
                    <a:pt x="2109" y="54"/>
                  </a:lnTo>
                  <a:lnTo>
                    <a:pt x="19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47"/>
            <p:cNvSpPr/>
            <p:nvPr/>
          </p:nvSpPr>
          <p:spPr>
            <a:xfrm>
              <a:off x="722700" y="5690263"/>
              <a:ext cx="518100" cy="186375"/>
            </a:xfrm>
            <a:custGeom>
              <a:avLst/>
              <a:gdLst/>
              <a:ahLst/>
              <a:cxnLst/>
              <a:rect l="l" t="t" r="r" b="b"/>
              <a:pathLst>
                <a:path w="20724" h="7455" extrusionOk="0">
                  <a:moveTo>
                    <a:pt x="14132" y="0"/>
                  </a:moveTo>
                  <a:cubicBezTo>
                    <a:pt x="13120" y="586"/>
                    <a:pt x="11789" y="948"/>
                    <a:pt x="10320" y="948"/>
                  </a:cubicBezTo>
                  <a:cubicBezTo>
                    <a:pt x="8861" y="948"/>
                    <a:pt x="7540" y="596"/>
                    <a:pt x="6539" y="11"/>
                  </a:cubicBezTo>
                  <a:cubicBezTo>
                    <a:pt x="4314" y="618"/>
                    <a:pt x="1" y="1864"/>
                    <a:pt x="587" y="7454"/>
                  </a:cubicBezTo>
                  <a:lnTo>
                    <a:pt x="20138" y="7454"/>
                  </a:lnTo>
                  <a:cubicBezTo>
                    <a:pt x="20723" y="1821"/>
                    <a:pt x="16347" y="596"/>
                    <a:pt x="141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47"/>
            <p:cNvSpPr/>
            <p:nvPr/>
          </p:nvSpPr>
          <p:spPr>
            <a:xfrm>
              <a:off x="743200" y="5749363"/>
              <a:ext cx="489075" cy="127525"/>
            </a:xfrm>
            <a:custGeom>
              <a:avLst/>
              <a:gdLst/>
              <a:ahLst/>
              <a:cxnLst/>
              <a:rect l="l" t="t" r="r" b="b"/>
              <a:pathLst>
                <a:path w="19563" h="5101" extrusionOk="0">
                  <a:moveTo>
                    <a:pt x="17912" y="0"/>
                  </a:moveTo>
                  <a:cubicBezTo>
                    <a:pt x="17007" y="426"/>
                    <a:pt x="16017" y="575"/>
                    <a:pt x="15037" y="884"/>
                  </a:cubicBezTo>
                  <a:cubicBezTo>
                    <a:pt x="13642" y="1310"/>
                    <a:pt x="12247" y="1736"/>
                    <a:pt x="10852" y="2130"/>
                  </a:cubicBezTo>
                  <a:cubicBezTo>
                    <a:pt x="8041" y="2928"/>
                    <a:pt x="5219" y="3695"/>
                    <a:pt x="2407" y="4451"/>
                  </a:cubicBezTo>
                  <a:lnTo>
                    <a:pt x="1" y="5101"/>
                  </a:lnTo>
                  <a:lnTo>
                    <a:pt x="19318" y="5101"/>
                  </a:lnTo>
                  <a:cubicBezTo>
                    <a:pt x="19563" y="2694"/>
                    <a:pt x="18913" y="1086"/>
                    <a:pt x="179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47"/>
            <p:cNvSpPr/>
            <p:nvPr/>
          </p:nvSpPr>
          <p:spPr>
            <a:xfrm>
              <a:off x="724300" y="5696363"/>
              <a:ext cx="212200" cy="180525"/>
            </a:xfrm>
            <a:custGeom>
              <a:avLst/>
              <a:gdLst/>
              <a:ahLst/>
              <a:cxnLst/>
              <a:rect l="l" t="t" r="r" b="b"/>
              <a:pathLst>
                <a:path w="8488" h="7221" extrusionOk="0">
                  <a:moveTo>
                    <a:pt x="5687" y="1"/>
                  </a:moveTo>
                  <a:cubicBezTo>
                    <a:pt x="3366" y="693"/>
                    <a:pt x="1" y="2227"/>
                    <a:pt x="523" y="7221"/>
                  </a:cubicBezTo>
                  <a:lnTo>
                    <a:pt x="8488" y="7221"/>
                  </a:lnTo>
                  <a:lnTo>
                    <a:pt x="5687" y="1"/>
                  </a:lnTo>
                  <a:close/>
                </a:path>
              </a:pathLst>
            </a:custGeom>
            <a:solidFill>
              <a:srgbClr val="F7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47"/>
            <p:cNvSpPr/>
            <p:nvPr/>
          </p:nvSpPr>
          <p:spPr>
            <a:xfrm>
              <a:off x="1063750" y="5695838"/>
              <a:ext cx="175450" cy="181050"/>
            </a:xfrm>
            <a:custGeom>
              <a:avLst/>
              <a:gdLst/>
              <a:ahLst/>
              <a:cxnLst/>
              <a:rect l="l" t="t" r="r" b="b"/>
              <a:pathLst>
                <a:path w="7018" h="7242" extrusionOk="0">
                  <a:moveTo>
                    <a:pt x="1267" y="1"/>
                  </a:moveTo>
                  <a:lnTo>
                    <a:pt x="0" y="7242"/>
                  </a:lnTo>
                  <a:lnTo>
                    <a:pt x="6496" y="7242"/>
                  </a:lnTo>
                  <a:cubicBezTo>
                    <a:pt x="7018" y="2205"/>
                    <a:pt x="3589" y="693"/>
                    <a:pt x="1267" y="1"/>
                  </a:cubicBezTo>
                  <a:close/>
                </a:path>
              </a:pathLst>
            </a:custGeom>
            <a:solidFill>
              <a:srgbClr val="F7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47"/>
            <p:cNvSpPr/>
            <p:nvPr/>
          </p:nvSpPr>
          <p:spPr>
            <a:xfrm>
              <a:off x="818825" y="5696363"/>
              <a:ext cx="117675" cy="180525"/>
            </a:xfrm>
            <a:custGeom>
              <a:avLst/>
              <a:gdLst/>
              <a:ahLst/>
              <a:cxnLst/>
              <a:rect l="l" t="t" r="r" b="b"/>
              <a:pathLst>
                <a:path w="4707" h="7221" extrusionOk="0">
                  <a:moveTo>
                    <a:pt x="1917" y="1"/>
                  </a:moveTo>
                  <a:cubicBezTo>
                    <a:pt x="1257" y="182"/>
                    <a:pt x="607" y="438"/>
                    <a:pt x="0" y="746"/>
                  </a:cubicBezTo>
                  <a:lnTo>
                    <a:pt x="4004" y="7221"/>
                  </a:lnTo>
                  <a:lnTo>
                    <a:pt x="4707" y="7221"/>
                  </a:lnTo>
                  <a:lnTo>
                    <a:pt x="1917" y="1"/>
                  </a:lnTo>
                  <a:close/>
                </a:path>
              </a:pathLst>
            </a:custGeom>
            <a:solidFill>
              <a:srgbClr val="F7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47"/>
            <p:cNvSpPr/>
            <p:nvPr/>
          </p:nvSpPr>
          <p:spPr>
            <a:xfrm>
              <a:off x="1063750" y="5695838"/>
              <a:ext cx="98250" cy="181050"/>
            </a:xfrm>
            <a:custGeom>
              <a:avLst/>
              <a:gdLst/>
              <a:ahLst/>
              <a:cxnLst/>
              <a:rect l="l" t="t" r="r" b="b"/>
              <a:pathLst>
                <a:path w="3930" h="7242" extrusionOk="0">
                  <a:moveTo>
                    <a:pt x="1267" y="1"/>
                  </a:moveTo>
                  <a:lnTo>
                    <a:pt x="0" y="7242"/>
                  </a:lnTo>
                  <a:lnTo>
                    <a:pt x="586" y="7242"/>
                  </a:lnTo>
                  <a:lnTo>
                    <a:pt x="3929" y="1172"/>
                  </a:lnTo>
                  <a:cubicBezTo>
                    <a:pt x="3109" y="650"/>
                    <a:pt x="2204" y="256"/>
                    <a:pt x="1267" y="1"/>
                  </a:cubicBezTo>
                  <a:close/>
                </a:path>
              </a:pathLst>
            </a:custGeom>
            <a:solidFill>
              <a:srgbClr val="F7B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47"/>
            <p:cNvSpPr/>
            <p:nvPr/>
          </p:nvSpPr>
          <p:spPr>
            <a:xfrm>
              <a:off x="846775" y="5462763"/>
              <a:ext cx="60725" cy="69375"/>
            </a:xfrm>
            <a:custGeom>
              <a:avLst/>
              <a:gdLst/>
              <a:ahLst/>
              <a:cxnLst/>
              <a:rect l="l" t="t" r="r" b="b"/>
              <a:pathLst>
                <a:path w="2429" h="2775" extrusionOk="0">
                  <a:moveTo>
                    <a:pt x="1161" y="1"/>
                  </a:moveTo>
                  <a:cubicBezTo>
                    <a:pt x="1022" y="1"/>
                    <a:pt x="919" y="31"/>
                    <a:pt x="895" y="38"/>
                  </a:cubicBezTo>
                  <a:cubicBezTo>
                    <a:pt x="820" y="70"/>
                    <a:pt x="0" y="176"/>
                    <a:pt x="139" y="1252"/>
                  </a:cubicBezTo>
                  <a:cubicBezTo>
                    <a:pt x="270" y="2191"/>
                    <a:pt x="775" y="2774"/>
                    <a:pt x="1294" y="2774"/>
                  </a:cubicBezTo>
                  <a:cubicBezTo>
                    <a:pt x="1363" y="2774"/>
                    <a:pt x="1433" y="2764"/>
                    <a:pt x="1502" y="2743"/>
                  </a:cubicBezTo>
                  <a:cubicBezTo>
                    <a:pt x="2109" y="2658"/>
                    <a:pt x="2428" y="1859"/>
                    <a:pt x="2087" y="815"/>
                  </a:cubicBezTo>
                  <a:cubicBezTo>
                    <a:pt x="1867" y="125"/>
                    <a:pt x="1441" y="1"/>
                    <a:pt x="1161" y="1"/>
                  </a:cubicBezTo>
                  <a:close/>
                </a:path>
              </a:pathLst>
            </a:custGeom>
            <a:solidFill>
              <a:srgbClr val="D89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47"/>
            <p:cNvSpPr/>
            <p:nvPr/>
          </p:nvSpPr>
          <p:spPr>
            <a:xfrm>
              <a:off x="1056825" y="5462763"/>
              <a:ext cx="60450" cy="69300"/>
            </a:xfrm>
            <a:custGeom>
              <a:avLst/>
              <a:gdLst/>
              <a:ahLst/>
              <a:cxnLst/>
              <a:rect l="l" t="t" r="r" b="b"/>
              <a:pathLst>
                <a:path w="2418" h="2772" extrusionOk="0">
                  <a:moveTo>
                    <a:pt x="1260" y="1"/>
                  </a:moveTo>
                  <a:cubicBezTo>
                    <a:pt x="977" y="1"/>
                    <a:pt x="551" y="125"/>
                    <a:pt x="330" y="815"/>
                  </a:cubicBezTo>
                  <a:cubicBezTo>
                    <a:pt x="0" y="1859"/>
                    <a:pt x="309" y="2658"/>
                    <a:pt x="927" y="2743"/>
                  </a:cubicBezTo>
                  <a:cubicBezTo>
                    <a:pt x="993" y="2762"/>
                    <a:pt x="1060" y="2772"/>
                    <a:pt x="1127" y="2772"/>
                  </a:cubicBezTo>
                  <a:cubicBezTo>
                    <a:pt x="1649" y="2772"/>
                    <a:pt x="2156" y="2196"/>
                    <a:pt x="2279" y="1252"/>
                  </a:cubicBezTo>
                  <a:cubicBezTo>
                    <a:pt x="2417" y="176"/>
                    <a:pt x="1608" y="70"/>
                    <a:pt x="1534" y="38"/>
                  </a:cubicBezTo>
                  <a:cubicBezTo>
                    <a:pt x="1505" y="31"/>
                    <a:pt x="1400" y="1"/>
                    <a:pt x="12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47"/>
            <p:cNvSpPr/>
            <p:nvPr/>
          </p:nvSpPr>
          <p:spPr>
            <a:xfrm>
              <a:off x="868875" y="5337738"/>
              <a:ext cx="228975" cy="290400"/>
            </a:xfrm>
            <a:custGeom>
              <a:avLst/>
              <a:gdLst/>
              <a:ahLst/>
              <a:cxnLst/>
              <a:rect l="l" t="t" r="r" b="b"/>
              <a:pathLst>
                <a:path w="9159" h="11616" extrusionOk="0">
                  <a:moveTo>
                    <a:pt x="4287" y="0"/>
                  </a:moveTo>
                  <a:cubicBezTo>
                    <a:pt x="3368" y="0"/>
                    <a:pt x="754" y="342"/>
                    <a:pt x="405" y="4251"/>
                  </a:cubicBezTo>
                  <a:cubicBezTo>
                    <a:pt x="0" y="8681"/>
                    <a:pt x="1910" y="11615"/>
                    <a:pt x="4383" y="11615"/>
                  </a:cubicBezTo>
                  <a:cubicBezTo>
                    <a:pt x="4448" y="11615"/>
                    <a:pt x="4513" y="11613"/>
                    <a:pt x="4579" y="11609"/>
                  </a:cubicBezTo>
                  <a:cubicBezTo>
                    <a:pt x="4645" y="11613"/>
                    <a:pt x="4711" y="11615"/>
                    <a:pt x="4776" y="11615"/>
                  </a:cubicBezTo>
                  <a:cubicBezTo>
                    <a:pt x="7248" y="11615"/>
                    <a:pt x="9158" y="8681"/>
                    <a:pt x="8753" y="4251"/>
                  </a:cubicBezTo>
                  <a:cubicBezTo>
                    <a:pt x="8395" y="342"/>
                    <a:pt x="5780" y="0"/>
                    <a:pt x="4868" y="0"/>
                  </a:cubicBezTo>
                  <a:cubicBezTo>
                    <a:pt x="4724" y="0"/>
                    <a:pt x="4623" y="9"/>
                    <a:pt x="4579" y="13"/>
                  </a:cubicBezTo>
                  <a:cubicBezTo>
                    <a:pt x="4534" y="9"/>
                    <a:pt x="4431" y="0"/>
                    <a:pt x="4287" y="0"/>
                  </a:cubicBezTo>
                  <a:close/>
                </a:path>
              </a:pathLst>
            </a:custGeom>
            <a:solidFill>
              <a:srgbClr val="C44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47"/>
            <p:cNvSpPr/>
            <p:nvPr/>
          </p:nvSpPr>
          <p:spPr>
            <a:xfrm>
              <a:off x="991850" y="5497238"/>
              <a:ext cx="15475" cy="46875"/>
            </a:xfrm>
            <a:custGeom>
              <a:avLst/>
              <a:gdLst/>
              <a:ahLst/>
              <a:cxnLst/>
              <a:rect l="l" t="t" r="r" b="b"/>
              <a:pathLst>
                <a:path w="619" h="1875" extrusionOk="0">
                  <a:moveTo>
                    <a:pt x="256" y="1"/>
                  </a:moveTo>
                  <a:lnTo>
                    <a:pt x="256" y="1"/>
                  </a:lnTo>
                  <a:cubicBezTo>
                    <a:pt x="235" y="224"/>
                    <a:pt x="246" y="459"/>
                    <a:pt x="278" y="682"/>
                  </a:cubicBezTo>
                  <a:cubicBezTo>
                    <a:pt x="299" y="799"/>
                    <a:pt x="320" y="906"/>
                    <a:pt x="352" y="1023"/>
                  </a:cubicBezTo>
                  <a:cubicBezTo>
                    <a:pt x="371" y="1117"/>
                    <a:pt x="398" y="1220"/>
                    <a:pt x="426" y="1316"/>
                  </a:cubicBezTo>
                  <a:lnTo>
                    <a:pt x="426" y="1316"/>
                  </a:lnTo>
                  <a:cubicBezTo>
                    <a:pt x="360" y="1391"/>
                    <a:pt x="288" y="1475"/>
                    <a:pt x="224" y="1566"/>
                  </a:cubicBezTo>
                  <a:cubicBezTo>
                    <a:pt x="150" y="1662"/>
                    <a:pt x="75" y="1768"/>
                    <a:pt x="1" y="1875"/>
                  </a:cubicBezTo>
                  <a:cubicBezTo>
                    <a:pt x="107" y="1800"/>
                    <a:pt x="203" y="1726"/>
                    <a:pt x="310" y="1641"/>
                  </a:cubicBezTo>
                  <a:cubicBezTo>
                    <a:pt x="406" y="1566"/>
                    <a:pt x="501" y="1481"/>
                    <a:pt x="587" y="1396"/>
                  </a:cubicBezTo>
                  <a:lnTo>
                    <a:pt x="618" y="1374"/>
                  </a:lnTo>
                  <a:lnTo>
                    <a:pt x="618" y="1321"/>
                  </a:lnTo>
                  <a:cubicBezTo>
                    <a:pt x="608" y="1204"/>
                    <a:pt x="587" y="1087"/>
                    <a:pt x="565" y="980"/>
                  </a:cubicBezTo>
                  <a:cubicBezTo>
                    <a:pt x="544" y="863"/>
                    <a:pt x="523" y="757"/>
                    <a:pt x="491" y="640"/>
                  </a:cubicBezTo>
                  <a:cubicBezTo>
                    <a:pt x="437" y="416"/>
                    <a:pt x="352" y="203"/>
                    <a:pt x="2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47"/>
            <p:cNvSpPr/>
            <p:nvPr/>
          </p:nvSpPr>
          <p:spPr>
            <a:xfrm>
              <a:off x="945800" y="5564338"/>
              <a:ext cx="81225" cy="14725"/>
            </a:xfrm>
            <a:custGeom>
              <a:avLst/>
              <a:gdLst/>
              <a:ahLst/>
              <a:cxnLst/>
              <a:rect l="l" t="t" r="r" b="b"/>
              <a:pathLst>
                <a:path w="3249" h="589" extrusionOk="0">
                  <a:moveTo>
                    <a:pt x="3248" y="0"/>
                  </a:moveTo>
                  <a:lnTo>
                    <a:pt x="1" y="43"/>
                  </a:lnTo>
                  <a:cubicBezTo>
                    <a:pt x="522" y="400"/>
                    <a:pt x="1129" y="589"/>
                    <a:pt x="1708" y="589"/>
                  </a:cubicBezTo>
                  <a:cubicBezTo>
                    <a:pt x="2287" y="589"/>
                    <a:pt x="2839" y="400"/>
                    <a:pt x="32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47"/>
            <p:cNvSpPr/>
            <p:nvPr/>
          </p:nvSpPr>
          <p:spPr>
            <a:xfrm>
              <a:off x="1010500" y="5439113"/>
              <a:ext cx="53800" cy="19825"/>
            </a:xfrm>
            <a:custGeom>
              <a:avLst/>
              <a:gdLst/>
              <a:ahLst/>
              <a:cxnLst/>
              <a:rect l="l" t="t" r="r" b="b"/>
              <a:pathLst>
                <a:path w="2152" h="793" extrusionOk="0">
                  <a:moveTo>
                    <a:pt x="1007" y="0"/>
                  </a:moveTo>
                  <a:cubicBezTo>
                    <a:pt x="917" y="0"/>
                    <a:pt x="831" y="10"/>
                    <a:pt x="746" y="26"/>
                  </a:cubicBezTo>
                  <a:cubicBezTo>
                    <a:pt x="682" y="47"/>
                    <a:pt x="629" y="68"/>
                    <a:pt x="575" y="90"/>
                  </a:cubicBezTo>
                  <a:cubicBezTo>
                    <a:pt x="522" y="121"/>
                    <a:pt x="469" y="143"/>
                    <a:pt x="416" y="185"/>
                  </a:cubicBezTo>
                  <a:cubicBezTo>
                    <a:pt x="320" y="249"/>
                    <a:pt x="235" y="324"/>
                    <a:pt x="171" y="409"/>
                  </a:cubicBezTo>
                  <a:cubicBezTo>
                    <a:pt x="96" y="505"/>
                    <a:pt x="43" y="601"/>
                    <a:pt x="0" y="697"/>
                  </a:cubicBezTo>
                  <a:cubicBezTo>
                    <a:pt x="107" y="654"/>
                    <a:pt x="192" y="590"/>
                    <a:pt x="277" y="547"/>
                  </a:cubicBezTo>
                  <a:cubicBezTo>
                    <a:pt x="362" y="505"/>
                    <a:pt x="458" y="462"/>
                    <a:pt x="543" y="430"/>
                  </a:cubicBezTo>
                  <a:cubicBezTo>
                    <a:pt x="686" y="377"/>
                    <a:pt x="836" y="353"/>
                    <a:pt x="981" y="353"/>
                  </a:cubicBezTo>
                  <a:cubicBezTo>
                    <a:pt x="1010" y="353"/>
                    <a:pt x="1037" y="354"/>
                    <a:pt x="1065" y="356"/>
                  </a:cubicBezTo>
                  <a:cubicBezTo>
                    <a:pt x="1257" y="377"/>
                    <a:pt x="1438" y="430"/>
                    <a:pt x="1598" y="505"/>
                  </a:cubicBezTo>
                  <a:cubicBezTo>
                    <a:pt x="1789" y="590"/>
                    <a:pt x="1981" y="686"/>
                    <a:pt x="2151" y="792"/>
                  </a:cubicBezTo>
                  <a:cubicBezTo>
                    <a:pt x="2066" y="579"/>
                    <a:pt x="1928" y="398"/>
                    <a:pt x="1747" y="271"/>
                  </a:cubicBezTo>
                  <a:cubicBezTo>
                    <a:pt x="1566" y="121"/>
                    <a:pt x="1342" y="26"/>
                    <a:pt x="1108" y="4"/>
                  </a:cubicBezTo>
                  <a:cubicBezTo>
                    <a:pt x="1074" y="1"/>
                    <a:pt x="1040" y="0"/>
                    <a:pt x="1007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47"/>
            <p:cNvSpPr/>
            <p:nvPr/>
          </p:nvSpPr>
          <p:spPr>
            <a:xfrm>
              <a:off x="903475" y="5439113"/>
              <a:ext cx="53800" cy="19825"/>
            </a:xfrm>
            <a:custGeom>
              <a:avLst/>
              <a:gdLst/>
              <a:ahLst/>
              <a:cxnLst/>
              <a:rect l="l" t="t" r="r" b="b"/>
              <a:pathLst>
                <a:path w="2152" h="793" extrusionOk="0">
                  <a:moveTo>
                    <a:pt x="1003" y="0"/>
                  </a:moveTo>
                  <a:cubicBezTo>
                    <a:pt x="917" y="0"/>
                    <a:pt x="829" y="10"/>
                    <a:pt x="735" y="26"/>
                  </a:cubicBezTo>
                  <a:cubicBezTo>
                    <a:pt x="682" y="47"/>
                    <a:pt x="629" y="68"/>
                    <a:pt x="565" y="90"/>
                  </a:cubicBezTo>
                  <a:cubicBezTo>
                    <a:pt x="512" y="121"/>
                    <a:pt x="469" y="143"/>
                    <a:pt x="416" y="185"/>
                  </a:cubicBezTo>
                  <a:cubicBezTo>
                    <a:pt x="320" y="249"/>
                    <a:pt x="235" y="324"/>
                    <a:pt x="160" y="409"/>
                  </a:cubicBezTo>
                  <a:cubicBezTo>
                    <a:pt x="96" y="505"/>
                    <a:pt x="43" y="601"/>
                    <a:pt x="0" y="697"/>
                  </a:cubicBezTo>
                  <a:cubicBezTo>
                    <a:pt x="96" y="654"/>
                    <a:pt x="181" y="590"/>
                    <a:pt x="277" y="547"/>
                  </a:cubicBezTo>
                  <a:cubicBezTo>
                    <a:pt x="363" y="505"/>
                    <a:pt x="448" y="462"/>
                    <a:pt x="544" y="430"/>
                  </a:cubicBezTo>
                  <a:cubicBezTo>
                    <a:pt x="686" y="377"/>
                    <a:pt x="836" y="353"/>
                    <a:pt x="982" y="353"/>
                  </a:cubicBezTo>
                  <a:cubicBezTo>
                    <a:pt x="1010" y="353"/>
                    <a:pt x="1038" y="354"/>
                    <a:pt x="1065" y="356"/>
                  </a:cubicBezTo>
                  <a:cubicBezTo>
                    <a:pt x="1257" y="377"/>
                    <a:pt x="1427" y="430"/>
                    <a:pt x="1598" y="505"/>
                  </a:cubicBezTo>
                  <a:cubicBezTo>
                    <a:pt x="1779" y="579"/>
                    <a:pt x="1960" y="675"/>
                    <a:pt x="2152" y="792"/>
                  </a:cubicBezTo>
                  <a:cubicBezTo>
                    <a:pt x="2066" y="579"/>
                    <a:pt x="1928" y="398"/>
                    <a:pt x="1747" y="271"/>
                  </a:cubicBezTo>
                  <a:cubicBezTo>
                    <a:pt x="1566" y="121"/>
                    <a:pt x="1342" y="26"/>
                    <a:pt x="1097" y="4"/>
                  </a:cubicBezTo>
                  <a:cubicBezTo>
                    <a:pt x="1066" y="1"/>
                    <a:pt x="1035" y="0"/>
                    <a:pt x="1003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47"/>
            <p:cNvSpPr/>
            <p:nvPr/>
          </p:nvSpPr>
          <p:spPr>
            <a:xfrm>
              <a:off x="918375" y="5477538"/>
              <a:ext cx="35700" cy="22400"/>
            </a:xfrm>
            <a:custGeom>
              <a:avLst/>
              <a:gdLst/>
              <a:ahLst/>
              <a:cxnLst/>
              <a:rect l="l" t="t" r="r" b="b"/>
              <a:pathLst>
                <a:path w="1428" h="896" extrusionOk="0">
                  <a:moveTo>
                    <a:pt x="704" y="1"/>
                  </a:moveTo>
                  <a:cubicBezTo>
                    <a:pt x="586" y="1"/>
                    <a:pt x="480" y="11"/>
                    <a:pt x="373" y="54"/>
                  </a:cubicBezTo>
                  <a:cubicBezTo>
                    <a:pt x="278" y="107"/>
                    <a:pt x="192" y="182"/>
                    <a:pt x="129" y="288"/>
                  </a:cubicBezTo>
                  <a:cubicBezTo>
                    <a:pt x="22" y="469"/>
                    <a:pt x="1" y="682"/>
                    <a:pt x="43" y="885"/>
                  </a:cubicBezTo>
                  <a:cubicBezTo>
                    <a:pt x="65" y="693"/>
                    <a:pt x="129" y="512"/>
                    <a:pt x="235" y="352"/>
                  </a:cubicBezTo>
                  <a:cubicBezTo>
                    <a:pt x="288" y="288"/>
                    <a:pt x="352" y="235"/>
                    <a:pt x="437" y="203"/>
                  </a:cubicBezTo>
                  <a:cubicBezTo>
                    <a:pt x="523" y="171"/>
                    <a:pt x="608" y="160"/>
                    <a:pt x="704" y="160"/>
                  </a:cubicBezTo>
                  <a:cubicBezTo>
                    <a:pt x="885" y="160"/>
                    <a:pt x="1055" y="235"/>
                    <a:pt x="1172" y="373"/>
                  </a:cubicBezTo>
                  <a:cubicBezTo>
                    <a:pt x="1289" y="523"/>
                    <a:pt x="1374" y="704"/>
                    <a:pt x="1417" y="895"/>
                  </a:cubicBezTo>
                  <a:cubicBezTo>
                    <a:pt x="1428" y="682"/>
                    <a:pt x="1374" y="469"/>
                    <a:pt x="1257" y="299"/>
                  </a:cubicBezTo>
                  <a:cubicBezTo>
                    <a:pt x="1130" y="107"/>
                    <a:pt x="927" y="1"/>
                    <a:pt x="704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47"/>
            <p:cNvSpPr/>
            <p:nvPr/>
          </p:nvSpPr>
          <p:spPr>
            <a:xfrm>
              <a:off x="1014750" y="5475938"/>
              <a:ext cx="35700" cy="22400"/>
            </a:xfrm>
            <a:custGeom>
              <a:avLst/>
              <a:gdLst/>
              <a:ahLst/>
              <a:cxnLst/>
              <a:rect l="l" t="t" r="r" b="b"/>
              <a:pathLst>
                <a:path w="1428" h="896" extrusionOk="0">
                  <a:moveTo>
                    <a:pt x="703" y="1"/>
                  </a:moveTo>
                  <a:cubicBezTo>
                    <a:pt x="586" y="1"/>
                    <a:pt x="480" y="22"/>
                    <a:pt x="373" y="65"/>
                  </a:cubicBezTo>
                  <a:cubicBezTo>
                    <a:pt x="278" y="107"/>
                    <a:pt x="192" y="193"/>
                    <a:pt x="128" y="288"/>
                  </a:cubicBezTo>
                  <a:cubicBezTo>
                    <a:pt x="33" y="469"/>
                    <a:pt x="1" y="682"/>
                    <a:pt x="43" y="885"/>
                  </a:cubicBezTo>
                  <a:cubicBezTo>
                    <a:pt x="65" y="693"/>
                    <a:pt x="128" y="512"/>
                    <a:pt x="235" y="352"/>
                  </a:cubicBezTo>
                  <a:cubicBezTo>
                    <a:pt x="288" y="288"/>
                    <a:pt x="352" y="235"/>
                    <a:pt x="437" y="203"/>
                  </a:cubicBezTo>
                  <a:cubicBezTo>
                    <a:pt x="522" y="171"/>
                    <a:pt x="608" y="161"/>
                    <a:pt x="693" y="161"/>
                  </a:cubicBezTo>
                  <a:cubicBezTo>
                    <a:pt x="874" y="161"/>
                    <a:pt x="1044" y="235"/>
                    <a:pt x="1161" y="374"/>
                  </a:cubicBezTo>
                  <a:cubicBezTo>
                    <a:pt x="1279" y="533"/>
                    <a:pt x="1364" y="704"/>
                    <a:pt x="1417" y="895"/>
                  </a:cubicBezTo>
                  <a:cubicBezTo>
                    <a:pt x="1428" y="682"/>
                    <a:pt x="1374" y="469"/>
                    <a:pt x="1257" y="299"/>
                  </a:cubicBezTo>
                  <a:cubicBezTo>
                    <a:pt x="1129" y="118"/>
                    <a:pt x="927" y="1"/>
                    <a:pt x="703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47"/>
            <p:cNvSpPr/>
            <p:nvPr/>
          </p:nvSpPr>
          <p:spPr>
            <a:xfrm>
              <a:off x="810300" y="5351363"/>
              <a:ext cx="59400" cy="134725"/>
            </a:xfrm>
            <a:custGeom>
              <a:avLst/>
              <a:gdLst/>
              <a:ahLst/>
              <a:cxnLst/>
              <a:rect l="l" t="t" r="r" b="b"/>
              <a:pathLst>
                <a:path w="2376" h="5389" extrusionOk="0">
                  <a:moveTo>
                    <a:pt x="2375" y="0"/>
                  </a:moveTo>
                  <a:cubicBezTo>
                    <a:pt x="2194" y="85"/>
                    <a:pt x="2034" y="203"/>
                    <a:pt x="1875" y="330"/>
                  </a:cubicBezTo>
                  <a:lnTo>
                    <a:pt x="1821" y="384"/>
                  </a:lnTo>
                  <a:lnTo>
                    <a:pt x="1811" y="394"/>
                  </a:lnTo>
                  <a:lnTo>
                    <a:pt x="1789" y="416"/>
                  </a:lnTo>
                  <a:lnTo>
                    <a:pt x="1779" y="426"/>
                  </a:lnTo>
                  <a:lnTo>
                    <a:pt x="1757" y="448"/>
                  </a:lnTo>
                  <a:lnTo>
                    <a:pt x="1704" y="511"/>
                  </a:lnTo>
                  <a:lnTo>
                    <a:pt x="1651" y="586"/>
                  </a:lnTo>
                  <a:cubicBezTo>
                    <a:pt x="1619" y="639"/>
                    <a:pt x="1598" y="692"/>
                    <a:pt x="1576" y="746"/>
                  </a:cubicBezTo>
                  <a:cubicBezTo>
                    <a:pt x="1544" y="788"/>
                    <a:pt x="1523" y="842"/>
                    <a:pt x="1502" y="895"/>
                  </a:cubicBezTo>
                  <a:cubicBezTo>
                    <a:pt x="1438" y="1097"/>
                    <a:pt x="1385" y="1299"/>
                    <a:pt x="1353" y="1512"/>
                  </a:cubicBezTo>
                  <a:cubicBezTo>
                    <a:pt x="1321" y="1715"/>
                    <a:pt x="1300" y="1917"/>
                    <a:pt x="1300" y="2109"/>
                  </a:cubicBezTo>
                  <a:lnTo>
                    <a:pt x="1300" y="2258"/>
                  </a:lnTo>
                  <a:lnTo>
                    <a:pt x="1300" y="2300"/>
                  </a:lnTo>
                  <a:cubicBezTo>
                    <a:pt x="1300" y="2311"/>
                    <a:pt x="1300" y="2332"/>
                    <a:pt x="1300" y="2343"/>
                  </a:cubicBezTo>
                  <a:lnTo>
                    <a:pt x="1310" y="2418"/>
                  </a:lnTo>
                  <a:cubicBezTo>
                    <a:pt x="1321" y="2503"/>
                    <a:pt x="1331" y="2599"/>
                    <a:pt x="1342" y="2694"/>
                  </a:cubicBezTo>
                  <a:cubicBezTo>
                    <a:pt x="1363" y="3035"/>
                    <a:pt x="1342" y="3387"/>
                    <a:pt x="1204" y="3653"/>
                  </a:cubicBezTo>
                  <a:cubicBezTo>
                    <a:pt x="1065" y="3908"/>
                    <a:pt x="884" y="4121"/>
                    <a:pt x="661" y="4313"/>
                  </a:cubicBezTo>
                  <a:cubicBezTo>
                    <a:pt x="490" y="4462"/>
                    <a:pt x="352" y="4643"/>
                    <a:pt x="235" y="4845"/>
                  </a:cubicBezTo>
                  <a:cubicBezTo>
                    <a:pt x="181" y="4909"/>
                    <a:pt x="149" y="4984"/>
                    <a:pt x="118" y="5069"/>
                  </a:cubicBezTo>
                  <a:cubicBezTo>
                    <a:pt x="86" y="5122"/>
                    <a:pt x="64" y="5186"/>
                    <a:pt x="54" y="5239"/>
                  </a:cubicBezTo>
                  <a:lnTo>
                    <a:pt x="0" y="5389"/>
                  </a:lnTo>
                  <a:lnTo>
                    <a:pt x="64" y="5250"/>
                  </a:lnTo>
                  <a:cubicBezTo>
                    <a:pt x="118" y="5112"/>
                    <a:pt x="192" y="4984"/>
                    <a:pt x="277" y="4867"/>
                  </a:cubicBezTo>
                  <a:cubicBezTo>
                    <a:pt x="405" y="4686"/>
                    <a:pt x="565" y="4526"/>
                    <a:pt x="735" y="4377"/>
                  </a:cubicBezTo>
                  <a:cubicBezTo>
                    <a:pt x="980" y="4207"/>
                    <a:pt x="1182" y="3983"/>
                    <a:pt x="1353" y="3727"/>
                  </a:cubicBezTo>
                  <a:cubicBezTo>
                    <a:pt x="1385" y="3653"/>
                    <a:pt x="1427" y="3568"/>
                    <a:pt x="1459" y="3493"/>
                  </a:cubicBezTo>
                  <a:cubicBezTo>
                    <a:pt x="1470" y="3408"/>
                    <a:pt x="1502" y="3323"/>
                    <a:pt x="1512" y="3227"/>
                  </a:cubicBezTo>
                  <a:cubicBezTo>
                    <a:pt x="1534" y="3131"/>
                    <a:pt x="1544" y="3046"/>
                    <a:pt x="1544" y="2950"/>
                  </a:cubicBezTo>
                  <a:cubicBezTo>
                    <a:pt x="1544" y="2854"/>
                    <a:pt x="1544" y="2758"/>
                    <a:pt x="1544" y="2662"/>
                  </a:cubicBezTo>
                  <a:cubicBezTo>
                    <a:pt x="1544" y="2567"/>
                    <a:pt x="1534" y="2481"/>
                    <a:pt x="1523" y="2386"/>
                  </a:cubicBezTo>
                  <a:lnTo>
                    <a:pt x="1523" y="2322"/>
                  </a:lnTo>
                  <a:cubicBezTo>
                    <a:pt x="1523" y="2311"/>
                    <a:pt x="1523" y="2300"/>
                    <a:pt x="1523" y="2290"/>
                  </a:cubicBezTo>
                  <a:lnTo>
                    <a:pt x="1523" y="2258"/>
                  </a:lnTo>
                  <a:lnTo>
                    <a:pt x="1523" y="2119"/>
                  </a:lnTo>
                  <a:cubicBezTo>
                    <a:pt x="1534" y="1928"/>
                    <a:pt x="1555" y="1736"/>
                    <a:pt x="1587" y="1555"/>
                  </a:cubicBezTo>
                  <a:cubicBezTo>
                    <a:pt x="1619" y="1353"/>
                    <a:pt x="1672" y="1172"/>
                    <a:pt x="1747" y="991"/>
                  </a:cubicBezTo>
                  <a:cubicBezTo>
                    <a:pt x="1768" y="937"/>
                    <a:pt x="1779" y="895"/>
                    <a:pt x="1800" y="852"/>
                  </a:cubicBezTo>
                  <a:cubicBezTo>
                    <a:pt x="1821" y="810"/>
                    <a:pt x="1843" y="767"/>
                    <a:pt x="1875" y="735"/>
                  </a:cubicBezTo>
                  <a:lnTo>
                    <a:pt x="1907" y="682"/>
                  </a:lnTo>
                  <a:lnTo>
                    <a:pt x="1960" y="618"/>
                  </a:lnTo>
                  <a:lnTo>
                    <a:pt x="1981" y="586"/>
                  </a:lnTo>
                  <a:lnTo>
                    <a:pt x="1992" y="575"/>
                  </a:lnTo>
                  <a:lnTo>
                    <a:pt x="2056" y="522"/>
                  </a:lnTo>
                  <a:cubicBezTo>
                    <a:pt x="2151" y="426"/>
                    <a:pt x="2258" y="352"/>
                    <a:pt x="2375" y="288"/>
                  </a:cubicBezTo>
                  <a:lnTo>
                    <a:pt x="2375" y="0"/>
                  </a:ln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47"/>
            <p:cNvSpPr/>
            <p:nvPr/>
          </p:nvSpPr>
          <p:spPr>
            <a:xfrm>
              <a:off x="1025125" y="5346838"/>
              <a:ext cx="78825" cy="171725"/>
            </a:xfrm>
            <a:custGeom>
              <a:avLst/>
              <a:gdLst/>
              <a:ahLst/>
              <a:cxnLst/>
              <a:rect l="l" t="t" r="r" b="b"/>
              <a:pathLst>
                <a:path w="3153" h="6869" extrusionOk="0">
                  <a:moveTo>
                    <a:pt x="661" y="0"/>
                  </a:moveTo>
                  <a:lnTo>
                    <a:pt x="661" y="0"/>
                  </a:lnTo>
                  <a:cubicBezTo>
                    <a:pt x="1" y="2705"/>
                    <a:pt x="2088" y="3812"/>
                    <a:pt x="2088" y="3812"/>
                  </a:cubicBezTo>
                  <a:lnTo>
                    <a:pt x="2397" y="6869"/>
                  </a:lnTo>
                  <a:cubicBezTo>
                    <a:pt x="2621" y="6560"/>
                    <a:pt x="2621" y="5633"/>
                    <a:pt x="2621" y="5633"/>
                  </a:cubicBezTo>
                  <a:cubicBezTo>
                    <a:pt x="2621" y="4121"/>
                    <a:pt x="3153" y="3770"/>
                    <a:pt x="2663" y="1906"/>
                  </a:cubicBezTo>
                  <a:cubicBezTo>
                    <a:pt x="2173" y="43"/>
                    <a:pt x="661" y="0"/>
                    <a:pt x="661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47"/>
            <p:cNvSpPr/>
            <p:nvPr/>
          </p:nvSpPr>
          <p:spPr>
            <a:xfrm>
              <a:off x="808700" y="5283463"/>
              <a:ext cx="243875" cy="328275"/>
            </a:xfrm>
            <a:custGeom>
              <a:avLst/>
              <a:gdLst/>
              <a:ahLst/>
              <a:cxnLst/>
              <a:rect l="l" t="t" r="r" b="b"/>
              <a:pathLst>
                <a:path w="9755" h="13131" extrusionOk="0">
                  <a:moveTo>
                    <a:pt x="4100" y="8136"/>
                  </a:moveTo>
                  <a:lnTo>
                    <a:pt x="4079" y="8179"/>
                  </a:lnTo>
                  <a:lnTo>
                    <a:pt x="4036" y="8296"/>
                  </a:lnTo>
                  <a:cubicBezTo>
                    <a:pt x="3962" y="8435"/>
                    <a:pt x="3877" y="8573"/>
                    <a:pt x="3770" y="8680"/>
                  </a:cubicBezTo>
                  <a:cubicBezTo>
                    <a:pt x="3653" y="8807"/>
                    <a:pt x="3525" y="8914"/>
                    <a:pt x="3397" y="9084"/>
                  </a:cubicBezTo>
                  <a:cubicBezTo>
                    <a:pt x="3365" y="9127"/>
                    <a:pt x="3334" y="9169"/>
                    <a:pt x="3312" y="9212"/>
                  </a:cubicBezTo>
                  <a:cubicBezTo>
                    <a:pt x="3280" y="9265"/>
                    <a:pt x="3259" y="9318"/>
                    <a:pt x="3248" y="9361"/>
                  </a:cubicBezTo>
                  <a:lnTo>
                    <a:pt x="3227" y="9446"/>
                  </a:lnTo>
                  <a:lnTo>
                    <a:pt x="3216" y="9521"/>
                  </a:lnTo>
                  <a:cubicBezTo>
                    <a:pt x="3216" y="9574"/>
                    <a:pt x="3216" y="9627"/>
                    <a:pt x="3216" y="9681"/>
                  </a:cubicBezTo>
                  <a:lnTo>
                    <a:pt x="3216" y="9744"/>
                  </a:lnTo>
                  <a:cubicBezTo>
                    <a:pt x="2971" y="8711"/>
                    <a:pt x="3653" y="8775"/>
                    <a:pt x="4100" y="8136"/>
                  </a:cubicBezTo>
                  <a:close/>
                  <a:moveTo>
                    <a:pt x="6198" y="1"/>
                  </a:moveTo>
                  <a:cubicBezTo>
                    <a:pt x="6062" y="1"/>
                    <a:pt x="5927" y="12"/>
                    <a:pt x="5793" y="33"/>
                  </a:cubicBezTo>
                  <a:cubicBezTo>
                    <a:pt x="5591" y="65"/>
                    <a:pt x="5399" y="139"/>
                    <a:pt x="5229" y="246"/>
                  </a:cubicBezTo>
                  <a:cubicBezTo>
                    <a:pt x="5048" y="352"/>
                    <a:pt x="4888" y="491"/>
                    <a:pt x="4760" y="650"/>
                  </a:cubicBezTo>
                  <a:cubicBezTo>
                    <a:pt x="4484" y="959"/>
                    <a:pt x="4271" y="1332"/>
                    <a:pt x="4026" y="1651"/>
                  </a:cubicBezTo>
                  <a:cubicBezTo>
                    <a:pt x="3791" y="1982"/>
                    <a:pt x="3472" y="2248"/>
                    <a:pt x="3110" y="2429"/>
                  </a:cubicBezTo>
                  <a:cubicBezTo>
                    <a:pt x="3014" y="2471"/>
                    <a:pt x="2918" y="2514"/>
                    <a:pt x="2822" y="2546"/>
                  </a:cubicBezTo>
                  <a:cubicBezTo>
                    <a:pt x="2716" y="2589"/>
                    <a:pt x="2620" y="2620"/>
                    <a:pt x="2514" y="2684"/>
                  </a:cubicBezTo>
                  <a:cubicBezTo>
                    <a:pt x="2311" y="2780"/>
                    <a:pt x="2120" y="2908"/>
                    <a:pt x="1949" y="3057"/>
                  </a:cubicBezTo>
                  <a:lnTo>
                    <a:pt x="1896" y="3110"/>
                  </a:lnTo>
                  <a:lnTo>
                    <a:pt x="1875" y="3121"/>
                  </a:lnTo>
                  <a:lnTo>
                    <a:pt x="1864" y="3132"/>
                  </a:lnTo>
                  <a:lnTo>
                    <a:pt x="1853" y="3142"/>
                  </a:lnTo>
                  <a:lnTo>
                    <a:pt x="1832" y="3174"/>
                  </a:lnTo>
                  <a:lnTo>
                    <a:pt x="1779" y="3227"/>
                  </a:lnTo>
                  <a:lnTo>
                    <a:pt x="1726" y="3302"/>
                  </a:lnTo>
                  <a:cubicBezTo>
                    <a:pt x="1694" y="3355"/>
                    <a:pt x="1672" y="3408"/>
                    <a:pt x="1651" y="3462"/>
                  </a:cubicBezTo>
                  <a:cubicBezTo>
                    <a:pt x="1619" y="3515"/>
                    <a:pt x="1598" y="3558"/>
                    <a:pt x="1576" y="3611"/>
                  </a:cubicBezTo>
                  <a:cubicBezTo>
                    <a:pt x="1513" y="3813"/>
                    <a:pt x="1459" y="4015"/>
                    <a:pt x="1427" y="4228"/>
                  </a:cubicBezTo>
                  <a:cubicBezTo>
                    <a:pt x="1395" y="4431"/>
                    <a:pt x="1374" y="4633"/>
                    <a:pt x="1374" y="4835"/>
                  </a:cubicBezTo>
                  <a:lnTo>
                    <a:pt x="1374" y="4974"/>
                  </a:lnTo>
                  <a:lnTo>
                    <a:pt x="1374" y="5016"/>
                  </a:lnTo>
                  <a:cubicBezTo>
                    <a:pt x="1374" y="5027"/>
                    <a:pt x="1374" y="5048"/>
                    <a:pt x="1374" y="5059"/>
                  </a:cubicBezTo>
                  <a:lnTo>
                    <a:pt x="1385" y="5134"/>
                  </a:lnTo>
                  <a:cubicBezTo>
                    <a:pt x="1395" y="5229"/>
                    <a:pt x="1406" y="5315"/>
                    <a:pt x="1417" y="5410"/>
                  </a:cubicBezTo>
                  <a:cubicBezTo>
                    <a:pt x="1438" y="5762"/>
                    <a:pt x="1417" y="6103"/>
                    <a:pt x="1278" y="6379"/>
                  </a:cubicBezTo>
                  <a:cubicBezTo>
                    <a:pt x="1140" y="6624"/>
                    <a:pt x="959" y="6837"/>
                    <a:pt x="735" y="7029"/>
                  </a:cubicBezTo>
                  <a:cubicBezTo>
                    <a:pt x="565" y="7178"/>
                    <a:pt x="426" y="7359"/>
                    <a:pt x="309" y="7561"/>
                  </a:cubicBezTo>
                  <a:cubicBezTo>
                    <a:pt x="256" y="7625"/>
                    <a:pt x="224" y="7711"/>
                    <a:pt x="192" y="7785"/>
                  </a:cubicBezTo>
                  <a:cubicBezTo>
                    <a:pt x="160" y="7838"/>
                    <a:pt x="139" y="7902"/>
                    <a:pt x="128" y="7955"/>
                  </a:cubicBezTo>
                  <a:lnTo>
                    <a:pt x="75" y="8105"/>
                  </a:lnTo>
                  <a:lnTo>
                    <a:pt x="139" y="7966"/>
                  </a:lnTo>
                  <a:cubicBezTo>
                    <a:pt x="192" y="7828"/>
                    <a:pt x="267" y="7700"/>
                    <a:pt x="352" y="7583"/>
                  </a:cubicBezTo>
                  <a:cubicBezTo>
                    <a:pt x="480" y="7402"/>
                    <a:pt x="629" y="7242"/>
                    <a:pt x="799" y="7104"/>
                  </a:cubicBezTo>
                  <a:cubicBezTo>
                    <a:pt x="1044" y="6923"/>
                    <a:pt x="1257" y="6699"/>
                    <a:pt x="1417" y="6443"/>
                  </a:cubicBezTo>
                  <a:cubicBezTo>
                    <a:pt x="1459" y="6369"/>
                    <a:pt x="1491" y="6294"/>
                    <a:pt x="1523" y="6209"/>
                  </a:cubicBezTo>
                  <a:cubicBezTo>
                    <a:pt x="1545" y="6124"/>
                    <a:pt x="1566" y="6039"/>
                    <a:pt x="1587" y="5943"/>
                  </a:cubicBezTo>
                  <a:cubicBezTo>
                    <a:pt x="1598" y="5847"/>
                    <a:pt x="1608" y="5762"/>
                    <a:pt x="1608" y="5666"/>
                  </a:cubicBezTo>
                  <a:cubicBezTo>
                    <a:pt x="1619" y="5581"/>
                    <a:pt x="1608" y="5485"/>
                    <a:pt x="1608" y="5389"/>
                  </a:cubicBezTo>
                  <a:cubicBezTo>
                    <a:pt x="1608" y="5293"/>
                    <a:pt x="1598" y="5197"/>
                    <a:pt x="1587" y="5112"/>
                  </a:cubicBezTo>
                  <a:lnTo>
                    <a:pt x="1587" y="5038"/>
                  </a:lnTo>
                  <a:cubicBezTo>
                    <a:pt x="1587" y="5027"/>
                    <a:pt x="1587" y="5016"/>
                    <a:pt x="1587" y="5006"/>
                  </a:cubicBezTo>
                  <a:lnTo>
                    <a:pt x="1587" y="4974"/>
                  </a:lnTo>
                  <a:lnTo>
                    <a:pt x="1587" y="4846"/>
                  </a:lnTo>
                  <a:cubicBezTo>
                    <a:pt x="1598" y="4654"/>
                    <a:pt x="1619" y="4463"/>
                    <a:pt x="1651" y="4271"/>
                  </a:cubicBezTo>
                  <a:cubicBezTo>
                    <a:pt x="1683" y="4079"/>
                    <a:pt x="1736" y="3888"/>
                    <a:pt x="1811" y="3707"/>
                  </a:cubicBezTo>
                  <a:cubicBezTo>
                    <a:pt x="1832" y="3653"/>
                    <a:pt x="1843" y="3611"/>
                    <a:pt x="1864" y="3568"/>
                  </a:cubicBezTo>
                  <a:cubicBezTo>
                    <a:pt x="1885" y="3526"/>
                    <a:pt x="1907" y="3483"/>
                    <a:pt x="1939" y="3451"/>
                  </a:cubicBezTo>
                  <a:lnTo>
                    <a:pt x="1971" y="3398"/>
                  </a:lnTo>
                  <a:lnTo>
                    <a:pt x="2024" y="3334"/>
                  </a:lnTo>
                  <a:lnTo>
                    <a:pt x="2045" y="3302"/>
                  </a:lnTo>
                  <a:lnTo>
                    <a:pt x="2056" y="3291"/>
                  </a:lnTo>
                  <a:lnTo>
                    <a:pt x="2120" y="3238"/>
                  </a:lnTo>
                  <a:cubicBezTo>
                    <a:pt x="2237" y="3132"/>
                    <a:pt x="2354" y="3046"/>
                    <a:pt x="2492" y="2983"/>
                  </a:cubicBezTo>
                  <a:lnTo>
                    <a:pt x="2492" y="2983"/>
                  </a:lnTo>
                  <a:cubicBezTo>
                    <a:pt x="2428" y="3014"/>
                    <a:pt x="2375" y="3057"/>
                    <a:pt x="2322" y="3100"/>
                  </a:cubicBezTo>
                  <a:lnTo>
                    <a:pt x="2237" y="3164"/>
                  </a:lnTo>
                  <a:lnTo>
                    <a:pt x="2205" y="3195"/>
                  </a:lnTo>
                  <a:cubicBezTo>
                    <a:pt x="2173" y="3227"/>
                    <a:pt x="2130" y="3259"/>
                    <a:pt x="2098" y="3302"/>
                  </a:cubicBezTo>
                  <a:cubicBezTo>
                    <a:pt x="1619" y="3813"/>
                    <a:pt x="1672" y="5112"/>
                    <a:pt x="1683" y="5155"/>
                  </a:cubicBezTo>
                  <a:cubicBezTo>
                    <a:pt x="2034" y="7189"/>
                    <a:pt x="799" y="6795"/>
                    <a:pt x="394" y="8254"/>
                  </a:cubicBezTo>
                  <a:cubicBezTo>
                    <a:pt x="0" y="9723"/>
                    <a:pt x="1971" y="10671"/>
                    <a:pt x="1502" y="11182"/>
                  </a:cubicBezTo>
                  <a:cubicBezTo>
                    <a:pt x="1258" y="11452"/>
                    <a:pt x="1048" y="11550"/>
                    <a:pt x="871" y="11550"/>
                  </a:cubicBezTo>
                  <a:cubicBezTo>
                    <a:pt x="406" y="11550"/>
                    <a:pt x="171" y="10873"/>
                    <a:pt x="171" y="10873"/>
                  </a:cubicBezTo>
                  <a:lnTo>
                    <a:pt x="171" y="10873"/>
                  </a:lnTo>
                  <a:cubicBezTo>
                    <a:pt x="10" y="11589"/>
                    <a:pt x="716" y="12619"/>
                    <a:pt x="1614" y="12619"/>
                  </a:cubicBezTo>
                  <a:cubicBezTo>
                    <a:pt x="1665" y="12619"/>
                    <a:pt x="1716" y="12616"/>
                    <a:pt x="1768" y="12609"/>
                  </a:cubicBezTo>
                  <a:cubicBezTo>
                    <a:pt x="2700" y="12482"/>
                    <a:pt x="3685" y="11765"/>
                    <a:pt x="3360" y="10269"/>
                  </a:cubicBezTo>
                  <a:lnTo>
                    <a:pt x="3360" y="10269"/>
                  </a:lnTo>
                  <a:lnTo>
                    <a:pt x="3451" y="10500"/>
                  </a:lnTo>
                  <a:cubicBezTo>
                    <a:pt x="3483" y="10586"/>
                    <a:pt x="3525" y="10660"/>
                    <a:pt x="3547" y="10735"/>
                  </a:cubicBezTo>
                  <a:lnTo>
                    <a:pt x="3621" y="10980"/>
                  </a:lnTo>
                  <a:lnTo>
                    <a:pt x="3664" y="11225"/>
                  </a:lnTo>
                  <a:cubicBezTo>
                    <a:pt x="3664" y="11299"/>
                    <a:pt x="3685" y="11384"/>
                    <a:pt x="3685" y="11469"/>
                  </a:cubicBezTo>
                  <a:cubicBezTo>
                    <a:pt x="3685" y="11555"/>
                    <a:pt x="3674" y="11629"/>
                    <a:pt x="3664" y="11714"/>
                  </a:cubicBezTo>
                  <a:cubicBezTo>
                    <a:pt x="3653" y="11800"/>
                    <a:pt x="3642" y="11874"/>
                    <a:pt x="3610" y="11959"/>
                  </a:cubicBezTo>
                  <a:cubicBezTo>
                    <a:pt x="3589" y="12034"/>
                    <a:pt x="3557" y="12108"/>
                    <a:pt x="3525" y="12183"/>
                  </a:cubicBezTo>
                  <a:cubicBezTo>
                    <a:pt x="3451" y="12332"/>
                    <a:pt x="3344" y="12470"/>
                    <a:pt x="3227" y="12588"/>
                  </a:cubicBezTo>
                  <a:cubicBezTo>
                    <a:pt x="3110" y="12715"/>
                    <a:pt x="2971" y="12822"/>
                    <a:pt x="2833" y="12907"/>
                  </a:cubicBezTo>
                  <a:cubicBezTo>
                    <a:pt x="2673" y="13003"/>
                    <a:pt x="2514" y="13077"/>
                    <a:pt x="2354" y="13131"/>
                  </a:cubicBezTo>
                  <a:cubicBezTo>
                    <a:pt x="2524" y="13099"/>
                    <a:pt x="2695" y="13045"/>
                    <a:pt x="2865" y="12971"/>
                  </a:cubicBezTo>
                  <a:cubicBezTo>
                    <a:pt x="3025" y="12896"/>
                    <a:pt x="3184" y="12801"/>
                    <a:pt x="3323" y="12683"/>
                  </a:cubicBezTo>
                  <a:cubicBezTo>
                    <a:pt x="3461" y="12566"/>
                    <a:pt x="3578" y="12428"/>
                    <a:pt x="3685" y="12268"/>
                  </a:cubicBezTo>
                  <a:cubicBezTo>
                    <a:pt x="3728" y="12194"/>
                    <a:pt x="3770" y="12108"/>
                    <a:pt x="3802" y="12023"/>
                  </a:cubicBezTo>
                  <a:cubicBezTo>
                    <a:pt x="3845" y="11938"/>
                    <a:pt x="3866" y="11842"/>
                    <a:pt x="3887" y="11757"/>
                  </a:cubicBezTo>
                  <a:cubicBezTo>
                    <a:pt x="3909" y="11661"/>
                    <a:pt x="3919" y="11576"/>
                    <a:pt x="3930" y="11480"/>
                  </a:cubicBezTo>
                  <a:cubicBezTo>
                    <a:pt x="3941" y="11384"/>
                    <a:pt x="3930" y="11288"/>
                    <a:pt x="3930" y="11193"/>
                  </a:cubicBezTo>
                  <a:cubicBezTo>
                    <a:pt x="3930" y="11107"/>
                    <a:pt x="3909" y="11012"/>
                    <a:pt x="3898" y="10916"/>
                  </a:cubicBezTo>
                  <a:cubicBezTo>
                    <a:pt x="3887" y="10831"/>
                    <a:pt x="3855" y="10745"/>
                    <a:pt x="3834" y="10650"/>
                  </a:cubicBezTo>
                  <a:cubicBezTo>
                    <a:pt x="3802" y="10564"/>
                    <a:pt x="3770" y="10479"/>
                    <a:pt x="3738" y="10383"/>
                  </a:cubicBezTo>
                  <a:lnTo>
                    <a:pt x="3653" y="10138"/>
                  </a:lnTo>
                  <a:cubicBezTo>
                    <a:pt x="3642" y="10106"/>
                    <a:pt x="3621" y="10064"/>
                    <a:pt x="3610" y="10021"/>
                  </a:cubicBezTo>
                  <a:lnTo>
                    <a:pt x="3578" y="9904"/>
                  </a:lnTo>
                  <a:cubicBezTo>
                    <a:pt x="3568" y="9830"/>
                    <a:pt x="3557" y="9755"/>
                    <a:pt x="3557" y="9681"/>
                  </a:cubicBezTo>
                  <a:cubicBezTo>
                    <a:pt x="3547" y="9542"/>
                    <a:pt x="3600" y="9414"/>
                    <a:pt x="3685" y="9308"/>
                  </a:cubicBezTo>
                  <a:cubicBezTo>
                    <a:pt x="3770" y="9191"/>
                    <a:pt x="3909" y="9074"/>
                    <a:pt x="4047" y="8935"/>
                  </a:cubicBezTo>
                  <a:cubicBezTo>
                    <a:pt x="4111" y="8871"/>
                    <a:pt x="4175" y="8797"/>
                    <a:pt x="4228" y="8722"/>
                  </a:cubicBezTo>
                  <a:cubicBezTo>
                    <a:pt x="4281" y="8637"/>
                    <a:pt x="4335" y="8552"/>
                    <a:pt x="4377" y="8467"/>
                  </a:cubicBezTo>
                  <a:lnTo>
                    <a:pt x="4441" y="8339"/>
                  </a:lnTo>
                  <a:lnTo>
                    <a:pt x="4494" y="8200"/>
                  </a:lnTo>
                  <a:cubicBezTo>
                    <a:pt x="4505" y="8158"/>
                    <a:pt x="4526" y="8105"/>
                    <a:pt x="4537" y="8062"/>
                  </a:cubicBezTo>
                  <a:lnTo>
                    <a:pt x="4558" y="7923"/>
                  </a:lnTo>
                  <a:lnTo>
                    <a:pt x="4579" y="7774"/>
                  </a:lnTo>
                  <a:lnTo>
                    <a:pt x="4590" y="7636"/>
                  </a:lnTo>
                  <a:lnTo>
                    <a:pt x="4611" y="7370"/>
                  </a:lnTo>
                  <a:lnTo>
                    <a:pt x="4622" y="7104"/>
                  </a:lnTo>
                  <a:cubicBezTo>
                    <a:pt x="4622" y="7018"/>
                    <a:pt x="4633" y="6933"/>
                    <a:pt x="4643" y="6848"/>
                  </a:cubicBezTo>
                  <a:cubicBezTo>
                    <a:pt x="4665" y="6688"/>
                    <a:pt x="4697" y="6518"/>
                    <a:pt x="4729" y="6358"/>
                  </a:cubicBezTo>
                  <a:cubicBezTo>
                    <a:pt x="4750" y="6284"/>
                    <a:pt x="4771" y="6198"/>
                    <a:pt x="4803" y="6124"/>
                  </a:cubicBezTo>
                  <a:lnTo>
                    <a:pt x="4878" y="5900"/>
                  </a:lnTo>
                  <a:lnTo>
                    <a:pt x="4963" y="5783"/>
                  </a:lnTo>
                  <a:lnTo>
                    <a:pt x="5059" y="5677"/>
                  </a:lnTo>
                  <a:cubicBezTo>
                    <a:pt x="5101" y="5645"/>
                    <a:pt x="5133" y="5602"/>
                    <a:pt x="5176" y="5570"/>
                  </a:cubicBezTo>
                  <a:cubicBezTo>
                    <a:pt x="5208" y="5538"/>
                    <a:pt x="5250" y="5517"/>
                    <a:pt x="5304" y="5496"/>
                  </a:cubicBezTo>
                  <a:cubicBezTo>
                    <a:pt x="5346" y="5464"/>
                    <a:pt x="5389" y="5442"/>
                    <a:pt x="5431" y="5432"/>
                  </a:cubicBezTo>
                  <a:lnTo>
                    <a:pt x="5580" y="5378"/>
                  </a:lnTo>
                  <a:lnTo>
                    <a:pt x="5740" y="5347"/>
                  </a:lnTo>
                  <a:cubicBezTo>
                    <a:pt x="5793" y="5336"/>
                    <a:pt x="5847" y="5336"/>
                    <a:pt x="5900" y="5325"/>
                  </a:cubicBezTo>
                  <a:lnTo>
                    <a:pt x="6251" y="5293"/>
                  </a:lnTo>
                  <a:lnTo>
                    <a:pt x="6432" y="5272"/>
                  </a:lnTo>
                  <a:cubicBezTo>
                    <a:pt x="6486" y="5261"/>
                    <a:pt x="6549" y="5240"/>
                    <a:pt x="6613" y="5229"/>
                  </a:cubicBezTo>
                  <a:cubicBezTo>
                    <a:pt x="6731" y="5208"/>
                    <a:pt x="6848" y="5176"/>
                    <a:pt x="6975" y="5144"/>
                  </a:cubicBezTo>
                  <a:lnTo>
                    <a:pt x="7316" y="5016"/>
                  </a:lnTo>
                  <a:lnTo>
                    <a:pt x="7359" y="4995"/>
                  </a:lnTo>
                  <a:cubicBezTo>
                    <a:pt x="8381" y="4803"/>
                    <a:pt x="9201" y="4058"/>
                    <a:pt x="9489" y="3068"/>
                  </a:cubicBezTo>
                  <a:cubicBezTo>
                    <a:pt x="9755" y="1992"/>
                    <a:pt x="8615" y="171"/>
                    <a:pt x="6603" y="33"/>
                  </a:cubicBezTo>
                  <a:cubicBezTo>
                    <a:pt x="6470" y="12"/>
                    <a:pt x="6334" y="1"/>
                    <a:pt x="6198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47"/>
            <p:cNvSpPr/>
            <p:nvPr/>
          </p:nvSpPr>
          <p:spPr>
            <a:xfrm>
              <a:off x="808700" y="5358538"/>
              <a:ext cx="115300" cy="252950"/>
            </a:xfrm>
            <a:custGeom>
              <a:avLst/>
              <a:gdLst/>
              <a:ahLst/>
              <a:cxnLst/>
              <a:rect l="l" t="t" r="r" b="b"/>
              <a:pathLst>
                <a:path w="4612" h="10118" extrusionOk="0">
                  <a:moveTo>
                    <a:pt x="4100" y="5133"/>
                  </a:moveTo>
                  <a:lnTo>
                    <a:pt x="4090" y="5197"/>
                  </a:lnTo>
                  <a:lnTo>
                    <a:pt x="4036" y="5304"/>
                  </a:lnTo>
                  <a:cubicBezTo>
                    <a:pt x="3972" y="5442"/>
                    <a:pt x="3877" y="5570"/>
                    <a:pt x="3770" y="5687"/>
                  </a:cubicBezTo>
                  <a:cubicBezTo>
                    <a:pt x="3664" y="5804"/>
                    <a:pt x="3525" y="5921"/>
                    <a:pt x="3408" y="6081"/>
                  </a:cubicBezTo>
                  <a:cubicBezTo>
                    <a:pt x="3365" y="6124"/>
                    <a:pt x="3344" y="6166"/>
                    <a:pt x="3323" y="6220"/>
                  </a:cubicBezTo>
                  <a:cubicBezTo>
                    <a:pt x="3291" y="6262"/>
                    <a:pt x="3270" y="6315"/>
                    <a:pt x="3259" y="6369"/>
                  </a:cubicBezTo>
                  <a:lnTo>
                    <a:pt x="3227" y="6443"/>
                  </a:lnTo>
                  <a:lnTo>
                    <a:pt x="3227" y="6528"/>
                  </a:lnTo>
                  <a:cubicBezTo>
                    <a:pt x="3216" y="6582"/>
                    <a:pt x="3216" y="6635"/>
                    <a:pt x="3227" y="6688"/>
                  </a:cubicBezTo>
                  <a:lnTo>
                    <a:pt x="3227" y="6752"/>
                  </a:lnTo>
                  <a:cubicBezTo>
                    <a:pt x="2982" y="5719"/>
                    <a:pt x="3653" y="5783"/>
                    <a:pt x="4100" y="5133"/>
                  </a:cubicBezTo>
                  <a:close/>
                  <a:moveTo>
                    <a:pt x="2450" y="1"/>
                  </a:moveTo>
                  <a:cubicBezTo>
                    <a:pt x="2407" y="33"/>
                    <a:pt x="2365" y="65"/>
                    <a:pt x="2322" y="97"/>
                  </a:cubicBezTo>
                  <a:lnTo>
                    <a:pt x="2247" y="161"/>
                  </a:lnTo>
                  <a:lnTo>
                    <a:pt x="2215" y="182"/>
                  </a:lnTo>
                  <a:cubicBezTo>
                    <a:pt x="2173" y="214"/>
                    <a:pt x="2141" y="256"/>
                    <a:pt x="2109" y="288"/>
                  </a:cubicBezTo>
                  <a:cubicBezTo>
                    <a:pt x="1630" y="799"/>
                    <a:pt x="1683" y="2109"/>
                    <a:pt x="1694" y="2141"/>
                  </a:cubicBezTo>
                  <a:cubicBezTo>
                    <a:pt x="2045" y="4186"/>
                    <a:pt x="799" y="3781"/>
                    <a:pt x="405" y="5251"/>
                  </a:cubicBezTo>
                  <a:cubicBezTo>
                    <a:pt x="0" y="6709"/>
                    <a:pt x="1981" y="7657"/>
                    <a:pt x="1513" y="8179"/>
                  </a:cubicBezTo>
                  <a:cubicBezTo>
                    <a:pt x="1271" y="8444"/>
                    <a:pt x="1062" y="8540"/>
                    <a:pt x="886" y="8540"/>
                  </a:cubicBezTo>
                  <a:cubicBezTo>
                    <a:pt x="418" y="8540"/>
                    <a:pt x="182" y="7860"/>
                    <a:pt x="182" y="7860"/>
                  </a:cubicBezTo>
                  <a:lnTo>
                    <a:pt x="182" y="7860"/>
                  </a:lnTo>
                  <a:cubicBezTo>
                    <a:pt x="10" y="8575"/>
                    <a:pt x="716" y="9605"/>
                    <a:pt x="1623" y="9605"/>
                  </a:cubicBezTo>
                  <a:cubicBezTo>
                    <a:pt x="1674" y="9605"/>
                    <a:pt x="1726" y="9602"/>
                    <a:pt x="1779" y="9595"/>
                  </a:cubicBezTo>
                  <a:cubicBezTo>
                    <a:pt x="2705" y="9467"/>
                    <a:pt x="3706" y="8743"/>
                    <a:pt x="3355" y="7242"/>
                  </a:cubicBezTo>
                  <a:lnTo>
                    <a:pt x="3355" y="7242"/>
                  </a:lnTo>
                  <a:lnTo>
                    <a:pt x="3461" y="7497"/>
                  </a:lnTo>
                  <a:cubicBezTo>
                    <a:pt x="3493" y="7572"/>
                    <a:pt x="3525" y="7647"/>
                    <a:pt x="3557" y="7732"/>
                  </a:cubicBezTo>
                  <a:lnTo>
                    <a:pt x="3632" y="7966"/>
                  </a:lnTo>
                  <a:lnTo>
                    <a:pt x="3674" y="8211"/>
                  </a:lnTo>
                  <a:cubicBezTo>
                    <a:pt x="3674" y="8296"/>
                    <a:pt x="3696" y="8381"/>
                    <a:pt x="3696" y="8456"/>
                  </a:cubicBezTo>
                  <a:cubicBezTo>
                    <a:pt x="3696" y="8541"/>
                    <a:pt x="3685" y="8626"/>
                    <a:pt x="3674" y="8701"/>
                  </a:cubicBezTo>
                  <a:cubicBezTo>
                    <a:pt x="3664" y="8786"/>
                    <a:pt x="3642" y="8871"/>
                    <a:pt x="3621" y="8946"/>
                  </a:cubicBezTo>
                  <a:cubicBezTo>
                    <a:pt x="3600" y="9020"/>
                    <a:pt x="3568" y="9105"/>
                    <a:pt x="3525" y="9180"/>
                  </a:cubicBezTo>
                  <a:cubicBezTo>
                    <a:pt x="3451" y="9329"/>
                    <a:pt x="3355" y="9467"/>
                    <a:pt x="3238" y="9585"/>
                  </a:cubicBezTo>
                  <a:cubicBezTo>
                    <a:pt x="3121" y="9702"/>
                    <a:pt x="2982" y="9808"/>
                    <a:pt x="2833" y="9904"/>
                  </a:cubicBezTo>
                  <a:cubicBezTo>
                    <a:pt x="2684" y="9989"/>
                    <a:pt x="2524" y="10064"/>
                    <a:pt x="2365" y="10117"/>
                  </a:cubicBezTo>
                  <a:cubicBezTo>
                    <a:pt x="2535" y="10085"/>
                    <a:pt x="2705" y="10032"/>
                    <a:pt x="2865" y="9968"/>
                  </a:cubicBezTo>
                  <a:cubicBezTo>
                    <a:pt x="3035" y="9893"/>
                    <a:pt x="3184" y="9798"/>
                    <a:pt x="3323" y="9680"/>
                  </a:cubicBezTo>
                  <a:cubicBezTo>
                    <a:pt x="3472" y="9563"/>
                    <a:pt x="3589" y="9414"/>
                    <a:pt x="3685" y="9265"/>
                  </a:cubicBezTo>
                  <a:cubicBezTo>
                    <a:pt x="3738" y="9180"/>
                    <a:pt x="3781" y="9095"/>
                    <a:pt x="3813" y="9010"/>
                  </a:cubicBezTo>
                  <a:cubicBezTo>
                    <a:pt x="3845" y="8924"/>
                    <a:pt x="3877" y="8839"/>
                    <a:pt x="3898" y="8743"/>
                  </a:cubicBezTo>
                  <a:cubicBezTo>
                    <a:pt x="3919" y="8658"/>
                    <a:pt x="3930" y="8562"/>
                    <a:pt x="3941" y="8466"/>
                  </a:cubicBezTo>
                  <a:cubicBezTo>
                    <a:pt x="3941" y="8371"/>
                    <a:pt x="3941" y="8275"/>
                    <a:pt x="3941" y="8190"/>
                  </a:cubicBezTo>
                  <a:cubicBezTo>
                    <a:pt x="3941" y="8094"/>
                    <a:pt x="3919" y="7998"/>
                    <a:pt x="3898" y="7913"/>
                  </a:cubicBezTo>
                  <a:cubicBezTo>
                    <a:pt x="3887" y="7817"/>
                    <a:pt x="3855" y="7732"/>
                    <a:pt x="3834" y="7647"/>
                  </a:cubicBezTo>
                  <a:cubicBezTo>
                    <a:pt x="3813" y="7561"/>
                    <a:pt x="3781" y="7466"/>
                    <a:pt x="3749" y="7380"/>
                  </a:cubicBezTo>
                  <a:lnTo>
                    <a:pt x="3664" y="7135"/>
                  </a:lnTo>
                  <a:cubicBezTo>
                    <a:pt x="3642" y="7093"/>
                    <a:pt x="3632" y="7050"/>
                    <a:pt x="3610" y="7008"/>
                  </a:cubicBezTo>
                  <a:lnTo>
                    <a:pt x="3589" y="6890"/>
                  </a:lnTo>
                  <a:cubicBezTo>
                    <a:pt x="3568" y="6827"/>
                    <a:pt x="3557" y="6752"/>
                    <a:pt x="3557" y="6667"/>
                  </a:cubicBezTo>
                  <a:cubicBezTo>
                    <a:pt x="3557" y="6539"/>
                    <a:pt x="3600" y="6401"/>
                    <a:pt x="3696" y="6294"/>
                  </a:cubicBezTo>
                  <a:cubicBezTo>
                    <a:pt x="3781" y="6177"/>
                    <a:pt x="3919" y="6071"/>
                    <a:pt x="4047" y="5932"/>
                  </a:cubicBezTo>
                  <a:cubicBezTo>
                    <a:pt x="4111" y="5858"/>
                    <a:pt x="4175" y="5794"/>
                    <a:pt x="4239" y="5708"/>
                  </a:cubicBezTo>
                  <a:cubicBezTo>
                    <a:pt x="4292" y="5634"/>
                    <a:pt x="4345" y="5549"/>
                    <a:pt x="4388" y="5453"/>
                  </a:cubicBezTo>
                  <a:lnTo>
                    <a:pt x="4452" y="5325"/>
                  </a:lnTo>
                  <a:lnTo>
                    <a:pt x="4494" y="5187"/>
                  </a:lnTo>
                  <a:cubicBezTo>
                    <a:pt x="4505" y="5144"/>
                    <a:pt x="4526" y="5102"/>
                    <a:pt x="4537" y="5048"/>
                  </a:cubicBezTo>
                  <a:lnTo>
                    <a:pt x="4569" y="4910"/>
                  </a:lnTo>
                  <a:lnTo>
                    <a:pt x="4590" y="4771"/>
                  </a:lnTo>
                  <a:lnTo>
                    <a:pt x="4601" y="4633"/>
                  </a:lnTo>
                  <a:lnTo>
                    <a:pt x="4611" y="4367"/>
                  </a:lnTo>
                  <a:cubicBezTo>
                    <a:pt x="4249" y="4058"/>
                    <a:pt x="3909" y="3707"/>
                    <a:pt x="3610" y="3334"/>
                  </a:cubicBezTo>
                  <a:cubicBezTo>
                    <a:pt x="2865" y="2386"/>
                    <a:pt x="2450" y="1215"/>
                    <a:pt x="2450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1" name="Google Shape;2581;p47"/>
          <p:cNvGrpSpPr/>
          <p:nvPr/>
        </p:nvGrpSpPr>
        <p:grpSpPr>
          <a:xfrm>
            <a:off x="7432133" y="2751203"/>
            <a:ext cx="680728" cy="786409"/>
            <a:chOff x="3409850" y="2172075"/>
            <a:chExt cx="526350" cy="613950"/>
          </a:xfrm>
        </p:grpSpPr>
        <p:sp>
          <p:nvSpPr>
            <p:cNvPr id="2582" name="Google Shape;2582;p47"/>
            <p:cNvSpPr/>
            <p:nvPr/>
          </p:nvSpPr>
          <p:spPr>
            <a:xfrm>
              <a:off x="3410650" y="2501150"/>
              <a:ext cx="524750" cy="284875"/>
            </a:xfrm>
            <a:custGeom>
              <a:avLst/>
              <a:gdLst/>
              <a:ahLst/>
              <a:cxnLst/>
              <a:rect l="l" t="t" r="r" b="b"/>
              <a:pathLst>
                <a:path w="20990" h="11395" extrusionOk="0">
                  <a:moveTo>
                    <a:pt x="10319" y="1"/>
                  </a:moveTo>
                  <a:lnTo>
                    <a:pt x="10319" y="107"/>
                  </a:lnTo>
                  <a:lnTo>
                    <a:pt x="8626" y="1"/>
                  </a:lnTo>
                  <a:lnTo>
                    <a:pt x="8626" y="1"/>
                  </a:lnTo>
                  <a:cubicBezTo>
                    <a:pt x="8626" y="1"/>
                    <a:pt x="8935" y="2982"/>
                    <a:pt x="7806" y="3600"/>
                  </a:cubicBezTo>
                  <a:cubicBezTo>
                    <a:pt x="6678" y="4218"/>
                    <a:pt x="1" y="4516"/>
                    <a:pt x="725" y="11395"/>
                  </a:cubicBezTo>
                  <a:lnTo>
                    <a:pt x="20276" y="11395"/>
                  </a:lnTo>
                  <a:cubicBezTo>
                    <a:pt x="20990" y="4516"/>
                    <a:pt x="14323" y="4207"/>
                    <a:pt x="13195" y="3600"/>
                  </a:cubicBezTo>
                  <a:cubicBezTo>
                    <a:pt x="12055" y="2982"/>
                    <a:pt x="12364" y="1"/>
                    <a:pt x="12364" y="1"/>
                  </a:cubicBezTo>
                  <a:lnTo>
                    <a:pt x="12364" y="1"/>
                  </a:lnTo>
                  <a:lnTo>
                    <a:pt x="10682" y="107"/>
                  </a:lnTo>
                  <a:lnTo>
                    <a:pt x="10682" y="1"/>
                  </a:lnTo>
                  <a:lnTo>
                    <a:pt x="10501" y="54"/>
                  </a:lnTo>
                  <a:lnTo>
                    <a:pt x="10319" y="1"/>
                  </a:lnTo>
                  <a:close/>
                </a:path>
              </a:pathLst>
            </a:custGeom>
            <a:solidFill>
              <a:srgbClr val="C44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47"/>
            <p:cNvSpPr/>
            <p:nvPr/>
          </p:nvSpPr>
          <p:spPr>
            <a:xfrm>
              <a:off x="3620450" y="2501150"/>
              <a:ext cx="101175" cy="70850"/>
            </a:xfrm>
            <a:custGeom>
              <a:avLst/>
              <a:gdLst/>
              <a:ahLst/>
              <a:cxnLst/>
              <a:rect l="l" t="t" r="r" b="b"/>
              <a:pathLst>
                <a:path w="4047" h="2834" extrusionOk="0">
                  <a:moveTo>
                    <a:pt x="1927" y="1"/>
                  </a:moveTo>
                  <a:lnTo>
                    <a:pt x="1927" y="107"/>
                  </a:lnTo>
                  <a:lnTo>
                    <a:pt x="234" y="1"/>
                  </a:lnTo>
                  <a:lnTo>
                    <a:pt x="234" y="1"/>
                  </a:lnTo>
                  <a:cubicBezTo>
                    <a:pt x="234" y="1"/>
                    <a:pt x="415" y="1737"/>
                    <a:pt x="0" y="2833"/>
                  </a:cubicBezTo>
                  <a:cubicBezTo>
                    <a:pt x="1342" y="2631"/>
                    <a:pt x="2694" y="2418"/>
                    <a:pt x="4047" y="2205"/>
                  </a:cubicBezTo>
                  <a:cubicBezTo>
                    <a:pt x="3929" y="1481"/>
                    <a:pt x="3908" y="736"/>
                    <a:pt x="3972" y="1"/>
                  </a:cubicBezTo>
                  <a:lnTo>
                    <a:pt x="3972" y="1"/>
                  </a:lnTo>
                  <a:lnTo>
                    <a:pt x="2290" y="107"/>
                  </a:lnTo>
                  <a:lnTo>
                    <a:pt x="2290" y="1"/>
                  </a:lnTo>
                  <a:lnTo>
                    <a:pt x="2109" y="54"/>
                  </a:lnTo>
                  <a:lnTo>
                    <a:pt x="1927" y="1"/>
                  </a:lnTo>
                  <a:close/>
                </a:path>
              </a:pathLst>
            </a:custGeom>
            <a:solidFill>
              <a:srgbClr val="BA2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47"/>
            <p:cNvSpPr/>
            <p:nvPr/>
          </p:nvSpPr>
          <p:spPr>
            <a:xfrm>
              <a:off x="3409850" y="2598050"/>
              <a:ext cx="526350" cy="187975"/>
            </a:xfrm>
            <a:custGeom>
              <a:avLst/>
              <a:gdLst/>
              <a:ahLst/>
              <a:cxnLst/>
              <a:rect l="l" t="t" r="r" b="b"/>
              <a:pathLst>
                <a:path w="21054" h="7519" extrusionOk="0">
                  <a:moveTo>
                    <a:pt x="6411" y="1"/>
                  </a:moveTo>
                  <a:cubicBezTo>
                    <a:pt x="4090" y="640"/>
                    <a:pt x="1" y="2003"/>
                    <a:pt x="576" y="7519"/>
                  </a:cubicBezTo>
                  <a:lnTo>
                    <a:pt x="20489" y="7519"/>
                  </a:lnTo>
                  <a:cubicBezTo>
                    <a:pt x="21054" y="2003"/>
                    <a:pt x="16964" y="640"/>
                    <a:pt x="14643" y="1"/>
                  </a:cubicBezTo>
                  <a:cubicBezTo>
                    <a:pt x="14036" y="1588"/>
                    <a:pt x="12417" y="2716"/>
                    <a:pt x="10522" y="2716"/>
                  </a:cubicBezTo>
                  <a:cubicBezTo>
                    <a:pt x="8626" y="2716"/>
                    <a:pt x="7018" y="1588"/>
                    <a:pt x="64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47"/>
            <p:cNvSpPr/>
            <p:nvPr/>
          </p:nvSpPr>
          <p:spPr>
            <a:xfrm>
              <a:off x="3475875" y="2652100"/>
              <a:ext cx="452875" cy="133925"/>
            </a:xfrm>
            <a:custGeom>
              <a:avLst/>
              <a:gdLst/>
              <a:ahLst/>
              <a:cxnLst/>
              <a:rect l="l" t="t" r="r" b="b"/>
              <a:pathLst>
                <a:path w="18115" h="5357" extrusionOk="0">
                  <a:moveTo>
                    <a:pt x="16251" y="1"/>
                  </a:moveTo>
                  <a:cubicBezTo>
                    <a:pt x="13748" y="1619"/>
                    <a:pt x="10745" y="2247"/>
                    <a:pt x="7945" y="3142"/>
                  </a:cubicBezTo>
                  <a:cubicBezTo>
                    <a:pt x="5336" y="3973"/>
                    <a:pt x="2674" y="4697"/>
                    <a:pt x="1" y="5357"/>
                  </a:cubicBezTo>
                  <a:lnTo>
                    <a:pt x="17838" y="5357"/>
                  </a:lnTo>
                  <a:cubicBezTo>
                    <a:pt x="18114" y="2791"/>
                    <a:pt x="17358" y="1119"/>
                    <a:pt x="16251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47"/>
            <p:cNvSpPr/>
            <p:nvPr/>
          </p:nvSpPr>
          <p:spPr>
            <a:xfrm>
              <a:off x="3785750" y="2601000"/>
              <a:ext cx="149650" cy="185025"/>
            </a:xfrm>
            <a:custGeom>
              <a:avLst/>
              <a:gdLst/>
              <a:ahLst/>
              <a:cxnLst/>
              <a:rect l="l" t="t" r="r" b="b"/>
              <a:pathLst>
                <a:path w="5986" h="7401" extrusionOk="0">
                  <a:moveTo>
                    <a:pt x="1" y="0"/>
                  </a:moveTo>
                  <a:lnTo>
                    <a:pt x="1" y="7401"/>
                  </a:lnTo>
                  <a:lnTo>
                    <a:pt x="5453" y="7401"/>
                  </a:lnTo>
                  <a:cubicBezTo>
                    <a:pt x="5986" y="2194"/>
                    <a:pt x="2365" y="682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47"/>
            <p:cNvSpPr/>
            <p:nvPr/>
          </p:nvSpPr>
          <p:spPr>
            <a:xfrm>
              <a:off x="3410650" y="2601250"/>
              <a:ext cx="148850" cy="184775"/>
            </a:xfrm>
            <a:custGeom>
              <a:avLst/>
              <a:gdLst/>
              <a:ahLst/>
              <a:cxnLst/>
              <a:rect l="l" t="t" r="r" b="b"/>
              <a:pathLst>
                <a:path w="5954" h="7391" extrusionOk="0">
                  <a:moveTo>
                    <a:pt x="5953" y="1"/>
                  </a:moveTo>
                  <a:cubicBezTo>
                    <a:pt x="3589" y="693"/>
                    <a:pt x="1" y="2205"/>
                    <a:pt x="544" y="7391"/>
                  </a:cubicBezTo>
                  <a:lnTo>
                    <a:pt x="5953" y="7391"/>
                  </a:lnTo>
                  <a:lnTo>
                    <a:pt x="59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47"/>
            <p:cNvSpPr/>
            <p:nvPr/>
          </p:nvSpPr>
          <p:spPr>
            <a:xfrm>
              <a:off x="3492925" y="2593600"/>
              <a:ext cx="68175" cy="192425"/>
            </a:xfrm>
            <a:custGeom>
              <a:avLst/>
              <a:gdLst/>
              <a:ahLst/>
              <a:cxnLst/>
              <a:rect l="l" t="t" r="r" b="b"/>
              <a:pathLst>
                <a:path w="2727" h="7697" extrusionOk="0">
                  <a:moveTo>
                    <a:pt x="1919" y="0"/>
                  </a:moveTo>
                  <a:cubicBezTo>
                    <a:pt x="1185" y="0"/>
                    <a:pt x="218" y="403"/>
                    <a:pt x="128" y="1446"/>
                  </a:cubicBezTo>
                  <a:cubicBezTo>
                    <a:pt x="0" y="3043"/>
                    <a:pt x="2726" y="7697"/>
                    <a:pt x="2726" y="7697"/>
                  </a:cubicBezTo>
                  <a:lnTo>
                    <a:pt x="2726" y="307"/>
                  </a:lnTo>
                  <a:cubicBezTo>
                    <a:pt x="2634" y="114"/>
                    <a:pt x="2309" y="0"/>
                    <a:pt x="19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47"/>
            <p:cNvSpPr/>
            <p:nvPr/>
          </p:nvSpPr>
          <p:spPr>
            <a:xfrm>
              <a:off x="3782300" y="2593600"/>
              <a:ext cx="68175" cy="192425"/>
            </a:xfrm>
            <a:custGeom>
              <a:avLst/>
              <a:gdLst/>
              <a:ahLst/>
              <a:cxnLst/>
              <a:rect l="l" t="t" r="r" b="b"/>
              <a:pathLst>
                <a:path w="2727" h="7697" extrusionOk="0">
                  <a:moveTo>
                    <a:pt x="808" y="0"/>
                  </a:moveTo>
                  <a:cubicBezTo>
                    <a:pt x="418" y="0"/>
                    <a:pt x="93" y="114"/>
                    <a:pt x="1" y="307"/>
                  </a:cubicBezTo>
                  <a:lnTo>
                    <a:pt x="1" y="7697"/>
                  </a:lnTo>
                  <a:cubicBezTo>
                    <a:pt x="1" y="7697"/>
                    <a:pt x="2727" y="3043"/>
                    <a:pt x="2588" y="1446"/>
                  </a:cubicBezTo>
                  <a:cubicBezTo>
                    <a:pt x="2505" y="403"/>
                    <a:pt x="1541" y="0"/>
                    <a:pt x="8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47"/>
            <p:cNvSpPr/>
            <p:nvPr/>
          </p:nvSpPr>
          <p:spPr>
            <a:xfrm>
              <a:off x="3538175" y="2371975"/>
              <a:ext cx="60725" cy="69475"/>
            </a:xfrm>
            <a:custGeom>
              <a:avLst/>
              <a:gdLst/>
              <a:ahLst/>
              <a:cxnLst/>
              <a:rect l="l" t="t" r="r" b="b"/>
              <a:pathLst>
                <a:path w="2429" h="2779" extrusionOk="0">
                  <a:moveTo>
                    <a:pt x="1172" y="1"/>
                  </a:moveTo>
                  <a:cubicBezTo>
                    <a:pt x="1028" y="1"/>
                    <a:pt x="920" y="35"/>
                    <a:pt x="895" y="46"/>
                  </a:cubicBezTo>
                  <a:cubicBezTo>
                    <a:pt x="810" y="78"/>
                    <a:pt x="1" y="174"/>
                    <a:pt x="139" y="1238"/>
                  </a:cubicBezTo>
                  <a:cubicBezTo>
                    <a:pt x="262" y="2185"/>
                    <a:pt x="781" y="2779"/>
                    <a:pt x="1314" y="2779"/>
                  </a:cubicBezTo>
                  <a:cubicBezTo>
                    <a:pt x="1380" y="2779"/>
                    <a:pt x="1447" y="2769"/>
                    <a:pt x="1513" y="2751"/>
                  </a:cubicBezTo>
                  <a:cubicBezTo>
                    <a:pt x="2109" y="2655"/>
                    <a:pt x="2429" y="1856"/>
                    <a:pt x="2088" y="812"/>
                  </a:cubicBezTo>
                  <a:cubicBezTo>
                    <a:pt x="1870" y="130"/>
                    <a:pt x="1452" y="1"/>
                    <a:pt x="1172" y="1"/>
                  </a:cubicBezTo>
                  <a:close/>
                </a:path>
              </a:pathLst>
            </a:custGeom>
            <a:solidFill>
              <a:srgbClr val="BA2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47"/>
            <p:cNvSpPr/>
            <p:nvPr/>
          </p:nvSpPr>
          <p:spPr>
            <a:xfrm>
              <a:off x="3748225" y="2371975"/>
              <a:ext cx="60450" cy="69225"/>
            </a:xfrm>
            <a:custGeom>
              <a:avLst/>
              <a:gdLst/>
              <a:ahLst/>
              <a:cxnLst/>
              <a:rect l="l" t="t" r="r" b="b"/>
              <a:pathLst>
                <a:path w="2418" h="2769" extrusionOk="0">
                  <a:moveTo>
                    <a:pt x="1247" y="1"/>
                  </a:moveTo>
                  <a:cubicBezTo>
                    <a:pt x="967" y="1"/>
                    <a:pt x="549" y="130"/>
                    <a:pt x="331" y="812"/>
                  </a:cubicBezTo>
                  <a:cubicBezTo>
                    <a:pt x="0" y="1856"/>
                    <a:pt x="309" y="2655"/>
                    <a:pt x="916" y="2740"/>
                  </a:cubicBezTo>
                  <a:cubicBezTo>
                    <a:pt x="983" y="2759"/>
                    <a:pt x="1050" y="2768"/>
                    <a:pt x="1117" y="2768"/>
                  </a:cubicBezTo>
                  <a:cubicBezTo>
                    <a:pt x="1647" y="2768"/>
                    <a:pt x="2156" y="2184"/>
                    <a:pt x="2279" y="1238"/>
                  </a:cubicBezTo>
                  <a:cubicBezTo>
                    <a:pt x="2418" y="174"/>
                    <a:pt x="1608" y="78"/>
                    <a:pt x="1523" y="46"/>
                  </a:cubicBezTo>
                  <a:cubicBezTo>
                    <a:pt x="1498" y="35"/>
                    <a:pt x="1390" y="1"/>
                    <a:pt x="1247" y="1"/>
                  </a:cubicBezTo>
                  <a:close/>
                </a:path>
              </a:pathLst>
            </a:custGeom>
            <a:solidFill>
              <a:srgbClr val="BA2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47"/>
            <p:cNvSpPr/>
            <p:nvPr/>
          </p:nvSpPr>
          <p:spPr>
            <a:xfrm>
              <a:off x="3560025" y="2246875"/>
              <a:ext cx="229200" cy="290425"/>
            </a:xfrm>
            <a:custGeom>
              <a:avLst/>
              <a:gdLst/>
              <a:ahLst/>
              <a:cxnLst/>
              <a:rect l="l" t="t" r="r" b="b"/>
              <a:pathLst>
                <a:path w="9168" h="11617" extrusionOk="0">
                  <a:moveTo>
                    <a:pt x="4297" y="0"/>
                  </a:moveTo>
                  <a:cubicBezTo>
                    <a:pt x="3378" y="0"/>
                    <a:pt x="763" y="342"/>
                    <a:pt x="404" y="4251"/>
                  </a:cubicBezTo>
                  <a:cubicBezTo>
                    <a:pt x="0" y="8684"/>
                    <a:pt x="1914" y="11616"/>
                    <a:pt x="4380" y="11616"/>
                  </a:cubicBezTo>
                  <a:cubicBezTo>
                    <a:pt x="4450" y="11616"/>
                    <a:pt x="4519" y="11614"/>
                    <a:pt x="4589" y="11609"/>
                  </a:cubicBezTo>
                  <a:cubicBezTo>
                    <a:pt x="4659" y="11614"/>
                    <a:pt x="4729" y="11616"/>
                    <a:pt x="4798" y="11616"/>
                  </a:cubicBezTo>
                  <a:cubicBezTo>
                    <a:pt x="7254" y="11616"/>
                    <a:pt x="9168" y="8684"/>
                    <a:pt x="8764" y="4251"/>
                  </a:cubicBezTo>
                  <a:cubicBezTo>
                    <a:pt x="8405" y="342"/>
                    <a:pt x="5790" y="0"/>
                    <a:pt x="4878" y="0"/>
                  </a:cubicBezTo>
                  <a:cubicBezTo>
                    <a:pt x="4734" y="0"/>
                    <a:pt x="4633" y="9"/>
                    <a:pt x="4589" y="13"/>
                  </a:cubicBezTo>
                  <a:cubicBezTo>
                    <a:pt x="4544" y="9"/>
                    <a:pt x="4442" y="0"/>
                    <a:pt x="4297" y="0"/>
                  </a:cubicBezTo>
                  <a:close/>
                </a:path>
              </a:pathLst>
            </a:custGeom>
            <a:solidFill>
              <a:srgbClr val="C44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47"/>
            <p:cNvSpPr/>
            <p:nvPr/>
          </p:nvSpPr>
          <p:spPr>
            <a:xfrm>
              <a:off x="3676600" y="2366450"/>
              <a:ext cx="22125" cy="76950"/>
            </a:xfrm>
            <a:custGeom>
              <a:avLst/>
              <a:gdLst/>
              <a:ahLst/>
              <a:cxnLst/>
              <a:rect l="l" t="t" r="r" b="b"/>
              <a:pathLst>
                <a:path w="885" h="3078" extrusionOk="0">
                  <a:moveTo>
                    <a:pt x="512" y="1"/>
                  </a:moveTo>
                  <a:lnTo>
                    <a:pt x="512" y="1"/>
                  </a:lnTo>
                  <a:cubicBezTo>
                    <a:pt x="501" y="426"/>
                    <a:pt x="512" y="852"/>
                    <a:pt x="544" y="1278"/>
                  </a:cubicBezTo>
                  <a:cubicBezTo>
                    <a:pt x="565" y="1491"/>
                    <a:pt x="587" y="1704"/>
                    <a:pt x="608" y="1917"/>
                  </a:cubicBezTo>
                  <a:cubicBezTo>
                    <a:pt x="637" y="2113"/>
                    <a:pt x="667" y="2299"/>
                    <a:pt x="696" y="2493"/>
                  </a:cubicBezTo>
                  <a:lnTo>
                    <a:pt x="696" y="2493"/>
                  </a:lnTo>
                  <a:cubicBezTo>
                    <a:pt x="590" y="2578"/>
                    <a:pt x="476" y="2664"/>
                    <a:pt x="363" y="2759"/>
                  </a:cubicBezTo>
                  <a:cubicBezTo>
                    <a:pt x="246" y="2865"/>
                    <a:pt x="118" y="2961"/>
                    <a:pt x="1" y="3078"/>
                  </a:cubicBezTo>
                  <a:cubicBezTo>
                    <a:pt x="150" y="3003"/>
                    <a:pt x="299" y="2929"/>
                    <a:pt x="427" y="2854"/>
                  </a:cubicBezTo>
                  <a:cubicBezTo>
                    <a:pt x="565" y="2769"/>
                    <a:pt x="704" y="2695"/>
                    <a:pt x="842" y="2609"/>
                  </a:cubicBezTo>
                  <a:lnTo>
                    <a:pt x="885" y="2588"/>
                  </a:lnTo>
                  <a:lnTo>
                    <a:pt x="885" y="2524"/>
                  </a:lnTo>
                  <a:cubicBezTo>
                    <a:pt x="874" y="2311"/>
                    <a:pt x="853" y="2098"/>
                    <a:pt x="832" y="1896"/>
                  </a:cubicBezTo>
                  <a:cubicBezTo>
                    <a:pt x="810" y="1683"/>
                    <a:pt x="789" y="1470"/>
                    <a:pt x="757" y="1257"/>
                  </a:cubicBezTo>
                  <a:cubicBezTo>
                    <a:pt x="704" y="831"/>
                    <a:pt x="619" y="416"/>
                    <a:pt x="512" y="1"/>
                  </a:cubicBezTo>
                  <a:close/>
                </a:path>
              </a:pathLst>
            </a:custGeom>
            <a:solidFill>
              <a:srgbClr val="BA2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47"/>
            <p:cNvSpPr/>
            <p:nvPr/>
          </p:nvSpPr>
          <p:spPr>
            <a:xfrm>
              <a:off x="3636950" y="2463625"/>
              <a:ext cx="81475" cy="14725"/>
            </a:xfrm>
            <a:custGeom>
              <a:avLst/>
              <a:gdLst/>
              <a:ahLst/>
              <a:cxnLst/>
              <a:rect l="l" t="t" r="r" b="b"/>
              <a:pathLst>
                <a:path w="3259" h="589" extrusionOk="0">
                  <a:moveTo>
                    <a:pt x="3259" y="0"/>
                  </a:moveTo>
                  <a:lnTo>
                    <a:pt x="0" y="43"/>
                  </a:lnTo>
                  <a:cubicBezTo>
                    <a:pt x="527" y="400"/>
                    <a:pt x="1137" y="589"/>
                    <a:pt x="1717" y="589"/>
                  </a:cubicBezTo>
                  <a:cubicBezTo>
                    <a:pt x="2298" y="589"/>
                    <a:pt x="2849" y="400"/>
                    <a:pt x="32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47"/>
            <p:cNvSpPr/>
            <p:nvPr/>
          </p:nvSpPr>
          <p:spPr>
            <a:xfrm>
              <a:off x="3701625" y="2338400"/>
              <a:ext cx="54075" cy="19825"/>
            </a:xfrm>
            <a:custGeom>
              <a:avLst/>
              <a:gdLst/>
              <a:ahLst/>
              <a:cxnLst/>
              <a:rect l="l" t="t" r="r" b="b"/>
              <a:pathLst>
                <a:path w="2163" h="793" extrusionOk="0">
                  <a:moveTo>
                    <a:pt x="1018" y="0"/>
                  </a:moveTo>
                  <a:cubicBezTo>
                    <a:pt x="928" y="0"/>
                    <a:pt x="840" y="10"/>
                    <a:pt x="746" y="26"/>
                  </a:cubicBezTo>
                  <a:cubicBezTo>
                    <a:pt x="693" y="47"/>
                    <a:pt x="640" y="68"/>
                    <a:pt x="587" y="90"/>
                  </a:cubicBezTo>
                  <a:cubicBezTo>
                    <a:pt x="523" y="122"/>
                    <a:pt x="480" y="143"/>
                    <a:pt x="427" y="185"/>
                  </a:cubicBezTo>
                  <a:cubicBezTo>
                    <a:pt x="331" y="249"/>
                    <a:pt x="246" y="324"/>
                    <a:pt x="171" y="409"/>
                  </a:cubicBezTo>
                  <a:cubicBezTo>
                    <a:pt x="107" y="494"/>
                    <a:pt x="54" y="601"/>
                    <a:pt x="1" y="697"/>
                  </a:cubicBezTo>
                  <a:cubicBezTo>
                    <a:pt x="107" y="654"/>
                    <a:pt x="193" y="590"/>
                    <a:pt x="288" y="548"/>
                  </a:cubicBezTo>
                  <a:cubicBezTo>
                    <a:pt x="374" y="505"/>
                    <a:pt x="459" y="462"/>
                    <a:pt x="555" y="430"/>
                  </a:cubicBezTo>
                  <a:cubicBezTo>
                    <a:pt x="697" y="377"/>
                    <a:pt x="848" y="353"/>
                    <a:pt x="993" y="353"/>
                  </a:cubicBezTo>
                  <a:cubicBezTo>
                    <a:pt x="1021" y="353"/>
                    <a:pt x="1049" y="354"/>
                    <a:pt x="1076" y="356"/>
                  </a:cubicBezTo>
                  <a:cubicBezTo>
                    <a:pt x="1268" y="377"/>
                    <a:pt x="1439" y="430"/>
                    <a:pt x="1609" y="505"/>
                  </a:cubicBezTo>
                  <a:cubicBezTo>
                    <a:pt x="1801" y="590"/>
                    <a:pt x="1982" y="686"/>
                    <a:pt x="2163" y="792"/>
                  </a:cubicBezTo>
                  <a:cubicBezTo>
                    <a:pt x="2077" y="579"/>
                    <a:pt x="1939" y="398"/>
                    <a:pt x="1758" y="271"/>
                  </a:cubicBezTo>
                  <a:cubicBezTo>
                    <a:pt x="1577" y="122"/>
                    <a:pt x="1353" y="26"/>
                    <a:pt x="1119" y="4"/>
                  </a:cubicBezTo>
                  <a:cubicBezTo>
                    <a:pt x="1085" y="2"/>
                    <a:pt x="1051" y="0"/>
                    <a:pt x="1018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47"/>
            <p:cNvSpPr/>
            <p:nvPr/>
          </p:nvSpPr>
          <p:spPr>
            <a:xfrm>
              <a:off x="3594625" y="2338400"/>
              <a:ext cx="54050" cy="19825"/>
            </a:xfrm>
            <a:custGeom>
              <a:avLst/>
              <a:gdLst/>
              <a:ahLst/>
              <a:cxnLst/>
              <a:rect l="l" t="t" r="r" b="b"/>
              <a:pathLst>
                <a:path w="2162" h="793" extrusionOk="0">
                  <a:moveTo>
                    <a:pt x="1016" y="0"/>
                  </a:moveTo>
                  <a:cubicBezTo>
                    <a:pt x="923" y="0"/>
                    <a:pt x="831" y="10"/>
                    <a:pt x="746" y="26"/>
                  </a:cubicBezTo>
                  <a:cubicBezTo>
                    <a:pt x="692" y="47"/>
                    <a:pt x="628" y="68"/>
                    <a:pt x="575" y="90"/>
                  </a:cubicBezTo>
                  <a:cubicBezTo>
                    <a:pt x="522" y="122"/>
                    <a:pt x="469" y="143"/>
                    <a:pt x="426" y="185"/>
                  </a:cubicBezTo>
                  <a:cubicBezTo>
                    <a:pt x="330" y="249"/>
                    <a:pt x="245" y="324"/>
                    <a:pt x="171" y="409"/>
                  </a:cubicBezTo>
                  <a:cubicBezTo>
                    <a:pt x="107" y="494"/>
                    <a:pt x="53" y="601"/>
                    <a:pt x="0" y="697"/>
                  </a:cubicBezTo>
                  <a:cubicBezTo>
                    <a:pt x="107" y="654"/>
                    <a:pt x="192" y="590"/>
                    <a:pt x="288" y="548"/>
                  </a:cubicBezTo>
                  <a:cubicBezTo>
                    <a:pt x="373" y="505"/>
                    <a:pt x="458" y="462"/>
                    <a:pt x="554" y="430"/>
                  </a:cubicBezTo>
                  <a:cubicBezTo>
                    <a:pt x="688" y="377"/>
                    <a:pt x="836" y="353"/>
                    <a:pt x="988" y="353"/>
                  </a:cubicBezTo>
                  <a:cubicBezTo>
                    <a:pt x="1017" y="353"/>
                    <a:pt x="1046" y="354"/>
                    <a:pt x="1076" y="356"/>
                  </a:cubicBezTo>
                  <a:cubicBezTo>
                    <a:pt x="1257" y="377"/>
                    <a:pt x="1438" y="430"/>
                    <a:pt x="1608" y="505"/>
                  </a:cubicBezTo>
                  <a:cubicBezTo>
                    <a:pt x="1789" y="579"/>
                    <a:pt x="1970" y="675"/>
                    <a:pt x="2162" y="792"/>
                  </a:cubicBezTo>
                  <a:cubicBezTo>
                    <a:pt x="2077" y="579"/>
                    <a:pt x="1938" y="409"/>
                    <a:pt x="1757" y="271"/>
                  </a:cubicBezTo>
                  <a:cubicBezTo>
                    <a:pt x="1576" y="122"/>
                    <a:pt x="1353" y="26"/>
                    <a:pt x="1118" y="4"/>
                  </a:cubicBezTo>
                  <a:cubicBezTo>
                    <a:pt x="1084" y="2"/>
                    <a:pt x="1050" y="0"/>
                    <a:pt x="1016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47"/>
            <p:cNvSpPr/>
            <p:nvPr/>
          </p:nvSpPr>
          <p:spPr>
            <a:xfrm>
              <a:off x="3609525" y="2376825"/>
              <a:ext cx="35975" cy="22400"/>
            </a:xfrm>
            <a:custGeom>
              <a:avLst/>
              <a:gdLst/>
              <a:ahLst/>
              <a:cxnLst/>
              <a:rect l="l" t="t" r="r" b="b"/>
              <a:pathLst>
                <a:path w="1439" h="896" extrusionOk="0">
                  <a:moveTo>
                    <a:pt x="703" y="1"/>
                  </a:moveTo>
                  <a:cubicBezTo>
                    <a:pt x="597" y="1"/>
                    <a:pt x="490" y="22"/>
                    <a:pt x="384" y="65"/>
                  </a:cubicBezTo>
                  <a:cubicBezTo>
                    <a:pt x="277" y="107"/>
                    <a:pt x="192" y="182"/>
                    <a:pt x="139" y="278"/>
                  </a:cubicBezTo>
                  <a:cubicBezTo>
                    <a:pt x="32" y="469"/>
                    <a:pt x="0" y="682"/>
                    <a:pt x="54" y="885"/>
                  </a:cubicBezTo>
                  <a:cubicBezTo>
                    <a:pt x="64" y="693"/>
                    <a:pt x="128" y="512"/>
                    <a:pt x="245" y="352"/>
                  </a:cubicBezTo>
                  <a:cubicBezTo>
                    <a:pt x="288" y="288"/>
                    <a:pt x="363" y="235"/>
                    <a:pt x="448" y="203"/>
                  </a:cubicBezTo>
                  <a:cubicBezTo>
                    <a:pt x="533" y="171"/>
                    <a:pt x="618" y="161"/>
                    <a:pt x="714" y="161"/>
                  </a:cubicBezTo>
                  <a:cubicBezTo>
                    <a:pt x="884" y="161"/>
                    <a:pt x="1055" y="235"/>
                    <a:pt x="1172" y="374"/>
                  </a:cubicBezTo>
                  <a:cubicBezTo>
                    <a:pt x="1300" y="523"/>
                    <a:pt x="1385" y="704"/>
                    <a:pt x="1427" y="895"/>
                  </a:cubicBezTo>
                  <a:cubicBezTo>
                    <a:pt x="1438" y="682"/>
                    <a:pt x="1385" y="480"/>
                    <a:pt x="1268" y="299"/>
                  </a:cubicBezTo>
                  <a:cubicBezTo>
                    <a:pt x="1140" y="118"/>
                    <a:pt x="927" y="1"/>
                    <a:pt x="703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47"/>
            <p:cNvSpPr/>
            <p:nvPr/>
          </p:nvSpPr>
          <p:spPr>
            <a:xfrm>
              <a:off x="3706150" y="2375225"/>
              <a:ext cx="35700" cy="22400"/>
            </a:xfrm>
            <a:custGeom>
              <a:avLst/>
              <a:gdLst/>
              <a:ahLst/>
              <a:cxnLst/>
              <a:rect l="l" t="t" r="r" b="b"/>
              <a:pathLst>
                <a:path w="1428" h="896" extrusionOk="0">
                  <a:moveTo>
                    <a:pt x="693" y="1"/>
                  </a:moveTo>
                  <a:cubicBezTo>
                    <a:pt x="587" y="1"/>
                    <a:pt x="480" y="22"/>
                    <a:pt x="374" y="65"/>
                  </a:cubicBezTo>
                  <a:cubicBezTo>
                    <a:pt x="278" y="107"/>
                    <a:pt x="193" y="193"/>
                    <a:pt x="129" y="288"/>
                  </a:cubicBezTo>
                  <a:cubicBezTo>
                    <a:pt x="22" y="469"/>
                    <a:pt x="1" y="682"/>
                    <a:pt x="44" y="885"/>
                  </a:cubicBezTo>
                  <a:cubicBezTo>
                    <a:pt x="65" y="693"/>
                    <a:pt x="129" y="512"/>
                    <a:pt x="235" y="352"/>
                  </a:cubicBezTo>
                  <a:cubicBezTo>
                    <a:pt x="288" y="288"/>
                    <a:pt x="352" y="235"/>
                    <a:pt x="438" y="203"/>
                  </a:cubicBezTo>
                  <a:cubicBezTo>
                    <a:pt x="523" y="171"/>
                    <a:pt x="608" y="161"/>
                    <a:pt x="693" y="161"/>
                  </a:cubicBezTo>
                  <a:cubicBezTo>
                    <a:pt x="874" y="161"/>
                    <a:pt x="1045" y="235"/>
                    <a:pt x="1162" y="374"/>
                  </a:cubicBezTo>
                  <a:cubicBezTo>
                    <a:pt x="1279" y="533"/>
                    <a:pt x="1364" y="704"/>
                    <a:pt x="1417" y="895"/>
                  </a:cubicBezTo>
                  <a:cubicBezTo>
                    <a:pt x="1428" y="682"/>
                    <a:pt x="1375" y="469"/>
                    <a:pt x="1258" y="299"/>
                  </a:cubicBezTo>
                  <a:cubicBezTo>
                    <a:pt x="1130" y="107"/>
                    <a:pt x="927" y="1"/>
                    <a:pt x="693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47"/>
            <p:cNvSpPr/>
            <p:nvPr/>
          </p:nvSpPr>
          <p:spPr>
            <a:xfrm>
              <a:off x="3512875" y="2172075"/>
              <a:ext cx="278500" cy="248175"/>
            </a:xfrm>
            <a:custGeom>
              <a:avLst/>
              <a:gdLst/>
              <a:ahLst/>
              <a:cxnLst/>
              <a:rect l="l" t="t" r="r" b="b"/>
              <a:pathLst>
                <a:path w="11140" h="9927" extrusionOk="0">
                  <a:moveTo>
                    <a:pt x="4028" y="1"/>
                  </a:moveTo>
                  <a:cubicBezTo>
                    <a:pt x="3512" y="1"/>
                    <a:pt x="3172" y="58"/>
                    <a:pt x="3153" y="162"/>
                  </a:cubicBezTo>
                  <a:cubicBezTo>
                    <a:pt x="3057" y="652"/>
                    <a:pt x="5411" y="1450"/>
                    <a:pt x="5411" y="1450"/>
                  </a:cubicBezTo>
                  <a:cubicBezTo>
                    <a:pt x="5411" y="1450"/>
                    <a:pt x="3370" y="914"/>
                    <a:pt x="2203" y="914"/>
                  </a:cubicBezTo>
                  <a:cubicBezTo>
                    <a:pt x="1692" y="914"/>
                    <a:pt x="1349" y="1017"/>
                    <a:pt x="1417" y="1312"/>
                  </a:cubicBezTo>
                  <a:cubicBezTo>
                    <a:pt x="1546" y="1879"/>
                    <a:pt x="2441" y="2000"/>
                    <a:pt x="3175" y="2000"/>
                  </a:cubicBezTo>
                  <a:cubicBezTo>
                    <a:pt x="3475" y="2000"/>
                    <a:pt x="3748" y="1980"/>
                    <a:pt x="3930" y="1961"/>
                  </a:cubicBezTo>
                  <a:lnTo>
                    <a:pt x="3930" y="1961"/>
                  </a:lnTo>
                  <a:cubicBezTo>
                    <a:pt x="3047" y="2078"/>
                    <a:pt x="1" y="2568"/>
                    <a:pt x="1375" y="3931"/>
                  </a:cubicBezTo>
                  <a:cubicBezTo>
                    <a:pt x="1481" y="4048"/>
                    <a:pt x="1609" y="4144"/>
                    <a:pt x="1737" y="4230"/>
                  </a:cubicBezTo>
                  <a:cubicBezTo>
                    <a:pt x="1609" y="5923"/>
                    <a:pt x="2109" y="9927"/>
                    <a:pt x="2109" y="9927"/>
                  </a:cubicBezTo>
                  <a:lnTo>
                    <a:pt x="2471" y="9927"/>
                  </a:lnTo>
                  <a:lnTo>
                    <a:pt x="2333" y="7169"/>
                  </a:lnTo>
                  <a:cubicBezTo>
                    <a:pt x="3025" y="7041"/>
                    <a:pt x="3334" y="5412"/>
                    <a:pt x="3441" y="4677"/>
                  </a:cubicBezTo>
                  <a:cubicBezTo>
                    <a:pt x="3471" y="4677"/>
                    <a:pt x="3502" y="4678"/>
                    <a:pt x="3532" y="4678"/>
                  </a:cubicBezTo>
                  <a:cubicBezTo>
                    <a:pt x="4673" y="4678"/>
                    <a:pt x="5794" y="4300"/>
                    <a:pt x="6209" y="4134"/>
                  </a:cubicBezTo>
                  <a:lnTo>
                    <a:pt x="6209" y="4134"/>
                  </a:lnTo>
                  <a:cubicBezTo>
                    <a:pt x="5943" y="4261"/>
                    <a:pt x="5538" y="4538"/>
                    <a:pt x="5986" y="4954"/>
                  </a:cubicBezTo>
                  <a:cubicBezTo>
                    <a:pt x="6106" y="5068"/>
                    <a:pt x="6315" y="5114"/>
                    <a:pt x="6572" y="5114"/>
                  </a:cubicBezTo>
                  <a:cubicBezTo>
                    <a:pt x="7268" y="5114"/>
                    <a:pt x="8315" y="4777"/>
                    <a:pt x="8914" y="4560"/>
                  </a:cubicBezTo>
                  <a:cubicBezTo>
                    <a:pt x="9074" y="5199"/>
                    <a:pt x="9553" y="7019"/>
                    <a:pt x="10288" y="7169"/>
                  </a:cubicBezTo>
                  <a:lnTo>
                    <a:pt x="10149" y="9916"/>
                  </a:lnTo>
                  <a:lnTo>
                    <a:pt x="10511" y="9916"/>
                  </a:lnTo>
                  <a:cubicBezTo>
                    <a:pt x="10511" y="9916"/>
                    <a:pt x="11140" y="4996"/>
                    <a:pt x="10831" y="3761"/>
                  </a:cubicBezTo>
                  <a:cubicBezTo>
                    <a:pt x="10597" y="2824"/>
                    <a:pt x="10043" y="2590"/>
                    <a:pt x="9777" y="2536"/>
                  </a:cubicBezTo>
                  <a:cubicBezTo>
                    <a:pt x="9653" y="681"/>
                    <a:pt x="5800" y="1"/>
                    <a:pt x="4028" y="1"/>
                  </a:cubicBezTo>
                  <a:close/>
                </a:path>
              </a:pathLst>
            </a:custGeom>
            <a:solidFill>
              <a:srgbClr val="FCE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47"/>
            <p:cNvSpPr/>
            <p:nvPr/>
          </p:nvSpPr>
          <p:spPr>
            <a:xfrm>
              <a:off x="3669150" y="2207525"/>
              <a:ext cx="122225" cy="212725"/>
            </a:xfrm>
            <a:custGeom>
              <a:avLst/>
              <a:gdLst/>
              <a:ahLst/>
              <a:cxnLst/>
              <a:rect l="l" t="t" r="r" b="b"/>
              <a:pathLst>
                <a:path w="4889" h="8509" extrusionOk="0">
                  <a:moveTo>
                    <a:pt x="2887" y="0"/>
                  </a:moveTo>
                  <a:cubicBezTo>
                    <a:pt x="2695" y="1619"/>
                    <a:pt x="1502" y="2993"/>
                    <a:pt x="1" y="3663"/>
                  </a:cubicBezTo>
                  <a:cubicBezTo>
                    <a:pt x="99" y="3688"/>
                    <a:pt x="212" y="3698"/>
                    <a:pt x="336" y="3698"/>
                  </a:cubicBezTo>
                  <a:cubicBezTo>
                    <a:pt x="1033" y="3698"/>
                    <a:pt x="2068" y="3359"/>
                    <a:pt x="2674" y="3142"/>
                  </a:cubicBezTo>
                  <a:cubicBezTo>
                    <a:pt x="2823" y="3791"/>
                    <a:pt x="3313" y="5612"/>
                    <a:pt x="4037" y="5751"/>
                  </a:cubicBezTo>
                  <a:lnTo>
                    <a:pt x="3909" y="8509"/>
                  </a:lnTo>
                  <a:lnTo>
                    <a:pt x="4260" y="8509"/>
                  </a:lnTo>
                  <a:cubicBezTo>
                    <a:pt x="4260" y="8509"/>
                    <a:pt x="4889" y="3578"/>
                    <a:pt x="4580" y="2343"/>
                  </a:cubicBezTo>
                  <a:cubicBezTo>
                    <a:pt x="4346" y="1406"/>
                    <a:pt x="3792" y="1172"/>
                    <a:pt x="3526" y="1118"/>
                  </a:cubicBezTo>
                  <a:cubicBezTo>
                    <a:pt x="3494" y="682"/>
                    <a:pt x="3259" y="309"/>
                    <a:pt x="2887" y="0"/>
                  </a:cubicBezTo>
                  <a:close/>
                </a:path>
              </a:pathLst>
            </a:custGeom>
            <a:solidFill>
              <a:srgbClr val="F9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>
            <a:hlinkClick r:id="rId3"/>
            <a:extLst>
              <a:ext uri="{FF2B5EF4-FFF2-40B4-BE49-F238E27FC236}">
                <a16:creationId xmlns:a16="http://schemas.microsoft.com/office/drawing/2014/main" id="{DC7A9F95-4A3B-4ED3-B22D-AF48C4CB9F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7925" y="1793852"/>
            <a:ext cx="3018657" cy="269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2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>
            <a:extLst>
              <a:ext uri="{FF2B5EF4-FFF2-40B4-BE49-F238E27FC236}">
                <a16:creationId xmlns:a16="http://schemas.microsoft.com/office/drawing/2014/main" id="{08E2C0D7-4743-4A57-8BBC-F4DB2436AAF1}"/>
              </a:ext>
            </a:extLst>
          </p:cNvPr>
          <p:cNvSpPr txBox="1"/>
          <p:nvPr/>
        </p:nvSpPr>
        <p:spPr>
          <a:xfrm>
            <a:off x="5154315" y="3730487"/>
            <a:ext cx="914400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3635" name="Google Shape;3635;p56"/>
          <p:cNvSpPr txBox="1">
            <a:spLocks noGrp="1"/>
          </p:cNvSpPr>
          <p:nvPr>
            <p:ph type="title"/>
          </p:nvPr>
        </p:nvSpPr>
        <p:spPr>
          <a:xfrm>
            <a:off x="897924" y="533425"/>
            <a:ext cx="3552155" cy="857400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Beszélgessetek!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37" name="Google Shape;3637;p56"/>
          <p:cNvSpPr txBox="1">
            <a:spLocks noGrp="1"/>
          </p:cNvSpPr>
          <p:nvPr>
            <p:ph type="subTitle" idx="3"/>
          </p:nvPr>
        </p:nvSpPr>
        <p:spPr>
          <a:xfrm flipH="1">
            <a:off x="311079" y="1420651"/>
            <a:ext cx="5884309" cy="360854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342900" lvl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b="0" dirty="0">
                <a:latin typeface="Arial" panose="020B0604020202020204" pitchFamily="34" charset="0"/>
                <a:cs typeface="Arial" panose="020B0604020202020204" pitchFamily="34" charset="0"/>
              </a:rPr>
              <a:t>Mit gondolsz arról, amit Krisztián elmondott?</a:t>
            </a:r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b="0" dirty="0">
                <a:latin typeface="Arial" panose="020B0604020202020204" pitchFamily="34" charset="0"/>
                <a:cs typeface="Arial" panose="020B0604020202020204" pitchFamily="34" charset="0"/>
              </a:rPr>
              <a:t>Miért születnek meg az előítéletek az emberekben?</a:t>
            </a:r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b="0" dirty="0">
                <a:latin typeface="Arial" panose="020B0604020202020204" pitchFamily="34" charset="0"/>
                <a:cs typeface="Arial" panose="020B0604020202020204" pitchFamily="34" charset="0"/>
              </a:rPr>
              <a:t>Milyen következményei vannak a bennünk lévő előítéleteknek?</a:t>
            </a:r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b="0" dirty="0">
                <a:latin typeface="Arial" panose="020B0604020202020204" pitchFamily="34" charset="0"/>
                <a:cs typeface="Arial" panose="020B0604020202020204" pitchFamily="34" charset="0"/>
              </a:rPr>
              <a:t>Hogyan lehet legyőzni az előítéleteket? </a:t>
            </a:r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b="0" dirty="0">
                <a:latin typeface="Arial" panose="020B0604020202020204" pitchFamily="34" charset="0"/>
                <a:cs typeface="Arial" panose="020B0604020202020204" pitchFamily="34" charset="0"/>
              </a:rPr>
              <a:t>Mit tanít erről Péter és </a:t>
            </a:r>
            <a:r>
              <a:rPr lang="hu-HU" b="0" dirty="0" err="1">
                <a:latin typeface="Arial" panose="020B0604020202020204" pitchFamily="34" charset="0"/>
                <a:cs typeface="Arial" panose="020B0604020202020204" pitchFamily="34" charset="0"/>
              </a:rPr>
              <a:t>Kornéliusz</a:t>
            </a:r>
            <a:r>
              <a:rPr lang="hu-HU" b="0" dirty="0">
                <a:latin typeface="Arial" panose="020B0604020202020204" pitchFamily="34" charset="0"/>
                <a:cs typeface="Arial" panose="020B0604020202020204" pitchFamily="34" charset="0"/>
              </a:rPr>
              <a:t> története?</a:t>
            </a:r>
          </a:p>
          <a:p>
            <a:pPr marL="342900">
              <a:buFont typeface="Arial" panose="020B0604020202020204" pitchFamily="34" charset="0"/>
              <a:buChar char="•"/>
            </a:pPr>
            <a:r>
              <a:rPr lang="hu-HU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Gyűjts érveket amellett, hogy miért nem szabad különbséget tenni az emberek között!</a:t>
            </a:r>
            <a:endParaRPr lang="hu-HU" dirty="0"/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59" name="Google Shape;3659;p56"/>
          <p:cNvGrpSpPr/>
          <p:nvPr/>
        </p:nvGrpSpPr>
        <p:grpSpPr>
          <a:xfrm>
            <a:off x="7429515" y="2801910"/>
            <a:ext cx="685817" cy="735700"/>
            <a:chOff x="813950" y="2267050"/>
            <a:chExt cx="504500" cy="541075"/>
          </a:xfrm>
        </p:grpSpPr>
        <p:sp>
          <p:nvSpPr>
            <p:cNvPr id="3660" name="Google Shape;3660;p56"/>
            <p:cNvSpPr/>
            <p:nvPr/>
          </p:nvSpPr>
          <p:spPr>
            <a:xfrm>
              <a:off x="1050975" y="2267050"/>
              <a:ext cx="212925" cy="370275"/>
            </a:xfrm>
            <a:custGeom>
              <a:avLst/>
              <a:gdLst/>
              <a:ahLst/>
              <a:cxnLst/>
              <a:rect l="l" t="t" r="r" b="b"/>
              <a:pathLst>
                <a:path w="8517" h="14811" extrusionOk="0">
                  <a:moveTo>
                    <a:pt x="1130" y="1"/>
                  </a:moveTo>
                  <a:cubicBezTo>
                    <a:pt x="825" y="1"/>
                    <a:pt x="636" y="26"/>
                    <a:pt x="636" y="26"/>
                  </a:cubicBezTo>
                  <a:lnTo>
                    <a:pt x="912" y="14709"/>
                  </a:lnTo>
                  <a:lnTo>
                    <a:pt x="912" y="14709"/>
                  </a:lnTo>
                  <a:cubicBezTo>
                    <a:pt x="347" y="14687"/>
                    <a:pt x="123" y="14679"/>
                    <a:pt x="86" y="14679"/>
                  </a:cubicBezTo>
                  <a:cubicBezTo>
                    <a:pt x="0" y="14679"/>
                    <a:pt x="913" y="14721"/>
                    <a:pt x="913" y="14721"/>
                  </a:cubicBezTo>
                  <a:lnTo>
                    <a:pt x="912" y="14709"/>
                  </a:lnTo>
                  <a:lnTo>
                    <a:pt x="912" y="14709"/>
                  </a:lnTo>
                  <a:cubicBezTo>
                    <a:pt x="1403" y="14729"/>
                    <a:pt x="2150" y="14760"/>
                    <a:pt x="3255" y="14806"/>
                  </a:cubicBezTo>
                  <a:cubicBezTo>
                    <a:pt x="3324" y="14809"/>
                    <a:pt x="3392" y="14811"/>
                    <a:pt x="3458" y="14811"/>
                  </a:cubicBezTo>
                  <a:cubicBezTo>
                    <a:pt x="8516" y="14811"/>
                    <a:pt x="6101" y="6491"/>
                    <a:pt x="5449" y="3338"/>
                  </a:cubicBezTo>
                  <a:cubicBezTo>
                    <a:pt x="4832" y="327"/>
                    <a:pt x="2230" y="1"/>
                    <a:pt x="1130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56"/>
            <p:cNvSpPr/>
            <p:nvPr/>
          </p:nvSpPr>
          <p:spPr>
            <a:xfrm>
              <a:off x="1062600" y="2271325"/>
              <a:ext cx="161625" cy="366000"/>
            </a:xfrm>
            <a:custGeom>
              <a:avLst/>
              <a:gdLst/>
              <a:ahLst/>
              <a:cxnLst/>
              <a:rect l="l" t="t" r="r" b="b"/>
              <a:pathLst>
                <a:path w="6465" h="14640" extrusionOk="0">
                  <a:moveTo>
                    <a:pt x="872" y="0"/>
                  </a:moveTo>
                  <a:cubicBezTo>
                    <a:pt x="582" y="0"/>
                    <a:pt x="291" y="26"/>
                    <a:pt x="0" y="78"/>
                  </a:cubicBezTo>
                  <a:cubicBezTo>
                    <a:pt x="196" y="56"/>
                    <a:pt x="392" y="44"/>
                    <a:pt x="587" y="44"/>
                  </a:cubicBezTo>
                  <a:cubicBezTo>
                    <a:pt x="1213" y="44"/>
                    <a:pt x="1834" y="160"/>
                    <a:pt x="2418" y="387"/>
                  </a:cubicBezTo>
                  <a:cubicBezTo>
                    <a:pt x="2790" y="536"/>
                    <a:pt x="3142" y="739"/>
                    <a:pt x="3451" y="994"/>
                  </a:cubicBezTo>
                  <a:cubicBezTo>
                    <a:pt x="3759" y="1261"/>
                    <a:pt x="4026" y="1569"/>
                    <a:pt x="4228" y="1921"/>
                  </a:cubicBezTo>
                  <a:cubicBezTo>
                    <a:pt x="4430" y="2261"/>
                    <a:pt x="4590" y="2634"/>
                    <a:pt x="4696" y="3028"/>
                  </a:cubicBezTo>
                  <a:cubicBezTo>
                    <a:pt x="4750" y="3220"/>
                    <a:pt x="4792" y="3422"/>
                    <a:pt x="4846" y="3625"/>
                  </a:cubicBezTo>
                  <a:lnTo>
                    <a:pt x="5005" y="4200"/>
                  </a:lnTo>
                  <a:cubicBezTo>
                    <a:pt x="5218" y="4998"/>
                    <a:pt x="5431" y="5797"/>
                    <a:pt x="5612" y="6595"/>
                  </a:cubicBezTo>
                  <a:cubicBezTo>
                    <a:pt x="5804" y="7394"/>
                    <a:pt x="5964" y="8193"/>
                    <a:pt x="6081" y="9002"/>
                  </a:cubicBezTo>
                  <a:cubicBezTo>
                    <a:pt x="6209" y="9811"/>
                    <a:pt x="6251" y="10631"/>
                    <a:pt x="6209" y="11451"/>
                  </a:cubicBezTo>
                  <a:cubicBezTo>
                    <a:pt x="6187" y="11856"/>
                    <a:pt x="6113" y="12250"/>
                    <a:pt x="5996" y="12644"/>
                  </a:cubicBezTo>
                  <a:cubicBezTo>
                    <a:pt x="5900" y="13038"/>
                    <a:pt x="5708" y="13400"/>
                    <a:pt x="5453" y="13709"/>
                  </a:cubicBezTo>
                  <a:cubicBezTo>
                    <a:pt x="5186" y="14018"/>
                    <a:pt x="4856" y="14263"/>
                    <a:pt x="4483" y="14412"/>
                  </a:cubicBezTo>
                  <a:lnTo>
                    <a:pt x="4185" y="14507"/>
                  </a:lnTo>
                  <a:cubicBezTo>
                    <a:pt x="4089" y="14529"/>
                    <a:pt x="3994" y="14550"/>
                    <a:pt x="3887" y="14571"/>
                  </a:cubicBezTo>
                  <a:lnTo>
                    <a:pt x="3738" y="14603"/>
                  </a:lnTo>
                  <a:lnTo>
                    <a:pt x="3589" y="14614"/>
                  </a:lnTo>
                  <a:lnTo>
                    <a:pt x="3280" y="14635"/>
                  </a:lnTo>
                  <a:cubicBezTo>
                    <a:pt x="3340" y="14638"/>
                    <a:pt x="3399" y="14640"/>
                    <a:pt x="3458" y="14640"/>
                  </a:cubicBezTo>
                  <a:cubicBezTo>
                    <a:pt x="3814" y="14640"/>
                    <a:pt x="4167" y="14585"/>
                    <a:pt x="4505" y="14475"/>
                  </a:cubicBezTo>
                  <a:cubicBezTo>
                    <a:pt x="4899" y="14337"/>
                    <a:pt x="5261" y="14113"/>
                    <a:pt x="5548" y="13794"/>
                  </a:cubicBezTo>
                  <a:cubicBezTo>
                    <a:pt x="5836" y="13485"/>
                    <a:pt x="6049" y="13112"/>
                    <a:pt x="6177" y="12708"/>
                  </a:cubicBezTo>
                  <a:cubicBezTo>
                    <a:pt x="6304" y="12303"/>
                    <a:pt x="6390" y="11888"/>
                    <a:pt x="6422" y="11473"/>
                  </a:cubicBezTo>
                  <a:cubicBezTo>
                    <a:pt x="6454" y="11057"/>
                    <a:pt x="6464" y="10642"/>
                    <a:pt x="6443" y="10237"/>
                  </a:cubicBezTo>
                  <a:cubicBezTo>
                    <a:pt x="6443" y="10024"/>
                    <a:pt x="6432" y="9811"/>
                    <a:pt x="6400" y="9609"/>
                  </a:cubicBezTo>
                  <a:cubicBezTo>
                    <a:pt x="6379" y="9407"/>
                    <a:pt x="6368" y="9194"/>
                    <a:pt x="6336" y="8991"/>
                  </a:cubicBezTo>
                  <a:cubicBezTo>
                    <a:pt x="6230" y="8171"/>
                    <a:pt x="6070" y="7352"/>
                    <a:pt x="5878" y="6553"/>
                  </a:cubicBezTo>
                  <a:cubicBezTo>
                    <a:pt x="5687" y="5754"/>
                    <a:pt x="5474" y="4956"/>
                    <a:pt x="5250" y="4157"/>
                  </a:cubicBezTo>
                  <a:lnTo>
                    <a:pt x="5090" y="3550"/>
                  </a:lnTo>
                  <a:cubicBezTo>
                    <a:pt x="5037" y="3358"/>
                    <a:pt x="4984" y="3156"/>
                    <a:pt x="4920" y="2954"/>
                  </a:cubicBezTo>
                  <a:cubicBezTo>
                    <a:pt x="4803" y="2549"/>
                    <a:pt x="4633" y="2155"/>
                    <a:pt x="4409" y="1804"/>
                  </a:cubicBezTo>
                  <a:cubicBezTo>
                    <a:pt x="4185" y="1442"/>
                    <a:pt x="3898" y="1122"/>
                    <a:pt x="3568" y="856"/>
                  </a:cubicBezTo>
                  <a:cubicBezTo>
                    <a:pt x="3238" y="600"/>
                    <a:pt x="2865" y="398"/>
                    <a:pt x="2460" y="260"/>
                  </a:cubicBezTo>
                  <a:cubicBezTo>
                    <a:pt x="2066" y="121"/>
                    <a:pt x="1662" y="36"/>
                    <a:pt x="1246" y="15"/>
                  </a:cubicBezTo>
                  <a:cubicBezTo>
                    <a:pt x="1122" y="5"/>
                    <a:pt x="997" y="0"/>
                    <a:pt x="872" y="0"/>
                  </a:cubicBezTo>
                  <a:close/>
                </a:path>
              </a:pathLst>
            </a:custGeom>
            <a:solidFill>
              <a:srgbClr val="1D1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56"/>
            <p:cNvSpPr/>
            <p:nvPr/>
          </p:nvSpPr>
          <p:spPr>
            <a:xfrm>
              <a:off x="876200" y="2267050"/>
              <a:ext cx="208475" cy="370275"/>
            </a:xfrm>
            <a:custGeom>
              <a:avLst/>
              <a:gdLst/>
              <a:ahLst/>
              <a:cxnLst/>
              <a:rect l="l" t="t" r="r" b="b"/>
              <a:pathLst>
                <a:path w="8339" h="14811" extrusionOk="0">
                  <a:moveTo>
                    <a:pt x="7239" y="1"/>
                  </a:moveTo>
                  <a:cubicBezTo>
                    <a:pt x="6162" y="1"/>
                    <a:pt x="3614" y="327"/>
                    <a:pt x="3005" y="3338"/>
                  </a:cubicBezTo>
                  <a:cubicBezTo>
                    <a:pt x="2364" y="6491"/>
                    <a:pt x="1" y="14811"/>
                    <a:pt x="4957" y="14811"/>
                  </a:cubicBezTo>
                  <a:cubicBezTo>
                    <a:pt x="5022" y="14811"/>
                    <a:pt x="5089" y="14809"/>
                    <a:pt x="5156" y="14806"/>
                  </a:cubicBezTo>
                  <a:cubicBezTo>
                    <a:pt x="6236" y="14760"/>
                    <a:pt x="6966" y="14729"/>
                    <a:pt x="7446" y="14709"/>
                  </a:cubicBezTo>
                  <a:lnTo>
                    <a:pt x="7446" y="14709"/>
                  </a:lnTo>
                  <a:lnTo>
                    <a:pt x="7446" y="14721"/>
                  </a:lnTo>
                  <a:cubicBezTo>
                    <a:pt x="7446" y="14721"/>
                    <a:pt x="8339" y="14679"/>
                    <a:pt x="8255" y="14679"/>
                  </a:cubicBezTo>
                  <a:cubicBezTo>
                    <a:pt x="8219" y="14679"/>
                    <a:pt x="8000" y="14687"/>
                    <a:pt x="7446" y="14709"/>
                  </a:cubicBezTo>
                  <a:lnTo>
                    <a:pt x="7446" y="14709"/>
                  </a:lnTo>
                  <a:lnTo>
                    <a:pt x="7723" y="26"/>
                  </a:lnTo>
                  <a:cubicBezTo>
                    <a:pt x="7723" y="26"/>
                    <a:pt x="7537" y="1"/>
                    <a:pt x="7239" y="1"/>
                  </a:cubicBezTo>
                  <a:close/>
                </a:path>
              </a:pathLst>
            </a:custGeom>
            <a:solidFill>
              <a:srgbClr val="1D1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56"/>
            <p:cNvSpPr/>
            <p:nvPr/>
          </p:nvSpPr>
          <p:spPr>
            <a:xfrm>
              <a:off x="930075" y="2356125"/>
              <a:ext cx="146225" cy="276925"/>
            </a:xfrm>
            <a:custGeom>
              <a:avLst/>
              <a:gdLst/>
              <a:ahLst/>
              <a:cxnLst/>
              <a:rect l="l" t="t" r="r" b="b"/>
              <a:pathLst>
                <a:path w="5849" h="11077" extrusionOk="0">
                  <a:moveTo>
                    <a:pt x="5083" y="0"/>
                  </a:moveTo>
                  <a:cubicBezTo>
                    <a:pt x="4323" y="0"/>
                    <a:pt x="2539" y="247"/>
                    <a:pt x="2107" y="2501"/>
                  </a:cubicBezTo>
                  <a:cubicBezTo>
                    <a:pt x="1665" y="4865"/>
                    <a:pt x="0" y="11076"/>
                    <a:pt x="3476" y="11076"/>
                  </a:cubicBezTo>
                  <a:cubicBezTo>
                    <a:pt x="3523" y="11076"/>
                    <a:pt x="3570" y="11075"/>
                    <a:pt x="3619" y="11073"/>
                  </a:cubicBezTo>
                  <a:cubicBezTo>
                    <a:pt x="4383" y="11040"/>
                    <a:pt x="4899" y="11017"/>
                    <a:pt x="5238" y="11003"/>
                  </a:cubicBezTo>
                  <a:lnTo>
                    <a:pt x="5238" y="11003"/>
                  </a:lnTo>
                  <a:lnTo>
                    <a:pt x="5237" y="11009"/>
                  </a:lnTo>
                  <a:cubicBezTo>
                    <a:pt x="5237" y="11009"/>
                    <a:pt x="5849" y="10980"/>
                    <a:pt x="5809" y="10980"/>
                  </a:cubicBezTo>
                  <a:cubicBezTo>
                    <a:pt x="5790" y="10980"/>
                    <a:pt x="5639" y="10986"/>
                    <a:pt x="5238" y="11003"/>
                  </a:cubicBezTo>
                  <a:lnTo>
                    <a:pt x="5238" y="11003"/>
                  </a:lnTo>
                  <a:lnTo>
                    <a:pt x="5429" y="20"/>
                  </a:lnTo>
                  <a:cubicBezTo>
                    <a:pt x="5429" y="20"/>
                    <a:pt x="5296" y="0"/>
                    <a:pt x="5083" y="0"/>
                  </a:cubicBezTo>
                  <a:close/>
                </a:path>
              </a:pathLst>
            </a:custGeom>
            <a:solidFill>
              <a:srgbClr val="1D1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56"/>
            <p:cNvSpPr/>
            <p:nvPr/>
          </p:nvSpPr>
          <p:spPr>
            <a:xfrm>
              <a:off x="1066200" y="2356125"/>
              <a:ext cx="146250" cy="276925"/>
            </a:xfrm>
            <a:custGeom>
              <a:avLst/>
              <a:gdLst/>
              <a:ahLst/>
              <a:cxnLst/>
              <a:rect l="l" t="t" r="r" b="b"/>
              <a:pathLst>
                <a:path w="5850" h="11077" extrusionOk="0">
                  <a:moveTo>
                    <a:pt x="767" y="0"/>
                  </a:moveTo>
                  <a:cubicBezTo>
                    <a:pt x="554" y="0"/>
                    <a:pt x="421" y="20"/>
                    <a:pt x="421" y="20"/>
                  </a:cubicBezTo>
                  <a:lnTo>
                    <a:pt x="612" y="11003"/>
                  </a:lnTo>
                  <a:lnTo>
                    <a:pt x="612" y="11003"/>
                  </a:lnTo>
                  <a:cubicBezTo>
                    <a:pt x="209" y="10986"/>
                    <a:pt x="57" y="10980"/>
                    <a:pt x="40" y="10980"/>
                  </a:cubicBezTo>
                  <a:cubicBezTo>
                    <a:pt x="1" y="10980"/>
                    <a:pt x="612" y="11009"/>
                    <a:pt x="612" y="11009"/>
                  </a:cubicBezTo>
                  <a:lnTo>
                    <a:pt x="612" y="11003"/>
                  </a:lnTo>
                  <a:lnTo>
                    <a:pt x="612" y="11003"/>
                  </a:lnTo>
                  <a:cubicBezTo>
                    <a:pt x="949" y="11018"/>
                    <a:pt x="1463" y="11040"/>
                    <a:pt x="2220" y="11073"/>
                  </a:cubicBezTo>
                  <a:cubicBezTo>
                    <a:pt x="2269" y="11075"/>
                    <a:pt x="2317" y="11076"/>
                    <a:pt x="2363" y="11076"/>
                  </a:cubicBezTo>
                  <a:cubicBezTo>
                    <a:pt x="5849" y="11076"/>
                    <a:pt x="4184" y="4865"/>
                    <a:pt x="3733" y="2501"/>
                  </a:cubicBezTo>
                  <a:cubicBezTo>
                    <a:pt x="3308" y="247"/>
                    <a:pt x="1527" y="0"/>
                    <a:pt x="767" y="0"/>
                  </a:cubicBezTo>
                  <a:close/>
                </a:path>
              </a:pathLst>
            </a:custGeom>
            <a:solidFill>
              <a:srgbClr val="1D1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56"/>
            <p:cNvSpPr/>
            <p:nvPr/>
          </p:nvSpPr>
          <p:spPr>
            <a:xfrm>
              <a:off x="914850" y="2271325"/>
              <a:ext cx="158675" cy="366200"/>
            </a:xfrm>
            <a:custGeom>
              <a:avLst/>
              <a:gdLst/>
              <a:ahLst/>
              <a:cxnLst/>
              <a:rect l="l" t="t" r="r" b="b"/>
              <a:pathLst>
                <a:path w="6347" h="14648" extrusionOk="0">
                  <a:moveTo>
                    <a:pt x="5483" y="0"/>
                  </a:moveTo>
                  <a:cubicBezTo>
                    <a:pt x="5360" y="0"/>
                    <a:pt x="5236" y="5"/>
                    <a:pt x="5112" y="15"/>
                  </a:cubicBezTo>
                  <a:cubicBezTo>
                    <a:pt x="4696" y="36"/>
                    <a:pt x="4292" y="121"/>
                    <a:pt x="3898" y="260"/>
                  </a:cubicBezTo>
                  <a:cubicBezTo>
                    <a:pt x="3099" y="547"/>
                    <a:pt x="2428" y="1101"/>
                    <a:pt x="2002" y="1836"/>
                  </a:cubicBezTo>
                  <a:cubicBezTo>
                    <a:pt x="1779" y="2198"/>
                    <a:pt x="1619" y="2581"/>
                    <a:pt x="1502" y="2986"/>
                  </a:cubicBezTo>
                  <a:lnTo>
                    <a:pt x="1182" y="4178"/>
                  </a:lnTo>
                  <a:cubicBezTo>
                    <a:pt x="969" y="4956"/>
                    <a:pt x="746" y="5754"/>
                    <a:pt x="575" y="6553"/>
                  </a:cubicBezTo>
                  <a:cubicBezTo>
                    <a:pt x="394" y="7362"/>
                    <a:pt x="235" y="8171"/>
                    <a:pt x="128" y="8981"/>
                  </a:cubicBezTo>
                  <a:cubicBezTo>
                    <a:pt x="107" y="9194"/>
                    <a:pt x="75" y="9396"/>
                    <a:pt x="64" y="9598"/>
                  </a:cubicBezTo>
                  <a:cubicBezTo>
                    <a:pt x="54" y="9811"/>
                    <a:pt x="22" y="10014"/>
                    <a:pt x="22" y="10216"/>
                  </a:cubicBezTo>
                  <a:cubicBezTo>
                    <a:pt x="0" y="10631"/>
                    <a:pt x="11" y="11047"/>
                    <a:pt x="54" y="11462"/>
                  </a:cubicBezTo>
                  <a:cubicBezTo>
                    <a:pt x="85" y="11877"/>
                    <a:pt x="160" y="12282"/>
                    <a:pt x="288" y="12687"/>
                  </a:cubicBezTo>
                  <a:cubicBezTo>
                    <a:pt x="416" y="13081"/>
                    <a:pt x="618" y="13453"/>
                    <a:pt x="884" y="13783"/>
                  </a:cubicBezTo>
                  <a:cubicBezTo>
                    <a:pt x="1161" y="14092"/>
                    <a:pt x="1523" y="14337"/>
                    <a:pt x="1917" y="14475"/>
                  </a:cubicBezTo>
                  <a:cubicBezTo>
                    <a:pt x="2283" y="14584"/>
                    <a:pt x="2657" y="14647"/>
                    <a:pt x="3041" y="14647"/>
                  </a:cubicBezTo>
                  <a:cubicBezTo>
                    <a:pt x="3071" y="14647"/>
                    <a:pt x="3101" y="14647"/>
                    <a:pt x="3131" y="14646"/>
                  </a:cubicBezTo>
                  <a:lnTo>
                    <a:pt x="2833" y="14614"/>
                  </a:lnTo>
                  <a:lnTo>
                    <a:pt x="2673" y="14603"/>
                  </a:lnTo>
                  <a:lnTo>
                    <a:pt x="2524" y="14571"/>
                  </a:lnTo>
                  <a:cubicBezTo>
                    <a:pt x="2428" y="14550"/>
                    <a:pt x="2322" y="14539"/>
                    <a:pt x="2226" y="14507"/>
                  </a:cubicBezTo>
                  <a:lnTo>
                    <a:pt x="1938" y="14401"/>
                  </a:lnTo>
                  <a:cubicBezTo>
                    <a:pt x="1566" y="14252"/>
                    <a:pt x="1236" y="14007"/>
                    <a:pt x="991" y="13698"/>
                  </a:cubicBezTo>
                  <a:cubicBezTo>
                    <a:pt x="746" y="13379"/>
                    <a:pt x="565" y="13017"/>
                    <a:pt x="458" y="12633"/>
                  </a:cubicBezTo>
                  <a:cubicBezTo>
                    <a:pt x="352" y="12239"/>
                    <a:pt x="288" y="11845"/>
                    <a:pt x="256" y="11441"/>
                  </a:cubicBezTo>
                  <a:cubicBezTo>
                    <a:pt x="224" y="10631"/>
                    <a:pt x="266" y="9822"/>
                    <a:pt x="384" y="9013"/>
                  </a:cubicBezTo>
                  <a:cubicBezTo>
                    <a:pt x="501" y="8214"/>
                    <a:pt x="660" y="7415"/>
                    <a:pt x="842" y="6617"/>
                  </a:cubicBezTo>
                  <a:cubicBezTo>
                    <a:pt x="1012" y="5829"/>
                    <a:pt x="1225" y="5030"/>
                    <a:pt x="1427" y="4242"/>
                  </a:cubicBezTo>
                  <a:lnTo>
                    <a:pt x="1736" y="3049"/>
                  </a:lnTo>
                  <a:cubicBezTo>
                    <a:pt x="1832" y="2666"/>
                    <a:pt x="1981" y="2293"/>
                    <a:pt x="2183" y="1942"/>
                  </a:cubicBezTo>
                  <a:cubicBezTo>
                    <a:pt x="2577" y="1239"/>
                    <a:pt x="3195" y="696"/>
                    <a:pt x="3951" y="387"/>
                  </a:cubicBezTo>
                  <a:cubicBezTo>
                    <a:pt x="4527" y="160"/>
                    <a:pt x="5140" y="44"/>
                    <a:pt x="5762" y="44"/>
                  </a:cubicBezTo>
                  <a:cubicBezTo>
                    <a:pt x="5956" y="44"/>
                    <a:pt x="6152" y="56"/>
                    <a:pt x="6347" y="78"/>
                  </a:cubicBezTo>
                  <a:cubicBezTo>
                    <a:pt x="6056" y="26"/>
                    <a:pt x="5771" y="0"/>
                    <a:pt x="5483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56"/>
            <p:cNvSpPr/>
            <p:nvPr/>
          </p:nvSpPr>
          <p:spPr>
            <a:xfrm>
              <a:off x="813950" y="2528575"/>
              <a:ext cx="504500" cy="279550"/>
            </a:xfrm>
            <a:custGeom>
              <a:avLst/>
              <a:gdLst/>
              <a:ahLst/>
              <a:cxnLst/>
              <a:rect l="l" t="t" r="r" b="b"/>
              <a:pathLst>
                <a:path w="20180" h="11182" extrusionOk="0">
                  <a:moveTo>
                    <a:pt x="8306" y="1"/>
                  </a:moveTo>
                  <a:cubicBezTo>
                    <a:pt x="8306" y="1"/>
                    <a:pt x="8658" y="2620"/>
                    <a:pt x="7572" y="3419"/>
                  </a:cubicBezTo>
                  <a:cubicBezTo>
                    <a:pt x="6720" y="4026"/>
                    <a:pt x="1875" y="5048"/>
                    <a:pt x="1087" y="7178"/>
                  </a:cubicBezTo>
                  <a:cubicBezTo>
                    <a:pt x="607" y="8477"/>
                    <a:pt x="235" y="9819"/>
                    <a:pt x="0" y="11182"/>
                  </a:cubicBezTo>
                  <a:lnTo>
                    <a:pt x="20180" y="11182"/>
                  </a:lnTo>
                  <a:cubicBezTo>
                    <a:pt x="19935" y="9819"/>
                    <a:pt x="19573" y="8477"/>
                    <a:pt x="19094" y="7178"/>
                  </a:cubicBezTo>
                  <a:cubicBezTo>
                    <a:pt x="18306" y="5048"/>
                    <a:pt x="13460" y="4026"/>
                    <a:pt x="12609" y="3419"/>
                  </a:cubicBezTo>
                  <a:cubicBezTo>
                    <a:pt x="11522" y="2620"/>
                    <a:pt x="11874" y="1"/>
                    <a:pt x="11874" y="1"/>
                  </a:cubicBezTo>
                  <a:lnTo>
                    <a:pt x="11874" y="1"/>
                  </a:lnTo>
                  <a:lnTo>
                    <a:pt x="10085" y="43"/>
                  </a:lnTo>
                  <a:lnTo>
                    <a:pt x="8306" y="1"/>
                  </a:lnTo>
                  <a:close/>
                </a:path>
              </a:pathLst>
            </a:custGeom>
            <a:solidFill>
              <a:srgbClr val="FCE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56"/>
            <p:cNvSpPr/>
            <p:nvPr/>
          </p:nvSpPr>
          <p:spPr>
            <a:xfrm>
              <a:off x="1021600" y="2528575"/>
              <a:ext cx="97450" cy="73225"/>
            </a:xfrm>
            <a:custGeom>
              <a:avLst/>
              <a:gdLst/>
              <a:ahLst/>
              <a:cxnLst/>
              <a:rect l="l" t="t" r="r" b="b"/>
              <a:pathLst>
                <a:path w="3898" h="2929" extrusionOk="0">
                  <a:moveTo>
                    <a:pt x="0" y="1"/>
                  </a:moveTo>
                  <a:lnTo>
                    <a:pt x="0" y="1"/>
                  </a:lnTo>
                  <a:cubicBezTo>
                    <a:pt x="54" y="405"/>
                    <a:pt x="64" y="810"/>
                    <a:pt x="54" y="1225"/>
                  </a:cubicBezTo>
                  <a:cubicBezTo>
                    <a:pt x="490" y="1619"/>
                    <a:pt x="980" y="1971"/>
                    <a:pt x="1502" y="2258"/>
                  </a:cubicBezTo>
                  <a:cubicBezTo>
                    <a:pt x="2226" y="2673"/>
                    <a:pt x="3057" y="2844"/>
                    <a:pt x="3898" y="2929"/>
                  </a:cubicBezTo>
                  <a:cubicBezTo>
                    <a:pt x="3323" y="1864"/>
                    <a:pt x="3568" y="1"/>
                    <a:pt x="3568" y="1"/>
                  </a:cubicBezTo>
                  <a:lnTo>
                    <a:pt x="3568" y="1"/>
                  </a:lnTo>
                  <a:lnTo>
                    <a:pt x="1789" y="4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9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56"/>
            <p:cNvSpPr/>
            <p:nvPr/>
          </p:nvSpPr>
          <p:spPr>
            <a:xfrm>
              <a:off x="882625" y="2657425"/>
              <a:ext cx="364475" cy="150700"/>
            </a:xfrm>
            <a:custGeom>
              <a:avLst/>
              <a:gdLst/>
              <a:ahLst/>
              <a:cxnLst/>
              <a:rect l="l" t="t" r="r" b="b"/>
              <a:pathLst>
                <a:path w="14579" h="6028" extrusionOk="0">
                  <a:moveTo>
                    <a:pt x="405" y="1"/>
                  </a:moveTo>
                  <a:cubicBezTo>
                    <a:pt x="267" y="75"/>
                    <a:pt x="129" y="150"/>
                    <a:pt x="1" y="224"/>
                  </a:cubicBezTo>
                  <a:cubicBezTo>
                    <a:pt x="405" y="1278"/>
                    <a:pt x="618" y="2407"/>
                    <a:pt x="608" y="3547"/>
                  </a:cubicBezTo>
                  <a:cubicBezTo>
                    <a:pt x="608" y="4377"/>
                    <a:pt x="501" y="5218"/>
                    <a:pt x="278" y="6028"/>
                  </a:cubicBezTo>
                  <a:lnTo>
                    <a:pt x="14270" y="6028"/>
                  </a:lnTo>
                  <a:cubicBezTo>
                    <a:pt x="14057" y="5229"/>
                    <a:pt x="13951" y="4409"/>
                    <a:pt x="13961" y="3589"/>
                  </a:cubicBezTo>
                  <a:cubicBezTo>
                    <a:pt x="13940" y="2450"/>
                    <a:pt x="14153" y="1310"/>
                    <a:pt x="14579" y="245"/>
                  </a:cubicBezTo>
                  <a:cubicBezTo>
                    <a:pt x="14430" y="160"/>
                    <a:pt x="14281" y="86"/>
                    <a:pt x="14132" y="1"/>
                  </a:cubicBezTo>
                  <a:cubicBezTo>
                    <a:pt x="13163" y="1566"/>
                    <a:pt x="10458" y="2695"/>
                    <a:pt x="7263" y="2695"/>
                  </a:cubicBezTo>
                  <a:cubicBezTo>
                    <a:pt x="4079" y="2695"/>
                    <a:pt x="1374" y="1566"/>
                    <a:pt x="4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56"/>
            <p:cNvSpPr/>
            <p:nvPr/>
          </p:nvSpPr>
          <p:spPr>
            <a:xfrm>
              <a:off x="958500" y="2622550"/>
              <a:ext cx="15725" cy="15725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20" y="1"/>
                  </a:moveTo>
                  <a:cubicBezTo>
                    <a:pt x="139" y="1"/>
                    <a:pt x="1" y="139"/>
                    <a:pt x="1" y="320"/>
                  </a:cubicBezTo>
                  <a:cubicBezTo>
                    <a:pt x="1" y="490"/>
                    <a:pt x="139" y="629"/>
                    <a:pt x="320" y="629"/>
                  </a:cubicBezTo>
                  <a:cubicBezTo>
                    <a:pt x="491" y="629"/>
                    <a:pt x="629" y="490"/>
                    <a:pt x="629" y="320"/>
                  </a:cubicBezTo>
                  <a:cubicBezTo>
                    <a:pt x="629" y="139"/>
                    <a:pt x="491" y="1"/>
                    <a:pt x="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56"/>
            <p:cNvSpPr/>
            <p:nvPr/>
          </p:nvSpPr>
          <p:spPr>
            <a:xfrm>
              <a:off x="1135000" y="2614825"/>
              <a:ext cx="15750" cy="16000"/>
            </a:xfrm>
            <a:custGeom>
              <a:avLst/>
              <a:gdLst/>
              <a:ahLst/>
              <a:cxnLst/>
              <a:rect l="l" t="t" r="r" b="b"/>
              <a:pathLst>
                <a:path w="630" h="640" extrusionOk="0">
                  <a:moveTo>
                    <a:pt x="310" y="1"/>
                  </a:moveTo>
                  <a:cubicBezTo>
                    <a:pt x="139" y="1"/>
                    <a:pt x="1" y="150"/>
                    <a:pt x="1" y="320"/>
                  </a:cubicBezTo>
                  <a:cubicBezTo>
                    <a:pt x="1" y="491"/>
                    <a:pt x="139" y="640"/>
                    <a:pt x="310" y="640"/>
                  </a:cubicBezTo>
                  <a:cubicBezTo>
                    <a:pt x="491" y="640"/>
                    <a:pt x="629" y="491"/>
                    <a:pt x="629" y="320"/>
                  </a:cubicBezTo>
                  <a:cubicBezTo>
                    <a:pt x="629" y="150"/>
                    <a:pt x="491" y="1"/>
                    <a:pt x="3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56"/>
            <p:cNvSpPr/>
            <p:nvPr/>
          </p:nvSpPr>
          <p:spPr>
            <a:xfrm>
              <a:off x="1124100" y="2632675"/>
              <a:ext cx="15725" cy="15725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09" y="0"/>
                  </a:moveTo>
                  <a:cubicBezTo>
                    <a:pt x="139" y="0"/>
                    <a:pt x="0" y="149"/>
                    <a:pt x="0" y="320"/>
                  </a:cubicBezTo>
                  <a:cubicBezTo>
                    <a:pt x="0" y="490"/>
                    <a:pt x="139" y="628"/>
                    <a:pt x="309" y="628"/>
                  </a:cubicBezTo>
                  <a:cubicBezTo>
                    <a:pt x="479" y="628"/>
                    <a:pt x="629" y="490"/>
                    <a:pt x="629" y="320"/>
                  </a:cubicBezTo>
                  <a:cubicBezTo>
                    <a:pt x="629" y="149"/>
                    <a:pt x="479" y="0"/>
                    <a:pt x="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56"/>
            <p:cNvSpPr/>
            <p:nvPr/>
          </p:nvSpPr>
          <p:spPr>
            <a:xfrm>
              <a:off x="1110525" y="2647050"/>
              <a:ext cx="15725" cy="15725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20" y="0"/>
                  </a:moveTo>
                  <a:cubicBezTo>
                    <a:pt x="139" y="0"/>
                    <a:pt x="0" y="139"/>
                    <a:pt x="0" y="320"/>
                  </a:cubicBezTo>
                  <a:cubicBezTo>
                    <a:pt x="0" y="490"/>
                    <a:pt x="139" y="629"/>
                    <a:pt x="320" y="629"/>
                  </a:cubicBezTo>
                  <a:cubicBezTo>
                    <a:pt x="490" y="629"/>
                    <a:pt x="628" y="490"/>
                    <a:pt x="628" y="320"/>
                  </a:cubicBezTo>
                  <a:cubicBezTo>
                    <a:pt x="628" y="139"/>
                    <a:pt x="490" y="0"/>
                    <a:pt x="3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56"/>
            <p:cNvSpPr/>
            <p:nvPr/>
          </p:nvSpPr>
          <p:spPr>
            <a:xfrm>
              <a:off x="1092675" y="2660350"/>
              <a:ext cx="16000" cy="15725"/>
            </a:xfrm>
            <a:custGeom>
              <a:avLst/>
              <a:gdLst/>
              <a:ahLst/>
              <a:cxnLst/>
              <a:rect l="l" t="t" r="r" b="b"/>
              <a:pathLst>
                <a:path w="640" h="629" extrusionOk="0">
                  <a:moveTo>
                    <a:pt x="320" y="1"/>
                  </a:moveTo>
                  <a:cubicBezTo>
                    <a:pt x="150" y="1"/>
                    <a:pt x="1" y="139"/>
                    <a:pt x="1" y="320"/>
                  </a:cubicBezTo>
                  <a:cubicBezTo>
                    <a:pt x="1" y="491"/>
                    <a:pt x="150" y="629"/>
                    <a:pt x="320" y="629"/>
                  </a:cubicBezTo>
                  <a:cubicBezTo>
                    <a:pt x="491" y="629"/>
                    <a:pt x="640" y="491"/>
                    <a:pt x="640" y="320"/>
                  </a:cubicBezTo>
                  <a:cubicBezTo>
                    <a:pt x="640" y="139"/>
                    <a:pt x="491" y="1"/>
                    <a:pt x="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56"/>
            <p:cNvSpPr/>
            <p:nvPr/>
          </p:nvSpPr>
          <p:spPr>
            <a:xfrm>
              <a:off x="1073775" y="2669150"/>
              <a:ext cx="16000" cy="15975"/>
            </a:xfrm>
            <a:custGeom>
              <a:avLst/>
              <a:gdLst/>
              <a:ahLst/>
              <a:cxnLst/>
              <a:rect l="l" t="t" r="r" b="b"/>
              <a:pathLst>
                <a:path w="640" h="639" extrusionOk="0">
                  <a:moveTo>
                    <a:pt x="320" y="0"/>
                  </a:moveTo>
                  <a:cubicBezTo>
                    <a:pt x="150" y="0"/>
                    <a:pt x="1" y="139"/>
                    <a:pt x="1" y="320"/>
                  </a:cubicBezTo>
                  <a:cubicBezTo>
                    <a:pt x="1" y="490"/>
                    <a:pt x="150" y="639"/>
                    <a:pt x="320" y="639"/>
                  </a:cubicBezTo>
                  <a:cubicBezTo>
                    <a:pt x="501" y="639"/>
                    <a:pt x="640" y="490"/>
                    <a:pt x="640" y="320"/>
                  </a:cubicBezTo>
                  <a:cubicBezTo>
                    <a:pt x="640" y="139"/>
                    <a:pt x="501" y="0"/>
                    <a:pt x="3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56"/>
            <p:cNvSpPr/>
            <p:nvPr/>
          </p:nvSpPr>
          <p:spPr>
            <a:xfrm>
              <a:off x="1052750" y="2671525"/>
              <a:ext cx="16000" cy="15750"/>
            </a:xfrm>
            <a:custGeom>
              <a:avLst/>
              <a:gdLst/>
              <a:ahLst/>
              <a:cxnLst/>
              <a:rect l="l" t="t" r="r" b="b"/>
              <a:pathLst>
                <a:path w="640" h="630" extrusionOk="0">
                  <a:moveTo>
                    <a:pt x="320" y="1"/>
                  </a:moveTo>
                  <a:cubicBezTo>
                    <a:pt x="149" y="1"/>
                    <a:pt x="0" y="139"/>
                    <a:pt x="0" y="320"/>
                  </a:cubicBezTo>
                  <a:cubicBezTo>
                    <a:pt x="0" y="491"/>
                    <a:pt x="149" y="629"/>
                    <a:pt x="320" y="629"/>
                  </a:cubicBezTo>
                  <a:cubicBezTo>
                    <a:pt x="490" y="629"/>
                    <a:pt x="639" y="491"/>
                    <a:pt x="639" y="320"/>
                  </a:cubicBezTo>
                  <a:cubicBezTo>
                    <a:pt x="639" y="139"/>
                    <a:pt x="490" y="1"/>
                    <a:pt x="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56"/>
            <p:cNvSpPr/>
            <p:nvPr/>
          </p:nvSpPr>
          <p:spPr>
            <a:xfrm>
              <a:off x="1031725" y="2668075"/>
              <a:ext cx="15725" cy="15725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20" y="0"/>
                  </a:moveTo>
                  <a:cubicBezTo>
                    <a:pt x="139" y="0"/>
                    <a:pt x="0" y="139"/>
                    <a:pt x="0" y="320"/>
                  </a:cubicBezTo>
                  <a:cubicBezTo>
                    <a:pt x="0" y="490"/>
                    <a:pt x="139" y="629"/>
                    <a:pt x="320" y="629"/>
                  </a:cubicBezTo>
                  <a:cubicBezTo>
                    <a:pt x="490" y="629"/>
                    <a:pt x="628" y="490"/>
                    <a:pt x="628" y="320"/>
                  </a:cubicBezTo>
                  <a:cubicBezTo>
                    <a:pt x="628" y="139"/>
                    <a:pt x="490" y="0"/>
                    <a:pt x="3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56"/>
            <p:cNvSpPr/>
            <p:nvPr/>
          </p:nvSpPr>
          <p:spPr>
            <a:xfrm>
              <a:off x="1009625" y="2662475"/>
              <a:ext cx="15725" cy="15750"/>
            </a:xfrm>
            <a:custGeom>
              <a:avLst/>
              <a:gdLst/>
              <a:ahLst/>
              <a:cxnLst/>
              <a:rect l="l" t="t" r="r" b="b"/>
              <a:pathLst>
                <a:path w="629" h="630" extrusionOk="0">
                  <a:moveTo>
                    <a:pt x="309" y="1"/>
                  </a:moveTo>
                  <a:cubicBezTo>
                    <a:pt x="139" y="1"/>
                    <a:pt x="0" y="139"/>
                    <a:pt x="0" y="320"/>
                  </a:cubicBezTo>
                  <a:cubicBezTo>
                    <a:pt x="0" y="491"/>
                    <a:pt x="139" y="629"/>
                    <a:pt x="309" y="629"/>
                  </a:cubicBezTo>
                  <a:cubicBezTo>
                    <a:pt x="490" y="629"/>
                    <a:pt x="629" y="491"/>
                    <a:pt x="629" y="320"/>
                  </a:cubicBezTo>
                  <a:cubicBezTo>
                    <a:pt x="629" y="139"/>
                    <a:pt x="490" y="1"/>
                    <a:pt x="3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56"/>
            <p:cNvSpPr/>
            <p:nvPr/>
          </p:nvSpPr>
          <p:spPr>
            <a:xfrm>
              <a:off x="988575" y="2652625"/>
              <a:ext cx="15750" cy="15750"/>
            </a:xfrm>
            <a:custGeom>
              <a:avLst/>
              <a:gdLst/>
              <a:ahLst/>
              <a:cxnLst/>
              <a:rect l="l" t="t" r="r" b="b"/>
              <a:pathLst>
                <a:path w="630" h="630" extrusionOk="0">
                  <a:moveTo>
                    <a:pt x="310" y="1"/>
                  </a:moveTo>
                  <a:cubicBezTo>
                    <a:pt x="139" y="1"/>
                    <a:pt x="1" y="139"/>
                    <a:pt x="1" y="310"/>
                  </a:cubicBezTo>
                  <a:cubicBezTo>
                    <a:pt x="1" y="491"/>
                    <a:pt x="139" y="629"/>
                    <a:pt x="310" y="629"/>
                  </a:cubicBezTo>
                  <a:cubicBezTo>
                    <a:pt x="491" y="629"/>
                    <a:pt x="629" y="491"/>
                    <a:pt x="629" y="310"/>
                  </a:cubicBezTo>
                  <a:cubicBezTo>
                    <a:pt x="629" y="139"/>
                    <a:pt x="491" y="1"/>
                    <a:pt x="3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56"/>
            <p:cNvSpPr/>
            <p:nvPr/>
          </p:nvSpPr>
          <p:spPr>
            <a:xfrm>
              <a:off x="971825" y="2638250"/>
              <a:ext cx="15725" cy="15750"/>
            </a:xfrm>
            <a:custGeom>
              <a:avLst/>
              <a:gdLst/>
              <a:ahLst/>
              <a:cxnLst/>
              <a:rect l="l" t="t" r="r" b="b"/>
              <a:pathLst>
                <a:path w="629" h="630" extrusionOk="0">
                  <a:moveTo>
                    <a:pt x="320" y="1"/>
                  </a:moveTo>
                  <a:cubicBezTo>
                    <a:pt x="139" y="1"/>
                    <a:pt x="0" y="139"/>
                    <a:pt x="0" y="320"/>
                  </a:cubicBezTo>
                  <a:cubicBezTo>
                    <a:pt x="0" y="491"/>
                    <a:pt x="139" y="629"/>
                    <a:pt x="320" y="629"/>
                  </a:cubicBezTo>
                  <a:cubicBezTo>
                    <a:pt x="490" y="629"/>
                    <a:pt x="628" y="491"/>
                    <a:pt x="628" y="320"/>
                  </a:cubicBezTo>
                  <a:cubicBezTo>
                    <a:pt x="628" y="139"/>
                    <a:pt x="490" y="1"/>
                    <a:pt x="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56"/>
            <p:cNvSpPr/>
            <p:nvPr/>
          </p:nvSpPr>
          <p:spPr>
            <a:xfrm>
              <a:off x="1133675" y="2408925"/>
              <a:ext cx="52475" cy="59875"/>
            </a:xfrm>
            <a:custGeom>
              <a:avLst/>
              <a:gdLst/>
              <a:ahLst/>
              <a:cxnLst/>
              <a:rect l="l" t="t" r="r" b="b"/>
              <a:pathLst>
                <a:path w="2099" h="2395" extrusionOk="0">
                  <a:moveTo>
                    <a:pt x="1078" y="0"/>
                  </a:moveTo>
                  <a:cubicBezTo>
                    <a:pt x="836" y="0"/>
                    <a:pt x="477" y="110"/>
                    <a:pt x="288" y="697"/>
                  </a:cubicBezTo>
                  <a:cubicBezTo>
                    <a:pt x="1" y="1603"/>
                    <a:pt x="277" y="2284"/>
                    <a:pt x="799" y="2369"/>
                  </a:cubicBezTo>
                  <a:cubicBezTo>
                    <a:pt x="858" y="2387"/>
                    <a:pt x="917" y="2395"/>
                    <a:pt x="977" y="2395"/>
                  </a:cubicBezTo>
                  <a:cubicBezTo>
                    <a:pt x="1430" y="2395"/>
                    <a:pt x="1867" y="1899"/>
                    <a:pt x="1971" y="1070"/>
                  </a:cubicBezTo>
                  <a:cubicBezTo>
                    <a:pt x="2098" y="144"/>
                    <a:pt x="1385" y="59"/>
                    <a:pt x="1321" y="37"/>
                  </a:cubicBezTo>
                  <a:cubicBezTo>
                    <a:pt x="1299" y="30"/>
                    <a:pt x="1205" y="0"/>
                    <a:pt x="1078" y="0"/>
                  </a:cubicBezTo>
                  <a:close/>
                </a:path>
              </a:pathLst>
            </a:custGeom>
            <a:solidFill>
              <a:srgbClr val="F9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56"/>
            <p:cNvSpPr/>
            <p:nvPr/>
          </p:nvSpPr>
          <p:spPr>
            <a:xfrm>
              <a:off x="948400" y="2408925"/>
              <a:ext cx="52450" cy="59875"/>
            </a:xfrm>
            <a:custGeom>
              <a:avLst/>
              <a:gdLst/>
              <a:ahLst/>
              <a:cxnLst/>
              <a:rect l="l" t="t" r="r" b="b"/>
              <a:pathLst>
                <a:path w="2098" h="2395" extrusionOk="0">
                  <a:moveTo>
                    <a:pt x="1020" y="0"/>
                  </a:moveTo>
                  <a:cubicBezTo>
                    <a:pt x="894" y="0"/>
                    <a:pt x="799" y="30"/>
                    <a:pt x="777" y="37"/>
                  </a:cubicBezTo>
                  <a:cubicBezTo>
                    <a:pt x="713" y="59"/>
                    <a:pt x="0" y="144"/>
                    <a:pt x="128" y="1070"/>
                  </a:cubicBezTo>
                  <a:cubicBezTo>
                    <a:pt x="231" y="1899"/>
                    <a:pt x="668" y="2395"/>
                    <a:pt x="1122" y="2395"/>
                  </a:cubicBezTo>
                  <a:cubicBezTo>
                    <a:pt x="1181" y="2395"/>
                    <a:pt x="1240" y="2387"/>
                    <a:pt x="1299" y="2369"/>
                  </a:cubicBezTo>
                  <a:cubicBezTo>
                    <a:pt x="1832" y="2284"/>
                    <a:pt x="2098" y="1603"/>
                    <a:pt x="1810" y="697"/>
                  </a:cubicBezTo>
                  <a:cubicBezTo>
                    <a:pt x="1621" y="110"/>
                    <a:pt x="1262" y="0"/>
                    <a:pt x="1020" y="0"/>
                  </a:cubicBezTo>
                  <a:close/>
                </a:path>
              </a:pathLst>
            </a:custGeom>
            <a:solidFill>
              <a:srgbClr val="F9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56"/>
            <p:cNvSpPr/>
            <p:nvPr/>
          </p:nvSpPr>
          <p:spPr>
            <a:xfrm>
              <a:off x="970175" y="2299400"/>
              <a:ext cx="197900" cy="251175"/>
            </a:xfrm>
            <a:custGeom>
              <a:avLst/>
              <a:gdLst/>
              <a:ahLst/>
              <a:cxnLst/>
              <a:rect l="l" t="t" r="r" b="b"/>
              <a:pathLst>
                <a:path w="7916" h="10047" extrusionOk="0">
                  <a:moveTo>
                    <a:pt x="3718" y="1"/>
                  </a:moveTo>
                  <a:cubicBezTo>
                    <a:pt x="2943" y="1"/>
                    <a:pt x="658" y="276"/>
                    <a:pt x="343" y="3673"/>
                  </a:cubicBezTo>
                  <a:cubicBezTo>
                    <a:pt x="1" y="7511"/>
                    <a:pt x="1649" y="10046"/>
                    <a:pt x="3783" y="10046"/>
                  </a:cubicBezTo>
                  <a:cubicBezTo>
                    <a:pt x="3839" y="10046"/>
                    <a:pt x="3896" y="10044"/>
                    <a:pt x="3953" y="10041"/>
                  </a:cubicBezTo>
                  <a:cubicBezTo>
                    <a:pt x="4010" y="10044"/>
                    <a:pt x="4067" y="10046"/>
                    <a:pt x="4123" y="10046"/>
                  </a:cubicBezTo>
                  <a:cubicBezTo>
                    <a:pt x="6257" y="10046"/>
                    <a:pt x="7916" y="7511"/>
                    <a:pt x="7563" y="3673"/>
                  </a:cubicBezTo>
                  <a:cubicBezTo>
                    <a:pt x="7257" y="276"/>
                    <a:pt x="4973" y="1"/>
                    <a:pt x="4192" y="1"/>
                  </a:cubicBezTo>
                  <a:cubicBezTo>
                    <a:pt x="4074" y="1"/>
                    <a:pt x="3991" y="7"/>
                    <a:pt x="3953" y="10"/>
                  </a:cubicBezTo>
                  <a:cubicBezTo>
                    <a:pt x="3917" y="7"/>
                    <a:pt x="3834" y="1"/>
                    <a:pt x="3718" y="1"/>
                  </a:cubicBezTo>
                  <a:close/>
                </a:path>
              </a:pathLst>
            </a:custGeom>
            <a:solidFill>
              <a:srgbClr val="FCE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56"/>
            <p:cNvSpPr/>
            <p:nvPr/>
          </p:nvSpPr>
          <p:spPr>
            <a:xfrm>
              <a:off x="976350" y="2279900"/>
              <a:ext cx="187325" cy="118525"/>
            </a:xfrm>
            <a:custGeom>
              <a:avLst/>
              <a:gdLst/>
              <a:ahLst/>
              <a:cxnLst/>
              <a:rect l="l" t="t" r="r" b="b"/>
              <a:pathLst>
                <a:path w="7493" h="4741" extrusionOk="0">
                  <a:moveTo>
                    <a:pt x="4015" y="1248"/>
                  </a:moveTo>
                  <a:lnTo>
                    <a:pt x="4015" y="1248"/>
                  </a:lnTo>
                  <a:cubicBezTo>
                    <a:pt x="4047" y="1375"/>
                    <a:pt x="4079" y="1503"/>
                    <a:pt x="4100" y="1631"/>
                  </a:cubicBezTo>
                  <a:cubicBezTo>
                    <a:pt x="4047" y="1397"/>
                    <a:pt x="4015" y="1248"/>
                    <a:pt x="4015" y="1248"/>
                  </a:cubicBezTo>
                  <a:close/>
                  <a:moveTo>
                    <a:pt x="3837" y="1"/>
                  </a:moveTo>
                  <a:cubicBezTo>
                    <a:pt x="3729" y="1"/>
                    <a:pt x="3618" y="4"/>
                    <a:pt x="3504" y="12"/>
                  </a:cubicBezTo>
                  <a:cubicBezTo>
                    <a:pt x="3504" y="12"/>
                    <a:pt x="0" y="55"/>
                    <a:pt x="96" y="4442"/>
                  </a:cubicBezTo>
                  <a:cubicBezTo>
                    <a:pt x="96" y="4442"/>
                    <a:pt x="117" y="4485"/>
                    <a:pt x="724" y="4549"/>
                  </a:cubicBezTo>
                  <a:cubicBezTo>
                    <a:pt x="777" y="3782"/>
                    <a:pt x="1310" y="2525"/>
                    <a:pt x="1842" y="1897"/>
                  </a:cubicBezTo>
                  <a:lnTo>
                    <a:pt x="1842" y="1897"/>
                  </a:lnTo>
                  <a:cubicBezTo>
                    <a:pt x="1842" y="1897"/>
                    <a:pt x="1353" y="3452"/>
                    <a:pt x="1289" y="4591"/>
                  </a:cubicBezTo>
                  <a:cubicBezTo>
                    <a:pt x="2183" y="4687"/>
                    <a:pt x="3088" y="4740"/>
                    <a:pt x="3983" y="4740"/>
                  </a:cubicBezTo>
                  <a:cubicBezTo>
                    <a:pt x="4185" y="4048"/>
                    <a:pt x="4249" y="2568"/>
                    <a:pt x="4100" y="1631"/>
                  </a:cubicBezTo>
                  <a:lnTo>
                    <a:pt x="4100" y="1631"/>
                  </a:lnTo>
                  <a:cubicBezTo>
                    <a:pt x="4228" y="2302"/>
                    <a:pt x="4494" y="3676"/>
                    <a:pt x="4462" y="4740"/>
                  </a:cubicBezTo>
                  <a:cubicBezTo>
                    <a:pt x="5207" y="4730"/>
                    <a:pt x="5953" y="4666"/>
                    <a:pt x="6698" y="4549"/>
                  </a:cubicBezTo>
                  <a:cubicBezTo>
                    <a:pt x="6698" y="3963"/>
                    <a:pt x="6634" y="2888"/>
                    <a:pt x="6219" y="1940"/>
                  </a:cubicBezTo>
                  <a:lnTo>
                    <a:pt x="6219" y="1940"/>
                  </a:lnTo>
                  <a:cubicBezTo>
                    <a:pt x="6613" y="2738"/>
                    <a:pt x="6847" y="3612"/>
                    <a:pt x="6911" y="4506"/>
                  </a:cubicBezTo>
                  <a:cubicBezTo>
                    <a:pt x="7018" y="4485"/>
                    <a:pt x="7124" y="4453"/>
                    <a:pt x="7241" y="4432"/>
                  </a:cubicBezTo>
                  <a:cubicBezTo>
                    <a:pt x="7241" y="4432"/>
                    <a:pt x="7493" y="1"/>
                    <a:pt x="3837" y="1"/>
                  </a:cubicBezTo>
                  <a:close/>
                </a:path>
              </a:pathLst>
            </a:custGeom>
            <a:solidFill>
              <a:srgbClr val="1D1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56"/>
            <p:cNvSpPr/>
            <p:nvPr/>
          </p:nvSpPr>
          <p:spPr>
            <a:xfrm>
              <a:off x="960900" y="2343325"/>
              <a:ext cx="26925" cy="139225"/>
            </a:xfrm>
            <a:custGeom>
              <a:avLst/>
              <a:gdLst/>
              <a:ahLst/>
              <a:cxnLst/>
              <a:rect l="l" t="t" r="r" b="b"/>
              <a:pathLst>
                <a:path w="1077" h="5569" extrusionOk="0">
                  <a:moveTo>
                    <a:pt x="221" y="0"/>
                  </a:moveTo>
                  <a:cubicBezTo>
                    <a:pt x="87" y="0"/>
                    <a:pt x="1" y="311"/>
                    <a:pt x="43" y="1245"/>
                  </a:cubicBezTo>
                  <a:cubicBezTo>
                    <a:pt x="182" y="4035"/>
                    <a:pt x="1076" y="5568"/>
                    <a:pt x="1076" y="5568"/>
                  </a:cubicBezTo>
                  <a:cubicBezTo>
                    <a:pt x="778" y="4141"/>
                    <a:pt x="735" y="2683"/>
                    <a:pt x="948" y="1245"/>
                  </a:cubicBezTo>
                  <a:cubicBezTo>
                    <a:pt x="948" y="1245"/>
                    <a:pt x="489" y="0"/>
                    <a:pt x="221" y="0"/>
                  </a:cubicBezTo>
                  <a:close/>
                </a:path>
              </a:pathLst>
            </a:custGeom>
            <a:solidFill>
              <a:srgbClr val="1D1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56"/>
            <p:cNvSpPr/>
            <p:nvPr/>
          </p:nvSpPr>
          <p:spPr>
            <a:xfrm>
              <a:off x="1150450" y="2343325"/>
              <a:ext cx="27000" cy="139225"/>
            </a:xfrm>
            <a:custGeom>
              <a:avLst/>
              <a:gdLst/>
              <a:ahLst/>
              <a:cxnLst/>
              <a:rect l="l" t="t" r="r" b="b"/>
              <a:pathLst>
                <a:path w="1080" h="5569" extrusionOk="0">
                  <a:moveTo>
                    <a:pt x="863" y="0"/>
                  </a:moveTo>
                  <a:cubicBezTo>
                    <a:pt x="598" y="0"/>
                    <a:pt x="139" y="1245"/>
                    <a:pt x="139" y="1245"/>
                  </a:cubicBezTo>
                  <a:cubicBezTo>
                    <a:pt x="352" y="2683"/>
                    <a:pt x="299" y="4141"/>
                    <a:pt x="0" y="5568"/>
                  </a:cubicBezTo>
                  <a:cubicBezTo>
                    <a:pt x="0" y="5568"/>
                    <a:pt x="906" y="4035"/>
                    <a:pt x="1033" y="1245"/>
                  </a:cubicBezTo>
                  <a:cubicBezTo>
                    <a:pt x="1080" y="311"/>
                    <a:pt x="996" y="0"/>
                    <a:pt x="863" y="0"/>
                  </a:cubicBezTo>
                  <a:close/>
                </a:path>
              </a:pathLst>
            </a:custGeom>
            <a:solidFill>
              <a:srgbClr val="1D1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56"/>
            <p:cNvSpPr/>
            <p:nvPr/>
          </p:nvSpPr>
          <p:spPr>
            <a:xfrm>
              <a:off x="998700" y="2306275"/>
              <a:ext cx="39175" cy="87350"/>
            </a:xfrm>
            <a:custGeom>
              <a:avLst/>
              <a:gdLst/>
              <a:ahLst/>
              <a:cxnLst/>
              <a:rect l="l" t="t" r="r" b="b"/>
              <a:pathLst>
                <a:path w="1567" h="3494" fill="none" extrusionOk="0">
                  <a:moveTo>
                    <a:pt x="1" y="3494"/>
                  </a:moveTo>
                  <a:cubicBezTo>
                    <a:pt x="1" y="3494"/>
                    <a:pt x="629" y="768"/>
                    <a:pt x="1566" y="1"/>
                  </a:cubicBezTo>
                </a:path>
              </a:pathLst>
            </a:custGeom>
            <a:noFill/>
            <a:ln w="3450" cap="flat" cmpd="sng">
              <a:solidFill>
                <a:srgbClr val="141111"/>
              </a:solidFill>
              <a:prstDash val="solid"/>
              <a:miter lim="106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56"/>
            <p:cNvSpPr/>
            <p:nvPr/>
          </p:nvSpPr>
          <p:spPr>
            <a:xfrm>
              <a:off x="1078825" y="2320925"/>
              <a:ext cx="8825" cy="77775"/>
            </a:xfrm>
            <a:custGeom>
              <a:avLst/>
              <a:gdLst/>
              <a:ahLst/>
              <a:cxnLst/>
              <a:rect l="l" t="t" r="r" b="b"/>
              <a:pathLst>
                <a:path w="353" h="3111" fill="none" extrusionOk="0">
                  <a:moveTo>
                    <a:pt x="1" y="1"/>
                  </a:moveTo>
                  <a:cubicBezTo>
                    <a:pt x="1" y="1"/>
                    <a:pt x="352" y="2269"/>
                    <a:pt x="150" y="3110"/>
                  </a:cubicBezTo>
                </a:path>
              </a:pathLst>
            </a:custGeom>
            <a:noFill/>
            <a:ln w="3450" cap="flat" cmpd="sng">
              <a:solidFill>
                <a:srgbClr val="141111"/>
              </a:solidFill>
              <a:prstDash val="solid"/>
              <a:miter lim="106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56"/>
            <p:cNvSpPr/>
            <p:nvPr/>
          </p:nvSpPr>
          <p:spPr>
            <a:xfrm>
              <a:off x="1062850" y="2424750"/>
              <a:ext cx="13350" cy="49275"/>
            </a:xfrm>
            <a:custGeom>
              <a:avLst/>
              <a:gdLst/>
              <a:ahLst/>
              <a:cxnLst/>
              <a:rect l="l" t="t" r="r" b="b"/>
              <a:pathLst>
                <a:path w="534" h="1971" extrusionOk="0">
                  <a:moveTo>
                    <a:pt x="235" y="1"/>
                  </a:moveTo>
                  <a:lnTo>
                    <a:pt x="235" y="1"/>
                  </a:lnTo>
                  <a:cubicBezTo>
                    <a:pt x="214" y="256"/>
                    <a:pt x="214" y="522"/>
                    <a:pt x="246" y="789"/>
                  </a:cubicBezTo>
                  <a:cubicBezTo>
                    <a:pt x="257" y="916"/>
                    <a:pt x="278" y="1044"/>
                    <a:pt x="289" y="1172"/>
                  </a:cubicBezTo>
                  <a:cubicBezTo>
                    <a:pt x="308" y="1286"/>
                    <a:pt x="335" y="1400"/>
                    <a:pt x="356" y="1514"/>
                  </a:cubicBezTo>
                  <a:lnTo>
                    <a:pt x="356" y="1514"/>
                  </a:lnTo>
                  <a:cubicBezTo>
                    <a:pt x="228" y="1663"/>
                    <a:pt x="110" y="1812"/>
                    <a:pt x="1" y="1971"/>
                  </a:cubicBezTo>
                  <a:cubicBezTo>
                    <a:pt x="171" y="1864"/>
                    <a:pt x="342" y="1747"/>
                    <a:pt x="501" y="1609"/>
                  </a:cubicBezTo>
                  <a:lnTo>
                    <a:pt x="533" y="1587"/>
                  </a:lnTo>
                  <a:lnTo>
                    <a:pt x="533" y="1534"/>
                  </a:lnTo>
                  <a:cubicBezTo>
                    <a:pt x="523" y="1417"/>
                    <a:pt x="512" y="1278"/>
                    <a:pt x="491" y="1151"/>
                  </a:cubicBezTo>
                  <a:cubicBezTo>
                    <a:pt x="480" y="1012"/>
                    <a:pt x="459" y="895"/>
                    <a:pt x="438" y="757"/>
                  </a:cubicBezTo>
                  <a:cubicBezTo>
                    <a:pt x="384" y="501"/>
                    <a:pt x="320" y="246"/>
                    <a:pt x="235" y="1"/>
                  </a:cubicBezTo>
                  <a:close/>
                </a:path>
              </a:pathLst>
            </a:custGeom>
            <a:solidFill>
              <a:srgbClr val="F9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56"/>
            <p:cNvSpPr/>
            <p:nvPr/>
          </p:nvSpPr>
          <p:spPr>
            <a:xfrm>
              <a:off x="1037300" y="2488900"/>
              <a:ext cx="57275" cy="14000"/>
            </a:xfrm>
            <a:custGeom>
              <a:avLst/>
              <a:gdLst/>
              <a:ahLst/>
              <a:cxnLst/>
              <a:rect l="l" t="t" r="r" b="b"/>
              <a:pathLst>
                <a:path w="2291" h="560" extrusionOk="0">
                  <a:moveTo>
                    <a:pt x="1" y="1"/>
                  </a:moveTo>
                  <a:lnTo>
                    <a:pt x="1" y="1"/>
                  </a:lnTo>
                  <a:cubicBezTo>
                    <a:pt x="128" y="161"/>
                    <a:pt x="299" y="288"/>
                    <a:pt x="491" y="384"/>
                  </a:cubicBezTo>
                  <a:cubicBezTo>
                    <a:pt x="682" y="480"/>
                    <a:pt x="885" y="544"/>
                    <a:pt x="1098" y="555"/>
                  </a:cubicBezTo>
                  <a:cubicBezTo>
                    <a:pt x="1141" y="558"/>
                    <a:pt x="1184" y="559"/>
                    <a:pt x="1227" y="559"/>
                  </a:cubicBezTo>
                  <a:cubicBezTo>
                    <a:pt x="1609" y="559"/>
                    <a:pt x="1984" y="433"/>
                    <a:pt x="2290" y="203"/>
                  </a:cubicBezTo>
                  <a:lnTo>
                    <a:pt x="2290" y="203"/>
                  </a:lnTo>
                  <a:cubicBezTo>
                    <a:pt x="2088" y="256"/>
                    <a:pt x="1896" y="299"/>
                    <a:pt x="1694" y="331"/>
                  </a:cubicBezTo>
                  <a:cubicBezTo>
                    <a:pt x="1572" y="351"/>
                    <a:pt x="1451" y="359"/>
                    <a:pt x="1329" y="359"/>
                  </a:cubicBezTo>
                  <a:cubicBezTo>
                    <a:pt x="1259" y="359"/>
                    <a:pt x="1189" y="356"/>
                    <a:pt x="1119" y="352"/>
                  </a:cubicBezTo>
                  <a:cubicBezTo>
                    <a:pt x="927" y="342"/>
                    <a:pt x="735" y="299"/>
                    <a:pt x="544" y="246"/>
                  </a:cubicBezTo>
                  <a:cubicBezTo>
                    <a:pt x="363" y="171"/>
                    <a:pt x="171" y="97"/>
                    <a:pt x="1" y="1"/>
                  </a:cubicBezTo>
                  <a:close/>
                </a:path>
              </a:pathLst>
            </a:custGeom>
            <a:solidFill>
              <a:srgbClr val="F9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56"/>
            <p:cNvSpPr/>
            <p:nvPr/>
          </p:nvSpPr>
          <p:spPr>
            <a:xfrm>
              <a:off x="1103050" y="2412775"/>
              <a:ext cx="12275" cy="26650"/>
            </a:xfrm>
            <a:custGeom>
              <a:avLst/>
              <a:gdLst/>
              <a:ahLst/>
              <a:cxnLst/>
              <a:rect l="l" t="t" r="r" b="b"/>
              <a:pathLst>
                <a:path w="491" h="1066" extrusionOk="0">
                  <a:moveTo>
                    <a:pt x="246" y="0"/>
                  </a:moveTo>
                  <a:cubicBezTo>
                    <a:pt x="107" y="0"/>
                    <a:pt x="1" y="245"/>
                    <a:pt x="1" y="533"/>
                  </a:cubicBezTo>
                  <a:cubicBezTo>
                    <a:pt x="1" y="831"/>
                    <a:pt x="118" y="1065"/>
                    <a:pt x="246" y="1065"/>
                  </a:cubicBezTo>
                  <a:cubicBezTo>
                    <a:pt x="384" y="1065"/>
                    <a:pt x="491" y="831"/>
                    <a:pt x="491" y="533"/>
                  </a:cubicBezTo>
                  <a:cubicBezTo>
                    <a:pt x="491" y="245"/>
                    <a:pt x="384" y="0"/>
                    <a:pt x="246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56"/>
            <p:cNvSpPr/>
            <p:nvPr/>
          </p:nvSpPr>
          <p:spPr>
            <a:xfrm>
              <a:off x="1019200" y="2412775"/>
              <a:ext cx="12275" cy="26650"/>
            </a:xfrm>
            <a:custGeom>
              <a:avLst/>
              <a:gdLst/>
              <a:ahLst/>
              <a:cxnLst/>
              <a:rect l="l" t="t" r="r" b="b"/>
              <a:pathLst>
                <a:path w="491" h="1066" extrusionOk="0">
                  <a:moveTo>
                    <a:pt x="246" y="0"/>
                  </a:moveTo>
                  <a:cubicBezTo>
                    <a:pt x="107" y="0"/>
                    <a:pt x="1" y="245"/>
                    <a:pt x="1" y="533"/>
                  </a:cubicBezTo>
                  <a:cubicBezTo>
                    <a:pt x="1" y="831"/>
                    <a:pt x="107" y="1065"/>
                    <a:pt x="246" y="1065"/>
                  </a:cubicBezTo>
                  <a:cubicBezTo>
                    <a:pt x="384" y="1065"/>
                    <a:pt x="490" y="831"/>
                    <a:pt x="490" y="533"/>
                  </a:cubicBezTo>
                  <a:cubicBezTo>
                    <a:pt x="490" y="245"/>
                    <a:pt x="384" y="0"/>
                    <a:pt x="246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56"/>
            <p:cNvSpPr/>
            <p:nvPr/>
          </p:nvSpPr>
          <p:spPr>
            <a:xfrm>
              <a:off x="1087875" y="2388700"/>
              <a:ext cx="42375" cy="15575"/>
            </a:xfrm>
            <a:custGeom>
              <a:avLst/>
              <a:gdLst/>
              <a:ahLst/>
              <a:cxnLst/>
              <a:rect l="l" t="t" r="r" b="b"/>
              <a:pathLst>
                <a:path w="1695" h="623" extrusionOk="0">
                  <a:moveTo>
                    <a:pt x="790" y="0"/>
                  </a:moveTo>
                  <a:cubicBezTo>
                    <a:pt x="627" y="0"/>
                    <a:pt x="468" y="53"/>
                    <a:pt x="331" y="143"/>
                  </a:cubicBezTo>
                  <a:cubicBezTo>
                    <a:pt x="257" y="197"/>
                    <a:pt x="182" y="261"/>
                    <a:pt x="129" y="335"/>
                  </a:cubicBezTo>
                  <a:cubicBezTo>
                    <a:pt x="76" y="399"/>
                    <a:pt x="33" y="474"/>
                    <a:pt x="1" y="559"/>
                  </a:cubicBezTo>
                  <a:cubicBezTo>
                    <a:pt x="76" y="516"/>
                    <a:pt x="150" y="474"/>
                    <a:pt x="214" y="442"/>
                  </a:cubicBezTo>
                  <a:cubicBezTo>
                    <a:pt x="289" y="399"/>
                    <a:pt x="363" y="367"/>
                    <a:pt x="427" y="346"/>
                  </a:cubicBezTo>
                  <a:cubicBezTo>
                    <a:pt x="530" y="306"/>
                    <a:pt x="632" y="284"/>
                    <a:pt x="735" y="284"/>
                  </a:cubicBezTo>
                  <a:cubicBezTo>
                    <a:pt x="771" y="284"/>
                    <a:pt x="806" y="287"/>
                    <a:pt x="842" y="293"/>
                  </a:cubicBezTo>
                  <a:cubicBezTo>
                    <a:pt x="991" y="303"/>
                    <a:pt x="1130" y="346"/>
                    <a:pt x="1268" y="410"/>
                  </a:cubicBezTo>
                  <a:cubicBezTo>
                    <a:pt x="1407" y="474"/>
                    <a:pt x="1556" y="548"/>
                    <a:pt x="1694" y="623"/>
                  </a:cubicBezTo>
                  <a:cubicBezTo>
                    <a:pt x="1630" y="463"/>
                    <a:pt x="1524" y="324"/>
                    <a:pt x="1375" y="218"/>
                  </a:cubicBezTo>
                  <a:cubicBezTo>
                    <a:pt x="1236" y="101"/>
                    <a:pt x="1055" y="26"/>
                    <a:pt x="874" y="5"/>
                  </a:cubicBezTo>
                  <a:cubicBezTo>
                    <a:pt x="846" y="2"/>
                    <a:pt x="818" y="0"/>
                    <a:pt x="790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56"/>
            <p:cNvSpPr/>
            <p:nvPr/>
          </p:nvSpPr>
          <p:spPr>
            <a:xfrm>
              <a:off x="1003225" y="2388700"/>
              <a:ext cx="42625" cy="15575"/>
            </a:xfrm>
            <a:custGeom>
              <a:avLst/>
              <a:gdLst/>
              <a:ahLst/>
              <a:cxnLst/>
              <a:rect l="l" t="t" r="r" b="b"/>
              <a:pathLst>
                <a:path w="1705" h="623" extrusionOk="0">
                  <a:moveTo>
                    <a:pt x="790" y="0"/>
                  </a:moveTo>
                  <a:cubicBezTo>
                    <a:pt x="627" y="0"/>
                    <a:pt x="467" y="53"/>
                    <a:pt x="331" y="143"/>
                  </a:cubicBezTo>
                  <a:cubicBezTo>
                    <a:pt x="256" y="197"/>
                    <a:pt x="192" y="261"/>
                    <a:pt x="139" y="335"/>
                  </a:cubicBezTo>
                  <a:cubicBezTo>
                    <a:pt x="86" y="399"/>
                    <a:pt x="43" y="474"/>
                    <a:pt x="1" y="559"/>
                  </a:cubicBezTo>
                  <a:cubicBezTo>
                    <a:pt x="97" y="516"/>
                    <a:pt x="150" y="474"/>
                    <a:pt x="224" y="442"/>
                  </a:cubicBezTo>
                  <a:cubicBezTo>
                    <a:pt x="288" y="399"/>
                    <a:pt x="363" y="367"/>
                    <a:pt x="437" y="346"/>
                  </a:cubicBezTo>
                  <a:cubicBezTo>
                    <a:pt x="532" y="306"/>
                    <a:pt x="639" y="284"/>
                    <a:pt x="744" y="284"/>
                  </a:cubicBezTo>
                  <a:cubicBezTo>
                    <a:pt x="780" y="284"/>
                    <a:pt x="817" y="287"/>
                    <a:pt x="853" y="293"/>
                  </a:cubicBezTo>
                  <a:cubicBezTo>
                    <a:pt x="991" y="303"/>
                    <a:pt x="1140" y="346"/>
                    <a:pt x="1268" y="410"/>
                  </a:cubicBezTo>
                  <a:cubicBezTo>
                    <a:pt x="1417" y="474"/>
                    <a:pt x="1566" y="548"/>
                    <a:pt x="1704" y="623"/>
                  </a:cubicBezTo>
                  <a:cubicBezTo>
                    <a:pt x="1641" y="463"/>
                    <a:pt x="1523" y="324"/>
                    <a:pt x="1385" y="218"/>
                  </a:cubicBezTo>
                  <a:cubicBezTo>
                    <a:pt x="1236" y="101"/>
                    <a:pt x="1066" y="26"/>
                    <a:pt x="874" y="5"/>
                  </a:cubicBezTo>
                  <a:cubicBezTo>
                    <a:pt x="846" y="2"/>
                    <a:pt x="818" y="0"/>
                    <a:pt x="790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56"/>
            <p:cNvSpPr/>
            <p:nvPr/>
          </p:nvSpPr>
          <p:spPr>
            <a:xfrm>
              <a:off x="967300" y="2463875"/>
              <a:ext cx="15975" cy="15750"/>
            </a:xfrm>
            <a:custGeom>
              <a:avLst/>
              <a:gdLst/>
              <a:ahLst/>
              <a:cxnLst/>
              <a:rect l="l" t="t" r="r" b="b"/>
              <a:pathLst>
                <a:path w="639" h="630" extrusionOk="0">
                  <a:moveTo>
                    <a:pt x="320" y="1"/>
                  </a:moveTo>
                  <a:cubicBezTo>
                    <a:pt x="149" y="1"/>
                    <a:pt x="0" y="139"/>
                    <a:pt x="0" y="320"/>
                  </a:cubicBezTo>
                  <a:cubicBezTo>
                    <a:pt x="0" y="491"/>
                    <a:pt x="149" y="629"/>
                    <a:pt x="320" y="629"/>
                  </a:cubicBezTo>
                  <a:cubicBezTo>
                    <a:pt x="501" y="629"/>
                    <a:pt x="639" y="491"/>
                    <a:pt x="639" y="320"/>
                  </a:cubicBezTo>
                  <a:cubicBezTo>
                    <a:pt x="639" y="139"/>
                    <a:pt x="501" y="1"/>
                    <a:pt x="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56"/>
            <p:cNvSpPr/>
            <p:nvPr/>
          </p:nvSpPr>
          <p:spPr>
            <a:xfrm>
              <a:off x="1157900" y="2463875"/>
              <a:ext cx="15725" cy="15750"/>
            </a:xfrm>
            <a:custGeom>
              <a:avLst/>
              <a:gdLst/>
              <a:ahLst/>
              <a:cxnLst/>
              <a:rect l="l" t="t" r="r" b="b"/>
              <a:pathLst>
                <a:path w="629" h="630" extrusionOk="0">
                  <a:moveTo>
                    <a:pt x="320" y="1"/>
                  </a:moveTo>
                  <a:cubicBezTo>
                    <a:pt x="139" y="1"/>
                    <a:pt x="1" y="139"/>
                    <a:pt x="1" y="320"/>
                  </a:cubicBezTo>
                  <a:cubicBezTo>
                    <a:pt x="1" y="491"/>
                    <a:pt x="139" y="629"/>
                    <a:pt x="320" y="629"/>
                  </a:cubicBezTo>
                  <a:cubicBezTo>
                    <a:pt x="490" y="629"/>
                    <a:pt x="629" y="491"/>
                    <a:pt x="629" y="320"/>
                  </a:cubicBezTo>
                  <a:cubicBezTo>
                    <a:pt x="629" y="139"/>
                    <a:pt x="490" y="1"/>
                    <a:pt x="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96" name="Google Shape;3696;p56"/>
          <p:cNvGrpSpPr/>
          <p:nvPr/>
        </p:nvGrpSpPr>
        <p:grpSpPr>
          <a:xfrm>
            <a:off x="7434607" y="1734861"/>
            <a:ext cx="675629" cy="730257"/>
            <a:chOff x="2833225" y="2204425"/>
            <a:chExt cx="538050" cy="581600"/>
          </a:xfrm>
        </p:grpSpPr>
        <p:sp>
          <p:nvSpPr>
            <p:cNvPr id="3697" name="Google Shape;3697;p56"/>
            <p:cNvSpPr/>
            <p:nvPr/>
          </p:nvSpPr>
          <p:spPr>
            <a:xfrm>
              <a:off x="3004950" y="2492775"/>
              <a:ext cx="212525" cy="150450"/>
            </a:xfrm>
            <a:custGeom>
              <a:avLst/>
              <a:gdLst/>
              <a:ahLst/>
              <a:cxnLst/>
              <a:rect l="l" t="t" r="r" b="b"/>
              <a:pathLst>
                <a:path w="8501" h="6018" extrusionOk="0">
                  <a:moveTo>
                    <a:pt x="3481" y="1"/>
                  </a:moveTo>
                  <a:cubicBezTo>
                    <a:pt x="2323" y="1"/>
                    <a:pt x="2034" y="1709"/>
                    <a:pt x="2034" y="1709"/>
                  </a:cubicBezTo>
                  <a:cubicBezTo>
                    <a:pt x="2034" y="1709"/>
                    <a:pt x="0" y="2998"/>
                    <a:pt x="1107" y="4947"/>
                  </a:cubicBezTo>
                  <a:cubicBezTo>
                    <a:pt x="1498" y="5637"/>
                    <a:pt x="2703" y="6018"/>
                    <a:pt x="3929" y="6018"/>
                  </a:cubicBezTo>
                  <a:cubicBezTo>
                    <a:pt x="6182" y="6018"/>
                    <a:pt x="8501" y="4730"/>
                    <a:pt x="5942" y="1709"/>
                  </a:cubicBezTo>
                  <a:cubicBezTo>
                    <a:pt x="4856" y="428"/>
                    <a:pt x="4060" y="1"/>
                    <a:pt x="3481" y="1"/>
                  </a:cubicBezTo>
                  <a:close/>
                </a:path>
              </a:pathLst>
            </a:custGeom>
            <a:solidFill>
              <a:srgbClr val="BA2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56"/>
            <p:cNvSpPr/>
            <p:nvPr/>
          </p:nvSpPr>
          <p:spPr>
            <a:xfrm>
              <a:off x="3052850" y="2407975"/>
              <a:ext cx="189850" cy="131925"/>
            </a:xfrm>
            <a:custGeom>
              <a:avLst/>
              <a:gdLst/>
              <a:ahLst/>
              <a:cxnLst/>
              <a:rect l="l" t="t" r="r" b="b"/>
              <a:pathLst>
                <a:path w="7594" h="5277" extrusionOk="0">
                  <a:moveTo>
                    <a:pt x="2578" y="1"/>
                  </a:moveTo>
                  <a:cubicBezTo>
                    <a:pt x="2578" y="1"/>
                    <a:pt x="1" y="4484"/>
                    <a:pt x="2397" y="5144"/>
                  </a:cubicBezTo>
                  <a:cubicBezTo>
                    <a:pt x="2721" y="5235"/>
                    <a:pt x="3044" y="5276"/>
                    <a:pt x="3360" y="5276"/>
                  </a:cubicBezTo>
                  <a:cubicBezTo>
                    <a:pt x="5379" y="5276"/>
                    <a:pt x="7101" y="3584"/>
                    <a:pt x="6880" y="2258"/>
                  </a:cubicBezTo>
                  <a:cubicBezTo>
                    <a:pt x="6699" y="1193"/>
                    <a:pt x="7593" y="129"/>
                    <a:pt x="7593" y="129"/>
                  </a:cubicBezTo>
                  <a:lnTo>
                    <a:pt x="2578" y="1"/>
                  </a:lnTo>
                  <a:close/>
                </a:path>
              </a:pathLst>
            </a:custGeom>
            <a:solidFill>
              <a:srgbClr val="BA2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56"/>
            <p:cNvSpPr/>
            <p:nvPr/>
          </p:nvSpPr>
          <p:spPr>
            <a:xfrm>
              <a:off x="2962600" y="2407975"/>
              <a:ext cx="189850" cy="131925"/>
            </a:xfrm>
            <a:custGeom>
              <a:avLst/>
              <a:gdLst/>
              <a:ahLst/>
              <a:cxnLst/>
              <a:rect l="l" t="t" r="r" b="b"/>
              <a:pathLst>
                <a:path w="7594" h="5277" extrusionOk="0">
                  <a:moveTo>
                    <a:pt x="5016" y="1"/>
                  </a:moveTo>
                  <a:lnTo>
                    <a:pt x="1" y="129"/>
                  </a:lnTo>
                  <a:cubicBezTo>
                    <a:pt x="1" y="129"/>
                    <a:pt x="895" y="1193"/>
                    <a:pt x="714" y="2258"/>
                  </a:cubicBezTo>
                  <a:cubicBezTo>
                    <a:pt x="493" y="3584"/>
                    <a:pt x="2215" y="5276"/>
                    <a:pt x="4234" y="5276"/>
                  </a:cubicBezTo>
                  <a:cubicBezTo>
                    <a:pt x="4550" y="5276"/>
                    <a:pt x="4873" y="5235"/>
                    <a:pt x="5197" y="5144"/>
                  </a:cubicBezTo>
                  <a:cubicBezTo>
                    <a:pt x="7593" y="4484"/>
                    <a:pt x="5016" y="1"/>
                    <a:pt x="5016" y="1"/>
                  </a:cubicBezTo>
                  <a:close/>
                </a:path>
              </a:pathLst>
            </a:custGeom>
            <a:solidFill>
              <a:srgbClr val="BA2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56"/>
            <p:cNvSpPr/>
            <p:nvPr/>
          </p:nvSpPr>
          <p:spPr>
            <a:xfrm>
              <a:off x="3087475" y="2407975"/>
              <a:ext cx="155225" cy="87150"/>
            </a:xfrm>
            <a:custGeom>
              <a:avLst/>
              <a:gdLst/>
              <a:ahLst/>
              <a:cxnLst/>
              <a:rect l="l" t="t" r="r" b="b"/>
              <a:pathLst>
                <a:path w="6209" h="3486" extrusionOk="0">
                  <a:moveTo>
                    <a:pt x="1193" y="1"/>
                  </a:moveTo>
                  <a:cubicBezTo>
                    <a:pt x="1193" y="1"/>
                    <a:pt x="107" y="1907"/>
                    <a:pt x="0" y="3408"/>
                  </a:cubicBezTo>
                  <a:cubicBezTo>
                    <a:pt x="362" y="3451"/>
                    <a:pt x="735" y="3483"/>
                    <a:pt x="1097" y="3483"/>
                  </a:cubicBezTo>
                  <a:cubicBezTo>
                    <a:pt x="1164" y="3485"/>
                    <a:pt x="1230" y="3486"/>
                    <a:pt x="1296" y="3486"/>
                  </a:cubicBezTo>
                  <a:cubicBezTo>
                    <a:pt x="2336" y="3486"/>
                    <a:pt x="3361" y="3251"/>
                    <a:pt x="4292" y="2791"/>
                  </a:cubicBezTo>
                  <a:cubicBezTo>
                    <a:pt x="4771" y="2546"/>
                    <a:pt x="5175" y="2184"/>
                    <a:pt x="5495" y="1747"/>
                  </a:cubicBezTo>
                  <a:cubicBezTo>
                    <a:pt x="5591" y="874"/>
                    <a:pt x="6208" y="129"/>
                    <a:pt x="6208" y="129"/>
                  </a:cubicBezTo>
                  <a:lnTo>
                    <a:pt x="1193" y="1"/>
                  </a:lnTo>
                  <a:close/>
                </a:path>
              </a:pathLst>
            </a:custGeom>
            <a:solidFill>
              <a:srgbClr val="C44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56"/>
            <p:cNvSpPr/>
            <p:nvPr/>
          </p:nvSpPr>
          <p:spPr>
            <a:xfrm>
              <a:off x="2962600" y="2407975"/>
              <a:ext cx="155250" cy="87075"/>
            </a:xfrm>
            <a:custGeom>
              <a:avLst/>
              <a:gdLst/>
              <a:ahLst/>
              <a:cxnLst/>
              <a:rect l="l" t="t" r="r" b="b"/>
              <a:pathLst>
                <a:path w="6210" h="3483" extrusionOk="0">
                  <a:moveTo>
                    <a:pt x="5016" y="1"/>
                  </a:moveTo>
                  <a:lnTo>
                    <a:pt x="1" y="139"/>
                  </a:lnTo>
                  <a:cubicBezTo>
                    <a:pt x="1" y="139"/>
                    <a:pt x="789" y="1087"/>
                    <a:pt x="736" y="2077"/>
                  </a:cubicBezTo>
                  <a:cubicBezTo>
                    <a:pt x="2386" y="2961"/>
                    <a:pt x="4218" y="3440"/>
                    <a:pt x="6092" y="3483"/>
                  </a:cubicBezTo>
                  <a:lnTo>
                    <a:pt x="6209" y="3483"/>
                  </a:lnTo>
                  <a:cubicBezTo>
                    <a:pt x="6145" y="1960"/>
                    <a:pt x="5016" y="1"/>
                    <a:pt x="5016" y="1"/>
                  </a:cubicBezTo>
                  <a:close/>
                </a:path>
              </a:pathLst>
            </a:custGeom>
            <a:solidFill>
              <a:srgbClr val="C44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56"/>
            <p:cNvSpPr/>
            <p:nvPr/>
          </p:nvSpPr>
          <p:spPr>
            <a:xfrm>
              <a:off x="2833225" y="2501150"/>
              <a:ext cx="538050" cy="284875"/>
            </a:xfrm>
            <a:custGeom>
              <a:avLst/>
              <a:gdLst/>
              <a:ahLst/>
              <a:cxnLst/>
              <a:rect l="l" t="t" r="r" b="b"/>
              <a:pathLst>
                <a:path w="21522" h="11395" extrusionOk="0">
                  <a:moveTo>
                    <a:pt x="10585" y="1"/>
                  </a:moveTo>
                  <a:lnTo>
                    <a:pt x="10585" y="107"/>
                  </a:lnTo>
                  <a:lnTo>
                    <a:pt x="8892" y="1"/>
                  </a:lnTo>
                  <a:lnTo>
                    <a:pt x="8892" y="1"/>
                  </a:lnTo>
                  <a:cubicBezTo>
                    <a:pt x="8892" y="1"/>
                    <a:pt x="9201" y="2982"/>
                    <a:pt x="8072" y="3600"/>
                  </a:cubicBezTo>
                  <a:cubicBezTo>
                    <a:pt x="6944" y="4218"/>
                    <a:pt x="1" y="4516"/>
                    <a:pt x="725" y="11395"/>
                  </a:cubicBezTo>
                  <a:lnTo>
                    <a:pt x="20808" y="11395"/>
                  </a:lnTo>
                  <a:cubicBezTo>
                    <a:pt x="21522" y="4516"/>
                    <a:pt x="14589" y="4207"/>
                    <a:pt x="13461" y="3600"/>
                  </a:cubicBezTo>
                  <a:cubicBezTo>
                    <a:pt x="12332" y="2982"/>
                    <a:pt x="12641" y="1"/>
                    <a:pt x="12641" y="1"/>
                  </a:cubicBezTo>
                  <a:lnTo>
                    <a:pt x="12641" y="1"/>
                  </a:lnTo>
                  <a:lnTo>
                    <a:pt x="10948" y="107"/>
                  </a:lnTo>
                  <a:lnTo>
                    <a:pt x="10948" y="1"/>
                  </a:lnTo>
                  <a:lnTo>
                    <a:pt x="10766" y="54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F7B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56"/>
            <p:cNvSpPr/>
            <p:nvPr/>
          </p:nvSpPr>
          <p:spPr>
            <a:xfrm>
              <a:off x="3049675" y="2501150"/>
              <a:ext cx="101175" cy="70850"/>
            </a:xfrm>
            <a:custGeom>
              <a:avLst/>
              <a:gdLst/>
              <a:ahLst/>
              <a:cxnLst/>
              <a:rect l="l" t="t" r="r" b="b"/>
              <a:pathLst>
                <a:path w="4047" h="2834" extrusionOk="0">
                  <a:moveTo>
                    <a:pt x="1927" y="1"/>
                  </a:moveTo>
                  <a:lnTo>
                    <a:pt x="1927" y="107"/>
                  </a:lnTo>
                  <a:lnTo>
                    <a:pt x="234" y="1"/>
                  </a:lnTo>
                  <a:lnTo>
                    <a:pt x="234" y="1"/>
                  </a:lnTo>
                  <a:cubicBezTo>
                    <a:pt x="234" y="1"/>
                    <a:pt x="415" y="1737"/>
                    <a:pt x="0" y="2833"/>
                  </a:cubicBezTo>
                  <a:cubicBezTo>
                    <a:pt x="1352" y="2631"/>
                    <a:pt x="2694" y="2418"/>
                    <a:pt x="4047" y="2205"/>
                  </a:cubicBezTo>
                  <a:cubicBezTo>
                    <a:pt x="3929" y="1481"/>
                    <a:pt x="3908" y="736"/>
                    <a:pt x="3983" y="1"/>
                  </a:cubicBezTo>
                  <a:lnTo>
                    <a:pt x="3983" y="1"/>
                  </a:lnTo>
                  <a:lnTo>
                    <a:pt x="2290" y="107"/>
                  </a:lnTo>
                  <a:lnTo>
                    <a:pt x="2290" y="1"/>
                  </a:lnTo>
                  <a:lnTo>
                    <a:pt x="2108" y="54"/>
                  </a:lnTo>
                  <a:lnTo>
                    <a:pt x="1927" y="1"/>
                  </a:lnTo>
                  <a:close/>
                </a:path>
              </a:pathLst>
            </a:custGeom>
            <a:solidFill>
              <a:srgbClr val="F39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56"/>
            <p:cNvSpPr/>
            <p:nvPr/>
          </p:nvSpPr>
          <p:spPr>
            <a:xfrm>
              <a:off x="2834550" y="2604175"/>
              <a:ext cx="536725" cy="181850"/>
            </a:xfrm>
            <a:custGeom>
              <a:avLst/>
              <a:gdLst/>
              <a:ahLst/>
              <a:cxnLst/>
              <a:rect l="l" t="t" r="r" b="b"/>
              <a:pathLst>
                <a:path w="21469" h="7274" extrusionOk="0">
                  <a:moveTo>
                    <a:pt x="5772" y="1"/>
                  </a:moveTo>
                  <a:cubicBezTo>
                    <a:pt x="3430" y="757"/>
                    <a:pt x="1" y="2386"/>
                    <a:pt x="512" y="7274"/>
                  </a:cubicBezTo>
                  <a:lnTo>
                    <a:pt x="20958" y="7274"/>
                  </a:lnTo>
                  <a:cubicBezTo>
                    <a:pt x="21469" y="2386"/>
                    <a:pt x="18051" y="757"/>
                    <a:pt x="15697" y="1"/>
                  </a:cubicBezTo>
                  <a:cubicBezTo>
                    <a:pt x="14717" y="895"/>
                    <a:pt x="13259" y="1524"/>
                    <a:pt x="11587" y="1683"/>
                  </a:cubicBezTo>
                  <a:lnTo>
                    <a:pt x="10692" y="4910"/>
                  </a:lnTo>
                  <a:lnTo>
                    <a:pt x="10224" y="1705"/>
                  </a:lnTo>
                  <a:cubicBezTo>
                    <a:pt x="8413" y="1598"/>
                    <a:pt x="6827" y="959"/>
                    <a:pt x="57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56"/>
            <p:cNvSpPr/>
            <p:nvPr/>
          </p:nvSpPr>
          <p:spPr>
            <a:xfrm>
              <a:off x="2947700" y="2604175"/>
              <a:ext cx="145375" cy="63125"/>
            </a:xfrm>
            <a:custGeom>
              <a:avLst/>
              <a:gdLst/>
              <a:ahLst/>
              <a:cxnLst/>
              <a:rect l="l" t="t" r="r" b="b"/>
              <a:pathLst>
                <a:path w="5815" h="2525" extrusionOk="0">
                  <a:moveTo>
                    <a:pt x="1246" y="1"/>
                  </a:moveTo>
                  <a:cubicBezTo>
                    <a:pt x="820" y="139"/>
                    <a:pt x="405" y="299"/>
                    <a:pt x="1" y="480"/>
                  </a:cubicBezTo>
                  <a:cubicBezTo>
                    <a:pt x="831" y="1609"/>
                    <a:pt x="3099" y="2439"/>
                    <a:pt x="5815" y="2525"/>
                  </a:cubicBezTo>
                  <a:lnTo>
                    <a:pt x="5687" y="1705"/>
                  </a:lnTo>
                  <a:cubicBezTo>
                    <a:pt x="3887" y="1598"/>
                    <a:pt x="2301" y="959"/>
                    <a:pt x="12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56"/>
            <p:cNvSpPr/>
            <p:nvPr/>
          </p:nvSpPr>
          <p:spPr>
            <a:xfrm>
              <a:off x="3118350" y="2604450"/>
              <a:ext cx="143250" cy="62850"/>
            </a:xfrm>
            <a:custGeom>
              <a:avLst/>
              <a:gdLst/>
              <a:ahLst/>
              <a:cxnLst/>
              <a:rect l="l" t="t" r="r" b="b"/>
              <a:pathLst>
                <a:path w="5730" h="2514" extrusionOk="0">
                  <a:moveTo>
                    <a:pt x="4345" y="0"/>
                  </a:moveTo>
                  <a:cubicBezTo>
                    <a:pt x="3365" y="895"/>
                    <a:pt x="1907" y="1513"/>
                    <a:pt x="235" y="1672"/>
                  </a:cubicBezTo>
                  <a:lnTo>
                    <a:pt x="0" y="2514"/>
                  </a:lnTo>
                  <a:cubicBezTo>
                    <a:pt x="2652" y="2418"/>
                    <a:pt x="4867" y="1619"/>
                    <a:pt x="5729" y="533"/>
                  </a:cubicBezTo>
                  <a:cubicBezTo>
                    <a:pt x="5282" y="320"/>
                    <a:pt x="4824" y="139"/>
                    <a:pt x="43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56"/>
            <p:cNvSpPr/>
            <p:nvPr/>
          </p:nvSpPr>
          <p:spPr>
            <a:xfrm>
              <a:off x="3096775" y="2737025"/>
              <a:ext cx="21600" cy="18725"/>
            </a:xfrm>
            <a:custGeom>
              <a:avLst/>
              <a:gdLst/>
              <a:ahLst/>
              <a:cxnLst/>
              <a:rect l="l" t="t" r="r" b="b"/>
              <a:pathLst>
                <a:path w="864" h="749" extrusionOk="0">
                  <a:moveTo>
                    <a:pt x="374" y="0"/>
                  </a:moveTo>
                  <a:cubicBezTo>
                    <a:pt x="161" y="0"/>
                    <a:pt x="1" y="171"/>
                    <a:pt x="1" y="373"/>
                  </a:cubicBezTo>
                  <a:cubicBezTo>
                    <a:pt x="1" y="597"/>
                    <a:pt x="183" y="748"/>
                    <a:pt x="373" y="748"/>
                  </a:cubicBezTo>
                  <a:cubicBezTo>
                    <a:pt x="463" y="748"/>
                    <a:pt x="554" y="715"/>
                    <a:pt x="629" y="639"/>
                  </a:cubicBezTo>
                  <a:cubicBezTo>
                    <a:pt x="863" y="405"/>
                    <a:pt x="704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56"/>
            <p:cNvSpPr/>
            <p:nvPr/>
          </p:nvSpPr>
          <p:spPr>
            <a:xfrm>
              <a:off x="2967400" y="2371975"/>
              <a:ext cx="60725" cy="69475"/>
            </a:xfrm>
            <a:custGeom>
              <a:avLst/>
              <a:gdLst/>
              <a:ahLst/>
              <a:cxnLst/>
              <a:rect l="l" t="t" r="r" b="b"/>
              <a:pathLst>
                <a:path w="2429" h="2779" extrusionOk="0">
                  <a:moveTo>
                    <a:pt x="1172" y="1"/>
                  </a:moveTo>
                  <a:cubicBezTo>
                    <a:pt x="1028" y="1"/>
                    <a:pt x="920" y="35"/>
                    <a:pt x="895" y="46"/>
                  </a:cubicBezTo>
                  <a:cubicBezTo>
                    <a:pt x="820" y="78"/>
                    <a:pt x="1" y="174"/>
                    <a:pt x="139" y="1238"/>
                  </a:cubicBezTo>
                  <a:cubicBezTo>
                    <a:pt x="272" y="2185"/>
                    <a:pt x="783" y="2779"/>
                    <a:pt x="1307" y="2779"/>
                  </a:cubicBezTo>
                  <a:cubicBezTo>
                    <a:pt x="1372" y="2779"/>
                    <a:pt x="1437" y="2769"/>
                    <a:pt x="1502" y="2751"/>
                  </a:cubicBezTo>
                  <a:cubicBezTo>
                    <a:pt x="2109" y="2655"/>
                    <a:pt x="2428" y="1856"/>
                    <a:pt x="2088" y="812"/>
                  </a:cubicBezTo>
                  <a:cubicBezTo>
                    <a:pt x="1870" y="130"/>
                    <a:pt x="1452" y="1"/>
                    <a:pt x="1172" y="1"/>
                  </a:cubicBezTo>
                  <a:close/>
                </a:path>
              </a:pathLst>
            </a:custGeom>
            <a:solidFill>
              <a:srgbClr val="F39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56"/>
            <p:cNvSpPr/>
            <p:nvPr/>
          </p:nvSpPr>
          <p:spPr>
            <a:xfrm>
              <a:off x="3177450" y="2371975"/>
              <a:ext cx="60450" cy="69475"/>
            </a:xfrm>
            <a:custGeom>
              <a:avLst/>
              <a:gdLst/>
              <a:ahLst/>
              <a:cxnLst/>
              <a:rect l="l" t="t" r="r" b="b"/>
              <a:pathLst>
                <a:path w="2418" h="2779" extrusionOk="0">
                  <a:moveTo>
                    <a:pt x="1250" y="1"/>
                  </a:moveTo>
                  <a:cubicBezTo>
                    <a:pt x="967" y="1"/>
                    <a:pt x="549" y="130"/>
                    <a:pt x="331" y="812"/>
                  </a:cubicBezTo>
                  <a:cubicBezTo>
                    <a:pt x="0" y="1856"/>
                    <a:pt x="309" y="2655"/>
                    <a:pt x="916" y="2751"/>
                  </a:cubicBezTo>
                  <a:cubicBezTo>
                    <a:pt x="982" y="2769"/>
                    <a:pt x="1049" y="2779"/>
                    <a:pt x="1115" y="2779"/>
                  </a:cubicBezTo>
                  <a:cubicBezTo>
                    <a:pt x="1646" y="2779"/>
                    <a:pt x="2156" y="2185"/>
                    <a:pt x="2279" y="1238"/>
                  </a:cubicBezTo>
                  <a:cubicBezTo>
                    <a:pt x="2418" y="174"/>
                    <a:pt x="1608" y="78"/>
                    <a:pt x="1534" y="46"/>
                  </a:cubicBezTo>
                  <a:cubicBezTo>
                    <a:pt x="1505" y="35"/>
                    <a:pt x="1395" y="1"/>
                    <a:pt x="1250" y="1"/>
                  </a:cubicBezTo>
                  <a:close/>
                </a:path>
              </a:pathLst>
            </a:custGeom>
            <a:solidFill>
              <a:srgbClr val="F39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56"/>
            <p:cNvSpPr/>
            <p:nvPr/>
          </p:nvSpPr>
          <p:spPr>
            <a:xfrm>
              <a:off x="2989525" y="2246875"/>
              <a:ext cx="228925" cy="290425"/>
            </a:xfrm>
            <a:custGeom>
              <a:avLst/>
              <a:gdLst/>
              <a:ahLst/>
              <a:cxnLst/>
              <a:rect l="l" t="t" r="r" b="b"/>
              <a:pathLst>
                <a:path w="9157" h="11617" extrusionOk="0">
                  <a:moveTo>
                    <a:pt x="4286" y="0"/>
                  </a:moveTo>
                  <a:cubicBezTo>
                    <a:pt x="3368" y="0"/>
                    <a:pt x="754" y="342"/>
                    <a:pt x="404" y="4251"/>
                  </a:cubicBezTo>
                  <a:cubicBezTo>
                    <a:pt x="0" y="8684"/>
                    <a:pt x="1903" y="11616"/>
                    <a:pt x="4369" y="11616"/>
                  </a:cubicBezTo>
                  <a:cubicBezTo>
                    <a:pt x="4439" y="11616"/>
                    <a:pt x="4508" y="11614"/>
                    <a:pt x="4578" y="11609"/>
                  </a:cubicBezTo>
                  <a:cubicBezTo>
                    <a:pt x="4648" y="11614"/>
                    <a:pt x="4718" y="11616"/>
                    <a:pt x="4787" y="11616"/>
                  </a:cubicBezTo>
                  <a:cubicBezTo>
                    <a:pt x="7253" y="11616"/>
                    <a:pt x="9157" y="8684"/>
                    <a:pt x="8753" y="4251"/>
                  </a:cubicBezTo>
                  <a:cubicBezTo>
                    <a:pt x="8394" y="342"/>
                    <a:pt x="5779" y="0"/>
                    <a:pt x="4867" y="0"/>
                  </a:cubicBezTo>
                  <a:cubicBezTo>
                    <a:pt x="4723" y="0"/>
                    <a:pt x="4622" y="9"/>
                    <a:pt x="4578" y="13"/>
                  </a:cubicBezTo>
                  <a:cubicBezTo>
                    <a:pt x="4533" y="9"/>
                    <a:pt x="4431" y="0"/>
                    <a:pt x="4286" y="0"/>
                  </a:cubicBezTo>
                  <a:close/>
                </a:path>
              </a:pathLst>
            </a:custGeom>
            <a:solidFill>
              <a:srgbClr val="F7B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56"/>
            <p:cNvSpPr/>
            <p:nvPr/>
          </p:nvSpPr>
          <p:spPr>
            <a:xfrm>
              <a:off x="2990300" y="2339050"/>
              <a:ext cx="229050" cy="203325"/>
            </a:xfrm>
            <a:custGeom>
              <a:avLst/>
              <a:gdLst/>
              <a:ahLst/>
              <a:cxnLst/>
              <a:rect l="l" t="t" r="r" b="b"/>
              <a:pathLst>
                <a:path w="9162" h="8133" extrusionOk="0">
                  <a:moveTo>
                    <a:pt x="447" y="0"/>
                  </a:moveTo>
                  <a:cubicBezTo>
                    <a:pt x="325" y="0"/>
                    <a:pt x="224" y="1427"/>
                    <a:pt x="224" y="1427"/>
                  </a:cubicBezTo>
                  <a:cubicBezTo>
                    <a:pt x="224" y="1427"/>
                    <a:pt x="0" y="7369"/>
                    <a:pt x="3514" y="8039"/>
                  </a:cubicBezTo>
                  <a:cubicBezTo>
                    <a:pt x="3845" y="8102"/>
                    <a:pt x="4163" y="8132"/>
                    <a:pt x="4469" y="8132"/>
                  </a:cubicBezTo>
                  <a:cubicBezTo>
                    <a:pt x="7406" y="8132"/>
                    <a:pt x="9161" y="5332"/>
                    <a:pt x="8881" y="1118"/>
                  </a:cubicBezTo>
                  <a:lnTo>
                    <a:pt x="8434" y="1075"/>
                  </a:lnTo>
                  <a:cubicBezTo>
                    <a:pt x="8434" y="1075"/>
                    <a:pt x="8147" y="5771"/>
                    <a:pt x="7082" y="5814"/>
                  </a:cubicBezTo>
                  <a:cubicBezTo>
                    <a:pt x="7067" y="5814"/>
                    <a:pt x="7053" y="5815"/>
                    <a:pt x="7039" y="5815"/>
                  </a:cubicBezTo>
                  <a:cubicBezTo>
                    <a:pt x="6060" y="5815"/>
                    <a:pt x="7564" y="4354"/>
                    <a:pt x="5548" y="4270"/>
                  </a:cubicBezTo>
                  <a:cubicBezTo>
                    <a:pt x="4611" y="4226"/>
                    <a:pt x="3891" y="4057"/>
                    <a:pt x="3370" y="4057"/>
                  </a:cubicBezTo>
                  <a:cubicBezTo>
                    <a:pt x="2761" y="4057"/>
                    <a:pt x="2424" y="4288"/>
                    <a:pt x="2332" y="5218"/>
                  </a:cubicBezTo>
                  <a:cubicBezTo>
                    <a:pt x="2311" y="5447"/>
                    <a:pt x="2239" y="5554"/>
                    <a:pt x="2135" y="5554"/>
                  </a:cubicBezTo>
                  <a:cubicBezTo>
                    <a:pt x="1711" y="5554"/>
                    <a:pt x="765" y="3794"/>
                    <a:pt x="629" y="1341"/>
                  </a:cubicBezTo>
                  <a:cubicBezTo>
                    <a:pt x="569" y="338"/>
                    <a:pt x="506" y="0"/>
                    <a:pt x="447" y="0"/>
                  </a:cubicBezTo>
                  <a:close/>
                </a:path>
              </a:pathLst>
            </a:custGeom>
            <a:solidFill>
              <a:srgbClr val="C44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56"/>
            <p:cNvSpPr/>
            <p:nvPr/>
          </p:nvSpPr>
          <p:spPr>
            <a:xfrm>
              <a:off x="2995625" y="2339050"/>
              <a:ext cx="14650" cy="74025"/>
            </a:xfrm>
            <a:custGeom>
              <a:avLst/>
              <a:gdLst/>
              <a:ahLst/>
              <a:cxnLst/>
              <a:rect l="l" t="t" r="r" b="b"/>
              <a:pathLst>
                <a:path w="586" h="2961" extrusionOk="0">
                  <a:moveTo>
                    <a:pt x="234" y="0"/>
                  </a:moveTo>
                  <a:cubicBezTo>
                    <a:pt x="112" y="0"/>
                    <a:pt x="11" y="1427"/>
                    <a:pt x="11" y="1427"/>
                  </a:cubicBezTo>
                  <a:cubicBezTo>
                    <a:pt x="0" y="1938"/>
                    <a:pt x="32" y="2449"/>
                    <a:pt x="86" y="2960"/>
                  </a:cubicBezTo>
                  <a:cubicBezTo>
                    <a:pt x="245" y="2875"/>
                    <a:pt x="416" y="2790"/>
                    <a:pt x="586" y="2704"/>
                  </a:cubicBezTo>
                  <a:cubicBezTo>
                    <a:pt x="501" y="2257"/>
                    <a:pt x="437" y="1799"/>
                    <a:pt x="416" y="1341"/>
                  </a:cubicBezTo>
                  <a:cubicBezTo>
                    <a:pt x="356" y="338"/>
                    <a:pt x="293" y="0"/>
                    <a:pt x="234" y="0"/>
                  </a:cubicBezTo>
                  <a:close/>
                </a:path>
              </a:pathLst>
            </a:custGeom>
            <a:solidFill>
              <a:srgbClr val="B6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56"/>
            <p:cNvSpPr/>
            <p:nvPr/>
          </p:nvSpPr>
          <p:spPr>
            <a:xfrm>
              <a:off x="3197675" y="2365925"/>
              <a:ext cx="15475" cy="41825"/>
            </a:xfrm>
            <a:custGeom>
              <a:avLst/>
              <a:gdLst/>
              <a:ahLst/>
              <a:cxnLst/>
              <a:rect l="l" t="t" r="r" b="b"/>
              <a:pathLst>
                <a:path w="619" h="1673" extrusionOk="0">
                  <a:moveTo>
                    <a:pt x="139" y="0"/>
                  </a:moveTo>
                  <a:cubicBezTo>
                    <a:pt x="139" y="0"/>
                    <a:pt x="107" y="639"/>
                    <a:pt x="1" y="1459"/>
                  </a:cubicBezTo>
                  <a:cubicBezTo>
                    <a:pt x="192" y="1523"/>
                    <a:pt x="395" y="1598"/>
                    <a:pt x="586" y="1672"/>
                  </a:cubicBezTo>
                  <a:cubicBezTo>
                    <a:pt x="618" y="1129"/>
                    <a:pt x="618" y="586"/>
                    <a:pt x="586" y="43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B6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56"/>
            <p:cNvSpPr/>
            <p:nvPr/>
          </p:nvSpPr>
          <p:spPr>
            <a:xfrm>
              <a:off x="3106100" y="2366450"/>
              <a:ext cx="21850" cy="76950"/>
            </a:xfrm>
            <a:custGeom>
              <a:avLst/>
              <a:gdLst/>
              <a:ahLst/>
              <a:cxnLst/>
              <a:rect l="l" t="t" r="r" b="b"/>
              <a:pathLst>
                <a:path w="874" h="3078" extrusionOk="0">
                  <a:moveTo>
                    <a:pt x="512" y="1"/>
                  </a:moveTo>
                  <a:lnTo>
                    <a:pt x="512" y="1"/>
                  </a:lnTo>
                  <a:cubicBezTo>
                    <a:pt x="490" y="426"/>
                    <a:pt x="501" y="852"/>
                    <a:pt x="544" y="1278"/>
                  </a:cubicBezTo>
                  <a:cubicBezTo>
                    <a:pt x="554" y="1491"/>
                    <a:pt x="586" y="1704"/>
                    <a:pt x="608" y="1917"/>
                  </a:cubicBezTo>
                  <a:cubicBezTo>
                    <a:pt x="627" y="2114"/>
                    <a:pt x="656" y="2302"/>
                    <a:pt x="686" y="2498"/>
                  </a:cubicBezTo>
                  <a:lnTo>
                    <a:pt x="686" y="2498"/>
                  </a:lnTo>
                  <a:cubicBezTo>
                    <a:pt x="575" y="2581"/>
                    <a:pt x="465" y="2666"/>
                    <a:pt x="363" y="2759"/>
                  </a:cubicBezTo>
                  <a:cubicBezTo>
                    <a:pt x="235" y="2865"/>
                    <a:pt x="118" y="2961"/>
                    <a:pt x="1" y="3078"/>
                  </a:cubicBezTo>
                  <a:cubicBezTo>
                    <a:pt x="139" y="3003"/>
                    <a:pt x="288" y="2929"/>
                    <a:pt x="427" y="2854"/>
                  </a:cubicBezTo>
                  <a:cubicBezTo>
                    <a:pt x="565" y="2769"/>
                    <a:pt x="693" y="2695"/>
                    <a:pt x="831" y="2609"/>
                  </a:cubicBezTo>
                  <a:lnTo>
                    <a:pt x="874" y="2588"/>
                  </a:lnTo>
                  <a:lnTo>
                    <a:pt x="874" y="2524"/>
                  </a:lnTo>
                  <a:cubicBezTo>
                    <a:pt x="863" y="2311"/>
                    <a:pt x="842" y="2098"/>
                    <a:pt x="821" y="1896"/>
                  </a:cubicBezTo>
                  <a:cubicBezTo>
                    <a:pt x="810" y="1683"/>
                    <a:pt x="778" y="1470"/>
                    <a:pt x="746" y="1257"/>
                  </a:cubicBezTo>
                  <a:cubicBezTo>
                    <a:pt x="693" y="831"/>
                    <a:pt x="608" y="416"/>
                    <a:pt x="512" y="1"/>
                  </a:cubicBezTo>
                  <a:close/>
                </a:path>
              </a:pathLst>
            </a:custGeom>
            <a:solidFill>
              <a:srgbClr val="F39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56"/>
            <p:cNvSpPr/>
            <p:nvPr/>
          </p:nvSpPr>
          <p:spPr>
            <a:xfrm>
              <a:off x="3131125" y="2338400"/>
              <a:ext cx="53800" cy="19825"/>
            </a:xfrm>
            <a:custGeom>
              <a:avLst/>
              <a:gdLst/>
              <a:ahLst/>
              <a:cxnLst/>
              <a:rect l="l" t="t" r="r" b="b"/>
              <a:pathLst>
                <a:path w="2152" h="793" extrusionOk="0">
                  <a:moveTo>
                    <a:pt x="1007" y="0"/>
                  </a:moveTo>
                  <a:cubicBezTo>
                    <a:pt x="917" y="0"/>
                    <a:pt x="832" y="10"/>
                    <a:pt x="746" y="26"/>
                  </a:cubicBezTo>
                  <a:cubicBezTo>
                    <a:pt x="682" y="47"/>
                    <a:pt x="629" y="68"/>
                    <a:pt x="576" y="90"/>
                  </a:cubicBezTo>
                  <a:cubicBezTo>
                    <a:pt x="522" y="122"/>
                    <a:pt x="469" y="143"/>
                    <a:pt x="416" y="185"/>
                  </a:cubicBezTo>
                  <a:cubicBezTo>
                    <a:pt x="320" y="249"/>
                    <a:pt x="235" y="324"/>
                    <a:pt x="171" y="409"/>
                  </a:cubicBezTo>
                  <a:cubicBezTo>
                    <a:pt x="96" y="494"/>
                    <a:pt x="43" y="601"/>
                    <a:pt x="1" y="697"/>
                  </a:cubicBezTo>
                  <a:cubicBezTo>
                    <a:pt x="107" y="654"/>
                    <a:pt x="192" y="590"/>
                    <a:pt x="277" y="548"/>
                  </a:cubicBezTo>
                  <a:cubicBezTo>
                    <a:pt x="363" y="505"/>
                    <a:pt x="458" y="462"/>
                    <a:pt x="544" y="430"/>
                  </a:cubicBezTo>
                  <a:cubicBezTo>
                    <a:pt x="686" y="377"/>
                    <a:pt x="837" y="353"/>
                    <a:pt x="988" y="353"/>
                  </a:cubicBezTo>
                  <a:cubicBezTo>
                    <a:pt x="1017" y="353"/>
                    <a:pt x="1047" y="354"/>
                    <a:pt x="1076" y="356"/>
                  </a:cubicBezTo>
                  <a:cubicBezTo>
                    <a:pt x="1257" y="377"/>
                    <a:pt x="1438" y="430"/>
                    <a:pt x="1609" y="505"/>
                  </a:cubicBezTo>
                  <a:cubicBezTo>
                    <a:pt x="1790" y="590"/>
                    <a:pt x="1981" y="686"/>
                    <a:pt x="2152" y="792"/>
                  </a:cubicBezTo>
                  <a:cubicBezTo>
                    <a:pt x="2066" y="579"/>
                    <a:pt x="1928" y="398"/>
                    <a:pt x="1747" y="271"/>
                  </a:cubicBezTo>
                  <a:cubicBezTo>
                    <a:pt x="1566" y="122"/>
                    <a:pt x="1342" y="26"/>
                    <a:pt x="1108" y="4"/>
                  </a:cubicBezTo>
                  <a:cubicBezTo>
                    <a:pt x="1074" y="2"/>
                    <a:pt x="1040" y="0"/>
                    <a:pt x="1007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56"/>
            <p:cNvSpPr/>
            <p:nvPr/>
          </p:nvSpPr>
          <p:spPr>
            <a:xfrm>
              <a:off x="3024100" y="2338400"/>
              <a:ext cx="53800" cy="19825"/>
            </a:xfrm>
            <a:custGeom>
              <a:avLst/>
              <a:gdLst/>
              <a:ahLst/>
              <a:cxnLst/>
              <a:rect l="l" t="t" r="r" b="b"/>
              <a:pathLst>
                <a:path w="2152" h="793" extrusionOk="0">
                  <a:moveTo>
                    <a:pt x="1003" y="0"/>
                  </a:moveTo>
                  <a:cubicBezTo>
                    <a:pt x="917" y="0"/>
                    <a:pt x="829" y="10"/>
                    <a:pt x="736" y="26"/>
                  </a:cubicBezTo>
                  <a:cubicBezTo>
                    <a:pt x="682" y="47"/>
                    <a:pt x="629" y="68"/>
                    <a:pt x="565" y="90"/>
                  </a:cubicBezTo>
                  <a:cubicBezTo>
                    <a:pt x="512" y="122"/>
                    <a:pt x="469" y="143"/>
                    <a:pt x="416" y="185"/>
                  </a:cubicBezTo>
                  <a:cubicBezTo>
                    <a:pt x="320" y="249"/>
                    <a:pt x="235" y="324"/>
                    <a:pt x="160" y="409"/>
                  </a:cubicBezTo>
                  <a:cubicBezTo>
                    <a:pt x="97" y="494"/>
                    <a:pt x="43" y="601"/>
                    <a:pt x="1" y="697"/>
                  </a:cubicBezTo>
                  <a:cubicBezTo>
                    <a:pt x="97" y="654"/>
                    <a:pt x="182" y="590"/>
                    <a:pt x="278" y="548"/>
                  </a:cubicBezTo>
                  <a:cubicBezTo>
                    <a:pt x="363" y="505"/>
                    <a:pt x="448" y="462"/>
                    <a:pt x="544" y="430"/>
                  </a:cubicBezTo>
                  <a:cubicBezTo>
                    <a:pt x="687" y="377"/>
                    <a:pt x="837" y="353"/>
                    <a:pt x="982" y="353"/>
                  </a:cubicBezTo>
                  <a:cubicBezTo>
                    <a:pt x="1010" y="353"/>
                    <a:pt x="1038" y="354"/>
                    <a:pt x="1066" y="356"/>
                  </a:cubicBezTo>
                  <a:cubicBezTo>
                    <a:pt x="1257" y="377"/>
                    <a:pt x="1428" y="430"/>
                    <a:pt x="1598" y="505"/>
                  </a:cubicBezTo>
                  <a:cubicBezTo>
                    <a:pt x="1779" y="579"/>
                    <a:pt x="1960" y="675"/>
                    <a:pt x="2152" y="792"/>
                  </a:cubicBezTo>
                  <a:cubicBezTo>
                    <a:pt x="2067" y="579"/>
                    <a:pt x="1928" y="398"/>
                    <a:pt x="1747" y="271"/>
                  </a:cubicBezTo>
                  <a:cubicBezTo>
                    <a:pt x="1566" y="122"/>
                    <a:pt x="1342" y="26"/>
                    <a:pt x="1098" y="4"/>
                  </a:cubicBezTo>
                  <a:cubicBezTo>
                    <a:pt x="1066" y="2"/>
                    <a:pt x="1035" y="0"/>
                    <a:pt x="1003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56"/>
            <p:cNvSpPr/>
            <p:nvPr/>
          </p:nvSpPr>
          <p:spPr>
            <a:xfrm>
              <a:off x="3039025" y="2376825"/>
              <a:ext cx="35700" cy="22400"/>
            </a:xfrm>
            <a:custGeom>
              <a:avLst/>
              <a:gdLst/>
              <a:ahLst/>
              <a:cxnLst/>
              <a:rect l="l" t="t" r="r" b="b"/>
              <a:pathLst>
                <a:path w="1428" h="896" extrusionOk="0">
                  <a:moveTo>
                    <a:pt x="703" y="1"/>
                  </a:moveTo>
                  <a:cubicBezTo>
                    <a:pt x="596" y="1"/>
                    <a:pt x="479" y="22"/>
                    <a:pt x="383" y="65"/>
                  </a:cubicBezTo>
                  <a:cubicBezTo>
                    <a:pt x="277" y="107"/>
                    <a:pt x="192" y="182"/>
                    <a:pt x="128" y="278"/>
                  </a:cubicBezTo>
                  <a:cubicBezTo>
                    <a:pt x="32" y="469"/>
                    <a:pt x="0" y="682"/>
                    <a:pt x="43" y="885"/>
                  </a:cubicBezTo>
                  <a:cubicBezTo>
                    <a:pt x="64" y="693"/>
                    <a:pt x="128" y="512"/>
                    <a:pt x="234" y="352"/>
                  </a:cubicBezTo>
                  <a:cubicBezTo>
                    <a:pt x="288" y="288"/>
                    <a:pt x="351" y="235"/>
                    <a:pt x="437" y="203"/>
                  </a:cubicBezTo>
                  <a:cubicBezTo>
                    <a:pt x="522" y="171"/>
                    <a:pt x="607" y="161"/>
                    <a:pt x="703" y="161"/>
                  </a:cubicBezTo>
                  <a:cubicBezTo>
                    <a:pt x="884" y="161"/>
                    <a:pt x="1054" y="235"/>
                    <a:pt x="1171" y="374"/>
                  </a:cubicBezTo>
                  <a:cubicBezTo>
                    <a:pt x="1289" y="523"/>
                    <a:pt x="1374" y="704"/>
                    <a:pt x="1416" y="895"/>
                  </a:cubicBezTo>
                  <a:cubicBezTo>
                    <a:pt x="1427" y="682"/>
                    <a:pt x="1374" y="480"/>
                    <a:pt x="1267" y="299"/>
                  </a:cubicBezTo>
                  <a:cubicBezTo>
                    <a:pt x="1139" y="118"/>
                    <a:pt x="927" y="1"/>
                    <a:pt x="703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56"/>
            <p:cNvSpPr/>
            <p:nvPr/>
          </p:nvSpPr>
          <p:spPr>
            <a:xfrm>
              <a:off x="3135125" y="2375225"/>
              <a:ext cx="35950" cy="22400"/>
            </a:xfrm>
            <a:custGeom>
              <a:avLst/>
              <a:gdLst/>
              <a:ahLst/>
              <a:cxnLst/>
              <a:rect l="l" t="t" r="r" b="b"/>
              <a:pathLst>
                <a:path w="1438" h="896" extrusionOk="0">
                  <a:moveTo>
                    <a:pt x="703" y="1"/>
                  </a:moveTo>
                  <a:cubicBezTo>
                    <a:pt x="597" y="1"/>
                    <a:pt x="479" y="22"/>
                    <a:pt x="384" y="65"/>
                  </a:cubicBezTo>
                  <a:cubicBezTo>
                    <a:pt x="277" y="107"/>
                    <a:pt x="192" y="193"/>
                    <a:pt x="139" y="288"/>
                  </a:cubicBezTo>
                  <a:cubicBezTo>
                    <a:pt x="32" y="469"/>
                    <a:pt x="0" y="682"/>
                    <a:pt x="54" y="885"/>
                  </a:cubicBezTo>
                  <a:cubicBezTo>
                    <a:pt x="64" y="693"/>
                    <a:pt x="128" y="512"/>
                    <a:pt x="235" y="352"/>
                  </a:cubicBezTo>
                  <a:cubicBezTo>
                    <a:pt x="288" y="288"/>
                    <a:pt x="362" y="235"/>
                    <a:pt x="437" y="203"/>
                  </a:cubicBezTo>
                  <a:cubicBezTo>
                    <a:pt x="522" y="171"/>
                    <a:pt x="618" y="161"/>
                    <a:pt x="703" y="161"/>
                  </a:cubicBezTo>
                  <a:cubicBezTo>
                    <a:pt x="884" y="161"/>
                    <a:pt x="1055" y="235"/>
                    <a:pt x="1172" y="374"/>
                  </a:cubicBezTo>
                  <a:cubicBezTo>
                    <a:pt x="1289" y="533"/>
                    <a:pt x="1374" y="704"/>
                    <a:pt x="1427" y="895"/>
                  </a:cubicBezTo>
                  <a:cubicBezTo>
                    <a:pt x="1438" y="682"/>
                    <a:pt x="1385" y="469"/>
                    <a:pt x="1267" y="299"/>
                  </a:cubicBezTo>
                  <a:cubicBezTo>
                    <a:pt x="1140" y="107"/>
                    <a:pt x="927" y="1"/>
                    <a:pt x="703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56"/>
            <p:cNvSpPr/>
            <p:nvPr/>
          </p:nvSpPr>
          <p:spPr>
            <a:xfrm>
              <a:off x="3066425" y="2463625"/>
              <a:ext cx="81225" cy="14725"/>
            </a:xfrm>
            <a:custGeom>
              <a:avLst/>
              <a:gdLst/>
              <a:ahLst/>
              <a:cxnLst/>
              <a:rect l="l" t="t" r="r" b="b"/>
              <a:pathLst>
                <a:path w="3249" h="589" extrusionOk="0">
                  <a:moveTo>
                    <a:pt x="3249" y="0"/>
                  </a:moveTo>
                  <a:lnTo>
                    <a:pt x="1" y="43"/>
                  </a:lnTo>
                  <a:cubicBezTo>
                    <a:pt x="523" y="400"/>
                    <a:pt x="1132" y="589"/>
                    <a:pt x="1713" y="589"/>
                  </a:cubicBezTo>
                  <a:cubicBezTo>
                    <a:pt x="2293" y="589"/>
                    <a:pt x="2844" y="400"/>
                    <a:pt x="32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56"/>
            <p:cNvSpPr/>
            <p:nvPr/>
          </p:nvSpPr>
          <p:spPr>
            <a:xfrm>
              <a:off x="2918150" y="2204425"/>
              <a:ext cx="198275" cy="229125"/>
            </a:xfrm>
            <a:custGeom>
              <a:avLst/>
              <a:gdLst/>
              <a:ahLst/>
              <a:cxnLst/>
              <a:rect l="l" t="t" r="r" b="b"/>
              <a:pathLst>
                <a:path w="7931" h="9165" extrusionOk="0">
                  <a:moveTo>
                    <a:pt x="5868" y="1"/>
                  </a:moveTo>
                  <a:cubicBezTo>
                    <a:pt x="5644" y="1"/>
                    <a:pt x="5389" y="23"/>
                    <a:pt x="5101" y="71"/>
                  </a:cubicBezTo>
                  <a:cubicBezTo>
                    <a:pt x="2173" y="550"/>
                    <a:pt x="2663" y="3628"/>
                    <a:pt x="1459" y="5033"/>
                  </a:cubicBezTo>
                  <a:cubicBezTo>
                    <a:pt x="1" y="6769"/>
                    <a:pt x="2492" y="9165"/>
                    <a:pt x="2492" y="9165"/>
                  </a:cubicBezTo>
                  <a:cubicBezTo>
                    <a:pt x="1651" y="7078"/>
                    <a:pt x="2972" y="6812"/>
                    <a:pt x="2972" y="6812"/>
                  </a:cubicBezTo>
                  <a:cubicBezTo>
                    <a:pt x="3094" y="6832"/>
                    <a:pt x="3205" y="6842"/>
                    <a:pt x="3307" y="6842"/>
                  </a:cubicBezTo>
                  <a:cubicBezTo>
                    <a:pt x="4720" y="6842"/>
                    <a:pt x="4244" y="4929"/>
                    <a:pt x="4611" y="3479"/>
                  </a:cubicBezTo>
                  <a:cubicBezTo>
                    <a:pt x="4870" y="2492"/>
                    <a:pt x="5976" y="2314"/>
                    <a:pt x="6741" y="2314"/>
                  </a:cubicBezTo>
                  <a:cubicBezTo>
                    <a:pt x="7174" y="2314"/>
                    <a:pt x="7497" y="2371"/>
                    <a:pt x="7497" y="2371"/>
                  </a:cubicBezTo>
                  <a:cubicBezTo>
                    <a:pt x="7497" y="1853"/>
                    <a:pt x="7930" y="1"/>
                    <a:pt x="5868" y="1"/>
                  </a:cubicBezTo>
                  <a:close/>
                </a:path>
              </a:pathLst>
            </a:custGeom>
            <a:solidFill>
              <a:srgbClr val="B6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56"/>
            <p:cNvSpPr/>
            <p:nvPr/>
          </p:nvSpPr>
          <p:spPr>
            <a:xfrm>
              <a:off x="2918150" y="2204425"/>
              <a:ext cx="198275" cy="229125"/>
            </a:xfrm>
            <a:custGeom>
              <a:avLst/>
              <a:gdLst/>
              <a:ahLst/>
              <a:cxnLst/>
              <a:rect l="l" t="t" r="r" b="b"/>
              <a:pathLst>
                <a:path w="7931" h="9165" extrusionOk="0">
                  <a:moveTo>
                    <a:pt x="5868" y="1"/>
                  </a:moveTo>
                  <a:cubicBezTo>
                    <a:pt x="5644" y="1"/>
                    <a:pt x="5389" y="23"/>
                    <a:pt x="5101" y="71"/>
                  </a:cubicBezTo>
                  <a:cubicBezTo>
                    <a:pt x="2173" y="550"/>
                    <a:pt x="2663" y="3628"/>
                    <a:pt x="1459" y="5033"/>
                  </a:cubicBezTo>
                  <a:cubicBezTo>
                    <a:pt x="1" y="6769"/>
                    <a:pt x="2492" y="9165"/>
                    <a:pt x="2492" y="9165"/>
                  </a:cubicBezTo>
                  <a:cubicBezTo>
                    <a:pt x="1651" y="7078"/>
                    <a:pt x="2972" y="6812"/>
                    <a:pt x="2972" y="6812"/>
                  </a:cubicBezTo>
                  <a:cubicBezTo>
                    <a:pt x="3094" y="6832"/>
                    <a:pt x="3205" y="6842"/>
                    <a:pt x="3307" y="6842"/>
                  </a:cubicBezTo>
                  <a:cubicBezTo>
                    <a:pt x="4720" y="6842"/>
                    <a:pt x="4244" y="4929"/>
                    <a:pt x="4611" y="3479"/>
                  </a:cubicBezTo>
                  <a:cubicBezTo>
                    <a:pt x="4870" y="2492"/>
                    <a:pt x="5976" y="2314"/>
                    <a:pt x="6741" y="2314"/>
                  </a:cubicBezTo>
                  <a:cubicBezTo>
                    <a:pt x="7174" y="2314"/>
                    <a:pt x="7497" y="2371"/>
                    <a:pt x="7497" y="2371"/>
                  </a:cubicBezTo>
                  <a:cubicBezTo>
                    <a:pt x="7497" y="1853"/>
                    <a:pt x="7930" y="1"/>
                    <a:pt x="5868" y="1"/>
                  </a:cubicBezTo>
                  <a:close/>
                </a:path>
              </a:pathLst>
            </a:custGeom>
            <a:solidFill>
              <a:srgbClr val="C44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56"/>
            <p:cNvSpPr/>
            <p:nvPr/>
          </p:nvSpPr>
          <p:spPr>
            <a:xfrm>
              <a:off x="3088900" y="2204425"/>
              <a:ext cx="198250" cy="229125"/>
            </a:xfrm>
            <a:custGeom>
              <a:avLst/>
              <a:gdLst/>
              <a:ahLst/>
              <a:cxnLst/>
              <a:rect l="l" t="t" r="r" b="b"/>
              <a:pathLst>
                <a:path w="7930" h="9165" extrusionOk="0">
                  <a:moveTo>
                    <a:pt x="2062" y="1"/>
                  </a:moveTo>
                  <a:cubicBezTo>
                    <a:pt x="0" y="1"/>
                    <a:pt x="433" y="1853"/>
                    <a:pt x="433" y="2371"/>
                  </a:cubicBezTo>
                  <a:cubicBezTo>
                    <a:pt x="433" y="2371"/>
                    <a:pt x="758" y="2314"/>
                    <a:pt x="1192" y="2314"/>
                  </a:cubicBezTo>
                  <a:cubicBezTo>
                    <a:pt x="1960" y="2314"/>
                    <a:pt x="3067" y="2492"/>
                    <a:pt x="3319" y="3479"/>
                  </a:cubicBezTo>
                  <a:cubicBezTo>
                    <a:pt x="3696" y="4929"/>
                    <a:pt x="3212" y="6842"/>
                    <a:pt x="4623" y="6842"/>
                  </a:cubicBezTo>
                  <a:cubicBezTo>
                    <a:pt x="4725" y="6842"/>
                    <a:pt x="4836" y="6832"/>
                    <a:pt x="4959" y="6812"/>
                  </a:cubicBezTo>
                  <a:cubicBezTo>
                    <a:pt x="4959" y="6812"/>
                    <a:pt x="6279" y="7078"/>
                    <a:pt x="5438" y="9165"/>
                  </a:cubicBezTo>
                  <a:cubicBezTo>
                    <a:pt x="5438" y="9165"/>
                    <a:pt x="7930" y="6769"/>
                    <a:pt x="6471" y="5033"/>
                  </a:cubicBezTo>
                  <a:cubicBezTo>
                    <a:pt x="5268" y="3628"/>
                    <a:pt x="5757" y="550"/>
                    <a:pt x="2829" y="71"/>
                  </a:cubicBezTo>
                  <a:cubicBezTo>
                    <a:pt x="2541" y="23"/>
                    <a:pt x="2287" y="1"/>
                    <a:pt x="2062" y="1"/>
                  </a:cubicBezTo>
                  <a:close/>
                </a:path>
              </a:pathLst>
            </a:custGeom>
            <a:solidFill>
              <a:srgbClr val="C44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56"/>
            <p:cNvSpPr/>
            <p:nvPr/>
          </p:nvSpPr>
          <p:spPr>
            <a:xfrm>
              <a:off x="3098650" y="2254600"/>
              <a:ext cx="124875" cy="145425"/>
            </a:xfrm>
            <a:custGeom>
              <a:avLst/>
              <a:gdLst/>
              <a:ahLst/>
              <a:cxnLst/>
              <a:rect l="l" t="t" r="r" b="b"/>
              <a:pathLst>
                <a:path w="4995" h="5817" extrusionOk="0">
                  <a:moveTo>
                    <a:pt x="132" y="0"/>
                  </a:moveTo>
                  <a:cubicBezTo>
                    <a:pt x="88" y="0"/>
                    <a:pt x="44" y="1"/>
                    <a:pt x="0" y="2"/>
                  </a:cubicBezTo>
                  <a:lnTo>
                    <a:pt x="22" y="353"/>
                  </a:lnTo>
                  <a:cubicBezTo>
                    <a:pt x="331" y="353"/>
                    <a:pt x="639" y="375"/>
                    <a:pt x="948" y="428"/>
                  </a:cubicBezTo>
                  <a:cubicBezTo>
                    <a:pt x="1257" y="471"/>
                    <a:pt x="1555" y="566"/>
                    <a:pt x="1843" y="684"/>
                  </a:cubicBezTo>
                  <a:cubicBezTo>
                    <a:pt x="2109" y="801"/>
                    <a:pt x="2343" y="982"/>
                    <a:pt x="2524" y="1216"/>
                  </a:cubicBezTo>
                  <a:cubicBezTo>
                    <a:pt x="2599" y="1344"/>
                    <a:pt x="2663" y="1472"/>
                    <a:pt x="2695" y="1621"/>
                  </a:cubicBezTo>
                  <a:cubicBezTo>
                    <a:pt x="2726" y="1770"/>
                    <a:pt x="2748" y="1919"/>
                    <a:pt x="2758" y="2079"/>
                  </a:cubicBezTo>
                  <a:cubicBezTo>
                    <a:pt x="2822" y="2707"/>
                    <a:pt x="2769" y="3356"/>
                    <a:pt x="2833" y="4027"/>
                  </a:cubicBezTo>
                  <a:cubicBezTo>
                    <a:pt x="2854" y="4187"/>
                    <a:pt x="2886" y="4357"/>
                    <a:pt x="2939" y="4517"/>
                  </a:cubicBezTo>
                  <a:cubicBezTo>
                    <a:pt x="3003" y="4688"/>
                    <a:pt x="3099" y="4837"/>
                    <a:pt x="3227" y="4954"/>
                  </a:cubicBezTo>
                  <a:cubicBezTo>
                    <a:pt x="3365" y="5071"/>
                    <a:pt x="3515" y="5145"/>
                    <a:pt x="3685" y="5167"/>
                  </a:cubicBezTo>
                  <a:cubicBezTo>
                    <a:pt x="3770" y="5177"/>
                    <a:pt x="3855" y="5183"/>
                    <a:pt x="3939" y="5183"/>
                  </a:cubicBezTo>
                  <a:cubicBezTo>
                    <a:pt x="4023" y="5183"/>
                    <a:pt x="4106" y="5177"/>
                    <a:pt x="4185" y="5167"/>
                  </a:cubicBezTo>
                  <a:cubicBezTo>
                    <a:pt x="4377" y="5177"/>
                    <a:pt x="4558" y="5241"/>
                    <a:pt x="4718" y="5337"/>
                  </a:cubicBezTo>
                  <a:cubicBezTo>
                    <a:pt x="4888" y="5444"/>
                    <a:pt x="4984" y="5625"/>
                    <a:pt x="4984" y="5816"/>
                  </a:cubicBezTo>
                  <a:cubicBezTo>
                    <a:pt x="4995" y="5720"/>
                    <a:pt x="4973" y="5625"/>
                    <a:pt x="4931" y="5529"/>
                  </a:cubicBezTo>
                  <a:cubicBezTo>
                    <a:pt x="4888" y="5444"/>
                    <a:pt x="4835" y="5358"/>
                    <a:pt x="4750" y="5305"/>
                  </a:cubicBezTo>
                  <a:cubicBezTo>
                    <a:pt x="4675" y="5241"/>
                    <a:pt x="4590" y="5188"/>
                    <a:pt x="4494" y="5156"/>
                  </a:cubicBezTo>
                  <a:cubicBezTo>
                    <a:pt x="4398" y="5124"/>
                    <a:pt x="4303" y="5092"/>
                    <a:pt x="4207" y="5082"/>
                  </a:cubicBezTo>
                  <a:lnTo>
                    <a:pt x="4196" y="5082"/>
                  </a:lnTo>
                  <a:cubicBezTo>
                    <a:pt x="4168" y="5082"/>
                    <a:pt x="4140" y="5083"/>
                    <a:pt x="4111" y="5083"/>
                  </a:cubicBezTo>
                  <a:cubicBezTo>
                    <a:pt x="3826" y="5083"/>
                    <a:pt x="3527" y="5030"/>
                    <a:pt x="3333" y="4837"/>
                  </a:cubicBezTo>
                  <a:cubicBezTo>
                    <a:pt x="3120" y="4634"/>
                    <a:pt x="3057" y="4315"/>
                    <a:pt x="3035" y="4006"/>
                  </a:cubicBezTo>
                  <a:cubicBezTo>
                    <a:pt x="2993" y="3367"/>
                    <a:pt x="3089" y="2718"/>
                    <a:pt x="3046" y="2057"/>
                  </a:cubicBezTo>
                  <a:cubicBezTo>
                    <a:pt x="3046" y="1887"/>
                    <a:pt x="3025" y="1717"/>
                    <a:pt x="2993" y="1546"/>
                  </a:cubicBezTo>
                  <a:cubicBezTo>
                    <a:pt x="2950" y="1376"/>
                    <a:pt x="2886" y="1205"/>
                    <a:pt x="2790" y="1046"/>
                  </a:cubicBezTo>
                  <a:cubicBezTo>
                    <a:pt x="2588" y="747"/>
                    <a:pt x="2311" y="524"/>
                    <a:pt x="1981" y="375"/>
                  </a:cubicBezTo>
                  <a:cubicBezTo>
                    <a:pt x="1672" y="236"/>
                    <a:pt x="1342" y="130"/>
                    <a:pt x="1012" y="77"/>
                  </a:cubicBezTo>
                  <a:cubicBezTo>
                    <a:pt x="725" y="30"/>
                    <a:pt x="429" y="0"/>
                    <a:pt x="132" y="0"/>
                  </a:cubicBezTo>
                  <a:close/>
                </a:path>
              </a:pathLst>
            </a:custGeom>
            <a:solidFill>
              <a:srgbClr val="C15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24" name="Google Shape;3724;p56"/>
          <p:cNvGrpSpPr/>
          <p:nvPr/>
        </p:nvGrpSpPr>
        <p:grpSpPr>
          <a:xfrm>
            <a:off x="6334960" y="604427"/>
            <a:ext cx="733979" cy="786409"/>
            <a:chOff x="2469100" y="5638188"/>
            <a:chExt cx="508225" cy="550475"/>
          </a:xfrm>
        </p:grpSpPr>
        <p:sp>
          <p:nvSpPr>
            <p:cNvPr id="3725" name="Google Shape;3725;p56"/>
            <p:cNvSpPr/>
            <p:nvPr/>
          </p:nvSpPr>
          <p:spPr>
            <a:xfrm>
              <a:off x="2607350" y="5803963"/>
              <a:ext cx="99775" cy="160800"/>
            </a:xfrm>
            <a:custGeom>
              <a:avLst/>
              <a:gdLst/>
              <a:ahLst/>
              <a:cxnLst/>
              <a:rect l="l" t="t" r="r" b="b"/>
              <a:pathLst>
                <a:path w="3991" h="6432" extrusionOk="0">
                  <a:moveTo>
                    <a:pt x="1059" y="0"/>
                  </a:moveTo>
                  <a:cubicBezTo>
                    <a:pt x="1002" y="0"/>
                    <a:pt x="1" y="40"/>
                    <a:pt x="125" y="2843"/>
                  </a:cubicBezTo>
                  <a:cubicBezTo>
                    <a:pt x="263" y="5729"/>
                    <a:pt x="1860" y="6432"/>
                    <a:pt x="1860" y="6432"/>
                  </a:cubicBezTo>
                  <a:lnTo>
                    <a:pt x="1722" y="6080"/>
                  </a:lnTo>
                  <a:lnTo>
                    <a:pt x="1722" y="6080"/>
                  </a:lnTo>
                  <a:cubicBezTo>
                    <a:pt x="2100" y="6347"/>
                    <a:pt x="2545" y="6413"/>
                    <a:pt x="2895" y="6413"/>
                  </a:cubicBezTo>
                  <a:cubicBezTo>
                    <a:pt x="3245" y="6413"/>
                    <a:pt x="3500" y="6347"/>
                    <a:pt x="3500" y="6347"/>
                  </a:cubicBezTo>
                  <a:cubicBezTo>
                    <a:pt x="3990" y="3993"/>
                    <a:pt x="1062" y="0"/>
                    <a:pt x="1062" y="0"/>
                  </a:cubicBezTo>
                  <a:cubicBezTo>
                    <a:pt x="1062" y="0"/>
                    <a:pt x="1061" y="0"/>
                    <a:pt x="1059" y="0"/>
                  </a:cubicBez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56"/>
            <p:cNvSpPr/>
            <p:nvPr/>
          </p:nvSpPr>
          <p:spPr>
            <a:xfrm>
              <a:off x="2697475" y="5814063"/>
              <a:ext cx="181100" cy="151875"/>
            </a:xfrm>
            <a:custGeom>
              <a:avLst/>
              <a:gdLst/>
              <a:ahLst/>
              <a:cxnLst/>
              <a:rect l="l" t="t" r="r" b="b"/>
              <a:pathLst>
                <a:path w="7244" h="6075" extrusionOk="0">
                  <a:moveTo>
                    <a:pt x="2185" y="1"/>
                  </a:moveTo>
                  <a:lnTo>
                    <a:pt x="1045" y="2929"/>
                  </a:lnTo>
                  <a:cubicBezTo>
                    <a:pt x="1045" y="2929"/>
                    <a:pt x="0" y="6075"/>
                    <a:pt x="1943" y="6075"/>
                  </a:cubicBezTo>
                  <a:cubicBezTo>
                    <a:pt x="2019" y="6075"/>
                    <a:pt x="2099" y="6070"/>
                    <a:pt x="2185" y="6060"/>
                  </a:cubicBezTo>
                  <a:cubicBezTo>
                    <a:pt x="4442" y="5794"/>
                    <a:pt x="4975" y="4196"/>
                    <a:pt x="4975" y="4196"/>
                  </a:cubicBezTo>
                  <a:lnTo>
                    <a:pt x="4975" y="5059"/>
                  </a:lnTo>
                  <a:cubicBezTo>
                    <a:pt x="7243" y="3994"/>
                    <a:pt x="6636" y="1460"/>
                    <a:pt x="6636" y="1460"/>
                  </a:cubicBezTo>
                  <a:lnTo>
                    <a:pt x="6636" y="1193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56"/>
            <p:cNvSpPr/>
            <p:nvPr/>
          </p:nvSpPr>
          <p:spPr>
            <a:xfrm>
              <a:off x="2469100" y="5909113"/>
              <a:ext cx="504500" cy="279550"/>
            </a:xfrm>
            <a:custGeom>
              <a:avLst/>
              <a:gdLst/>
              <a:ahLst/>
              <a:cxnLst/>
              <a:rect l="l" t="t" r="r" b="b"/>
              <a:pathLst>
                <a:path w="20180" h="11182" extrusionOk="0">
                  <a:moveTo>
                    <a:pt x="8306" y="0"/>
                  </a:moveTo>
                  <a:cubicBezTo>
                    <a:pt x="8306" y="0"/>
                    <a:pt x="8658" y="2620"/>
                    <a:pt x="7572" y="3419"/>
                  </a:cubicBezTo>
                  <a:cubicBezTo>
                    <a:pt x="6720" y="4026"/>
                    <a:pt x="1874" y="5048"/>
                    <a:pt x="1086" y="7178"/>
                  </a:cubicBezTo>
                  <a:cubicBezTo>
                    <a:pt x="607" y="8477"/>
                    <a:pt x="245" y="9818"/>
                    <a:pt x="0" y="11181"/>
                  </a:cubicBezTo>
                  <a:lnTo>
                    <a:pt x="20180" y="11181"/>
                  </a:lnTo>
                  <a:cubicBezTo>
                    <a:pt x="19935" y="9818"/>
                    <a:pt x="19573" y="8477"/>
                    <a:pt x="19094" y="7178"/>
                  </a:cubicBezTo>
                  <a:cubicBezTo>
                    <a:pt x="18295" y="5048"/>
                    <a:pt x="13460" y="4026"/>
                    <a:pt x="12608" y="3419"/>
                  </a:cubicBezTo>
                  <a:cubicBezTo>
                    <a:pt x="11522" y="2620"/>
                    <a:pt x="11874" y="0"/>
                    <a:pt x="11874" y="0"/>
                  </a:cubicBezTo>
                  <a:lnTo>
                    <a:pt x="11874" y="0"/>
                  </a:lnTo>
                  <a:lnTo>
                    <a:pt x="10085" y="43"/>
                  </a:lnTo>
                  <a:lnTo>
                    <a:pt x="8306" y="0"/>
                  </a:lnTo>
                  <a:close/>
                </a:path>
              </a:pathLst>
            </a:custGeom>
            <a:solidFill>
              <a:srgbClr val="F5A6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56"/>
            <p:cNvSpPr/>
            <p:nvPr/>
          </p:nvSpPr>
          <p:spPr>
            <a:xfrm>
              <a:off x="2668500" y="5909113"/>
              <a:ext cx="97450" cy="73225"/>
            </a:xfrm>
            <a:custGeom>
              <a:avLst/>
              <a:gdLst/>
              <a:ahLst/>
              <a:cxnLst/>
              <a:rect l="l" t="t" r="r" b="b"/>
              <a:pathLst>
                <a:path w="3898" h="2929" extrusionOk="0">
                  <a:moveTo>
                    <a:pt x="330" y="0"/>
                  </a:moveTo>
                  <a:cubicBezTo>
                    <a:pt x="330" y="0"/>
                    <a:pt x="575" y="1864"/>
                    <a:pt x="0" y="2929"/>
                  </a:cubicBezTo>
                  <a:cubicBezTo>
                    <a:pt x="841" y="2844"/>
                    <a:pt x="1672" y="2673"/>
                    <a:pt x="2396" y="2258"/>
                  </a:cubicBezTo>
                  <a:cubicBezTo>
                    <a:pt x="2918" y="1970"/>
                    <a:pt x="3408" y="1619"/>
                    <a:pt x="3844" y="1225"/>
                  </a:cubicBezTo>
                  <a:cubicBezTo>
                    <a:pt x="3834" y="810"/>
                    <a:pt x="3844" y="405"/>
                    <a:pt x="3898" y="0"/>
                  </a:cubicBezTo>
                  <a:lnTo>
                    <a:pt x="3898" y="0"/>
                  </a:lnTo>
                  <a:lnTo>
                    <a:pt x="2109" y="43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F39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56"/>
            <p:cNvSpPr/>
            <p:nvPr/>
          </p:nvSpPr>
          <p:spPr>
            <a:xfrm>
              <a:off x="2469100" y="5966888"/>
              <a:ext cx="508225" cy="221775"/>
            </a:xfrm>
            <a:custGeom>
              <a:avLst/>
              <a:gdLst/>
              <a:ahLst/>
              <a:cxnLst/>
              <a:rect l="l" t="t" r="r" b="b"/>
              <a:pathLst>
                <a:path w="20329" h="8871" extrusionOk="0">
                  <a:moveTo>
                    <a:pt x="12321" y="0"/>
                  </a:moveTo>
                  <a:lnTo>
                    <a:pt x="7838" y="213"/>
                  </a:lnTo>
                  <a:cubicBezTo>
                    <a:pt x="7689" y="895"/>
                    <a:pt x="7007" y="1331"/>
                    <a:pt x="7007" y="1331"/>
                  </a:cubicBezTo>
                  <a:lnTo>
                    <a:pt x="7028" y="1342"/>
                  </a:lnTo>
                  <a:cubicBezTo>
                    <a:pt x="5452" y="1991"/>
                    <a:pt x="1779" y="3003"/>
                    <a:pt x="1097" y="4835"/>
                  </a:cubicBezTo>
                  <a:cubicBezTo>
                    <a:pt x="607" y="6144"/>
                    <a:pt x="245" y="7497"/>
                    <a:pt x="0" y="8870"/>
                  </a:cubicBezTo>
                  <a:lnTo>
                    <a:pt x="20329" y="8870"/>
                  </a:lnTo>
                  <a:cubicBezTo>
                    <a:pt x="20084" y="7497"/>
                    <a:pt x="19722" y="6144"/>
                    <a:pt x="19232" y="4845"/>
                  </a:cubicBezTo>
                  <a:cubicBezTo>
                    <a:pt x="18518" y="2907"/>
                    <a:pt x="14483" y="1885"/>
                    <a:pt x="13066" y="1246"/>
                  </a:cubicBezTo>
                  <a:lnTo>
                    <a:pt x="13088" y="1235"/>
                  </a:lnTo>
                  <a:cubicBezTo>
                    <a:pt x="12470" y="895"/>
                    <a:pt x="12321" y="0"/>
                    <a:pt x="12321" y="0"/>
                  </a:cubicBezTo>
                  <a:close/>
                </a:path>
              </a:pathLst>
            </a:custGeom>
            <a:solidFill>
              <a:srgbClr val="C44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56"/>
            <p:cNvSpPr/>
            <p:nvPr/>
          </p:nvSpPr>
          <p:spPr>
            <a:xfrm>
              <a:off x="2623125" y="6166813"/>
              <a:ext cx="35550" cy="17600"/>
            </a:xfrm>
            <a:custGeom>
              <a:avLst/>
              <a:gdLst/>
              <a:ahLst/>
              <a:cxnLst/>
              <a:rect l="l" t="t" r="r" b="b"/>
              <a:pathLst>
                <a:path w="1422" h="704" extrusionOk="0">
                  <a:moveTo>
                    <a:pt x="1336" y="0"/>
                  </a:moveTo>
                  <a:cubicBezTo>
                    <a:pt x="1283" y="0"/>
                    <a:pt x="1240" y="11"/>
                    <a:pt x="1208" y="43"/>
                  </a:cubicBezTo>
                  <a:lnTo>
                    <a:pt x="676" y="554"/>
                  </a:lnTo>
                  <a:lnTo>
                    <a:pt x="207" y="107"/>
                  </a:lnTo>
                  <a:cubicBezTo>
                    <a:pt x="201" y="101"/>
                    <a:pt x="190" y="98"/>
                    <a:pt x="176" y="98"/>
                  </a:cubicBezTo>
                  <a:cubicBezTo>
                    <a:pt x="115" y="98"/>
                    <a:pt x="0" y="147"/>
                    <a:pt x="26" y="181"/>
                  </a:cubicBezTo>
                  <a:lnTo>
                    <a:pt x="569" y="692"/>
                  </a:lnTo>
                  <a:cubicBezTo>
                    <a:pt x="577" y="700"/>
                    <a:pt x="591" y="704"/>
                    <a:pt x="607" y="704"/>
                  </a:cubicBezTo>
                  <a:cubicBezTo>
                    <a:pt x="654" y="704"/>
                    <a:pt x="726" y="674"/>
                    <a:pt x="750" y="650"/>
                  </a:cubicBezTo>
                  <a:lnTo>
                    <a:pt x="1389" y="32"/>
                  </a:lnTo>
                  <a:cubicBezTo>
                    <a:pt x="1421" y="0"/>
                    <a:pt x="1357" y="0"/>
                    <a:pt x="13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56"/>
            <p:cNvSpPr/>
            <p:nvPr/>
          </p:nvSpPr>
          <p:spPr>
            <a:xfrm>
              <a:off x="2566975" y="6166538"/>
              <a:ext cx="35250" cy="18050"/>
            </a:xfrm>
            <a:custGeom>
              <a:avLst/>
              <a:gdLst/>
              <a:ahLst/>
              <a:cxnLst/>
              <a:rect l="l" t="t" r="r" b="b"/>
              <a:pathLst>
                <a:path w="1410" h="722" extrusionOk="0">
                  <a:moveTo>
                    <a:pt x="1335" y="1"/>
                  </a:moveTo>
                  <a:cubicBezTo>
                    <a:pt x="1282" y="1"/>
                    <a:pt x="1239" y="22"/>
                    <a:pt x="1197" y="54"/>
                  </a:cubicBezTo>
                  <a:lnTo>
                    <a:pt x="675" y="565"/>
                  </a:lnTo>
                  <a:lnTo>
                    <a:pt x="217" y="118"/>
                  </a:lnTo>
                  <a:cubicBezTo>
                    <a:pt x="208" y="109"/>
                    <a:pt x="193" y="105"/>
                    <a:pt x="175" y="105"/>
                  </a:cubicBezTo>
                  <a:cubicBezTo>
                    <a:pt x="108" y="105"/>
                    <a:pt x="0" y="159"/>
                    <a:pt x="25" y="192"/>
                  </a:cubicBezTo>
                  <a:lnTo>
                    <a:pt x="558" y="703"/>
                  </a:lnTo>
                  <a:cubicBezTo>
                    <a:pt x="570" y="716"/>
                    <a:pt x="588" y="721"/>
                    <a:pt x="608" y="721"/>
                  </a:cubicBezTo>
                  <a:cubicBezTo>
                    <a:pt x="656" y="721"/>
                    <a:pt x="716" y="691"/>
                    <a:pt x="739" y="661"/>
                  </a:cubicBezTo>
                  <a:lnTo>
                    <a:pt x="1378" y="43"/>
                  </a:lnTo>
                  <a:cubicBezTo>
                    <a:pt x="1410" y="11"/>
                    <a:pt x="1346" y="1"/>
                    <a:pt x="13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56"/>
            <p:cNvSpPr/>
            <p:nvPr/>
          </p:nvSpPr>
          <p:spPr>
            <a:xfrm>
              <a:off x="2595975" y="6117563"/>
              <a:ext cx="35525" cy="17725"/>
            </a:xfrm>
            <a:custGeom>
              <a:avLst/>
              <a:gdLst/>
              <a:ahLst/>
              <a:cxnLst/>
              <a:rect l="l" t="t" r="r" b="b"/>
              <a:pathLst>
                <a:path w="1421" h="709" extrusionOk="0">
                  <a:moveTo>
                    <a:pt x="1336" y="0"/>
                  </a:moveTo>
                  <a:cubicBezTo>
                    <a:pt x="1293" y="0"/>
                    <a:pt x="1240" y="22"/>
                    <a:pt x="1208" y="53"/>
                  </a:cubicBezTo>
                  <a:lnTo>
                    <a:pt x="676" y="554"/>
                  </a:lnTo>
                  <a:lnTo>
                    <a:pt x="218" y="117"/>
                  </a:lnTo>
                  <a:cubicBezTo>
                    <a:pt x="209" y="108"/>
                    <a:pt x="193" y="105"/>
                    <a:pt x="175" y="105"/>
                  </a:cubicBezTo>
                  <a:cubicBezTo>
                    <a:pt x="108" y="105"/>
                    <a:pt x="1" y="156"/>
                    <a:pt x="26" y="181"/>
                  </a:cubicBezTo>
                  <a:lnTo>
                    <a:pt x="558" y="692"/>
                  </a:lnTo>
                  <a:cubicBezTo>
                    <a:pt x="570" y="704"/>
                    <a:pt x="586" y="708"/>
                    <a:pt x="605" y="708"/>
                  </a:cubicBezTo>
                  <a:cubicBezTo>
                    <a:pt x="657" y="708"/>
                    <a:pt x="727" y="673"/>
                    <a:pt x="750" y="650"/>
                  </a:cubicBezTo>
                  <a:lnTo>
                    <a:pt x="1389" y="43"/>
                  </a:lnTo>
                  <a:cubicBezTo>
                    <a:pt x="1421" y="11"/>
                    <a:pt x="1357" y="0"/>
                    <a:pt x="13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56"/>
            <p:cNvSpPr/>
            <p:nvPr/>
          </p:nvSpPr>
          <p:spPr>
            <a:xfrm>
              <a:off x="2623225" y="6071813"/>
              <a:ext cx="35175" cy="19025"/>
            </a:xfrm>
            <a:custGeom>
              <a:avLst/>
              <a:gdLst/>
              <a:ahLst/>
              <a:cxnLst/>
              <a:rect l="l" t="t" r="r" b="b"/>
              <a:pathLst>
                <a:path w="1407" h="761" extrusionOk="0">
                  <a:moveTo>
                    <a:pt x="1309" y="1"/>
                  </a:moveTo>
                  <a:cubicBezTo>
                    <a:pt x="1272" y="1"/>
                    <a:pt x="1238" y="18"/>
                    <a:pt x="1215" y="41"/>
                  </a:cubicBezTo>
                  <a:lnTo>
                    <a:pt x="672" y="574"/>
                  </a:lnTo>
                  <a:lnTo>
                    <a:pt x="214" y="137"/>
                  </a:lnTo>
                  <a:cubicBezTo>
                    <a:pt x="195" y="112"/>
                    <a:pt x="169" y="102"/>
                    <a:pt x="142" y="102"/>
                  </a:cubicBezTo>
                  <a:cubicBezTo>
                    <a:pt x="123" y="102"/>
                    <a:pt x="104" y="107"/>
                    <a:pt x="86" y="116"/>
                  </a:cubicBezTo>
                  <a:cubicBezTo>
                    <a:pt x="54" y="137"/>
                    <a:pt x="1" y="190"/>
                    <a:pt x="33" y="222"/>
                  </a:cubicBezTo>
                  <a:cubicBezTo>
                    <a:pt x="214" y="393"/>
                    <a:pt x="384" y="563"/>
                    <a:pt x="565" y="733"/>
                  </a:cubicBezTo>
                  <a:cubicBezTo>
                    <a:pt x="589" y="752"/>
                    <a:pt x="616" y="761"/>
                    <a:pt x="643" y="761"/>
                  </a:cubicBezTo>
                  <a:cubicBezTo>
                    <a:pt x="678" y="761"/>
                    <a:pt x="712" y="747"/>
                    <a:pt x="736" y="723"/>
                  </a:cubicBezTo>
                  <a:lnTo>
                    <a:pt x="1375" y="105"/>
                  </a:lnTo>
                  <a:cubicBezTo>
                    <a:pt x="1407" y="73"/>
                    <a:pt x="1396" y="20"/>
                    <a:pt x="1353" y="9"/>
                  </a:cubicBezTo>
                  <a:cubicBezTo>
                    <a:pt x="1338" y="3"/>
                    <a:pt x="1324" y="1"/>
                    <a:pt x="13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56"/>
            <p:cNvSpPr/>
            <p:nvPr/>
          </p:nvSpPr>
          <p:spPr>
            <a:xfrm>
              <a:off x="2566450" y="6071813"/>
              <a:ext cx="35775" cy="19125"/>
            </a:xfrm>
            <a:custGeom>
              <a:avLst/>
              <a:gdLst/>
              <a:ahLst/>
              <a:cxnLst/>
              <a:rect l="l" t="t" r="r" b="b"/>
              <a:pathLst>
                <a:path w="1431" h="765" extrusionOk="0">
                  <a:moveTo>
                    <a:pt x="1329" y="1"/>
                  </a:moveTo>
                  <a:cubicBezTo>
                    <a:pt x="1296" y="1"/>
                    <a:pt x="1262" y="18"/>
                    <a:pt x="1239" y="41"/>
                  </a:cubicBezTo>
                  <a:lnTo>
                    <a:pt x="696" y="563"/>
                  </a:lnTo>
                  <a:lnTo>
                    <a:pt x="217" y="116"/>
                  </a:lnTo>
                  <a:cubicBezTo>
                    <a:pt x="203" y="102"/>
                    <a:pt x="184" y="96"/>
                    <a:pt x="164" y="96"/>
                  </a:cubicBezTo>
                  <a:cubicBezTo>
                    <a:pt x="91" y="96"/>
                    <a:pt x="1" y="174"/>
                    <a:pt x="68" y="233"/>
                  </a:cubicBezTo>
                  <a:lnTo>
                    <a:pt x="600" y="744"/>
                  </a:lnTo>
                  <a:cubicBezTo>
                    <a:pt x="615" y="759"/>
                    <a:pt x="635" y="765"/>
                    <a:pt x="655" y="765"/>
                  </a:cubicBezTo>
                  <a:cubicBezTo>
                    <a:pt x="695" y="765"/>
                    <a:pt x="739" y="744"/>
                    <a:pt x="760" y="723"/>
                  </a:cubicBezTo>
                  <a:lnTo>
                    <a:pt x="1399" y="105"/>
                  </a:lnTo>
                  <a:cubicBezTo>
                    <a:pt x="1431" y="73"/>
                    <a:pt x="1409" y="20"/>
                    <a:pt x="1367" y="9"/>
                  </a:cubicBezTo>
                  <a:cubicBezTo>
                    <a:pt x="1355" y="3"/>
                    <a:pt x="1342" y="1"/>
                    <a:pt x="1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56"/>
            <p:cNvSpPr/>
            <p:nvPr/>
          </p:nvSpPr>
          <p:spPr>
            <a:xfrm>
              <a:off x="2679475" y="5978063"/>
              <a:ext cx="35100" cy="18250"/>
            </a:xfrm>
            <a:custGeom>
              <a:avLst/>
              <a:gdLst/>
              <a:ahLst/>
              <a:cxnLst/>
              <a:rect l="l" t="t" r="r" b="b"/>
              <a:pathLst>
                <a:path w="1404" h="730" extrusionOk="0">
                  <a:moveTo>
                    <a:pt x="1350" y="0"/>
                  </a:moveTo>
                  <a:cubicBezTo>
                    <a:pt x="1308" y="0"/>
                    <a:pt x="1254" y="11"/>
                    <a:pt x="1222" y="43"/>
                  </a:cubicBezTo>
                  <a:lnTo>
                    <a:pt x="679" y="565"/>
                  </a:lnTo>
                  <a:lnTo>
                    <a:pt x="221" y="128"/>
                  </a:lnTo>
                  <a:cubicBezTo>
                    <a:pt x="208" y="115"/>
                    <a:pt x="188" y="110"/>
                    <a:pt x="165" y="110"/>
                  </a:cubicBezTo>
                  <a:cubicBezTo>
                    <a:pt x="94" y="110"/>
                    <a:pt x="0" y="162"/>
                    <a:pt x="40" y="203"/>
                  </a:cubicBezTo>
                  <a:lnTo>
                    <a:pt x="573" y="714"/>
                  </a:lnTo>
                  <a:cubicBezTo>
                    <a:pt x="588" y="725"/>
                    <a:pt x="608" y="730"/>
                    <a:pt x="629" y="730"/>
                  </a:cubicBezTo>
                  <a:cubicBezTo>
                    <a:pt x="670" y="730"/>
                    <a:pt x="715" y="713"/>
                    <a:pt x="743" y="692"/>
                  </a:cubicBezTo>
                  <a:lnTo>
                    <a:pt x="1371" y="75"/>
                  </a:lnTo>
                  <a:cubicBezTo>
                    <a:pt x="1403" y="43"/>
                    <a:pt x="1393" y="11"/>
                    <a:pt x="13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56"/>
            <p:cNvSpPr/>
            <p:nvPr/>
          </p:nvSpPr>
          <p:spPr>
            <a:xfrm>
              <a:off x="2652225" y="6117563"/>
              <a:ext cx="35450" cy="17775"/>
            </a:xfrm>
            <a:custGeom>
              <a:avLst/>
              <a:gdLst/>
              <a:ahLst/>
              <a:cxnLst/>
              <a:rect l="l" t="t" r="r" b="b"/>
              <a:pathLst>
                <a:path w="1418" h="711" extrusionOk="0">
                  <a:moveTo>
                    <a:pt x="1343" y="0"/>
                  </a:moveTo>
                  <a:cubicBezTo>
                    <a:pt x="1290" y="0"/>
                    <a:pt x="1237" y="11"/>
                    <a:pt x="1205" y="53"/>
                  </a:cubicBezTo>
                  <a:lnTo>
                    <a:pt x="672" y="554"/>
                  </a:lnTo>
                  <a:lnTo>
                    <a:pt x="215" y="117"/>
                  </a:lnTo>
                  <a:cubicBezTo>
                    <a:pt x="205" y="107"/>
                    <a:pt x="187" y="103"/>
                    <a:pt x="167" y="103"/>
                  </a:cubicBezTo>
                  <a:cubicBezTo>
                    <a:pt x="100" y="103"/>
                    <a:pt x="1" y="149"/>
                    <a:pt x="34" y="181"/>
                  </a:cubicBezTo>
                  <a:lnTo>
                    <a:pt x="566" y="692"/>
                  </a:lnTo>
                  <a:cubicBezTo>
                    <a:pt x="579" y="705"/>
                    <a:pt x="597" y="710"/>
                    <a:pt x="618" y="710"/>
                  </a:cubicBezTo>
                  <a:cubicBezTo>
                    <a:pt x="666" y="710"/>
                    <a:pt x="725" y="683"/>
                    <a:pt x="747" y="660"/>
                  </a:cubicBezTo>
                  <a:lnTo>
                    <a:pt x="1386" y="43"/>
                  </a:lnTo>
                  <a:cubicBezTo>
                    <a:pt x="1418" y="11"/>
                    <a:pt x="1365" y="0"/>
                    <a:pt x="13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56"/>
            <p:cNvSpPr/>
            <p:nvPr/>
          </p:nvSpPr>
          <p:spPr>
            <a:xfrm>
              <a:off x="2679675" y="6072788"/>
              <a:ext cx="34850" cy="17350"/>
            </a:xfrm>
            <a:custGeom>
              <a:avLst/>
              <a:gdLst/>
              <a:ahLst/>
              <a:cxnLst/>
              <a:rect l="l" t="t" r="r" b="b"/>
              <a:pathLst>
                <a:path w="1394" h="694" extrusionOk="0">
                  <a:moveTo>
                    <a:pt x="1360" y="1"/>
                  </a:moveTo>
                  <a:cubicBezTo>
                    <a:pt x="1349" y="1"/>
                    <a:pt x="1336" y="2"/>
                    <a:pt x="1332" y="2"/>
                  </a:cubicBezTo>
                  <a:cubicBezTo>
                    <a:pt x="1278" y="2"/>
                    <a:pt x="1236" y="13"/>
                    <a:pt x="1193" y="45"/>
                  </a:cubicBezTo>
                  <a:lnTo>
                    <a:pt x="671" y="556"/>
                  </a:lnTo>
                  <a:lnTo>
                    <a:pt x="213" y="109"/>
                  </a:lnTo>
                  <a:cubicBezTo>
                    <a:pt x="203" y="102"/>
                    <a:pt x="189" y="100"/>
                    <a:pt x="174" y="100"/>
                  </a:cubicBezTo>
                  <a:cubicBezTo>
                    <a:pt x="140" y="100"/>
                    <a:pt x="100" y="112"/>
                    <a:pt x="86" y="119"/>
                  </a:cubicBezTo>
                  <a:cubicBezTo>
                    <a:pt x="54" y="130"/>
                    <a:pt x="0" y="151"/>
                    <a:pt x="22" y="173"/>
                  </a:cubicBezTo>
                  <a:lnTo>
                    <a:pt x="554" y="684"/>
                  </a:lnTo>
                  <a:cubicBezTo>
                    <a:pt x="561" y="691"/>
                    <a:pt x="573" y="694"/>
                    <a:pt x="587" y="694"/>
                  </a:cubicBezTo>
                  <a:cubicBezTo>
                    <a:pt x="637" y="694"/>
                    <a:pt x="719" y="658"/>
                    <a:pt x="735" y="641"/>
                  </a:cubicBezTo>
                  <a:lnTo>
                    <a:pt x="1374" y="24"/>
                  </a:lnTo>
                  <a:cubicBezTo>
                    <a:pt x="1393" y="4"/>
                    <a:pt x="1378" y="1"/>
                    <a:pt x="13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56"/>
            <p:cNvSpPr/>
            <p:nvPr/>
          </p:nvSpPr>
          <p:spPr>
            <a:xfrm>
              <a:off x="2510750" y="6166813"/>
              <a:ext cx="35300" cy="17600"/>
            </a:xfrm>
            <a:custGeom>
              <a:avLst/>
              <a:gdLst/>
              <a:ahLst/>
              <a:cxnLst/>
              <a:rect l="l" t="t" r="r" b="b"/>
              <a:pathLst>
                <a:path w="1412" h="704" extrusionOk="0">
                  <a:moveTo>
                    <a:pt x="1327" y="0"/>
                  </a:moveTo>
                  <a:cubicBezTo>
                    <a:pt x="1284" y="0"/>
                    <a:pt x="1231" y="22"/>
                    <a:pt x="1199" y="53"/>
                  </a:cubicBezTo>
                  <a:lnTo>
                    <a:pt x="677" y="554"/>
                  </a:lnTo>
                  <a:lnTo>
                    <a:pt x="208" y="107"/>
                  </a:lnTo>
                  <a:cubicBezTo>
                    <a:pt x="203" y="101"/>
                    <a:pt x="193" y="99"/>
                    <a:pt x="181" y="99"/>
                  </a:cubicBezTo>
                  <a:cubicBezTo>
                    <a:pt x="121" y="99"/>
                    <a:pt x="1" y="155"/>
                    <a:pt x="27" y="181"/>
                  </a:cubicBezTo>
                  <a:lnTo>
                    <a:pt x="560" y="692"/>
                  </a:lnTo>
                  <a:cubicBezTo>
                    <a:pt x="568" y="700"/>
                    <a:pt x="581" y="704"/>
                    <a:pt x="597" y="704"/>
                  </a:cubicBezTo>
                  <a:cubicBezTo>
                    <a:pt x="645" y="704"/>
                    <a:pt x="717" y="674"/>
                    <a:pt x="741" y="650"/>
                  </a:cubicBezTo>
                  <a:lnTo>
                    <a:pt x="1380" y="32"/>
                  </a:lnTo>
                  <a:cubicBezTo>
                    <a:pt x="1412" y="0"/>
                    <a:pt x="1348" y="0"/>
                    <a:pt x="13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56"/>
            <p:cNvSpPr/>
            <p:nvPr/>
          </p:nvSpPr>
          <p:spPr>
            <a:xfrm>
              <a:off x="2878550" y="6030513"/>
              <a:ext cx="16775" cy="10675"/>
            </a:xfrm>
            <a:custGeom>
              <a:avLst/>
              <a:gdLst/>
              <a:ahLst/>
              <a:cxnLst/>
              <a:rect l="l" t="t" r="r" b="b"/>
              <a:pathLst>
                <a:path w="671" h="427" extrusionOk="0">
                  <a:moveTo>
                    <a:pt x="0" y="0"/>
                  </a:moveTo>
                  <a:lnTo>
                    <a:pt x="437" y="415"/>
                  </a:lnTo>
                  <a:cubicBezTo>
                    <a:pt x="447" y="423"/>
                    <a:pt x="462" y="427"/>
                    <a:pt x="478" y="427"/>
                  </a:cubicBezTo>
                  <a:cubicBezTo>
                    <a:pt x="528" y="427"/>
                    <a:pt x="594" y="397"/>
                    <a:pt x="618" y="373"/>
                  </a:cubicBezTo>
                  <a:lnTo>
                    <a:pt x="671" y="320"/>
                  </a:lnTo>
                  <a:lnTo>
                    <a:pt x="564" y="256"/>
                  </a:lnTo>
                  <a:lnTo>
                    <a:pt x="554" y="277"/>
                  </a:lnTo>
                  <a:lnTo>
                    <a:pt x="511" y="234"/>
                  </a:lnTo>
                  <a:cubicBezTo>
                    <a:pt x="341" y="149"/>
                    <a:pt x="170" y="7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56"/>
            <p:cNvSpPr/>
            <p:nvPr/>
          </p:nvSpPr>
          <p:spPr>
            <a:xfrm>
              <a:off x="2549750" y="6031313"/>
              <a:ext cx="15750" cy="10175"/>
            </a:xfrm>
            <a:custGeom>
              <a:avLst/>
              <a:gdLst/>
              <a:ahLst/>
              <a:cxnLst/>
              <a:rect l="l" t="t" r="r" b="b"/>
              <a:pathLst>
                <a:path w="630" h="407" extrusionOk="0">
                  <a:moveTo>
                    <a:pt x="629" y="0"/>
                  </a:moveTo>
                  <a:lnTo>
                    <a:pt x="629" y="0"/>
                  </a:lnTo>
                  <a:cubicBezTo>
                    <a:pt x="491" y="64"/>
                    <a:pt x="363" y="128"/>
                    <a:pt x="224" y="192"/>
                  </a:cubicBezTo>
                  <a:cubicBezTo>
                    <a:pt x="214" y="202"/>
                    <a:pt x="203" y="224"/>
                    <a:pt x="182" y="234"/>
                  </a:cubicBezTo>
                  <a:lnTo>
                    <a:pt x="171" y="224"/>
                  </a:lnTo>
                  <a:lnTo>
                    <a:pt x="1" y="309"/>
                  </a:lnTo>
                  <a:lnTo>
                    <a:pt x="86" y="383"/>
                  </a:lnTo>
                  <a:cubicBezTo>
                    <a:pt x="102" y="400"/>
                    <a:pt x="125" y="407"/>
                    <a:pt x="149" y="407"/>
                  </a:cubicBezTo>
                  <a:cubicBezTo>
                    <a:pt x="187" y="407"/>
                    <a:pt x="230" y="388"/>
                    <a:pt x="256" y="362"/>
                  </a:cubicBezTo>
                  <a:lnTo>
                    <a:pt x="6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56"/>
            <p:cNvSpPr/>
            <p:nvPr/>
          </p:nvSpPr>
          <p:spPr>
            <a:xfrm>
              <a:off x="2594000" y="6023213"/>
              <a:ext cx="35125" cy="18200"/>
            </a:xfrm>
            <a:custGeom>
              <a:avLst/>
              <a:gdLst/>
              <a:ahLst/>
              <a:cxnLst/>
              <a:rect l="l" t="t" r="r" b="b"/>
              <a:pathLst>
                <a:path w="1405" h="728" extrusionOk="0">
                  <a:moveTo>
                    <a:pt x="1317" y="1"/>
                  </a:moveTo>
                  <a:cubicBezTo>
                    <a:pt x="1283" y="1"/>
                    <a:pt x="1247" y="13"/>
                    <a:pt x="1223" y="37"/>
                  </a:cubicBezTo>
                  <a:lnTo>
                    <a:pt x="680" y="558"/>
                  </a:lnTo>
                  <a:lnTo>
                    <a:pt x="222" y="122"/>
                  </a:lnTo>
                  <a:cubicBezTo>
                    <a:pt x="209" y="109"/>
                    <a:pt x="189" y="103"/>
                    <a:pt x="166" y="103"/>
                  </a:cubicBezTo>
                  <a:cubicBezTo>
                    <a:pt x="95" y="103"/>
                    <a:pt x="1" y="156"/>
                    <a:pt x="41" y="196"/>
                  </a:cubicBezTo>
                  <a:lnTo>
                    <a:pt x="574" y="707"/>
                  </a:lnTo>
                  <a:cubicBezTo>
                    <a:pt x="588" y="722"/>
                    <a:pt x="608" y="728"/>
                    <a:pt x="629" y="728"/>
                  </a:cubicBezTo>
                  <a:cubicBezTo>
                    <a:pt x="670" y="728"/>
                    <a:pt x="716" y="707"/>
                    <a:pt x="744" y="686"/>
                  </a:cubicBezTo>
                  <a:lnTo>
                    <a:pt x="1383" y="69"/>
                  </a:lnTo>
                  <a:cubicBezTo>
                    <a:pt x="1404" y="47"/>
                    <a:pt x="1404" y="15"/>
                    <a:pt x="1351" y="5"/>
                  </a:cubicBezTo>
                  <a:cubicBezTo>
                    <a:pt x="1340" y="2"/>
                    <a:pt x="1329" y="1"/>
                    <a:pt x="13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56"/>
            <p:cNvSpPr/>
            <p:nvPr/>
          </p:nvSpPr>
          <p:spPr>
            <a:xfrm>
              <a:off x="2708375" y="6116913"/>
              <a:ext cx="35475" cy="19225"/>
            </a:xfrm>
            <a:custGeom>
              <a:avLst/>
              <a:gdLst/>
              <a:ahLst/>
              <a:cxnLst/>
              <a:rect l="l" t="t" r="r" b="b"/>
              <a:pathLst>
                <a:path w="1419" h="769" extrusionOk="0">
                  <a:moveTo>
                    <a:pt x="1321" y="1"/>
                  </a:moveTo>
                  <a:cubicBezTo>
                    <a:pt x="1287" y="1"/>
                    <a:pt x="1251" y="13"/>
                    <a:pt x="1227" y="37"/>
                  </a:cubicBezTo>
                  <a:lnTo>
                    <a:pt x="684" y="569"/>
                  </a:lnTo>
                  <a:lnTo>
                    <a:pt x="215" y="122"/>
                  </a:lnTo>
                  <a:cubicBezTo>
                    <a:pt x="201" y="108"/>
                    <a:pt x="181" y="101"/>
                    <a:pt x="160" y="101"/>
                  </a:cubicBezTo>
                  <a:cubicBezTo>
                    <a:pt x="87" y="101"/>
                    <a:pt x="1" y="173"/>
                    <a:pt x="66" y="239"/>
                  </a:cubicBezTo>
                  <a:lnTo>
                    <a:pt x="599" y="750"/>
                  </a:lnTo>
                  <a:cubicBezTo>
                    <a:pt x="612" y="763"/>
                    <a:pt x="628" y="768"/>
                    <a:pt x="646" y="768"/>
                  </a:cubicBezTo>
                  <a:cubicBezTo>
                    <a:pt x="688" y="768"/>
                    <a:pt x="736" y="741"/>
                    <a:pt x="759" y="718"/>
                  </a:cubicBezTo>
                  <a:lnTo>
                    <a:pt x="1387" y="101"/>
                  </a:lnTo>
                  <a:cubicBezTo>
                    <a:pt x="1419" y="69"/>
                    <a:pt x="1397" y="16"/>
                    <a:pt x="1355" y="5"/>
                  </a:cubicBezTo>
                  <a:cubicBezTo>
                    <a:pt x="1344" y="2"/>
                    <a:pt x="1333" y="1"/>
                    <a:pt x="13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56"/>
            <p:cNvSpPr/>
            <p:nvPr/>
          </p:nvSpPr>
          <p:spPr>
            <a:xfrm>
              <a:off x="2510625" y="6071938"/>
              <a:ext cx="35175" cy="18875"/>
            </a:xfrm>
            <a:custGeom>
              <a:avLst/>
              <a:gdLst/>
              <a:ahLst/>
              <a:cxnLst/>
              <a:rect l="l" t="t" r="r" b="b"/>
              <a:pathLst>
                <a:path w="1407" h="755" extrusionOk="0">
                  <a:moveTo>
                    <a:pt x="1315" y="0"/>
                  </a:moveTo>
                  <a:cubicBezTo>
                    <a:pt x="1276" y="0"/>
                    <a:pt x="1239" y="14"/>
                    <a:pt x="1214" y="47"/>
                  </a:cubicBezTo>
                  <a:lnTo>
                    <a:pt x="671" y="569"/>
                  </a:lnTo>
                  <a:lnTo>
                    <a:pt x="213" y="132"/>
                  </a:lnTo>
                  <a:cubicBezTo>
                    <a:pt x="195" y="114"/>
                    <a:pt x="169" y="102"/>
                    <a:pt x="142" y="102"/>
                  </a:cubicBezTo>
                  <a:cubicBezTo>
                    <a:pt x="123" y="102"/>
                    <a:pt x="103" y="108"/>
                    <a:pt x="86" y="121"/>
                  </a:cubicBezTo>
                  <a:cubicBezTo>
                    <a:pt x="54" y="132"/>
                    <a:pt x="0" y="185"/>
                    <a:pt x="32" y="217"/>
                  </a:cubicBezTo>
                  <a:lnTo>
                    <a:pt x="565" y="728"/>
                  </a:lnTo>
                  <a:cubicBezTo>
                    <a:pt x="587" y="746"/>
                    <a:pt x="613" y="755"/>
                    <a:pt x="639" y="755"/>
                  </a:cubicBezTo>
                  <a:cubicBezTo>
                    <a:pt x="675" y="755"/>
                    <a:pt x="710" y="738"/>
                    <a:pt x="735" y="707"/>
                  </a:cubicBezTo>
                  <a:lnTo>
                    <a:pt x="1374" y="100"/>
                  </a:lnTo>
                  <a:cubicBezTo>
                    <a:pt x="1406" y="68"/>
                    <a:pt x="1395" y="15"/>
                    <a:pt x="1353" y="4"/>
                  </a:cubicBezTo>
                  <a:cubicBezTo>
                    <a:pt x="1340" y="2"/>
                    <a:pt x="1328" y="0"/>
                    <a:pt x="13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56"/>
            <p:cNvSpPr/>
            <p:nvPr/>
          </p:nvSpPr>
          <p:spPr>
            <a:xfrm>
              <a:off x="2539900" y="6117463"/>
              <a:ext cx="34900" cy="18025"/>
            </a:xfrm>
            <a:custGeom>
              <a:avLst/>
              <a:gdLst/>
              <a:ahLst/>
              <a:cxnLst/>
              <a:rect l="l" t="t" r="r" b="b"/>
              <a:pathLst>
                <a:path w="1396" h="721" extrusionOk="0">
                  <a:moveTo>
                    <a:pt x="1314" y="0"/>
                  </a:moveTo>
                  <a:cubicBezTo>
                    <a:pt x="1275" y="0"/>
                    <a:pt x="1239" y="12"/>
                    <a:pt x="1215" y="36"/>
                  </a:cubicBezTo>
                  <a:lnTo>
                    <a:pt x="682" y="558"/>
                  </a:lnTo>
                  <a:lnTo>
                    <a:pt x="224" y="121"/>
                  </a:lnTo>
                  <a:cubicBezTo>
                    <a:pt x="212" y="108"/>
                    <a:pt x="191" y="103"/>
                    <a:pt x="168" y="103"/>
                  </a:cubicBezTo>
                  <a:cubicBezTo>
                    <a:pt x="96" y="103"/>
                    <a:pt x="0" y="156"/>
                    <a:pt x="33" y="196"/>
                  </a:cubicBezTo>
                  <a:lnTo>
                    <a:pt x="565" y="707"/>
                  </a:lnTo>
                  <a:cubicBezTo>
                    <a:pt x="575" y="717"/>
                    <a:pt x="591" y="721"/>
                    <a:pt x="609" y="721"/>
                  </a:cubicBezTo>
                  <a:cubicBezTo>
                    <a:pt x="650" y="721"/>
                    <a:pt x="706" y="701"/>
                    <a:pt x="736" y="686"/>
                  </a:cubicBezTo>
                  <a:lnTo>
                    <a:pt x="1364" y="68"/>
                  </a:lnTo>
                  <a:cubicBezTo>
                    <a:pt x="1396" y="36"/>
                    <a:pt x="1396" y="15"/>
                    <a:pt x="1353" y="4"/>
                  </a:cubicBezTo>
                  <a:cubicBezTo>
                    <a:pt x="1340" y="2"/>
                    <a:pt x="1327" y="0"/>
                    <a:pt x="13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56"/>
            <p:cNvSpPr/>
            <p:nvPr/>
          </p:nvSpPr>
          <p:spPr>
            <a:xfrm>
              <a:off x="2735725" y="6072563"/>
              <a:ext cx="35275" cy="17775"/>
            </a:xfrm>
            <a:custGeom>
              <a:avLst/>
              <a:gdLst/>
              <a:ahLst/>
              <a:cxnLst/>
              <a:rect l="l" t="t" r="r" b="b"/>
              <a:pathLst>
                <a:path w="1411" h="711" extrusionOk="0">
                  <a:moveTo>
                    <a:pt x="1336" y="1"/>
                  </a:moveTo>
                  <a:cubicBezTo>
                    <a:pt x="1283" y="1"/>
                    <a:pt x="1241" y="11"/>
                    <a:pt x="1198" y="43"/>
                  </a:cubicBezTo>
                  <a:lnTo>
                    <a:pt x="676" y="554"/>
                  </a:lnTo>
                  <a:lnTo>
                    <a:pt x="218" y="107"/>
                  </a:lnTo>
                  <a:cubicBezTo>
                    <a:pt x="210" y="101"/>
                    <a:pt x="197" y="98"/>
                    <a:pt x="182" y="98"/>
                  </a:cubicBezTo>
                  <a:cubicBezTo>
                    <a:pt x="115" y="98"/>
                    <a:pt x="1" y="147"/>
                    <a:pt x="27" y="182"/>
                  </a:cubicBezTo>
                  <a:lnTo>
                    <a:pt x="570" y="693"/>
                  </a:lnTo>
                  <a:cubicBezTo>
                    <a:pt x="579" y="706"/>
                    <a:pt x="596" y="711"/>
                    <a:pt x="615" y="711"/>
                  </a:cubicBezTo>
                  <a:cubicBezTo>
                    <a:pt x="660" y="711"/>
                    <a:pt x="721" y="683"/>
                    <a:pt x="751" y="661"/>
                  </a:cubicBezTo>
                  <a:lnTo>
                    <a:pt x="1379" y="43"/>
                  </a:lnTo>
                  <a:cubicBezTo>
                    <a:pt x="1411" y="11"/>
                    <a:pt x="1358" y="1"/>
                    <a:pt x="13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56"/>
            <p:cNvSpPr/>
            <p:nvPr/>
          </p:nvSpPr>
          <p:spPr>
            <a:xfrm>
              <a:off x="2484800" y="6117563"/>
              <a:ext cx="34100" cy="17775"/>
            </a:xfrm>
            <a:custGeom>
              <a:avLst/>
              <a:gdLst/>
              <a:ahLst/>
              <a:cxnLst/>
              <a:rect l="l" t="t" r="r" b="b"/>
              <a:pathLst>
                <a:path w="1364" h="711" extrusionOk="0">
                  <a:moveTo>
                    <a:pt x="1289" y="0"/>
                  </a:moveTo>
                  <a:cubicBezTo>
                    <a:pt x="1236" y="0"/>
                    <a:pt x="1183" y="22"/>
                    <a:pt x="1151" y="53"/>
                  </a:cubicBezTo>
                  <a:lnTo>
                    <a:pt x="629" y="554"/>
                  </a:lnTo>
                  <a:lnTo>
                    <a:pt x="171" y="117"/>
                  </a:lnTo>
                  <a:cubicBezTo>
                    <a:pt x="159" y="106"/>
                    <a:pt x="142" y="101"/>
                    <a:pt x="122" y="101"/>
                  </a:cubicBezTo>
                  <a:cubicBezTo>
                    <a:pt x="88" y="101"/>
                    <a:pt x="49" y="115"/>
                    <a:pt x="22" y="128"/>
                  </a:cubicBezTo>
                  <a:lnTo>
                    <a:pt x="1" y="203"/>
                  </a:lnTo>
                  <a:lnTo>
                    <a:pt x="512" y="692"/>
                  </a:lnTo>
                  <a:cubicBezTo>
                    <a:pt x="524" y="705"/>
                    <a:pt x="543" y="710"/>
                    <a:pt x="564" y="710"/>
                  </a:cubicBezTo>
                  <a:cubicBezTo>
                    <a:pt x="612" y="710"/>
                    <a:pt x="670" y="683"/>
                    <a:pt x="693" y="660"/>
                  </a:cubicBezTo>
                  <a:lnTo>
                    <a:pt x="1332" y="43"/>
                  </a:lnTo>
                  <a:cubicBezTo>
                    <a:pt x="1364" y="11"/>
                    <a:pt x="1300" y="0"/>
                    <a:pt x="12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56"/>
            <p:cNvSpPr/>
            <p:nvPr/>
          </p:nvSpPr>
          <p:spPr>
            <a:xfrm>
              <a:off x="2706525" y="6023313"/>
              <a:ext cx="35475" cy="18000"/>
            </a:xfrm>
            <a:custGeom>
              <a:avLst/>
              <a:gdLst/>
              <a:ahLst/>
              <a:cxnLst/>
              <a:rect l="l" t="t" r="r" b="b"/>
              <a:pathLst>
                <a:path w="1419" h="720" extrusionOk="0">
                  <a:moveTo>
                    <a:pt x="1333" y="1"/>
                  </a:moveTo>
                  <a:cubicBezTo>
                    <a:pt x="1280" y="1"/>
                    <a:pt x="1237" y="22"/>
                    <a:pt x="1205" y="54"/>
                  </a:cubicBezTo>
                  <a:lnTo>
                    <a:pt x="673" y="554"/>
                  </a:lnTo>
                  <a:lnTo>
                    <a:pt x="215" y="118"/>
                  </a:lnTo>
                  <a:cubicBezTo>
                    <a:pt x="206" y="109"/>
                    <a:pt x="191" y="105"/>
                    <a:pt x="173" y="105"/>
                  </a:cubicBezTo>
                  <a:cubicBezTo>
                    <a:pt x="106" y="105"/>
                    <a:pt x="0" y="159"/>
                    <a:pt x="34" y="192"/>
                  </a:cubicBezTo>
                  <a:lnTo>
                    <a:pt x="566" y="703"/>
                  </a:lnTo>
                  <a:cubicBezTo>
                    <a:pt x="578" y="715"/>
                    <a:pt x="593" y="719"/>
                    <a:pt x="611" y="719"/>
                  </a:cubicBezTo>
                  <a:cubicBezTo>
                    <a:pt x="660" y="719"/>
                    <a:pt x="724" y="684"/>
                    <a:pt x="747" y="661"/>
                  </a:cubicBezTo>
                  <a:lnTo>
                    <a:pt x="1386" y="43"/>
                  </a:lnTo>
                  <a:cubicBezTo>
                    <a:pt x="1418" y="11"/>
                    <a:pt x="1354" y="1"/>
                    <a:pt x="1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56"/>
            <p:cNvSpPr/>
            <p:nvPr/>
          </p:nvSpPr>
          <p:spPr>
            <a:xfrm>
              <a:off x="2933400" y="6119913"/>
              <a:ext cx="28750" cy="15625"/>
            </a:xfrm>
            <a:custGeom>
              <a:avLst/>
              <a:gdLst/>
              <a:ahLst/>
              <a:cxnLst/>
              <a:rect l="l" t="t" r="r" b="b"/>
              <a:pathLst>
                <a:path w="1150" h="625" extrusionOk="0">
                  <a:moveTo>
                    <a:pt x="181" y="0"/>
                  </a:moveTo>
                  <a:cubicBezTo>
                    <a:pt x="112" y="0"/>
                    <a:pt x="0" y="56"/>
                    <a:pt x="42" y="98"/>
                  </a:cubicBezTo>
                  <a:lnTo>
                    <a:pt x="575" y="609"/>
                  </a:lnTo>
                  <a:cubicBezTo>
                    <a:pt x="590" y="620"/>
                    <a:pt x="611" y="625"/>
                    <a:pt x="634" y="625"/>
                  </a:cubicBezTo>
                  <a:cubicBezTo>
                    <a:pt x="676" y="625"/>
                    <a:pt x="724" y="609"/>
                    <a:pt x="745" y="588"/>
                  </a:cubicBezTo>
                  <a:lnTo>
                    <a:pt x="1150" y="194"/>
                  </a:lnTo>
                  <a:cubicBezTo>
                    <a:pt x="1129" y="151"/>
                    <a:pt x="1118" y="98"/>
                    <a:pt x="1107" y="55"/>
                  </a:cubicBezTo>
                  <a:lnTo>
                    <a:pt x="681" y="460"/>
                  </a:lnTo>
                  <a:lnTo>
                    <a:pt x="223" y="13"/>
                  </a:lnTo>
                  <a:cubicBezTo>
                    <a:pt x="215" y="4"/>
                    <a:pt x="199" y="0"/>
                    <a:pt x="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56"/>
            <p:cNvSpPr/>
            <p:nvPr/>
          </p:nvSpPr>
          <p:spPr>
            <a:xfrm>
              <a:off x="2762425" y="6022688"/>
              <a:ext cx="35750" cy="19200"/>
            </a:xfrm>
            <a:custGeom>
              <a:avLst/>
              <a:gdLst/>
              <a:ahLst/>
              <a:cxnLst/>
              <a:rect l="l" t="t" r="r" b="b"/>
              <a:pathLst>
                <a:path w="1430" h="768" extrusionOk="0">
                  <a:moveTo>
                    <a:pt x="1334" y="0"/>
                  </a:moveTo>
                  <a:cubicBezTo>
                    <a:pt x="1299" y="0"/>
                    <a:pt x="1262" y="14"/>
                    <a:pt x="1237" y="47"/>
                  </a:cubicBezTo>
                  <a:lnTo>
                    <a:pt x="694" y="569"/>
                  </a:lnTo>
                  <a:lnTo>
                    <a:pt x="215" y="121"/>
                  </a:lnTo>
                  <a:cubicBezTo>
                    <a:pt x="201" y="107"/>
                    <a:pt x="181" y="101"/>
                    <a:pt x="159" y="101"/>
                  </a:cubicBezTo>
                  <a:cubicBezTo>
                    <a:pt x="87" y="101"/>
                    <a:pt x="0" y="173"/>
                    <a:pt x="66" y="239"/>
                  </a:cubicBezTo>
                  <a:lnTo>
                    <a:pt x="599" y="750"/>
                  </a:lnTo>
                  <a:cubicBezTo>
                    <a:pt x="611" y="763"/>
                    <a:pt x="628" y="768"/>
                    <a:pt x="646" y="768"/>
                  </a:cubicBezTo>
                  <a:cubicBezTo>
                    <a:pt x="688" y="768"/>
                    <a:pt x="736" y="740"/>
                    <a:pt x="758" y="718"/>
                  </a:cubicBezTo>
                  <a:cubicBezTo>
                    <a:pt x="971" y="515"/>
                    <a:pt x="1184" y="313"/>
                    <a:pt x="1397" y="111"/>
                  </a:cubicBezTo>
                  <a:cubicBezTo>
                    <a:pt x="1429" y="68"/>
                    <a:pt x="1408" y="26"/>
                    <a:pt x="1365" y="4"/>
                  </a:cubicBezTo>
                  <a:cubicBezTo>
                    <a:pt x="1355" y="2"/>
                    <a:pt x="1345" y="0"/>
                    <a:pt x="1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56"/>
            <p:cNvSpPr/>
            <p:nvPr/>
          </p:nvSpPr>
          <p:spPr>
            <a:xfrm>
              <a:off x="2735900" y="5978213"/>
              <a:ext cx="34850" cy="18050"/>
            </a:xfrm>
            <a:custGeom>
              <a:avLst/>
              <a:gdLst/>
              <a:ahLst/>
              <a:cxnLst/>
              <a:rect l="l" t="t" r="r" b="b"/>
              <a:pathLst>
                <a:path w="1394" h="722" extrusionOk="0">
                  <a:moveTo>
                    <a:pt x="1313" y="1"/>
                  </a:moveTo>
                  <a:cubicBezTo>
                    <a:pt x="1276" y="1"/>
                    <a:pt x="1244" y="13"/>
                    <a:pt x="1212" y="37"/>
                  </a:cubicBezTo>
                  <a:lnTo>
                    <a:pt x="680" y="559"/>
                  </a:lnTo>
                  <a:lnTo>
                    <a:pt x="222" y="122"/>
                  </a:lnTo>
                  <a:cubicBezTo>
                    <a:pt x="212" y="109"/>
                    <a:pt x="192" y="104"/>
                    <a:pt x="170" y="104"/>
                  </a:cubicBezTo>
                  <a:cubicBezTo>
                    <a:pt x="101" y="104"/>
                    <a:pt x="1" y="156"/>
                    <a:pt x="41" y="197"/>
                  </a:cubicBezTo>
                  <a:lnTo>
                    <a:pt x="573" y="708"/>
                  </a:lnTo>
                  <a:cubicBezTo>
                    <a:pt x="583" y="717"/>
                    <a:pt x="598" y="721"/>
                    <a:pt x="615" y="721"/>
                  </a:cubicBezTo>
                  <a:cubicBezTo>
                    <a:pt x="657" y="721"/>
                    <a:pt x="714" y="698"/>
                    <a:pt x="744" y="676"/>
                  </a:cubicBezTo>
                  <a:lnTo>
                    <a:pt x="1383" y="69"/>
                  </a:lnTo>
                  <a:cubicBezTo>
                    <a:pt x="1393" y="37"/>
                    <a:pt x="1383" y="16"/>
                    <a:pt x="1351" y="5"/>
                  </a:cubicBezTo>
                  <a:cubicBezTo>
                    <a:pt x="1337" y="2"/>
                    <a:pt x="1325" y="1"/>
                    <a:pt x="13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56"/>
            <p:cNvSpPr/>
            <p:nvPr/>
          </p:nvSpPr>
          <p:spPr>
            <a:xfrm>
              <a:off x="2904625" y="6166338"/>
              <a:ext cx="35175" cy="18750"/>
            </a:xfrm>
            <a:custGeom>
              <a:avLst/>
              <a:gdLst/>
              <a:ahLst/>
              <a:cxnLst/>
              <a:rect l="l" t="t" r="r" b="b"/>
              <a:pathLst>
                <a:path w="1407" h="750" extrusionOk="0">
                  <a:moveTo>
                    <a:pt x="1305" y="0"/>
                  </a:moveTo>
                  <a:cubicBezTo>
                    <a:pt x="1272" y="0"/>
                    <a:pt x="1238" y="18"/>
                    <a:pt x="1215" y="41"/>
                  </a:cubicBezTo>
                  <a:lnTo>
                    <a:pt x="672" y="562"/>
                  </a:lnTo>
                  <a:lnTo>
                    <a:pt x="214" y="126"/>
                  </a:lnTo>
                  <a:cubicBezTo>
                    <a:pt x="196" y="108"/>
                    <a:pt x="172" y="100"/>
                    <a:pt x="147" y="100"/>
                  </a:cubicBezTo>
                  <a:cubicBezTo>
                    <a:pt x="126" y="100"/>
                    <a:pt x="105" y="106"/>
                    <a:pt x="86" y="115"/>
                  </a:cubicBezTo>
                  <a:cubicBezTo>
                    <a:pt x="54" y="126"/>
                    <a:pt x="1" y="179"/>
                    <a:pt x="43" y="211"/>
                  </a:cubicBezTo>
                  <a:lnTo>
                    <a:pt x="565" y="722"/>
                  </a:lnTo>
                  <a:cubicBezTo>
                    <a:pt x="588" y="741"/>
                    <a:pt x="616" y="749"/>
                    <a:pt x="643" y="749"/>
                  </a:cubicBezTo>
                  <a:cubicBezTo>
                    <a:pt x="678" y="749"/>
                    <a:pt x="712" y="735"/>
                    <a:pt x="735" y="711"/>
                  </a:cubicBezTo>
                  <a:cubicBezTo>
                    <a:pt x="948" y="498"/>
                    <a:pt x="1161" y="296"/>
                    <a:pt x="1374" y="94"/>
                  </a:cubicBezTo>
                  <a:cubicBezTo>
                    <a:pt x="1406" y="62"/>
                    <a:pt x="1385" y="9"/>
                    <a:pt x="1342" y="9"/>
                  </a:cubicBezTo>
                  <a:cubicBezTo>
                    <a:pt x="1331" y="3"/>
                    <a:pt x="1318" y="0"/>
                    <a:pt x="1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56"/>
            <p:cNvSpPr/>
            <p:nvPr/>
          </p:nvSpPr>
          <p:spPr>
            <a:xfrm>
              <a:off x="2469900" y="6166438"/>
              <a:ext cx="19450" cy="18225"/>
            </a:xfrm>
            <a:custGeom>
              <a:avLst/>
              <a:gdLst/>
              <a:ahLst/>
              <a:cxnLst/>
              <a:rect l="l" t="t" r="r" b="b"/>
              <a:pathLst>
                <a:path w="778" h="729" extrusionOk="0">
                  <a:moveTo>
                    <a:pt x="697" y="1"/>
                  </a:moveTo>
                  <a:cubicBezTo>
                    <a:pt x="660" y="1"/>
                    <a:pt x="628" y="13"/>
                    <a:pt x="597" y="37"/>
                  </a:cubicBezTo>
                  <a:lnTo>
                    <a:pt x="53" y="558"/>
                  </a:lnTo>
                  <a:lnTo>
                    <a:pt x="32" y="537"/>
                  </a:lnTo>
                  <a:cubicBezTo>
                    <a:pt x="21" y="612"/>
                    <a:pt x="11" y="675"/>
                    <a:pt x="0" y="729"/>
                  </a:cubicBezTo>
                  <a:cubicBezTo>
                    <a:pt x="43" y="729"/>
                    <a:pt x="85" y="718"/>
                    <a:pt x="117" y="686"/>
                  </a:cubicBezTo>
                  <a:lnTo>
                    <a:pt x="746" y="68"/>
                  </a:lnTo>
                  <a:cubicBezTo>
                    <a:pt x="778" y="47"/>
                    <a:pt x="767" y="15"/>
                    <a:pt x="735" y="5"/>
                  </a:cubicBezTo>
                  <a:cubicBezTo>
                    <a:pt x="722" y="2"/>
                    <a:pt x="709" y="1"/>
                    <a:pt x="6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56"/>
            <p:cNvSpPr/>
            <p:nvPr/>
          </p:nvSpPr>
          <p:spPr>
            <a:xfrm>
              <a:off x="2679550" y="6166813"/>
              <a:ext cx="35300" cy="17600"/>
            </a:xfrm>
            <a:custGeom>
              <a:avLst/>
              <a:gdLst/>
              <a:ahLst/>
              <a:cxnLst/>
              <a:rect l="l" t="t" r="r" b="b"/>
              <a:pathLst>
                <a:path w="1412" h="704" extrusionOk="0">
                  <a:moveTo>
                    <a:pt x="1337" y="0"/>
                  </a:moveTo>
                  <a:cubicBezTo>
                    <a:pt x="1283" y="0"/>
                    <a:pt x="1241" y="22"/>
                    <a:pt x="1198" y="53"/>
                  </a:cubicBezTo>
                  <a:lnTo>
                    <a:pt x="676" y="554"/>
                  </a:lnTo>
                  <a:lnTo>
                    <a:pt x="218" y="107"/>
                  </a:lnTo>
                  <a:cubicBezTo>
                    <a:pt x="211" y="101"/>
                    <a:pt x="200" y="99"/>
                    <a:pt x="186" y="99"/>
                  </a:cubicBezTo>
                  <a:cubicBezTo>
                    <a:pt x="120" y="99"/>
                    <a:pt x="0" y="155"/>
                    <a:pt x="27" y="181"/>
                  </a:cubicBezTo>
                  <a:lnTo>
                    <a:pt x="559" y="692"/>
                  </a:lnTo>
                  <a:cubicBezTo>
                    <a:pt x="567" y="700"/>
                    <a:pt x="581" y="704"/>
                    <a:pt x="598" y="704"/>
                  </a:cubicBezTo>
                  <a:cubicBezTo>
                    <a:pt x="648" y="704"/>
                    <a:pt x="724" y="674"/>
                    <a:pt x="740" y="650"/>
                  </a:cubicBezTo>
                  <a:lnTo>
                    <a:pt x="1379" y="32"/>
                  </a:lnTo>
                  <a:cubicBezTo>
                    <a:pt x="1411" y="0"/>
                    <a:pt x="1347" y="0"/>
                    <a:pt x="13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56"/>
            <p:cNvSpPr/>
            <p:nvPr/>
          </p:nvSpPr>
          <p:spPr>
            <a:xfrm>
              <a:off x="2650325" y="6023488"/>
              <a:ext cx="35225" cy="17700"/>
            </a:xfrm>
            <a:custGeom>
              <a:avLst/>
              <a:gdLst/>
              <a:ahLst/>
              <a:cxnLst/>
              <a:rect l="l" t="t" r="r" b="b"/>
              <a:pathLst>
                <a:path w="1409" h="708" extrusionOk="0">
                  <a:moveTo>
                    <a:pt x="1356" y="0"/>
                  </a:moveTo>
                  <a:cubicBezTo>
                    <a:pt x="1347" y="0"/>
                    <a:pt x="1339" y="2"/>
                    <a:pt x="1334" y="4"/>
                  </a:cubicBezTo>
                  <a:cubicBezTo>
                    <a:pt x="1281" y="4"/>
                    <a:pt x="1238" y="15"/>
                    <a:pt x="1206" y="47"/>
                  </a:cubicBezTo>
                  <a:lnTo>
                    <a:pt x="674" y="558"/>
                  </a:lnTo>
                  <a:lnTo>
                    <a:pt x="216" y="111"/>
                  </a:lnTo>
                  <a:cubicBezTo>
                    <a:pt x="208" y="105"/>
                    <a:pt x="195" y="102"/>
                    <a:pt x="180" y="102"/>
                  </a:cubicBezTo>
                  <a:cubicBezTo>
                    <a:pt x="113" y="102"/>
                    <a:pt x="0" y="151"/>
                    <a:pt x="35" y="185"/>
                  </a:cubicBezTo>
                  <a:lnTo>
                    <a:pt x="567" y="696"/>
                  </a:lnTo>
                  <a:cubicBezTo>
                    <a:pt x="575" y="704"/>
                    <a:pt x="589" y="708"/>
                    <a:pt x="605" y="708"/>
                  </a:cubicBezTo>
                  <a:cubicBezTo>
                    <a:pt x="653" y="708"/>
                    <a:pt x="725" y="678"/>
                    <a:pt x="748" y="654"/>
                  </a:cubicBezTo>
                  <a:lnTo>
                    <a:pt x="1377" y="36"/>
                  </a:lnTo>
                  <a:cubicBezTo>
                    <a:pt x="1409" y="12"/>
                    <a:pt x="1381" y="0"/>
                    <a:pt x="1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56"/>
            <p:cNvSpPr/>
            <p:nvPr/>
          </p:nvSpPr>
          <p:spPr>
            <a:xfrm>
              <a:off x="2904525" y="6072563"/>
              <a:ext cx="35275" cy="17725"/>
            </a:xfrm>
            <a:custGeom>
              <a:avLst/>
              <a:gdLst/>
              <a:ahLst/>
              <a:cxnLst/>
              <a:rect l="l" t="t" r="r" b="b"/>
              <a:pathLst>
                <a:path w="1411" h="709" extrusionOk="0">
                  <a:moveTo>
                    <a:pt x="1336" y="1"/>
                  </a:moveTo>
                  <a:cubicBezTo>
                    <a:pt x="1283" y="1"/>
                    <a:pt x="1240" y="22"/>
                    <a:pt x="1197" y="54"/>
                  </a:cubicBezTo>
                  <a:lnTo>
                    <a:pt x="676" y="554"/>
                  </a:lnTo>
                  <a:lnTo>
                    <a:pt x="218" y="118"/>
                  </a:lnTo>
                  <a:cubicBezTo>
                    <a:pt x="209" y="109"/>
                    <a:pt x="193" y="105"/>
                    <a:pt x="175" y="105"/>
                  </a:cubicBezTo>
                  <a:cubicBezTo>
                    <a:pt x="108" y="105"/>
                    <a:pt x="1" y="156"/>
                    <a:pt x="26" y="182"/>
                  </a:cubicBezTo>
                  <a:lnTo>
                    <a:pt x="569" y="693"/>
                  </a:lnTo>
                  <a:cubicBezTo>
                    <a:pt x="578" y="704"/>
                    <a:pt x="592" y="709"/>
                    <a:pt x="609" y="709"/>
                  </a:cubicBezTo>
                  <a:cubicBezTo>
                    <a:pt x="657" y="709"/>
                    <a:pt x="727" y="674"/>
                    <a:pt x="750" y="650"/>
                  </a:cubicBezTo>
                  <a:cubicBezTo>
                    <a:pt x="963" y="448"/>
                    <a:pt x="1176" y="246"/>
                    <a:pt x="1378" y="43"/>
                  </a:cubicBezTo>
                  <a:cubicBezTo>
                    <a:pt x="1410" y="11"/>
                    <a:pt x="1357" y="1"/>
                    <a:pt x="13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56"/>
            <p:cNvSpPr/>
            <p:nvPr/>
          </p:nvSpPr>
          <p:spPr>
            <a:xfrm>
              <a:off x="2735800" y="6166463"/>
              <a:ext cx="34950" cy="18175"/>
            </a:xfrm>
            <a:custGeom>
              <a:avLst/>
              <a:gdLst/>
              <a:ahLst/>
              <a:cxnLst/>
              <a:rect l="l" t="t" r="r" b="b"/>
              <a:pathLst>
                <a:path w="1398" h="727" extrusionOk="0">
                  <a:moveTo>
                    <a:pt x="1326" y="1"/>
                  </a:moveTo>
                  <a:cubicBezTo>
                    <a:pt x="1286" y="1"/>
                    <a:pt x="1251" y="18"/>
                    <a:pt x="1216" y="36"/>
                  </a:cubicBezTo>
                  <a:lnTo>
                    <a:pt x="684" y="557"/>
                  </a:lnTo>
                  <a:lnTo>
                    <a:pt x="226" y="121"/>
                  </a:lnTo>
                  <a:cubicBezTo>
                    <a:pt x="213" y="112"/>
                    <a:pt x="194" y="108"/>
                    <a:pt x="175" y="108"/>
                  </a:cubicBezTo>
                  <a:cubicBezTo>
                    <a:pt x="100" y="108"/>
                    <a:pt x="1" y="162"/>
                    <a:pt x="34" y="195"/>
                  </a:cubicBezTo>
                  <a:lnTo>
                    <a:pt x="567" y="706"/>
                  </a:lnTo>
                  <a:cubicBezTo>
                    <a:pt x="581" y="721"/>
                    <a:pt x="601" y="727"/>
                    <a:pt x="623" y="727"/>
                  </a:cubicBezTo>
                  <a:cubicBezTo>
                    <a:pt x="663" y="727"/>
                    <a:pt x="709" y="706"/>
                    <a:pt x="737" y="685"/>
                  </a:cubicBezTo>
                  <a:lnTo>
                    <a:pt x="1376" y="67"/>
                  </a:lnTo>
                  <a:cubicBezTo>
                    <a:pt x="1397" y="36"/>
                    <a:pt x="1397" y="14"/>
                    <a:pt x="1355" y="4"/>
                  </a:cubicBezTo>
                  <a:cubicBezTo>
                    <a:pt x="1345" y="2"/>
                    <a:pt x="1336" y="1"/>
                    <a:pt x="1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56"/>
            <p:cNvSpPr/>
            <p:nvPr/>
          </p:nvSpPr>
          <p:spPr>
            <a:xfrm>
              <a:off x="2819025" y="6022988"/>
              <a:ext cx="35325" cy="18475"/>
            </a:xfrm>
            <a:custGeom>
              <a:avLst/>
              <a:gdLst/>
              <a:ahLst/>
              <a:cxnLst/>
              <a:rect l="l" t="t" r="r" b="b"/>
              <a:pathLst>
                <a:path w="1413" h="739" extrusionOk="0">
                  <a:moveTo>
                    <a:pt x="1331" y="0"/>
                  </a:moveTo>
                  <a:cubicBezTo>
                    <a:pt x="1290" y="0"/>
                    <a:pt x="1255" y="19"/>
                    <a:pt x="1220" y="46"/>
                  </a:cubicBezTo>
                  <a:lnTo>
                    <a:pt x="677" y="567"/>
                  </a:lnTo>
                  <a:lnTo>
                    <a:pt x="230" y="131"/>
                  </a:lnTo>
                  <a:cubicBezTo>
                    <a:pt x="217" y="118"/>
                    <a:pt x="196" y="112"/>
                    <a:pt x="172" y="112"/>
                  </a:cubicBezTo>
                  <a:cubicBezTo>
                    <a:pt x="99" y="112"/>
                    <a:pt x="1" y="165"/>
                    <a:pt x="49" y="205"/>
                  </a:cubicBezTo>
                  <a:lnTo>
                    <a:pt x="581" y="716"/>
                  </a:lnTo>
                  <a:cubicBezTo>
                    <a:pt x="605" y="730"/>
                    <a:pt x="630" y="738"/>
                    <a:pt x="655" y="738"/>
                  </a:cubicBezTo>
                  <a:cubicBezTo>
                    <a:pt x="688" y="738"/>
                    <a:pt x="722" y="725"/>
                    <a:pt x="752" y="695"/>
                  </a:cubicBezTo>
                  <a:cubicBezTo>
                    <a:pt x="965" y="493"/>
                    <a:pt x="1167" y="290"/>
                    <a:pt x="1380" y="88"/>
                  </a:cubicBezTo>
                  <a:cubicBezTo>
                    <a:pt x="1412" y="56"/>
                    <a:pt x="1391" y="14"/>
                    <a:pt x="1359" y="3"/>
                  </a:cubicBezTo>
                  <a:cubicBezTo>
                    <a:pt x="1349" y="1"/>
                    <a:pt x="1340" y="0"/>
                    <a:pt x="1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56"/>
            <p:cNvSpPr/>
            <p:nvPr/>
          </p:nvSpPr>
          <p:spPr>
            <a:xfrm>
              <a:off x="2848000" y="6072238"/>
              <a:ext cx="35350" cy="18300"/>
            </a:xfrm>
            <a:custGeom>
              <a:avLst/>
              <a:gdLst/>
              <a:ahLst/>
              <a:cxnLst/>
              <a:rect l="l" t="t" r="r" b="b"/>
              <a:pathLst>
                <a:path w="1414" h="732" extrusionOk="0">
                  <a:moveTo>
                    <a:pt x="1343" y="0"/>
                  </a:moveTo>
                  <a:cubicBezTo>
                    <a:pt x="1300" y="0"/>
                    <a:pt x="1259" y="19"/>
                    <a:pt x="1233" y="46"/>
                  </a:cubicBezTo>
                  <a:lnTo>
                    <a:pt x="690" y="567"/>
                  </a:lnTo>
                  <a:lnTo>
                    <a:pt x="232" y="120"/>
                  </a:lnTo>
                  <a:cubicBezTo>
                    <a:pt x="221" y="111"/>
                    <a:pt x="203" y="107"/>
                    <a:pt x="184" y="107"/>
                  </a:cubicBezTo>
                  <a:cubicBezTo>
                    <a:pt x="109" y="107"/>
                    <a:pt x="0" y="161"/>
                    <a:pt x="51" y="195"/>
                  </a:cubicBezTo>
                  <a:cubicBezTo>
                    <a:pt x="221" y="365"/>
                    <a:pt x="402" y="535"/>
                    <a:pt x="583" y="716"/>
                  </a:cubicBezTo>
                  <a:cubicBezTo>
                    <a:pt x="597" y="727"/>
                    <a:pt x="616" y="732"/>
                    <a:pt x="637" y="732"/>
                  </a:cubicBezTo>
                  <a:cubicBezTo>
                    <a:pt x="678" y="732"/>
                    <a:pt x="725" y="713"/>
                    <a:pt x="754" y="684"/>
                  </a:cubicBezTo>
                  <a:lnTo>
                    <a:pt x="1382" y="78"/>
                  </a:lnTo>
                  <a:cubicBezTo>
                    <a:pt x="1414" y="46"/>
                    <a:pt x="1403" y="14"/>
                    <a:pt x="1371" y="3"/>
                  </a:cubicBezTo>
                  <a:cubicBezTo>
                    <a:pt x="1362" y="1"/>
                    <a:pt x="1352" y="0"/>
                    <a:pt x="13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56"/>
            <p:cNvSpPr/>
            <p:nvPr/>
          </p:nvSpPr>
          <p:spPr>
            <a:xfrm>
              <a:off x="2764875" y="6117813"/>
              <a:ext cx="35425" cy="17350"/>
            </a:xfrm>
            <a:custGeom>
              <a:avLst/>
              <a:gdLst/>
              <a:ahLst/>
              <a:cxnLst/>
              <a:rect l="l" t="t" r="r" b="b"/>
              <a:pathLst>
                <a:path w="1417" h="694" extrusionOk="0">
                  <a:moveTo>
                    <a:pt x="1342" y="1"/>
                  </a:moveTo>
                  <a:cubicBezTo>
                    <a:pt x="1289" y="1"/>
                    <a:pt x="1246" y="12"/>
                    <a:pt x="1203" y="43"/>
                  </a:cubicBezTo>
                  <a:lnTo>
                    <a:pt x="682" y="555"/>
                  </a:lnTo>
                  <a:lnTo>
                    <a:pt x="224" y="107"/>
                  </a:lnTo>
                  <a:cubicBezTo>
                    <a:pt x="214" y="101"/>
                    <a:pt x="200" y="98"/>
                    <a:pt x="184" y="98"/>
                  </a:cubicBezTo>
                  <a:cubicBezTo>
                    <a:pt x="150" y="98"/>
                    <a:pt x="107" y="111"/>
                    <a:pt x="85" y="118"/>
                  </a:cubicBezTo>
                  <a:cubicBezTo>
                    <a:pt x="53" y="139"/>
                    <a:pt x="0" y="150"/>
                    <a:pt x="21" y="171"/>
                  </a:cubicBezTo>
                  <a:lnTo>
                    <a:pt x="554" y="682"/>
                  </a:lnTo>
                  <a:cubicBezTo>
                    <a:pt x="564" y="690"/>
                    <a:pt x="580" y="694"/>
                    <a:pt x="599" y="694"/>
                  </a:cubicBezTo>
                  <a:cubicBezTo>
                    <a:pt x="654" y="694"/>
                    <a:pt x="729" y="664"/>
                    <a:pt x="745" y="640"/>
                  </a:cubicBezTo>
                  <a:lnTo>
                    <a:pt x="1384" y="22"/>
                  </a:lnTo>
                  <a:cubicBezTo>
                    <a:pt x="1416" y="1"/>
                    <a:pt x="1352" y="1"/>
                    <a:pt x="13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56"/>
            <p:cNvSpPr/>
            <p:nvPr/>
          </p:nvSpPr>
          <p:spPr>
            <a:xfrm>
              <a:off x="2792200" y="6072563"/>
              <a:ext cx="35250" cy="17625"/>
            </a:xfrm>
            <a:custGeom>
              <a:avLst/>
              <a:gdLst/>
              <a:ahLst/>
              <a:cxnLst/>
              <a:rect l="l" t="t" r="r" b="b"/>
              <a:pathLst>
                <a:path w="1410" h="705" extrusionOk="0">
                  <a:moveTo>
                    <a:pt x="1335" y="1"/>
                  </a:moveTo>
                  <a:cubicBezTo>
                    <a:pt x="1282" y="11"/>
                    <a:pt x="1239" y="22"/>
                    <a:pt x="1197" y="54"/>
                  </a:cubicBezTo>
                  <a:lnTo>
                    <a:pt x="675" y="554"/>
                  </a:lnTo>
                  <a:lnTo>
                    <a:pt x="206" y="118"/>
                  </a:lnTo>
                  <a:cubicBezTo>
                    <a:pt x="199" y="109"/>
                    <a:pt x="186" y="105"/>
                    <a:pt x="169" y="105"/>
                  </a:cubicBezTo>
                  <a:cubicBezTo>
                    <a:pt x="107" y="105"/>
                    <a:pt x="0" y="156"/>
                    <a:pt x="25" y="182"/>
                  </a:cubicBezTo>
                  <a:lnTo>
                    <a:pt x="558" y="693"/>
                  </a:lnTo>
                  <a:cubicBezTo>
                    <a:pt x="566" y="701"/>
                    <a:pt x="579" y="704"/>
                    <a:pt x="595" y="704"/>
                  </a:cubicBezTo>
                  <a:cubicBezTo>
                    <a:pt x="643" y="704"/>
                    <a:pt x="715" y="674"/>
                    <a:pt x="739" y="650"/>
                  </a:cubicBezTo>
                  <a:lnTo>
                    <a:pt x="1378" y="33"/>
                  </a:lnTo>
                  <a:cubicBezTo>
                    <a:pt x="1410" y="1"/>
                    <a:pt x="1346" y="1"/>
                    <a:pt x="13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56"/>
            <p:cNvSpPr/>
            <p:nvPr/>
          </p:nvSpPr>
          <p:spPr>
            <a:xfrm>
              <a:off x="2791600" y="6166438"/>
              <a:ext cx="35575" cy="18275"/>
            </a:xfrm>
            <a:custGeom>
              <a:avLst/>
              <a:gdLst/>
              <a:ahLst/>
              <a:cxnLst/>
              <a:rect l="l" t="t" r="r" b="b"/>
              <a:pathLst>
                <a:path w="1423" h="731" extrusionOk="0">
                  <a:moveTo>
                    <a:pt x="1332" y="1"/>
                  </a:moveTo>
                  <a:cubicBezTo>
                    <a:pt x="1295" y="1"/>
                    <a:pt x="1263" y="13"/>
                    <a:pt x="1231" y="37"/>
                  </a:cubicBezTo>
                  <a:lnTo>
                    <a:pt x="688" y="558"/>
                  </a:lnTo>
                  <a:lnTo>
                    <a:pt x="230" y="122"/>
                  </a:lnTo>
                  <a:cubicBezTo>
                    <a:pt x="217" y="109"/>
                    <a:pt x="196" y="103"/>
                    <a:pt x="173" y="103"/>
                  </a:cubicBezTo>
                  <a:cubicBezTo>
                    <a:pt x="99" y="103"/>
                    <a:pt x="1" y="156"/>
                    <a:pt x="49" y="196"/>
                  </a:cubicBezTo>
                  <a:lnTo>
                    <a:pt x="582" y="707"/>
                  </a:lnTo>
                  <a:cubicBezTo>
                    <a:pt x="598" y="724"/>
                    <a:pt x="620" y="731"/>
                    <a:pt x="644" y="731"/>
                  </a:cubicBezTo>
                  <a:cubicBezTo>
                    <a:pt x="683" y="731"/>
                    <a:pt x="726" y="712"/>
                    <a:pt x="752" y="686"/>
                  </a:cubicBezTo>
                  <a:lnTo>
                    <a:pt x="1391" y="79"/>
                  </a:lnTo>
                  <a:cubicBezTo>
                    <a:pt x="1423" y="47"/>
                    <a:pt x="1412" y="15"/>
                    <a:pt x="1370" y="5"/>
                  </a:cubicBezTo>
                  <a:cubicBezTo>
                    <a:pt x="1356" y="2"/>
                    <a:pt x="1344" y="1"/>
                    <a:pt x="13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56"/>
            <p:cNvSpPr/>
            <p:nvPr/>
          </p:nvSpPr>
          <p:spPr>
            <a:xfrm>
              <a:off x="2848150" y="6166538"/>
              <a:ext cx="35475" cy="18050"/>
            </a:xfrm>
            <a:custGeom>
              <a:avLst/>
              <a:gdLst/>
              <a:ahLst/>
              <a:cxnLst/>
              <a:rect l="l" t="t" r="r" b="b"/>
              <a:pathLst>
                <a:path w="1419" h="722" extrusionOk="0">
                  <a:moveTo>
                    <a:pt x="1344" y="1"/>
                  </a:moveTo>
                  <a:cubicBezTo>
                    <a:pt x="1291" y="1"/>
                    <a:pt x="1237" y="22"/>
                    <a:pt x="1205" y="54"/>
                  </a:cubicBezTo>
                  <a:lnTo>
                    <a:pt x="673" y="565"/>
                  </a:lnTo>
                  <a:lnTo>
                    <a:pt x="215" y="118"/>
                  </a:lnTo>
                  <a:cubicBezTo>
                    <a:pt x="206" y="109"/>
                    <a:pt x="191" y="105"/>
                    <a:pt x="173" y="105"/>
                  </a:cubicBezTo>
                  <a:cubicBezTo>
                    <a:pt x="106" y="105"/>
                    <a:pt x="0" y="159"/>
                    <a:pt x="34" y="192"/>
                  </a:cubicBezTo>
                  <a:lnTo>
                    <a:pt x="567" y="703"/>
                  </a:lnTo>
                  <a:cubicBezTo>
                    <a:pt x="579" y="716"/>
                    <a:pt x="597" y="721"/>
                    <a:pt x="617" y="721"/>
                  </a:cubicBezTo>
                  <a:cubicBezTo>
                    <a:pt x="665" y="721"/>
                    <a:pt x="725" y="691"/>
                    <a:pt x="748" y="661"/>
                  </a:cubicBezTo>
                  <a:lnTo>
                    <a:pt x="1386" y="43"/>
                  </a:lnTo>
                  <a:cubicBezTo>
                    <a:pt x="1418" y="11"/>
                    <a:pt x="1355" y="1"/>
                    <a:pt x="13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56"/>
            <p:cNvSpPr/>
            <p:nvPr/>
          </p:nvSpPr>
          <p:spPr>
            <a:xfrm>
              <a:off x="2821050" y="6117463"/>
              <a:ext cx="35150" cy="18075"/>
            </a:xfrm>
            <a:custGeom>
              <a:avLst/>
              <a:gdLst/>
              <a:ahLst/>
              <a:cxnLst/>
              <a:rect l="l" t="t" r="r" b="b"/>
              <a:pathLst>
                <a:path w="1406" h="723" extrusionOk="0">
                  <a:moveTo>
                    <a:pt x="1319" y="0"/>
                  </a:moveTo>
                  <a:cubicBezTo>
                    <a:pt x="1284" y="0"/>
                    <a:pt x="1249" y="12"/>
                    <a:pt x="1225" y="36"/>
                  </a:cubicBezTo>
                  <a:lnTo>
                    <a:pt x="681" y="558"/>
                  </a:lnTo>
                  <a:lnTo>
                    <a:pt x="224" y="111"/>
                  </a:lnTo>
                  <a:cubicBezTo>
                    <a:pt x="215" y="102"/>
                    <a:pt x="200" y="98"/>
                    <a:pt x="181" y="98"/>
                  </a:cubicBezTo>
                  <a:cubicBezTo>
                    <a:pt x="112" y="98"/>
                    <a:pt x="0" y="154"/>
                    <a:pt x="43" y="196"/>
                  </a:cubicBezTo>
                  <a:lnTo>
                    <a:pt x="575" y="707"/>
                  </a:lnTo>
                  <a:cubicBezTo>
                    <a:pt x="586" y="718"/>
                    <a:pt x="605" y="723"/>
                    <a:pt x="627" y="723"/>
                  </a:cubicBezTo>
                  <a:cubicBezTo>
                    <a:pt x="667" y="723"/>
                    <a:pt x="718" y="707"/>
                    <a:pt x="745" y="686"/>
                  </a:cubicBezTo>
                  <a:lnTo>
                    <a:pt x="1374" y="68"/>
                  </a:lnTo>
                  <a:cubicBezTo>
                    <a:pt x="1406" y="36"/>
                    <a:pt x="1395" y="4"/>
                    <a:pt x="1352" y="4"/>
                  </a:cubicBezTo>
                  <a:cubicBezTo>
                    <a:pt x="1342" y="2"/>
                    <a:pt x="1330" y="0"/>
                    <a:pt x="1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56"/>
            <p:cNvSpPr/>
            <p:nvPr/>
          </p:nvSpPr>
          <p:spPr>
            <a:xfrm>
              <a:off x="2877475" y="6116938"/>
              <a:ext cx="35175" cy="18700"/>
            </a:xfrm>
            <a:custGeom>
              <a:avLst/>
              <a:gdLst/>
              <a:ahLst/>
              <a:cxnLst/>
              <a:rect l="l" t="t" r="r" b="b"/>
              <a:pathLst>
                <a:path w="1407" h="748" extrusionOk="0">
                  <a:moveTo>
                    <a:pt x="1315" y="0"/>
                  </a:moveTo>
                  <a:cubicBezTo>
                    <a:pt x="1276" y="0"/>
                    <a:pt x="1239" y="14"/>
                    <a:pt x="1214" y="47"/>
                  </a:cubicBezTo>
                  <a:cubicBezTo>
                    <a:pt x="1033" y="217"/>
                    <a:pt x="863" y="398"/>
                    <a:pt x="671" y="568"/>
                  </a:cubicBezTo>
                  <a:lnTo>
                    <a:pt x="224" y="132"/>
                  </a:lnTo>
                  <a:cubicBezTo>
                    <a:pt x="199" y="113"/>
                    <a:pt x="171" y="102"/>
                    <a:pt x="143" y="102"/>
                  </a:cubicBezTo>
                  <a:cubicBezTo>
                    <a:pt x="123" y="102"/>
                    <a:pt x="104" y="108"/>
                    <a:pt x="86" y="121"/>
                  </a:cubicBezTo>
                  <a:cubicBezTo>
                    <a:pt x="64" y="132"/>
                    <a:pt x="0" y="185"/>
                    <a:pt x="43" y="217"/>
                  </a:cubicBezTo>
                  <a:lnTo>
                    <a:pt x="576" y="728"/>
                  </a:lnTo>
                  <a:cubicBezTo>
                    <a:pt x="598" y="741"/>
                    <a:pt x="622" y="747"/>
                    <a:pt x="646" y="747"/>
                  </a:cubicBezTo>
                  <a:cubicBezTo>
                    <a:pt x="679" y="747"/>
                    <a:pt x="711" y="736"/>
                    <a:pt x="735" y="717"/>
                  </a:cubicBezTo>
                  <a:lnTo>
                    <a:pt x="1374" y="100"/>
                  </a:lnTo>
                  <a:cubicBezTo>
                    <a:pt x="1406" y="68"/>
                    <a:pt x="1395" y="15"/>
                    <a:pt x="1353" y="4"/>
                  </a:cubicBezTo>
                  <a:cubicBezTo>
                    <a:pt x="1340" y="1"/>
                    <a:pt x="1328" y="0"/>
                    <a:pt x="13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56"/>
            <p:cNvSpPr/>
            <p:nvPr/>
          </p:nvSpPr>
          <p:spPr>
            <a:xfrm>
              <a:off x="2555625" y="5663613"/>
              <a:ext cx="132600" cy="272300"/>
            </a:xfrm>
            <a:custGeom>
              <a:avLst/>
              <a:gdLst/>
              <a:ahLst/>
              <a:cxnLst/>
              <a:rect l="l" t="t" r="r" b="b"/>
              <a:pathLst>
                <a:path w="5304" h="10892" extrusionOk="0">
                  <a:moveTo>
                    <a:pt x="3523" y="1"/>
                  </a:moveTo>
                  <a:cubicBezTo>
                    <a:pt x="2873" y="1"/>
                    <a:pt x="2147" y="328"/>
                    <a:pt x="1534" y="1419"/>
                  </a:cubicBezTo>
                  <a:cubicBezTo>
                    <a:pt x="0" y="4145"/>
                    <a:pt x="2002" y="8479"/>
                    <a:pt x="469" y="10342"/>
                  </a:cubicBezTo>
                  <a:cubicBezTo>
                    <a:pt x="469" y="10342"/>
                    <a:pt x="978" y="10892"/>
                    <a:pt x="1517" y="10892"/>
                  </a:cubicBezTo>
                  <a:cubicBezTo>
                    <a:pt x="1933" y="10892"/>
                    <a:pt x="2366" y="10565"/>
                    <a:pt x="2598" y="9405"/>
                  </a:cubicBezTo>
                  <a:cubicBezTo>
                    <a:pt x="3131" y="6743"/>
                    <a:pt x="3333" y="2420"/>
                    <a:pt x="3333" y="2420"/>
                  </a:cubicBezTo>
                  <a:lnTo>
                    <a:pt x="5303" y="737"/>
                  </a:lnTo>
                  <a:cubicBezTo>
                    <a:pt x="5303" y="737"/>
                    <a:pt x="4498" y="1"/>
                    <a:pt x="3523" y="1"/>
                  </a:cubicBez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56"/>
            <p:cNvSpPr/>
            <p:nvPr/>
          </p:nvSpPr>
          <p:spPr>
            <a:xfrm>
              <a:off x="2556425" y="5666813"/>
              <a:ext cx="122200" cy="253500"/>
            </a:xfrm>
            <a:custGeom>
              <a:avLst/>
              <a:gdLst/>
              <a:ahLst/>
              <a:cxnLst/>
              <a:rect l="l" t="t" r="r" b="b"/>
              <a:pathLst>
                <a:path w="4888" h="10140" extrusionOk="0">
                  <a:moveTo>
                    <a:pt x="3288" y="0"/>
                  </a:moveTo>
                  <a:cubicBezTo>
                    <a:pt x="2749" y="0"/>
                    <a:pt x="2127" y="310"/>
                    <a:pt x="1512" y="1291"/>
                  </a:cubicBezTo>
                  <a:cubicBezTo>
                    <a:pt x="116" y="3510"/>
                    <a:pt x="1150" y="6994"/>
                    <a:pt x="547" y="9105"/>
                  </a:cubicBezTo>
                  <a:lnTo>
                    <a:pt x="547" y="9105"/>
                  </a:lnTo>
                  <a:lnTo>
                    <a:pt x="4888" y="897"/>
                  </a:lnTo>
                  <a:cubicBezTo>
                    <a:pt x="4888" y="897"/>
                    <a:pt x="4207" y="0"/>
                    <a:pt x="3288" y="0"/>
                  </a:cubicBezTo>
                  <a:close/>
                  <a:moveTo>
                    <a:pt x="547" y="9105"/>
                  </a:moveTo>
                  <a:lnTo>
                    <a:pt x="0" y="10140"/>
                  </a:lnTo>
                  <a:cubicBezTo>
                    <a:pt x="260" y="9856"/>
                    <a:pt x="433" y="9505"/>
                    <a:pt x="547" y="9105"/>
                  </a:cubicBez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56"/>
            <p:cNvSpPr/>
            <p:nvPr/>
          </p:nvSpPr>
          <p:spPr>
            <a:xfrm>
              <a:off x="2595550" y="5785188"/>
              <a:ext cx="52200" cy="59900"/>
            </a:xfrm>
            <a:custGeom>
              <a:avLst/>
              <a:gdLst/>
              <a:ahLst/>
              <a:cxnLst/>
              <a:rect l="l" t="t" r="r" b="b"/>
              <a:pathLst>
                <a:path w="2088" h="2396" extrusionOk="0">
                  <a:moveTo>
                    <a:pt x="1010" y="1"/>
                  </a:moveTo>
                  <a:cubicBezTo>
                    <a:pt x="884" y="1"/>
                    <a:pt x="789" y="30"/>
                    <a:pt x="767" y="38"/>
                  </a:cubicBezTo>
                  <a:cubicBezTo>
                    <a:pt x="703" y="59"/>
                    <a:pt x="0" y="144"/>
                    <a:pt x="118" y="1081"/>
                  </a:cubicBezTo>
                  <a:cubicBezTo>
                    <a:pt x="221" y="1901"/>
                    <a:pt x="666" y="2395"/>
                    <a:pt x="1114" y="2395"/>
                  </a:cubicBezTo>
                  <a:cubicBezTo>
                    <a:pt x="1173" y="2395"/>
                    <a:pt x="1231" y="2387"/>
                    <a:pt x="1289" y="2370"/>
                  </a:cubicBezTo>
                  <a:cubicBezTo>
                    <a:pt x="1811" y="2285"/>
                    <a:pt x="2088" y="1592"/>
                    <a:pt x="1800" y="698"/>
                  </a:cubicBezTo>
                  <a:cubicBezTo>
                    <a:pt x="1611" y="110"/>
                    <a:pt x="1252" y="1"/>
                    <a:pt x="1010" y="1"/>
                  </a:cubicBezTo>
                  <a:close/>
                </a:path>
              </a:pathLst>
            </a:custGeom>
            <a:solidFill>
              <a:srgbClr val="F39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56"/>
            <p:cNvSpPr/>
            <p:nvPr/>
          </p:nvSpPr>
          <p:spPr>
            <a:xfrm>
              <a:off x="2786700" y="5789438"/>
              <a:ext cx="52200" cy="59900"/>
            </a:xfrm>
            <a:custGeom>
              <a:avLst/>
              <a:gdLst/>
              <a:ahLst/>
              <a:cxnLst/>
              <a:rect l="l" t="t" r="r" b="b"/>
              <a:pathLst>
                <a:path w="2088" h="2396" extrusionOk="0">
                  <a:moveTo>
                    <a:pt x="1078" y="1"/>
                  </a:moveTo>
                  <a:cubicBezTo>
                    <a:pt x="836" y="1"/>
                    <a:pt x="477" y="110"/>
                    <a:pt x="288" y="698"/>
                  </a:cubicBezTo>
                  <a:cubicBezTo>
                    <a:pt x="0" y="1603"/>
                    <a:pt x="266" y="2285"/>
                    <a:pt x="799" y="2370"/>
                  </a:cubicBezTo>
                  <a:cubicBezTo>
                    <a:pt x="857" y="2387"/>
                    <a:pt x="915" y="2396"/>
                    <a:pt x="973" y="2396"/>
                  </a:cubicBezTo>
                  <a:cubicBezTo>
                    <a:pt x="1419" y="2396"/>
                    <a:pt x="1857" y="1900"/>
                    <a:pt x="1970" y="1071"/>
                  </a:cubicBezTo>
                  <a:cubicBezTo>
                    <a:pt x="2087" y="145"/>
                    <a:pt x="1385" y="59"/>
                    <a:pt x="1321" y="38"/>
                  </a:cubicBezTo>
                  <a:cubicBezTo>
                    <a:pt x="1299" y="31"/>
                    <a:pt x="1204" y="1"/>
                    <a:pt x="1078" y="1"/>
                  </a:cubicBezTo>
                  <a:close/>
                </a:path>
              </a:pathLst>
            </a:custGeom>
            <a:solidFill>
              <a:srgbClr val="D9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56"/>
            <p:cNvSpPr/>
            <p:nvPr/>
          </p:nvSpPr>
          <p:spPr>
            <a:xfrm>
              <a:off x="2619475" y="5679863"/>
              <a:ext cx="197900" cy="251225"/>
            </a:xfrm>
            <a:custGeom>
              <a:avLst/>
              <a:gdLst/>
              <a:ahLst/>
              <a:cxnLst/>
              <a:rect l="l" t="t" r="r" b="b"/>
              <a:pathLst>
                <a:path w="7916" h="10049" extrusionOk="0">
                  <a:moveTo>
                    <a:pt x="3698" y="0"/>
                  </a:moveTo>
                  <a:cubicBezTo>
                    <a:pt x="2905" y="0"/>
                    <a:pt x="655" y="307"/>
                    <a:pt x="343" y="3676"/>
                  </a:cubicBezTo>
                  <a:cubicBezTo>
                    <a:pt x="0" y="7514"/>
                    <a:pt x="1649" y="10049"/>
                    <a:pt x="3782" y="10049"/>
                  </a:cubicBezTo>
                  <a:cubicBezTo>
                    <a:pt x="3839" y="10049"/>
                    <a:pt x="3895" y="10047"/>
                    <a:pt x="3953" y="10044"/>
                  </a:cubicBezTo>
                  <a:cubicBezTo>
                    <a:pt x="4010" y="10047"/>
                    <a:pt x="4067" y="10049"/>
                    <a:pt x="4123" y="10049"/>
                  </a:cubicBezTo>
                  <a:cubicBezTo>
                    <a:pt x="6267" y="10049"/>
                    <a:pt x="7915" y="7514"/>
                    <a:pt x="7573" y="3676"/>
                  </a:cubicBezTo>
                  <a:cubicBezTo>
                    <a:pt x="7261" y="307"/>
                    <a:pt x="5010" y="0"/>
                    <a:pt x="4211" y="0"/>
                  </a:cubicBezTo>
                  <a:cubicBezTo>
                    <a:pt x="4083" y="0"/>
                    <a:pt x="3992" y="8"/>
                    <a:pt x="3953" y="12"/>
                  </a:cubicBezTo>
                  <a:cubicBezTo>
                    <a:pt x="3914" y="8"/>
                    <a:pt x="3825" y="0"/>
                    <a:pt x="3698" y="0"/>
                  </a:cubicBezTo>
                  <a:close/>
                </a:path>
              </a:pathLst>
            </a:custGeom>
            <a:solidFill>
              <a:srgbClr val="F5A6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56"/>
            <p:cNvSpPr/>
            <p:nvPr/>
          </p:nvSpPr>
          <p:spPr>
            <a:xfrm>
              <a:off x="2723325" y="5805288"/>
              <a:ext cx="12800" cy="49275"/>
            </a:xfrm>
            <a:custGeom>
              <a:avLst/>
              <a:gdLst/>
              <a:ahLst/>
              <a:cxnLst/>
              <a:rect l="l" t="t" r="r" b="b"/>
              <a:pathLst>
                <a:path w="512" h="1971" extrusionOk="0">
                  <a:moveTo>
                    <a:pt x="224" y="0"/>
                  </a:moveTo>
                  <a:cubicBezTo>
                    <a:pt x="224" y="256"/>
                    <a:pt x="235" y="522"/>
                    <a:pt x="267" y="778"/>
                  </a:cubicBezTo>
                  <a:cubicBezTo>
                    <a:pt x="298" y="1035"/>
                    <a:pt x="339" y="1281"/>
                    <a:pt x="380" y="1528"/>
                  </a:cubicBezTo>
                  <a:lnTo>
                    <a:pt x="380" y="1528"/>
                  </a:lnTo>
                  <a:cubicBezTo>
                    <a:pt x="316" y="1594"/>
                    <a:pt x="258" y="1661"/>
                    <a:pt x="193" y="1736"/>
                  </a:cubicBezTo>
                  <a:cubicBezTo>
                    <a:pt x="129" y="1811"/>
                    <a:pt x="65" y="1885"/>
                    <a:pt x="1" y="1970"/>
                  </a:cubicBezTo>
                  <a:cubicBezTo>
                    <a:pt x="86" y="1917"/>
                    <a:pt x="171" y="1853"/>
                    <a:pt x="246" y="1789"/>
                  </a:cubicBezTo>
                  <a:cubicBezTo>
                    <a:pt x="331" y="1725"/>
                    <a:pt x="405" y="1662"/>
                    <a:pt x="491" y="1587"/>
                  </a:cubicBezTo>
                  <a:lnTo>
                    <a:pt x="512" y="1576"/>
                  </a:lnTo>
                  <a:lnTo>
                    <a:pt x="512" y="1544"/>
                  </a:lnTo>
                  <a:cubicBezTo>
                    <a:pt x="491" y="1278"/>
                    <a:pt x="448" y="1023"/>
                    <a:pt x="405" y="767"/>
                  </a:cubicBezTo>
                  <a:cubicBezTo>
                    <a:pt x="363" y="501"/>
                    <a:pt x="310" y="245"/>
                    <a:pt x="224" y="0"/>
                  </a:cubicBezTo>
                  <a:close/>
                </a:path>
              </a:pathLst>
            </a:custGeom>
            <a:solidFill>
              <a:srgbClr val="F39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56"/>
            <p:cNvSpPr/>
            <p:nvPr/>
          </p:nvSpPr>
          <p:spPr>
            <a:xfrm>
              <a:off x="2675675" y="5868113"/>
              <a:ext cx="88150" cy="15650"/>
            </a:xfrm>
            <a:custGeom>
              <a:avLst/>
              <a:gdLst/>
              <a:ahLst/>
              <a:cxnLst/>
              <a:rect l="l" t="t" r="r" b="b"/>
              <a:pathLst>
                <a:path w="3526" h="626" extrusionOk="0">
                  <a:moveTo>
                    <a:pt x="3525" y="0"/>
                  </a:moveTo>
                  <a:lnTo>
                    <a:pt x="1" y="32"/>
                  </a:lnTo>
                  <a:cubicBezTo>
                    <a:pt x="693" y="476"/>
                    <a:pt x="1310" y="625"/>
                    <a:pt x="1827" y="625"/>
                  </a:cubicBezTo>
                  <a:cubicBezTo>
                    <a:pt x="2886" y="625"/>
                    <a:pt x="3525" y="0"/>
                    <a:pt x="3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56"/>
            <p:cNvSpPr/>
            <p:nvPr/>
          </p:nvSpPr>
          <p:spPr>
            <a:xfrm>
              <a:off x="2698050" y="5880363"/>
              <a:ext cx="57000" cy="14100"/>
            </a:xfrm>
            <a:custGeom>
              <a:avLst/>
              <a:gdLst/>
              <a:ahLst/>
              <a:cxnLst/>
              <a:rect l="l" t="t" r="r" b="b"/>
              <a:pathLst>
                <a:path w="2280" h="564" extrusionOk="0">
                  <a:moveTo>
                    <a:pt x="2279" y="0"/>
                  </a:moveTo>
                  <a:cubicBezTo>
                    <a:pt x="1949" y="224"/>
                    <a:pt x="1566" y="362"/>
                    <a:pt x="1172" y="405"/>
                  </a:cubicBezTo>
                  <a:cubicBezTo>
                    <a:pt x="1097" y="411"/>
                    <a:pt x="1022" y="414"/>
                    <a:pt x="946" y="414"/>
                  </a:cubicBezTo>
                  <a:cubicBezTo>
                    <a:pt x="625" y="414"/>
                    <a:pt x="302" y="359"/>
                    <a:pt x="0" y="256"/>
                  </a:cubicBezTo>
                  <a:lnTo>
                    <a:pt x="0" y="256"/>
                  </a:lnTo>
                  <a:cubicBezTo>
                    <a:pt x="301" y="456"/>
                    <a:pt x="648" y="563"/>
                    <a:pt x="1009" y="563"/>
                  </a:cubicBezTo>
                  <a:cubicBezTo>
                    <a:pt x="1070" y="563"/>
                    <a:pt x="1131" y="560"/>
                    <a:pt x="1193" y="554"/>
                  </a:cubicBezTo>
                  <a:cubicBezTo>
                    <a:pt x="1395" y="533"/>
                    <a:pt x="1608" y="469"/>
                    <a:pt x="1789" y="373"/>
                  </a:cubicBezTo>
                  <a:cubicBezTo>
                    <a:pt x="1981" y="288"/>
                    <a:pt x="2141" y="149"/>
                    <a:pt x="2279" y="0"/>
                  </a:cubicBezTo>
                  <a:close/>
                </a:path>
              </a:pathLst>
            </a:custGeom>
            <a:solidFill>
              <a:srgbClr val="F39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56"/>
            <p:cNvSpPr/>
            <p:nvPr/>
          </p:nvSpPr>
          <p:spPr>
            <a:xfrm>
              <a:off x="2672225" y="5793313"/>
              <a:ext cx="12275" cy="26650"/>
            </a:xfrm>
            <a:custGeom>
              <a:avLst/>
              <a:gdLst/>
              <a:ahLst/>
              <a:cxnLst/>
              <a:rect l="l" t="t" r="r" b="b"/>
              <a:pathLst>
                <a:path w="491" h="1066" extrusionOk="0">
                  <a:moveTo>
                    <a:pt x="245" y="0"/>
                  </a:moveTo>
                  <a:cubicBezTo>
                    <a:pt x="107" y="0"/>
                    <a:pt x="0" y="245"/>
                    <a:pt x="0" y="533"/>
                  </a:cubicBezTo>
                  <a:cubicBezTo>
                    <a:pt x="0" y="831"/>
                    <a:pt x="107" y="1065"/>
                    <a:pt x="245" y="1065"/>
                  </a:cubicBezTo>
                  <a:cubicBezTo>
                    <a:pt x="384" y="1065"/>
                    <a:pt x="490" y="831"/>
                    <a:pt x="490" y="533"/>
                  </a:cubicBezTo>
                  <a:cubicBezTo>
                    <a:pt x="490" y="245"/>
                    <a:pt x="384" y="0"/>
                    <a:pt x="245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56"/>
            <p:cNvSpPr/>
            <p:nvPr/>
          </p:nvSpPr>
          <p:spPr>
            <a:xfrm>
              <a:off x="2756075" y="5793313"/>
              <a:ext cx="12275" cy="26650"/>
            </a:xfrm>
            <a:custGeom>
              <a:avLst/>
              <a:gdLst/>
              <a:ahLst/>
              <a:cxnLst/>
              <a:rect l="l" t="t" r="r" b="b"/>
              <a:pathLst>
                <a:path w="491" h="1066" extrusionOk="0">
                  <a:moveTo>
                    <a:pt x="246" y="0"/>
                  </a:moveTo>
                  <a:cubicBezTo>
                    <a:pt x="107" y="0"/>
                    <a:pt x="1" y="245"/>
                    <a:pt x="1" y="533"/>
                  </a:cubicBezTo>
                  <a:cubicBezTo>
                    <a:pt x="1" y="831"/>
                    <a:pt x="107" y="1065"/>
                    <a:pt x="246" y="1065"/>
                  </a:cubicBezTo>
                  <a:cubicBezTo>
                    <a:pt x="384" y="1065"/>
                    <a:pt x="490" y="831"/>
                    <a:pt x="490" y="533"/>
                  </a:cubicBezTo>
                  <a:cubicBezTo>
                    <a:pt x="490" y="245"/>
                    <a:pt x="384" y="0"/>
                    <a:pt x="246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56"/>
            <p:cNvSpPr/>
            <p:nvPr/>
          </p:nvSpPr>
          <p:spPr>
            <a:xfrm>
              <a:off x="2657300" y="5769488"/>
              <a:ext cx="42375" cy="15600"/>
            </a:xfrm>
            <a:custGeom>
              <a:avLst/>
              <a:gdLst/>
              <a:ahLst/>
              <a:cxnLst/>
              <a:rect l="l" t="t" r="r" b="b"/>
              <a:pathLst>
                <a:path w="1695" h="624" extrusionOk="0">
                  <a:moveTo>
                    <a:pt x="905" y="1"/>
                  </a:moveTo>
                  <a:cubicBezTo>
                    <a:pt x="877" y="1"/>
                    <a:pt x="849" y="2"/>
                    <a:pt x="821" y="5"/>
                  </a:cubicBezTo>
                  <a:cubicBezTo>
                    <a:pt x="640" y="27"/>
                    <a:pt x="459" y="91"/>
                    <a:pt x="320" y="208"/>
                  </a:cubicBezTo>
                  <a:cubicBezTo>
                    <a:pt x="171" y="314"/>
                    <a:pt x="65" y="463"/>
                    <a:pt x="1" y="623"/>
                  </a:cubicBezTo>
                  <a:cubicBezTo>
                    <a:pt x="139" y="538"/>
                    <a:pt x="278" y="463"/>
                    <a:pt x="427" y="399"/>
                  </a:cubicBezTo>
                  <a:cubicBezTo>
                    <a:pt x="565" y="336"/>
                    <a:pt x="704" y="304"/>
                    <a:pt x="853" y="282"/>
                  </a:cubicBezTo>
                  <a:cubicBezTo>
                    <a:pt x="876" y="281"/>
                    <a:pt x="899" y="280"/>
                    <a:pt x="922" y="280"/>
                  </a:cubicBezTo>
                  <a:cubicBezTo>
                    <a:pt x="1037" y="280"/>
                    <a:pt x="1153" y="302"/>
                    <a:pt x="1268" y="346"/>
                  </a:cubicBezTo>
                  <a:cubicBezTo>
                    <a:pt x="1332" y="367"/>
                    <a:pt x="1407" y="399"/>
                    <a:pt x="1481" y="431"/>
                  </a:cubicBezTo>
                  <a:cubicBezTo>
                    <a:pt x="1545" y="463"/>
                    <a:pt x="1620" y="517"/>
                    <a:pt x="1694" y="549"/>
                  </a:cubicBezTo>
                  <a:cubicBezTo>
                    <a:pt x="1662" y="474"/>
                    <a:pt x="1620" y="399"/>
                    <a:pt x="1566" y="325"/>
                  </a:cubicBezTo>
                  <a:cubicBezTo>
                    <a:pt x="1502" y="261"/>
                    <a:pt x="1439" y="197"/>
                    <a:pt x="1364" y="144"/>
                  </a:cubicBezTo>
                  <a:cubicBezTo>
                    <a:pt x="1228" y="53"/>
                    <a:pt x="1068" y="1"/>
                    <a:pt x="905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56"/>
            <p:cNvSpPr/>
            <p:nvPr/>
          </p:nvSpPr>
          <p:spPr>
            <a:xfrm>
              <a:off x="2741700" y="5769488"/>
              <a:ext cx="42625" cy="15600"/>
            </a:xfrm>
            <a:custGeom>
              <a:avLst/>
              <a:gdLst/>
              <a:ahLst/>
              <a:cxnLst/>
              <a:rect l="l" t="t" r="r" b="b"/>
              <a:pathLst>
                <a:path w="1705" h="624" extrusionOk="0">
                  <a:moveTo>
                    <a:pt x="915" y="1"/>
                  </a:moveTo>
                  <a:cubicBezTo>
                    <a:pt x="887" y="1"/>
                    <a:pt x="859" y="2"/>
                    <a:pt x="831" y="5"/>
                  </a:cubicBezTo>
                  <a:cubicBezTo>
                    <a:pt x="640" y="27"/>
                    <a:pt x="469" y="91"/>
                    <a:pt x="320" y="208"/>
                  </a:cubicBezTo>
                  <a:cubicBezTo>
                    <a:pt x="182" y="314"/>
                    <a:pt x="64" y="463"/>
                    <a:pt x="1" y="623"/>
                  </a:cubicBezTo>
                  <a:cubicBezTo>
                    <a:pt x="139" y="538"/>
                    <a:pt x="288" y="463"/>
                    <a:pt x="437" y="399"/>
                  </a:cubicBezTo>
                  <a:cubicBezTo>
                    <a:pt x="565" y="336"/>
                    <a:pt x="703" y="304"/>
                    <a:pt x="853" y="282"/>
                  </a:cubicBezTo>
                  <a:cubicBezTo>
                    <a:pt x="876" y="281"/>
                    <a:pt x="899" y="280"/>
                    <a:pt x="922" y="280"/>
                  </a:cubicBezTo>
                  <a:cubicBezTo>
                    <a:pt x="1040" y="280"/>
                    <a:pt x="1161" y="302"/>
                    <a:pt x="1268" y="346"/>
                  </a:cubicBezTo>
                  <a:cubicBezTo>
                    <a:pt x="1342" y="367"/>
                    <a:pt x="1406" y="399"/>
                    <a:pt x="1481" y="431"/>
                  </a:cubicBezTo>
                  <a:cubicBezTo>
                    <a:pt x="1555" y="463"/>
                    <a:pt x="1619" y="517"/>
                    <a:pt x="1704" y="549"/>
                  </a:cubicBezTo>
                  <a:cubicBezTo>
                    <a:pt x="1662" y="474"/>
                    <a:pt x="1619" y="399"/>
                    <a:pt x="1566" y="325"/>
                  </a:cubicBezTo>
                  <a:cubicBezTo>
                    <a:pt x="1513" y="261"/>
                    <a:pt x="1449" y="197"/>
                    <a:pt x="1374" y="144"/>
                  </a:cubicBezTo>
                  <a:cubicBezTo>
                    <a:pt x="1238" y="53"/>
                    <a:pt x="1078" y="1"/>
                    <a:pt x="915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56"/>
            <p:cNvSpPr/>
            <p:nvPr/>
          </p:nvSpPr>
          <p:spPr>
            <a:xfrm>
              <a:off x="2672775" y="5638188"/>
              <a:ext cx="205250" cy="219025"/>
            </a:xfrm>
            <a:custGeom>
              <a:avLst/>
              <a:gdLst/>
              <a:ahLst/>
              <a:cxnLst/>
              <a:rect l="l" t="t" r="r" b="b"/>
              <a:pathLst>
                <a:path w="8210" h="8761" extrusionOk="0">
                  <a:moveTo>
                    <a:pt x="3029" y="1"/>
                  </a:moveTo>
                  <a:cubicBezTo>
                    <a:pt x="1376" y="1"/>
                    <a:pt x="1" y="1140"/>
                    <a:pt x="42" y="2776"/>
                  </a:cubicBezTo>
                  <a:cubicBezTo>
                    <a:pt x="42" y="2776"/>
                    <a:pt x="828" y="1957"/>
                    <a:pt x="1615" y="1957"/>
                  </a:cubicBezTo>
                  <a:cubicBezTo>
                    <a:pt x="1927" y="1957"/>
                    <a:pt x="2239" y="2086"/>
                    <a:pt x="2502" y="2446"/>
                  </a:cubicBezTo>
                  <a:cubicBezTo>
                    <a:pt x="3439" y="3703"/>
                    <a:pt x="5036" y="8431"/>
                    <a:pt x="7699" y="8761"/>
                  </a:cubicBezTo>
                  <a:cubicBezTo>
                    <a:pt x="7699" y="8761"/>
                    <a:pt x="8210" y="3266"/>
                    <a:pt x="5814" y="1136"/>
                  </a:cubicBezTo>
                  <a:cubicBezTo>
                    <a:pt x="4927" y="344"/>
                    <a:pt x="3936" y="1"/>
                    <a:pt x="3029" y="1"/>
                  </a:cubicBez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56"/>
            <p:cNvSpPr/>
            <p:nvPr/>
          </p:nvSpPr>
          <p:spPr>
            <a:xfrm>
              <a:off x="2673825" y="5686163"/>
              <a:ext cx="162950" cy="174525"/>
            </a:xfrm>
            <a:custGeom>
              <a:avLst/>
              <a:gdLst/>
              <a:ahLst/>
              <a:cxnLst/>
              <a:rect l="l" t="t" r="r" b="b"/>
              <a:pathLst>
                <a:path w="6518" h="6981" extrusionOk="0">
                  <a:moveTo>
                    <a:pt x="1318" y="0"/>
                  </a:moveTo>
                  <a:cubicBezTo>
                    <a:pt x="641" y="0"/>
                    <a:pt x="0" y="719"/>
                    <a:pt x="0" y="719"/>
                  </a:cubicBezTo>
                  <a:lnTo>
                    <a:pt x="3951" y="4515"/>
                  </a:lnTo>
                  <a:lnTo>
                    <a:pt x="3951" y="4515"/>
                  </a:lnTo>
                  <a:cubicBezTo>
                    <a:pt x="3170" y="3004"/>
                    <a:pt x="2646" y="1234"/>
                    <a:pt x="2173" y="527"/>
                  </a:cubicBezTo>
                  <a:cubicBezTo>
                    <a:pt x="1914" y="136"/>
                    <a:pt x="1613" y="0"/>
                    <a:pt x="1318" y="0"/>
                  </a:cubicBezTo>
                  <a:close/>
                  <a:moveTo>
                    <a:pt x="3951" y="4515"/>
                  </a:moveTo>
                  <a:lnTo>
                    <a:pt x="3951" y="4515"/>
                  </a:lnTo>
                  <a:cubicBezTo>
                    <a:pt x="4594" y="5759"/>
                    <a:pt x="5411" y="6826"/>
                    <a:pt x="6517" y="6980"/>
                  </a:cubicBezTo>
                  <a:lnTo>
                    <a:pt x="3951" y="4515"/>
                  </a:ln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56"/>
            <p:cNvSpPr/>
            <p:nvPr/>
          </p:nvSpPr>
          <p:spPr>
            <a:xfrm>
              <a:off x="2587300" y="5679788"/>
              <a:ext cx="96650" cy="285725"/>
            </a:xfrm>
            <a:custGeom>
              <a:avLst/>
              <a:gdLst/>
              <a:ahLst/>
              <a:cxnLst/>
              <a:rect l="l" t="t" r="r" b="b"/>
              <a:pathLst>
                <a:path w="3866" h="11429" extrusionOk="0">
                  <a:moveTo>
                    <a:pt x="2625" y="0"/>
                  </a:moveTo>
                  <a:cubicBezTo>
                    <a:pt x="2028" y="0"/>
                    <a:pt x="1398" y="346"/>
                    <a:pt x="1267" y="1442"/>
                  </a:cubicBezTo>
                  <a:cubicBezTo>
                    <a:pt x="927" y="4168"/>
                    <a:pt x="2332" y="8566"/>
                    <a:pt x="0" y="10888"/>
                  </a:cubicBezTo>
                  <a:cubicBezTo>
                    <a:pt x="0" y="10888"/>
                    <a:pt x="258" y="11194"/>
                    <a:pt x="634" y="11194"/>
                  </a:cubicBezTo>
                  <a:cubicBezTo>
                    <a:pt x="893" y="11194"/>
                    <a:pt x="1208" y="11049"/>
                    <a:pt x="1534" y="10558"/>
                  </a:cubicBezTo>
                  <a:lnTo>
                    <a:pt x="1534" y="10558"/>
                  </a:lnTo>
                  <a:cubicBezTo>
                    <a:pt x="1534" y="10558"/>
                    <a:pt x="1267" y="11356"/>
                    <a:pt x="799" y="11420"/>
                  </a:cubicBezTo>
                  <a:cubicBezTo>
                    <a:pt x="799" y="11420"/>
                    <a:pt x="845" y="11428"/>
                    <a:pt x="921" y="11428"/>
                  </a:cubicBezTo>
                  <a:cubicBezTo>
                    <a:pt x="1220" y="11428"/>
                    <a:pt x="1982" y="11300"/>
                    <a:pt x="2194" y="10025"/>
                  </a:cubicBezTo>
                  <a:cubicBezTo>
                    <a:pt x="2460" y="8428"/>
                    <a:pt x="1672" y="1240"/>
                    <a:pt x="3461" y="1112"/>
                  </a:cubicBezTo>
                  <a:cubicBezTo>
                    <a:pt x="3461" y="1112"/>
                    <a:pt x="3866" y="601"/>
                    <a:pt x="3653" y="378"/>
                  </a:cubicBezTo>
                  <a:cubicBezTo>
                    <a:pt x="3454" y="174"/>
                    <a:pt x="3048" y="0"/>
                    <a:pt x="2625" y="0"/>
                  </a:cubicBez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4" name="Kép 153">
            <a:extLst>
              <a:ext uri="{FF2B5EF4-FFF2-40B4-BE49-F238E27FC236}">
                <a16:creationId xmlns:a16="http://schemas.microsoft.com/office/drawing/2014/main" id="{C4BFC6C8-4612-4C1C-8CA3-233DFF94A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5285" y="480145"/>
            <a:ext cx="943258" cy="9405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31"/>
          <p:cNvSpPr txBox="1">
            <a:spLocks noGrp="1"/>
          </p:cNvSpPr>
          <p:nvPr>
            <p:ph type="title"/>
          </p:nvPr>
        </p:nvSpPr>
        <p:spPr>
          <a:xfrm>
            <a:off x="899689" y="433328"/>
            <a:ext cx="6227100" cy="957497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Kedves Hittanos Barátom!</a:t>
            </a:r>
            <a:b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Isten hozott!</a:t>
            </a:r>
          </a:p>
        </p:txBody>
      </p:sp>
      <p:sp>
        <p:nvSpPr>
          <p:cNvPr id="732" name="Google Shape;732;p31"/>
          <p:cNvSpPr txBox="1">
            <a:spLocks noGrp="1"/>
          </p:cNvSpPr>
          <p:nvPr>
            <p:ph type="body" idx="1"/>
          </p:nvPr>
        </p:nvSpPr>
        <p:spPr>
          <a:xfrm>
            <a:off x="804672" y="1607725"/>
            <a:ext cx="5315165" cy="300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digitális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hittanórán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szükséged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lesz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következőkre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Internet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kapcsolat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Laptop,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okostelefon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vagy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tablet</a:t>
            </a:r>
          </a:p>
          <a:p>
            <a:pPr marL="342900" indent="-342900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Hangszóró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vagy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fülhallgató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Üres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lap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vagy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füzeted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ceruza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lelkes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hozzáállásod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33" name="Google Shape;733;p31"/>
          <p:cNvGrpSpPr/>
          <p:nvPr/>
        </p:nvGrpSpPr>
        <p:grpSpPr>
          <a:xfrm>
            <a:off x="6331135" y="2750296"/>
            <a:ext cx="733979" cy="786409"/>
            <a:chOff x="2469100" y="5638188"/>
            <a:chExt cx="508225" cy="550475"/>
          </a:xfrm>
        </p:grpSpPr>
        <p:sp>
          <p:nvSpPr>
            <p:cNvPr id="734" name="Google Shape;734;p31"/>
            <p:cNvSpPr/>
            <p:nvPr/>
          </p:nvSpPr>
          <p:spPr>
            <a:xfrm>
              <a:off x="2607350" y="5803963"/>
              <a:ext cx="99775" cy="160800"/>
            </a:xfrm>
            <a:custGeom>
              <a:avLst/>
              <a:gdLst/>
              <a:ahLst/>
              <a:cxnLst/>
              <a:rect l="l" t="t" r="r" b="b"/>
              <a:pathLst>
                <a:path w="3991" h="6432" extrusionOk="0">
                  <a:moveTo>
                    <a:pt x="1059" y="0"/>
                  </a:moveTo>
                  <a:cubicBezTo>
                    <a:pt x="1002" y="0"/>
                    <a:pt x="1" y="40"/>
                    <a:pt x="125" y="2843"/>
                  </a:cubicBezTo>
                  <a:cubicBezTo>
                    <a:pt x="263" y="5729"/>
                    <a:pt x="1860" y="6432"/>
                    <a:pt x="1860" y="6432"/>
                  </a:cubicBezTo>
                  <a:lnTo>
                    <a:pt x="1722" y="6080"/>
                  </a:lnTo>
                  <a:lnTo>
                    <a:pt x="1722" y="6080"/>
                  </a:lnTo>
                  <a:cubicBezTo>
                    <a:pt x="2100" y="6347"/>
                    <a:pt x="2545" y="6413"/>
                    <a:pt x="2895" y="6413"/>
                  </a:cubicBezTo>
                  <a:cubicBezTo>
                    <a:pt x="3245" y="6413"/>
                    <a:pt x="3500" y="6347"/>
                    <a:pt x="3500" y="6347"/>
                  </a:cubicBezTo>
                  <a:cubicBezTo>
                    <a:pt x="3990" y="3993"/>
                    <a:pt x="1062" y="0"/>
                    <a:pt x="1062" y="0"/>
                  </a:cubicBezTo>
                  <a:cubicBezTo>
                    <a:pt x="1062" y="0"/>
                    <a:pt x="1061" y="0"/>
                    <a:pt x="1059" y="0"/>
                  </a:cubicBez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1"/>
            <p:cNvSpPr/>
            <p:nvPr/>
          </p:nvSpPr>
          <p:spPr>
            <a:xfrm>
              <a:off x="2697475" y="5814063"/>
              <a:ext cx="181100" cy="151875"/>
            </a:xfrm>
            <a:custGeom>
              <a:avLst/>
              <a:gdLst/>
              <a:ahLst/>
              <a:cxnLst/>
              <a:rect l="l" t="t" r="r" b="b"/>
              <a:pathLst>
                <a:path w="7244" h="6075" extrusionOk="0">
                  <a:moveTo>
                    <a:pt x="2185" y="1"/>
                  </a:moveTo>
                  <a:lnTo>
                    <a:pt x="1045" y="2929"/>
                  </a:lnTo>
                  <a:cubicBezTo>
                    <a:pt x="1045" y="2929"/>
                    <a:pt x="0" y="6075"/>
                    <a:pt x="1943" y="6075"/>
                  </a:cubicBezTo>
                  <a:cubicBezTo>
                    <a:pt x="2019" y="6075"/>
                    <a:pt x="2099" y="6070"/>
                    <a:pt x="2185" y="6060"/>
                  </a:cubicBezTo>
                  <a:cubicBezTo>
                    <a:pt x="4442" y="5794"/>
                    <a:pt x="4975" y="4196"/>
                    <a:pt x="4975" y="4196"/>
                  </a:cubicBezTo>
                  <a:lnTo>
                    <a:pt x="4975" y="5059"/>
                  </a:lnTo>
                  <a:cubicBezTo>
                    <a:pt x="7243" y="3994"/>
                    <a:pt x="6636" y="1460"/>
                    <a:pt x="6636" y="1460"/>
                  </a:cubicBezTo>
                  <a:lnTo>
                    <a:pt x="6636" y="1193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1"/>
            <p:cNvSpPr/>
            <p:nvPr/>
          </p:nvSpPr>
          <p:spPr>
            <a:xfrm>
              <a:off x="2469100" y="5909113"/>
              <a:ext cx="504500" cy="279550"/>
            </a:xfrm>
            <a:custGeom>
              <a:avLst/>
              <a:gdLst/>
              <a:ahLst/>
              <a:cxnLst/>
              <a:rect l="l" t="t" r="r" b="b"/>
              <a:pathLst>
                <a:path w="20180" h="11182" extrusionOk="0">
                  <a:moveTo>
                    <a:pt x="8306" y="0"/>
                  </a:moveTo>
                  <a:cubicBezTo>
                    <a:pt x="8306" y="0"/>
                    <a:pt x="8658" y="2620"/>
                    <a:pt x="7572" y="3419"/>
                  </a:cubicBezTo>
                  <a:cubicBezTo>
                    <a:pt x="6720" y="4026"/>
                    <a:pt x="1874" y="5048"/>
                    <a:pt x="1086" y="7178"/>
                  </a:cubicBezTo>
                  <a:cubicBezTo>
                    <a:pt x="607" y="8477"/>
                    <a:pt x="245" y="9818"/>
                    <a:pt x="0" y="11181"/>
                  </a:cubicBezTo>
                  <a:lnTo>
                    <a:pt x="20180" y="11181"/>
                  </a:lnTo>
                  <a:cubicBezTo>
                    <a:pt x="19935" y="9818"/>
                    <a:pt x="19573" y="8477"/>
                    <a:pt x="19094" y="7178"/>
                  </a:cubicBezTo>
                  <a:cubicBezTo>
                    <a:pt x="18295" y="5048"/>
                    <a:pt x="13460" y="4026"/>
                    <a:pt x="12608" y="3419"/>
                  </a:cubicBezTo>
                  <a:cubicBezTo>
                    <a:pt x="11522" y="2620"/>
                    <a:pt x="11874" y="0"/>
                    <a:pt x="11874" y="0"/>
                  </a:cubicBezTo>
                  <a:lnTo>
                    <a:pt x="11874" y="0"/>
                  </a:lnTo>
                  <a:lnTo>
                    <a:pt x="10085" y="43"/>
                  </a:lnTo>
                  <a:lnTo>
                    <a:pt x="8306" y="0"/>
                  </a:lnTo>
                  <a:close/>
                </a:path>
              </a:pathLst>
            </a:custGeom>
            <a:solidFill>
              <a:srgbClr val="F5A6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1"/>
            <p:cNvSpPr/>
            <p:nvPr/>
          </p:nvSpPr>
          <p:spPr>
            <a:xfrm>
              <a:off x="2668500" y="5909113"/>
              <a:ext cx="97450" cy="73225"/>
            </a:xfrm>
            <a:custGeom>
              <a:avLst/>
              <a:gdLst/>
              <a:ahLst/>
              <a:cxnLst/>
              <a:rect l="l" t="t" r="r" b="b"/>
              <a:pathLst>
                <a:path w="3898" h="2929" extrusionOk="0">
                  <a:moveTo>
                    <a:pt x="330" y="0"/>
                  </a:moveTo>
                  <a:cubicBezTo>
                    <a:pt x="330" y="0"/>
                    <a:pt x="575" y="1864"/>
                    <a:pt x="0" y="2929"/>
                  </a:cubicBezTo>
                  <a:cubicBezTo>
                    <a:pt x="841" y="2844"/>
                    <a:pt x="1672" y="2673"/>
                    <a:pt x="2396" y="2258"/>
                  </a:cubicBezTo>
                  <a:cubicBezTo>
                    <a:pt x="2918" y="1970"/>
                    <a:pt x="3408" y="1619"/>
                    <a:pt x="3844" y="1225"/>
                  </a:cubicBezTo>
                  <a:cubicBezTo>
                    <a:pt x="3834" y="810"/>
                    <a:pt x="3844" y="405"/>
                    <a:pt x="3898" y="0"/>
                  </a:cubicBezTo>
                  <a:lnTo>
                    <a:pt x="3898" y="0"/>
                  </a:lnTo>
                  <a:lnTo>
                    <a:pt x="2109" y="43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F39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1"/>
            <p:cNvSpPr/>
            <p:nvPr/>
          </p:nvSpPr>
          <p:spPr>
            <a:xfrm>
              <a:off x="2469100" y="5966888"/>
              <a:ext cx="508225" cy="221775"/>
            </a:xfrm>
            <a:custGeom>
              <a:avLst/>
              <a:gdLst/>
              <a:ahLst/>
              <a:cxnLst/>
              <a:rect l="l" t="t" r="r" b="b"/>
              <a:pathLst>
                <a:path w="20329" h="8871" extrusionOk="0">
                  <a:moveTo>
                    <a:pt x="12321" y="0"/>
                  </a:moveTo>
                  <a:lnTo>
                    <a:pt x="7838" y="213"/>
                  </a:lnTo>
                  <a:cubicBezTo>
                    <a:pt x="7689" y="895"/>
                    <a:pt x="7007" y="1331"/>
                    <a:pt x="7007" y="1331"/>
                  </a:cubicBezTo>
                  <a:lnTo>
                    <a:pt x="7028" y="1342"/>
                  </a:lnTo>
                  <a:cubicBezTo>
                    <a:pt x="5452" y="1991"/>
                    <a:pt x="1779" y="3003"/>
                    <a:pt x="1097" y="4835"/>
                  </a:cubicBezTo>
                  <a:cubicBezTo>
                    <a:pt x="607" y="6144"/>
                    <a:pt x="245" y="7497"/>
                    <a:pt x="0" y="8870"/>
                  </a:cubicBezTo>
                  <a:lnTo>
                    <a:pt x="20329" y="8870"/>
                  </a:lnTo>
                  <a:cubicBezTo>
                    <a:pt x="20084" y="7497"/>
                    <a:pt x="19722" y="6144"/>
                    <a:pt x="19232" y="4845"/>
                  </a:cubicBezTo>
                  <a:cubicBezTo>
                    <a:pt x="18518" y="2907"/>
                    <a:pt x="14483" y="1885"/>
                    <a:pt x="13066" y="1246"/>
                  </a:cubicBezTo>
                  <a:lnTo>
                    <a:pt x="13088" y="1235"/>
                  </a:lnTo>
                  <a:cubicBezTo>
                    <a:pt x="12470" y="895"/>
                    <a:pt x="12321" y="0"/>
                    <a:pt x="12321" y="0"/>
                  </a:cubicBezTo>
                  <a:close/>
                </a:path>
              </a:pathLst>
            </a:custGeom>
            <a:solidFill>
              <a:srgbClr val="C44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1"/>
            <p:cNvSpPr/>
            <p:nvPr/>
          </p:nvSpPr>
          <p:spPr>
            <a:xfrm>
              <a:off x="2623125" y="6166813"/>
              <a:ext cx="35550" cy="17600"/>
            </a:xfrm>
            <a:custGeom>
              <a:avLst/>
              <a:gdLst/>
              <a:ahLst/>
              <a:cxnLst/>
              <a:rect l="l" t="t" r="r" b="b"/>
              <a:pathLst>
                <a:path w="1422" h="704" extrusionOk="0">
                  <a:moveTo>
                    <a:pt x="1336" y="0"/>
                  </a:moveTo>
                  <a:cubicBezTo>
                    <a:pt x="1283" y="0"/>
                    <a:pt x="1240" y="11"/>
                    <a:pt x="1208" y="43"/>
                  </a:cubicBezTo>
                  <a:lnTo>
                    <a:pt x="676" y="554"/>
                  </a:lnTo>
                  <a:lnTo>
                    <a:pt x="207" y="107"/>
                  </a:lnTo>
                  <a:cubicBezTo>
                    <a:pt x="201" y="101"/>
                    <a:pt x="190" y="98"/>
                    <a:pt x="176" y="98"/>
                  </a:cubicBezTo>
                  <a:cubicBezTo>
                    <a:pt x="115" y="98"/>
                    <a:pt x="0" y="147"/>
                    <a:pt x="26" y="181"/>
                  </a:cubicBezTo>
                  <a:lnTo>
                    <a:pt x="569" y="692"/>
                  </a:lnTo>
                  <a:cubicBezTo>
                    <a:pt x="577" y="700"/>
                    <a:pt x="591" y="704"/>
                    <a:pt x="607" y="704"/>
                  </a:cubicBezTo>
                  <a:cubicBezTo>
                    <a:pt x="654" y="704"/>
                    <a:pt x="726" y="674"/>
                    <a:pt x="750" y="650"/>
                  </a:cubicBezTo>
                  <a:lnTo>
                    <a:pt x="1389" y="32"/>
                  </a:lnTo>
                  <a:cubicBezTo>
                    <a:pt x="1421" y="0"/>
                    <a:pt x="1357" y="0"/>
                    <a:pt x="13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1"/>
            <p:cNvSpPr/>
            <p:nvPr/>
          </p:nvSpPr>
          <p:spPr>
            <a:xfrm>
              <a:off x="2566975" y="6166538"/>
              <a:ext cx="35250" cy="18050"/>
            </a:xfrm>
            <a:custGeom>
              <a:avLst/>
              <a:gdLst/>
              <a:ahLst/>
              <a:cxnLst/>
              <a:rect l="l" t="t" r="r" b="b"/>
              <a:pathLst>
                <a:path w="1410" h="722" extrusionOk="0">
                  <a:moveTo>
                    <a:pt x="1335" y="1"/>
                  </a:moveTo>
                  <a:cubicBezTo>
                    <a:pt x="1282" y="1"/>
                    <a:pt x="1239" y="22"/>
                    <a:pt x="1197" y="54"/>
                  </a:cubicBezTo>
                  <a:lnTo>
                    <a:pt x="675" y="565"/>
                  </a:lnTo>
                  <a:lnTo>
                    <a:pt x="217" y="118"/>
                  </a:lnTo>
                  <a:cubicBezTo>
                    <a:pt x="208" y="109"/>
                    <a:pt x="193" y="105"/>
                    <a:pt x="175" y="105"/>
                  </a:cubicBezTo>
                  <a:cubicBezTo>
                    <a:pt x="108" y="105"/>
                    <a:pt x="0" y="159"/>
                    <a:pt x="25" y="192"/>
                  </a:cubicBezTo>
                  <a:lnTo>
                    <a:pt x="558" y="703"/>
                  </a:lnTo>
                  <a:cubicBezTo>
                    <a:pt x="570" y="716"/>
                    <a:pt x="588" y="721"/>
                    <a:pt x="608" y="721"/>
                  </a:cubicBezTo>
                  <a:cubicBezTo>
                    <a:pt x="656" y="721"/>
                    <a:pt x="716" y="691"/>
                    <a:pt x="739" y="661"/>
                  </a:cubicBezTo>
                  <a:lnTo>
                    <a:pt x="1378" y="43"/>
                  </a:lnTo>
                  <a:cubicBezTo>
                    <a:pt x="1410" y="11"/>
                    <a:pt x="1346" y="1"/>
                    <a:pt x="13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1"/>
            <p:cNvSpPr/>
            <p:nvPr/>
          </p:nvSpPr>
          <p:spPr>
            <a:xfrm>
              <a:off x="2595975" y="6117563"/>
              <a:ext cx="35525" cy="17725"/>
            </a:xfrm>
            <a:custGeom>
              <a:avLst/>
              <a:gdLst/>
              <a:ahLst/>
              <a:cxnLst/>
              <a:rect l="l" t="t" r="r" b="b"/>
              <a:pathLst>
                <a:path w="1421" h="709" extrusionOk="0">
                  <a:moveTo>
                    <a:pt x="1336" y="0"/>
                  </a:moveTo>
                  <a:cubicBezTo>
                    <a:pt x="1293" y="0"/>
                    <a:pt x="1240" y="22"/>
                    <a:pt x="1208" y="53"/>
                  </a:cubicBezTo>
                  <a:lnTo>
                    <a:pt x="676" y="554"/>
                  </a:lnTo>
                  <a:lnTo>
                    <a:pt x="218" y="117"/>
                  </a:lnTo>
                  <a:cubicBezTo>
                    <a:pt x="209" y="108"/>
                    <a:pt x="193" y="105"/>
                    <a:pt x="175" y="105"/>
                  </a:cubicBezTo>
                  <a:cubicBezTo>
                    <a:pt x="108" y="105"/>
                    <a:pt x="1" y="156"/>
                    <a:pt x="26" y="181"/>
                  </a:cubicBezTo>
                  <a:lnTo>
                    <a:pt x="558" y="692"/>
                  </a:lnTo>
                  <a:cubicBezTo>
                    <a:pt x="570" y="704"/>
                    <a:pt x="586" y="708"/>
                    <a:pt x="605" y="708"/>
                  </a:cubicBezTo>
                  <a:cubicBezTo>
                    <a:pt x="657" y="708"/>
                    <a:pt x="727" y="673"/>
                    <a:pt x="750" y="650"/>
                  </a:cubicBezTo>
                  <a:lnTo>
                    <a:pt x="1389" y="43"/>
                  </a:lnTo>
                  <a:cubicBezTo>
                    <a:pt x="1421" y="11"/>
                    <a:pt x="1357" y="0"/>
                    <a:pt x="13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1"/>
            <p:cNvSpPr/>
            <p:nvPr/>
          </p:nvSpPr>
          <p:spPr>
            <a:xfrm>
              <a:off x="2623225" y="6071813"/>
              <a:ext cx="35175" cy="19025"/>
            </a:xfrm>
            <a:custGeom>
              <a:avLst/>
              <a:gdLst/>
              <a:ahLst/>
              <a:cxnLst/>
              <a:rect l="l" t="t" r="r" b="b"/>
              <a:pathLst>
                <a:path w="1407" h="761" extrusionOk="0">
                  <a:moveTo>
                    <a:pt x="1309" y="1"/>
                  </a:moveTo>
                  <a:cubicBezTo>
                    <a:pt x="1272" y="1"/>
                    <a:pt x="1238" y="18"/>
                    <a:pt x="1215" y="41"/>
                  </a:cubicBezTo>
                  <a:lnTo>
                    <a:pt x="672" y="574"/>
                  </a:lnTo>
                  <a:lnTo>
                    <a:pt x="214" y="137"/>
                  </a:lnTo>
                  <a:cubicBezTo>
                    <a:pt x="195" y="112"/>
                    <a:pt x="169" y="102"/>
                    <a:pt x="142" y="102"/>
                  </a:cubicBezTo>
                  <a:cubicBezTo>
                    <a:pt x="123" y="102"/>
                    <a:pt x="104" y="107"/>
                    <a:pt x="86" y="116"/>
                  </a:cubicBezTo>
                  <a:cubicBezTo>
                    <a:pt x="54" y="137"/>
                    <a:pt x="1" y="190"/>
                    <a:pt x="33" y="222"/>
                  </a:cubicBezTo>
                  <a:cubicBezTo>
                    <a:pt x="214" y="393"/>
                    <a:pt x="384" y="563"/>
                    <a:pt x="565" y="733"/>
                  </a:cubicBezTo>
                  <a:cubicBezTo>
                    <a:pt x="589" y="752"/>
                    <a:pt x="616" y="761"/>
                    <a:pt x="643" y="761"/>
                  </a:cubicBezTo>
                  <a:cubicBezTo>
                    <a:pt x="678" y="761"/>
                    <a:pt x="712" y="747"/>
                    <a:pt x="736" y="723"/>
                  </a:cubicBezTo>
                  <a:lnTo>
                    <a:pt x="1375" y="105"/>
                  </a:lnTo>
                  <a:cubicBezTo>
                    <a:pt x="1407" y="73"/>
                    <a:pt x="1396" y="20"/>
                    <a:pt x="1353" y="9"/>
                  </a:cubicBezTo>
                  <a:cubicBezTo>
                    <a:pt x="1338" y="3"/>
                    <a:pt x="1324" y="1"/>
                    <a:pt x="13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1"/>
            <p:cNvSpPr/>
            <p:nvPr/>
          </p:nvSpPr>
          <p:spPr>
            <a:xfrm>
              <a:off x="2566450" y="6071813"/>
              <a:ext cx="35775" cy="19125"/>
            </a:xfrm>
            <a:custGeom>
              <a:avLst/>
              <a:gdLst/>
              <a:ahLst/>
              <a:cxnLst/>
              <a:rect l="l" t="t" r="r" b="b"/>
              <a:pathLst>
                <a:path w="1431" h="765" extrusionOk="0">
                  <a:moveTo>
                    <a:pt x="1329" y="1"/>
                  </a:moveTo>
                  <a:cubicBezTo>
                    <a:pt x="1296" y="1"/>
                    <a:pt x="1262" y="18"/>
                    <a:pt x="1239" y="41"/>
                  </a:cubicBezTo>
                  <a:lnTo>
                    <a:pt x="696" y="563"/>
                  </a:lnTo>
                  <a:lnTo>
                    <a:pt x="217" y="116"/>
                  </a:lnTo>
                  <a:cubicBezTo>
                    <a:pt x="203" y="102"/>
                    <a:pt x="184" y="96"/>
                    <a:pt x="164" y="96"/>
                  </a:cubicBezTo>
                  <a:cubicBezTo>
                    <a:pt x="91" y="96"/>
                    <a:pt x="1" y="174"/>
                    <a:pt x="68" y="233"/>
                  </a:cubicBezTo>
                  <a:lnTo>
                    <a:pt x="600" y="744"/>
                  </a:lnTo>
                  <a:cubicBezTo>
                    <a:pt x="615" y="759"/>
                    <a:pt x="635" y="765"/>
                    <a:pt x="655" y="765"/>
                  </a:cubicBezTo>
                  <a:cubicBezTo>
                    <a:pt x="695" y="765"/>
                    <a:pt x="739" y="744"/>
                    <a:pt x="760" y="723"/>
                  </a:cubicBezTo>
                  <a:lnTo>
                    <a:pt x="1399" y="105"/>
                  </a:lnTo>
                  <a:cubicBezTo>
                    <a:pt x="1431" y="73"/>
                    <a:pt x="1409" y="20"/>
                    <a:pt x="1367" y="9"/>
                  </a:cubicBezTo>
                  <a:cubicBezTo>
                    <a:pt x="1355" y="3"/>
                    <a:pt x="1342" y="1"/>
                    <a:pt x="1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1"/>
            <p:cNvSpPr/>
            <p:nvPr/>
          </p:nvSpPr>
          <p:spPr>
            <a:xfrm>
              <a:off x="2679475" y="5978063"/>
              <a:ext cx="35100" cy="18250"/>
            </a:xfrm>
            <a:custGeom>
              <a:avLst/>
              <a:gdLst/>
              <a:ahLst/>
              <a:cxnLst/>
              <a:rect l="l" t="t" r="r" b="b"/>
              <a:pathLst>
                <a:path w="1404" h="730" extrusionOk="0">
                  <a:moveTo>
                    <a:pt x="1350" y="0"/>
                  </a:moveTo>
                  <a:cubicBezTo>
                    <a:pt x="1308" y="0"/>
                    <a:pt x="1254" y="11"/>
                    <a:pt x="1222" y="43"/>
                  </a:cubicBezTo>
                  <a:lnTo>
                    <a:pt x="679" y="565"/>
                  </a:lnTo>
                  <a:lnTo>
                    <a:pt x="221" y="128"/>
                  </a:lnTo>
                  <a:cubicBezTo>
                    <a:pt x="208" y="115"/>
                    <a:pt x="188" y="110"/>
                    <a:pt x="165" y="110"/>
                  </a:cubicBezTo>
                  <a:cubicBezTo>
                    <a:pt x="94" y="110"/>
                    <a:pt x="0" y="162"/>
                    <a:pt x="40" y="203"/>
                  </a:cubicBezTo>
                  <a:lnTo>
                    <a:pt x="573" y="714"/>
                  </a:lnTo>
                  <a:cubicBezTo>
                    <a:pt x="588" y="725"/>
                    <a:pt x="608" y="730"/>
                    <a:pt x="629" y="730"/>
                  </a:cubicBezTo>
                  <a:cubicBezTo>
                    <a:pt x="670" y="730"/>
                    <a:pt x="715" y="713"/>
                    <a:pt x="743" y="692"/>
                  </a:cubicBezTo>
                  <a:lnTo>
                    <a:pt x="1371" y="75"/>
                  </a:lnTo>
                  <a:cubicBezTo>
                    <a:pt x="1403" y="43"/>
                    <a:pt x="1393" y="11"/>
                    <a:pt x="13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1"/>
            <p:cNvSpPr/>
            <p:nvPr/>
          </p:nvSpPr>
          <p:spPr>
            <a:xfrm>
              <a:off x="2652225" y="6117563"/>
              <a:ext cx="35450" cy="17775"/>
            </a:xfrm>
            <a:custGeom>
              <a:avLst/>
              <a:gdLst/>
              <a:ahLst/>
              <a:cxnLst/>
              <a:rect l="l" t="t" r="r" b="b"/>
              <a:pathLst>
                <a:path w="1418" h="711" extrusionOk="0">
                  <a:moveTo>
                    <a:pt x="1343" y="0"/>
                  </a:moveTo>
                  <a:cubicBezTo>
                    <a:pt x="1290" y="0"/>
                    <a:pt x="1237" y="11"/>
                    <a:pt x="1205" y="53"/>
                  </a:cubicBezTo>
                  <a:lnTo>
                    <a:pt x="672" y="554"/>
                  </a:lnTo>
                  <a:lnTo>
                    <a:pt x="215" y="117"/>
                  </a:lnTo>
                  <a:cubicBezTo>
                    <a:pt x="205" y="107"/>
                    <a:pt x="187" y="103"/>
                    <a:pt x="167" y="103"/>
                  </a:cubicBezTo>
                  <a:cubicBezTo>
                    <a:pt x="100" y="103"/>
                    <a:pt x="1" y="149"/>
                    <a:pt x="34" y="181"/>
                  </a:cubicBezTo>
                  <a:lnTo>
                    <a:pt x="566" y="692"/>
                  </a:lnTo>
                  <a:cubicBezTo>
                    <a:pt x="579" y="705"/>
                    <a:pt x="597" y="710"/>
                    <a:pt x="618" y="710"/>
                  </a:cubicBezTo>
                  <a:cubicBezTo>
                    <a:pt x="666" y="710"/>
                    <a:pt x="725" y="683"/>
                    <a:pt x="747" y="660"/>
                  </a:cubicBezTo>
                  <a:lnTo>
                    <a:pt x="1386" y="43"/>
                  </a:lnTo>
                  <a:cubicBezTo>
                    <a:pt x="1418" y="11"/>
                    <a:pt x="1365" y="0"/>
                    <a:pt x="13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1"/>
            <p:cNvSpPr/>
            <p:nvPr/>
          </p:nvSpPr>
          <p:spPr>
            <a:xfrm>
              <a:off x="2679675" y="6072788"/>
              <a:ext cx="34850" cy="17350"/>
            </a:xfrm>
            <a:custGeom>
              <a:avLst/>
              <a:gdLst/>
              <a:ahLst/>
              <a:cxnLst/>
              <a:rect l="l" t="t" r="r" b="b"/>
              <a:pathLst>
                <a:path w="1394" h="694" extrusionOk="0">
                  <a:moveTo>
                    <a:pt x="1360" y="1"/>
                  </a:moveTo>
                  <a:cubicBezTo>
                    <a:pt x="1349" y="1"/>
                    <a:pt x="1336" y="2"/>
                    <a:pt x="1332" y="2"/>
                  </a:cubicBezTo>
                  <a:cubicBezTo>
                    <a:pt x="1278" y="2"/>
                    <a:pt x="1236" y="13"/>
                    <a:pt x="1193" y="45"/>
                  </a:cubicBezTo>
                  <a:lnTo>
                    <a:pt x="671" y="556"/>
                  </a:lnTo>
                  <a:lnTo>
                    <a:pt x="213" y="109"/>
                  </a:lnTo>
                  <a:cubicBezTo>
                    <a:pt x="203" y="102"/>
                    <a:pt x="189" y="100"/>
                    <a:pt x="174" y="100"/>
                  </a:cubicBezTo>
                  <a:cubicBezTo>
                    <a:pt x="140" y="100"/>
                    <a:pt x="100" y="112"/>
                    <a:pt x="86" y="119"/>
                  </a:cubicBezTo>
                  <a:cubicBezTo>
                    <a:pt x="54" y="130"/>
                    <a:pt x="0" y="151"/>
                    <a:pt x="22" y="173"/>
                  </a:cubicBezTo>
                  <a:lnTo>
                    <a:pt x="554" y="684"/>
                  </a:lnTo>
                  <a:cubicBezTo>
                    <a:pt x="561" y="691"/>
                    <a:pt x="573" y="694"/>
                    <a:pt x="587" y="694"/>
                  </a:cubicBezTo>
                  <a:cubicBezTo>
                    <a:pt x="637" y="694"/>
                    <a:pt x="719" y="658"/>
                    <a:pt x="735" y="641"/>
                  </a:cubicBezTo>
                  <a:lnTo>
                    <a:pt x="1374" y="24"/>
                  </a:lnTo>
                  <a:cubicBezTo>
                    <a:pt x="1393" y="4"/>
                    <a:pt x="1378" y="1"/>
                    <a:pt x="13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1"/>
            <p:cNvSpPr/>
            <p:nvPr/>
          </p:nvSpPr>
          <p:spPr>
            <a:xfrm>
              <a:off x="2510750" y="6166813"/>
              <a:ext cx="35300" cy="17600"/>
            </a:xfrm>
            <a:custGeom>
              <a:avLst/>
              <a:gdLst/>
              <a:ahLst/>
              <a:cxnLst/>
              <a:rect l="l" t="t" r="r" b="b"/>
              <a:pathLst>
                <a:path w="1412" h="704" extrusionOk="0">
                  <a:moveTo>
                    <a:pt x="1327" y="0"/>
                  </a:moveTo>
                  <a:cubicBezTo>
                    <a:pt x="1284" y="0"/>
                    <a:pt x="1231" y="22"/>
                    <a:pt x="1199" y="53"/>
                  </a:cubicBezTo>
                  <a:lnTo>
                    <a:pt x="677" y="554"/>
                  </a:lnTo>
                  <a:lnTo>
                    <a:pt x="208" y="107"/>
                  </a:lnTo>
                  <a:cubicBezTo>
                    <a:pt x="203" y="101"/>
                    <a:pt x="193" y="99"/>
                    <a:pt x="181" y="99"/>
                  </a:cubicBezTo>
                  <a:cubicBezTo>
                    <a:pt x="121" y="99"/>
                    <a:pt x="1" y="155"/>
                    <a:pt x="27" y="181"/>
                  </a:cubicBezTo>
                  <a:lnTo>
                    <a:pt x="560" y="692"/>
                  </a:lnTo>
                  <a:cubicBezTo>
                    <a:pt x="568" y="700"/>
                    <a:pt x="581" y="704"/>
                    <a:pt x="597" y="704"/>
                  </a:cubicBezTo>
                  <a:cubicBezTo>
                    <a:pt x="645" y="704"/>
                    <a:pt x="717" y="674"/>
                    <a:pt x="741" y="650"/>
                  </a:cubicBezTo>
                  <a:lnTo>
                    <a:pt x="1380" y="32"/>
                  </a:lnTo>
                  <a:cubicBezTo>
                    <a:pt x="1412" y="0"/>
                    <a:pt x="1348" y="0"/>
                    <a:pt x="13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1"/>
            <p:cNvSpPr/>
            <p:nvPr/>
          </p:nvSpPr>
          <p:spPr>
            <a:xfrm>
              <a:off x="2878550" y="6030513"/>
              <a:ext cx="16775" cy="10675"/>
            </a:xfrm>
            <a:custGeom>
              <a:avLst/>
              <a:gdLst/>
              <a:ahLst/>
              <a:cxnLst/>
              <a:rect l="l" t="t" r="r" b="b"/>
              <a:pathLst>
                <a:path w="671" h="427" extrusionOk="0">
                  <a:moveTo>
                    <a:pt x="0" y="0"/>
                  </a:moveTo>
                  <a:lnTo>
                    <a:pt x="437" y="415"/>
                  </a:lnTo>
                  <a:cubicBezTo>
                    <a:pt x="447" y="423"/>
                    <a:pt x="462" y="427"/>
                    <a:pt x="478" y="427"/>
                  </a:cubicBezTo>
                  <a:cubicBezTo>
                    <a:pt x="528" y="427"/>
                    <a:pt x="594" y="397"/>
                    <a:pt x="618" y="373"/>
                  </a:cubicBezTo>
                  <a:lnTo>
                    <a:pt x="671" y="320"/>
                  </a:lnTo>
                  <a:lnTo>
                    <a:pt x="564" y="256"/>
                  </a:lnTo>
                  <a:lnTo>
                    <a:pt x="554" y="277"/>
                  </a:lnTo>
                  <a:lnTo>
                    <a:pt x="511" y="234"/>
                  </a:lnTo>
                  <a:cubicBezTo>
                    <a:pt x="341" y="149"/>
                    <a:pt x="170" y="7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1"/>
            <p:cNvSpPr/>
            <p:nvPr/>
          </p:nvSpPr>
          <p:spPr>
            <a:xfrm>
              <a:off x="2549750" y="6031313"/>
              <a:ext cx="15750" cy="10175"/>
            </a:xfrm>
            <a:custGeom>
              <a:avLst/>
              <a:gdLst/>
              <a:ahLst/>
              <a:cxnLst/>
              <a:rect l="l" t="t" r="r" b="b"/>
              <a:pathLst>
                <a:path w="630" h="407" extrusionOk="0">
                  <a:moveTo>
                    <a:pt x="629" y="0"/>
                  </a:moveTo>
                  <a:lnTo>
                    <a:pt x="629" y="0"/>
                  </a:lnTo>
                  <a:cubicBezTo>
                    <a:pt x="491" y="64"/>
                    <a:pt x="363" y="128"/>
                    <a:pt x="224" y="192"/>
                  </a:cubicBezTo>
                  <a:cubicBezTo>
                    <a:pt x="214" y="202"/>
                    <a:pt x="203" y="224"/>
                    <a:pt x="182" y="234"/>
                  </a:cubicBezTo>
                  <a:lnTo>
                    <a:pt x="171" y="224"/>
                  </a:lnTo>
                  <a:lnTo>
                    <a:pt x="1" y="309"/>
                  </a:lnTo>
                  <a:lnTo>
                    <a:pt x="86" y="383"/>
                  </a:lnTo>
                  <a:cubicBezTo>
                    <a:pt x="102" y="400"/>
                    <a:pt x="125" y="407"/>
                    <a:pt x="149" y="407"/>
                  </a:cubicBezTo>
                  <a:cubicBezTo>
                    <a:pt x="187" y="407"/>
                    <a:pt x="230" y="388"/>
                    <a:pt x="256" y="362"/>
                  </a:cubicBezTo>
                  <a:lnTo>
                    <a:pt x="6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1"/>
            <p:cNvSpPr/>
            <p:nvPr/>
          </p:nvSpPr>
          <p:spPr>
            <a:xfrm>
              <a:off x="2594000" y="6023213"/>
              <a:ext cx="35125" cy="18200"/>
            </a:xfrm>
            <a:custGeom>
              <a:avLst/>
              <a:gdLst/>
              <a:ahLst/>
              <a:cxnLst/>
              <a:rect l="l" t="t" r="r" b="b"/>
              <a:pathLst>
                <a:path w="1405" h="728" extrusionOk="0">
                  <a:moveTo>
                    <a:pt x="1317" y="1"/>
                  </a:moveTo>
                  <a:cubicBezTo>
                    <a:pt x="1283" y="1"/>
                    <a:pt x="1247" y="13"/>
                    <a:pt x="1223" y="37"/>
                  </a:cubicBezTo>
                  <a:lnTo>
                    <a:pt x="680" y="558"/>
                  </a:lnTo>
                  <a:lnTo>
                    <a:pt x="222" y="122"/>
                  </a:lnTo>
                  <a:cubicBezTo>
                    <a:pt x="209" y="109"/>
                    <a:pt x="189" y="103"/>
                    <a:pt x="166" y="103"/>
                  </a:cubicBezTo>
                  <a:cubicBezTo>
                    <a:pt x="95" y="103"/>
                    <a:pt x="1" y="156"/>
                    <a:pt x="41" y="196"/>
                  </a:cubicBezTo>
                  <a:lnTo>
                    <a:pt x="574" y="707"/>
                  </a:lnTo>
                  <a:cubicBezTo>
                    <a:pt x="588" y="722"/>
                    <a:pt x="608" y="728"/>
                    <a:pt x="629" y="728"/>
                  </a:cubicBezTo>
                  <a:cubicBezTo>
                    <a:pt x="670" y="728"/>
                    <a:pt x="716" y="707"/>
                    <a:pt x="744" y="686"/>
                  </a:cubicBezTo>
                  <a:lnTo>
                    <a:pt x="1383" y="69"/>
                  </a:lnTo>
                  <a:cubicBezTo>
                    <a:pt x="1404" y="47"/>
                    <a:pt x="1404" y="15"/>
                    <a:pt x="1351" y="5"/>
                  </a:cubicBezTo>
                  <a:cubicBezTo>
                    <a:pt x="1340" y="2"/>
                    <a:pt x="1329" y="1"/>
                    <a:pt x="13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1"/>
            <p:cNvSpPr/>
            <p:nvPr/>
          </p:nvSpPr>
          <p:spPr>
            <a:xfrm>
              <a:off x="2708375" y="6116913"/>
              <a:ext cx="35475" cy="19225"/>
            </a:xfrm>
            <a:custGeom>
              <a:avLst/>
              <a:gdLst/>
              <a:ahLst/>
              <a:cxnLst/>
              <a:rect l="l" t="t" r="r" b="b"/>
              <a:pathLst>
                <a:path w="1419" h="769" extrusionOk="0">
                  <a:moveTo>
                    <a:pt x="1321" y="1"/>
                  </a:moveTo>
                  <a:cubicBezTo>
                    <a:pt x="1287" y="1"/>
                    <a:pt x="1251" y="13"/>
                    <a:pt x="1227" y="37"/>
                  </a:cubicBezTo>
                  <a:lnTo>
                    <a:pt x="684" y="569"/>
                  </a:lnTo>
                  <a:lnTo>
                    <a:pt x="215" y="122"/>
                  </a:lnTo>
                  <a:cubicBezTo>
                    <a:pt x="201" y="108"/>
                    <a:pt x="181" y="101"/>
                    <a:pt x="160" y="101"/>
                  </a:cubicBezTo>
                  <a:cubicBezTo>
                    <a:pt x="87" y="101"/>
                    <a:pt x="1" y="173"/>
                    <a:pt x="66" y="239"/>
                  </a:cubicBezTo>
                  <a:lnTo>
                    <a:pt x="599" y="750"/>
                  </a:lnTo>
                  <a:cubicBezTo>
                    <a:pt x="612" y="763"/>
                    <a:pt x="628" y="768"/>
                    <a:pt x="646" y="768"/>
                  </a:cubicBezTo>
                  <a:cubicBezTo>
                    <a:pt x="688" y="768"/>
                    <a:pt x="736" y="741"/>
                    <a:pt x="759" y="718"/>
                  </a:cubicBezTo>
                  <a:lnTo>
                    <a:pt x="1387" y="101"/>
                  </a:lnTo>
                  <a:cubicBezTo>
                    <a:pt x="1419" y="69"/>
                    <a:pt x="1397" y="16"/>
                    <a:pt x="1355" y="5"/>
                  </a:cubicBezTo>
                  <a:cubicBezTo>
                    <a:pt x="1344" y="2"/>
                    <a:pt x="1333" y="1"/>
                    <a:pt x="13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1"/>
            <p:cNvSpPr/>
            <p:nvPr/>
          </p:nvSpPr>
          <p:spPr>
            <a:xfrm>
              <a:off x="2510625" y="6071938"/>
              <a:ext cx="35175" cy="18875"/>
            </a:xfrm>
            <a:custGeom>
              <a:avLst/>
              <a:gdLst/>
              <a:ahLst/>
              <a:cxnLst/>
              <a:rect l="l" t="t" r="r" b="b"/>
              <a:pathLst>
                <a:path w="1407" h="755" extrusionOk="0">
                  <a:moveTo>
                    <a:pt x="1315" y="0"/>
                  </a:moveTo>
                  <a:cubicBezTo>
                    <a:pt x="1276" y="0"/>
                    <a:pt x="1239" y="14"/>
                    <a:pt x="1214" y="47"/>
                  </a:cubicBezTo>
                  <a:lnTo>
                    <a:pt x="671" y="569"/>
                  </a:lnTo>
                  <a:lnTo>
                    <a:pt x="213" y="132"/>
                  </a:lnTo>
                  <a:cubicBezTo>
                    <a:pt x="195" y="114"/>
                    <a:pt x="169" y="102"/>
                    <a:pt x="142" y="102"/>
                  </a:cubicBezTo>
                  <a:cubicBezTo>
                    <a:pt x="123" y="102"/>
                    <a:pt x="103" y="108"/>
                    <a:pt x="86" y="121"/>
                  </a:cubicBezTo>
                  <a:cubicBezTo>
                    <a:pt x="54" y="132"/>
                    <a:pt x="0" y="185"/>
                    <a:pt x="32" y="217"/>
                  </a:cubicBezTo>
                  <a:lnTo>
                    <a:pt x="565" y="728"/>
                  </a:lnTo>
                  <a:cubicBezTo>
                    <a:pt x="587" y="746"/>
                    <a:pt x="613" y="755"/>
                    <a:pt x="639" y="755"/>
                  </a:cubicBezTo>
                  <a:cubicBezTo>
                    <a:pt x="675" y="755"/>
                    <a:pt x="710" y="738"/>
                    <a:pt x="735" y="707"/>
                  </a:cubicBezTo>
                  <a:lnTo>
                    <a:pt x="1374" y="100"/>
                  </a:lnTo>
                  <a:cubicBezTo>
                    <a:pt x="1406" y="68"/>
                    <a:pt x="1395" y="15"/>
                    <a:pt x="1353" y="4"/>
                  </a:cubicBezTo>
                  <a:cubicBezTo>
                    <a:pt x="1340" y="2"/>
                    <a:pt x="1328" y="0"/>
                    <a:pt x="13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1"/>
            <p:cNvSpPr/>
            <p:nvPr/>
          </p:nvSpPr>
          <p:spPr>
            <a:xfrm>
              <a:off x="2539900" y="6117463"/>
              <a:ext cx="34900" cy="18025"/>
            </a:xfrm>
            <a:custGeom>
              <a:avLst/>
              <a:gdLst/>
              <a:ahLst/>
              <a:cxnLst/>
              <a:rect l="l" t="t" r="r" b="b"/>
              <a:pathLst>
                <a:path w="1396" h="721" extrusionOk="0">
                  <a:moveTo>
                    <a:pt x="1314" y="0"/>
                  </a:moveTo>
                  <a:cubicBezTo>
                    <a:pt x="1275" y="0"/>
                    <a:pt x="1239" y="12"/>
                    <a:pt x="1215" y="36"/>
                  </a:cubicBezTo>
                  <a:lnTo>
                    <a:pt x="682" y="558"/>
                  </a:lnTo>
                  <a:lnTo>
                    <a:pt x="224" y="121"/>
                  </a:lnTo>
                  <a:cubicBezTo>
                    <a:pt x="212" y="108"/>
                    <a:pt x="191" y="103"/>
                    <a:pt x="168" y="103"/>
                  </a:cubicBezTo>
                  <a:cubicBezTo>
                    <a:pt x="96" y="103"/>
                    <a:pt x="0" y="156"/>
                    <a:pt x="33" y="196"/>
                  </a:cubicBezTo>
                  <a:lnTo>
                    <a:pt x="565" y="707"/>
                  </a:lnTo>
                  <a:cubicBezTo>
                    <a:pt x="575" y="717"/>
                    <a:pt x="591" y="721"/>
                    <a:pt x="609" y="721"/>
                  </a:cubicBezTo>
                  <a:cubicBezTo>
                    <a:pt x="650" y="721"/>
                    <a:pt x="706" y="701"/>
                    <a:pt x="736" y="686"/>
                  </a:cubicBezTo>
                  <a:lnTo>
                    <a:pt x="1364" y="68"/>
                  </a:lnTo>
                  <a:cubicBezTo>
                    <a:pt x="1396" y="36"/>
                    <a:pt x="1396" y="15"/>
                    <a:pt x="1353" y="4"/>
                  </a:cubicBezTo>
                  <a:cubicBezTo>
                    <a:pt x="1340" y="2"/>
                    <a:pt x="1327" y="0"/>
                    <a:pt x="13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1"/>
            <p:cNvSpPr/>
            <p:nvPr/>
          </p:nvSpPr>
          <p:spPr>
            <a:xfrm>
              <a:off x="2735725" y="6072563"/>
              <a:ext cx="35275" cy="17775"/>
            </a:xfrm>
            <a:custGeom>
              <a:avLst/>
              <a:gdLst/>
              <a:ahLst/>
              <a:cxnLst/>
              <a:rect l="l" t="t" r="r" b="b"/>
              <a:pathLst>
                <a:path w="1411" h="711" extrusionOk="0">
                  <a:moveTo>
                    <a:pt x="1336" y="1"/>
                  </a:moveTo>
                  <a:cubicBezTo>
                    <a:pt x="1283" y="1"/>
                    <a:pt x="1241" y="11"/>
                    <a:pt x="1198" y="43"/>
                  </a:cubicBezTo>
                  <a:lnTo>
                    <a:pt x="676" y="554"/>
                  </a:lnTo>
                  <a:lnTo>
                    <a:pt x="218" y="107"/>
                  </a:lnTo>
                  <a:cubicBezTo>
                    <a:pt x="210" y="101"/>
                    <a:pt x="197" y="98"/>
                    <a:pt x="182" y="98"/>
                  </a:cubicBezTo>
                  <a:cubicBezTo>
                    <a:pt x="115" y="98"/>
                    <a:pt x="1" y="147"/>
                    <a:pt x="27" y="182"/>
                  </a:cubicBezTo>
                  <a:lnTo>
                    <a:pt x="570" y="693"/>
                  </a:lnTo>
                  <a:cubicBezTo>
                    <a:pt x="579" y="706"/>
                    <a:pt x="596" y="711"/>
                    <a:pt x="615" y="711"/>
                  </a:cubicBezTo>
                  <a:cubicBezTo>
                    <a:pt x="660" y="711"/>
                    <a:pt x="721" y="683"/>
                    <a:pt x="751" y="661"/>
                  </a:cubicBezTo>
                  <a:lnTo>
                    <a:pt x="1379" y="43"/>
                  </a:lnTo>
                  <a:cubicBezTo>
                    <a:pt x="1411" y="11"/>
                    <a:pt x="1358" y="1"/>
                    <a:pt x="13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1"/>
            <p:cNvSpPr/>
            <p:nvPr/>
          </p:nvSpPr>
          <p:spPr>
            <a:xfrm>
              <a:off x="2484800" y="6117563"/>
              <a:ext cx="34100" cy="17775"/>
            </a:xfrm>
            <a:custGeom>
              <a:avLst/>
              <a:gdLst/>
              <a:ahLst/>
              <a:cxnLst/>
              <a:rect l="l" t="t" r="r" b="b"/>
              <a:pathLst>
                <a:path w="1364" h="711" extrusionOk="0">
                  <a:moveTo>
                    <a:pt x="1289" y="0"/>
                  </a:moveTo>
                  <a:cubicBezTo>
                    <a:pt x="1236" y="0"/>
                    <a:pt x="1183" y="22"/>
                    <a:pt x="1151" y="53"/>
                  </a:cubicBezTo>
                  <a:lnTo>
                    <a:pt x="629" y="554"/>
                  </a:lnTo>
                  <a:lnTo>
                    <a:pt x="171" y="117"/>
                  </a:lnTo>
                  <a:cubicBezTo>
                    <a:pt x="159" y="106"/>
                    <a:pt x="142" y="101"/>
                    <a:pt x="122" y="101"/>
                  </a:cubicBezTo>
                  <a:cubicBezTo>
                    <a:pt x="88" y="101"/>
                    <a:pt x="49" y="115"/>
                    <a:pt x="22" y="128"/>
                  </a:cubicBezTo>
                  <a:lnTo>
                    <a:pt x="1" y="203"/>
                  </a:lnTo>
                  <a:lnTo>
                    <a:pt x="512" y="692"/>
                  </a:lnTo>
                  <a:cubicBezTo>
                    <a:pt x="524" y="705"/>
                    <a:pt x="543" y="710"/>
                    <a:pt x="564" y="710"/>
                  </a:cubicBezTo>
                  <a:cubicBezTo>
                    <a:pt x="612" y="710"/>
                    <a:pt x="670" y="683"/>
                    <a:pt x="693" y="660"/>
                  </a:cubicBezTo>
                  <a:lnTo>
                    <a:pt x="1332" y="43"/>
                  </a:lnTo>
                  <a:cubicBezTo>
                    <a:pt x="1364" y="11"/>
                    <a:pt x="1300" y="0"/>
                    <a:pt x="12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1"/>
            <p:cNvSpPr/>
            <p:nvPr/>
          </p:nvSpPr>
          <p:spPr>
            <a:xfrm>
              <a:off x="2706525" y="6023313"/>
              <a:ext cx="35475" cy="18000"/>
            </a:xfrm>
            <a:custGeom>
              <a:avLst/>
              <a:gdLst/>
              <a:ahLst/>
              <a:cxnLst/>
              <a:rect l="l" t="t" r="r" b="b"/>
              <a:pathLst>
                <a:path w="1419" h="720" extrusionOk="0">
                  <a:moveTo>
                    <a:pt x="1333" y="1"/>
                  </a:moveTo>
                  <a:cubicBezTo>
                    <a:pt x="1280" y="1"/>
                    <a:pt x="1237" y="22"/>
                    <a:pt x="1205" y="54"/>
                  </a:cubicBezTo>
                  <a:lnTo>
                    <a:pt x="673" y="554"/>
                  </a:lnTo>
                  <a:lnTo>
                    <a:pt x="215" y="118"/>
                  </a:lnTo>
                  <a:cubicBezTo>
                    <a:pt x="206" y="109"/>
                    <a:pt x="191" y="105"/>
                    <a:pt x="173" y="105"/>
                  </a:cubicBezTo>
                  <a:cubicBezTo>
                    <a:pt x="106" y="105"/>
                    <a:pt x="0" y="159"/>
                    <a:pt x="34" y="192"/>
                  </a:cubicBezTo>
                  <a:lnTo>
                    <a:pt x="566" y="703"/>
                  </a:lnTo>
                  <a:cubicBezTo>
                    <a:pt x="578" y="715"/>
                    <a:pt x="593" y="719"/>
                    <a:pt x="611" y="719"/>
                  </a:cubicBezTo>
                  <a:cubicBezTo>
                    <a:pt x="660" y="719"/>
                    <a:pt x="724" y="684"/>
                    <a:pt x="747" y="661"/>
                  </a:cubicBezTo>
                  <a:lnTo>
                    <a:pt x="1386" y="43"/>
                  </a:lnTo>
                  <a:cubicBezTo>
                    <a:pt x="1418" y="11"/>
                    <a:pt x="1354" y="1"/>
                    <a:pt x="1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1"/>
            <p:cNvSpPr/>
            <p:nvPr/>
          </p:nvSpPr>
          <p:spPr>
            <a:xfrm>
              <a:off x="2933400" y="6119913"/>
              <a:ext cx="28750" cy="15625"/>
            </a:xfrm>
            <a:custGeom>
              <a:avLst/>
              <a:gdLst/>
              <a:ahLst/>
              <a:cxnLst/>
              <a:rect l="l" t="t" r="r" b="b"/>
              <a:pathLst>
                <a:path w="1150" h="625" extrusionOk="0">
                  <a:moveTo>
                    <a:pt x="181" y="0"/>
                  </a:moveTo>
                  <a:cubicBezTo>
                    <a:pt x="112" y="0"/>
                    <a:pt x="0" y="56"/>
                    <a:pt x="42" y="98"/>
                  </a:cubicBezTo>
                  <a:lnTo>
                    <a:pt x="575" y="609"/>
                  </a:lnTo>
                  <a:cubicBezTo>
                    <a:pt x="590" y="620"/>
                    <a:pt x="611" y="625"/>
                    <a:pt x="634" y="625"/>
                  </a:cubicBezTo>
                  <a:cubicBezTo>
                    <a:pt x="676" y="625"/>
                    <a:pt x="724" y="609"/>
                    <a:pt x="745" y="588"/>
                  </a:cubicBezTo>
                  <a:lnTo>
                    <a:pt x="1150" y="194"/>
                  </a:lnTo>
                  <a:cubicBezTo>
                    <a:pt x="1129" y="151"/>
                    <a:pt x="1118" y="98"/>
                    <a:pt x="1107" y="55"/>
                  </a:cubicBezTo>
                  <a:lnTo>
                    <a:pt x="681" y="460"/>
                  </a:lnTo>
                  <a:lnTo>
                    <a:pt x="223" y="13"/>
                  </a:lnTo>
                  <a:cubicBezTo>
                    <a:pt x="215" y="4"/>
                    <a:pt x="199" y="0"/>
                    <a:pt x="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1"/>
            <p:cNvSpPr/>
            <p:nvPr/>
          </p:nvSpPr>
          <p:spPr>
            <a:xfrm>
              <a:off x="2762425" y="6022688"/>
              <a:ext cx="35750" cy="19200"/>
            </a:xfrm>
            <a:custGeom>
              <a:avLst/>
              <a:gdLst/>
              <a:ahLst/>
              <a:cxnLst/>
              <a:rect l="l" t="t" r="r" b="b"/>
              <a:pathLst>
                <a:path w="1430" h="768" extrusionOk="0">
                  <a:moveTo>
                    <a:pt x="1334" y="0"/>
                  </a:moveTo>
                  <a:cubicBezTo>
                    <a:pt x="1299" y="0"/>
                    <a:pt x="1262" y="14"/>
                    <a:pt x="1237" y="47"/>
                  </a:cubicBezTo>
                  <a:lnTo>
                    <a:pt x="694" y="569"/>
                  </a:lnTo>
                  <a:lnTo>
                    <a:pt x="215" y="121"/>
                  </a:lnTo>
                  <a:cubicBezTo>
                    <a:pt x="201" y="107"/>
                    <a:pt x="181" y="101"/>
                    <a:pt x="159" y="101"/>
                  </a:cubicBezTo>
                  <a:cubicBezTo>
                    <a:pt x="87" y="101"/>
                    <a:pt x="0" y="173"/>
                    <a:pt x="66" y="239"/>
                  </a:cubicBezTo>
                  <a:lnTo>
                    <a:pt x="599" y="750"/>
                  </a:lnTo>
                  <a:cubicBezTo>
                    <a:pt x="611" y="763"/>
                    <a:pt x="628" y="768"/>
                    <a:pt x="646" y="768"/>
                  </a:cubicBezTo>
                  <a:cubicBezTo>
                    <a:pt x="688" y="768"/>
                    <a:pt x="736" y="740"/>
                    <a:pt x="758" y="718"/>
                  </a:cubicBezTo>
                  <a:cubicBezTo>
                    <a:pt x="971" y="515"/>
                    <a:pt x="1184" y="313"/>
                    <a:pt x="1397" y="111"/>
                  </a:cubicBezTo>
                  <a:cubicBezTo>
                    <a:pt x="1429" y="68"/>
                    <a:pt x="1408" y="26"/>
                    <a:pt x="1365" y="4"/>
                  </a:cubicBezTo>
                  <a:cubicBezTo>
                    <a:pt x="1355" y="2"/>
                    <a:pt x="1345" y="0"/>
                    <a:pt x="1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1"/>
            <p:cNvSpPr/>
            <p:nvPr/>
          </p:nvSpPr>
          <p:spPr>
            <a:xfrm>
              <a:off x="2735900" y="5978213"/>
              <a:ext cx="34850" cy="18050"/>
            </a:xfrm>
            <a:custGeom>
              <a:avLst/>
              <a:gdLst/>
              <a:ahLst/>
              <a:cxnLst/>
              <a:rect l="l" t="t" r="r" b="b"/>
              <a:pathLst>
                <a:path w="1394" h="722" extrusionOk="0">
                  <a:moveTo>
                    <a:pt x="1313" y="1"/>
                  </a:moveTo>
                  <a:cubicBezTo>
                    <a:pt x="1276" y="1"/>
                    <a:pt x="1244" y="13"/>
                    <a:pt x="1212" y="37"/>
                  </a:cubicBezTo>
                  <a:lnTo>
                    <a:pt x="680" y="559"/>
                  </a:lnTo>
                  <a:lnTo>
                    <a:pt x="222" y="122"/>
                  </a:lnTo>
                  <a:cubicBezTo>
                    <a:pt x="212" y="109"/>
                    <a:pt x="192" y="104"/>
                    <a:pt x="170" y="104"/>
                  </a:cubicBezTo>
                  <a:cubicBezTo>
                    <a:pt x="101" y="104"/>
                    <a:pt x="1" y="156"/>
                    <a:pt x="41" y="197"/>
                  </a:cubicBezTo>
                  <a:lnTo>
                    <a:pt x="573" y="708"/>
                  </a:lnTo>
                  <a:cubicBezTo>
                    <a:pt x="583" y="717"/>
                    <a:pt x="598" y="721"/>
                    <a:pt x="615" y="721"/>
                  </a:cubicBezTo>
                  <a:cubicBezTo>
                    <a:pt x="657" y="721"/>
                    <a:pt x="714" y="698"/>
                    <a:pt x="744" y="676"/>
                  </a:cubicBezTo>
                  <a:lnTo>
                    <a:pt x="1383" y="69"/>
                  </a:lnTo>
                  <a:cubicBezTo>
                    <a:pt x="1393" y="37"/>
                    <a:pt x="1383" y="16"/>
                    <a:pt x="1351" y="5"/>
                  </a:cubicBezTo>
                  <a:cubicBezTo>
                    <a:pt x="1337" y="2"/>
                    <a:pt x="1325" y="1"/>
                    <a:pt x="13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1"/>
            <p:cNvSpPr/>
            <p:nvPr/>
          </p:nvSpPr>
          <p:spPr>
            <a:xfrm>
              <a:off x="2904625" y="6166338"/>
              <a:ext cx="35175" cy="18750"/>
            </a:xfrm>
            <a:custGeom>
              <a:avLst/>
              <a:gdLst/>
              <a:ahLst/>
              <a:cxnLst/>
              <a:rect l="l" t="t" r="r" b="b"/>
              <a:pathLst>
                <a:path w="1407" h="750" extrusionOk="0">
                  <a:moveTo>
                    <a:pt x="1305" y="0"/>
                  </a:moveTo>
                  <a:cubicBezTo>
                    <a:pt x="1272" y="0"/>
                    <a:pt x="1238" y="18"/>
                    <a:pt x="1215" y="41"/>
                  </a:cubicBezTo>
                  <a:lnTo>
                    <a:pt x="672" y="562"/>
                  </a:lnTo>
                  <a:lnTo>
                    <a:pt x="214" y="126"/>
                  </a:lnTo>
                  <a:cubicBezTo>
                    <a:pt x="196" y="108"/>
                    <a:pt x="172" y="100"/>
                    <a:pt x="147" y="100"/>
                  </a:cubicBezTo>
                  <a:cubicBezTo>
                    <a:pt x="126" y="100"/>
                    <a:pt x="105" y="106"/>
                    <a:pt x="86" y="115"/>
                  </a:cubicBezTo>
                  <a:cubicBezTo>
                    <a:pt x="54" y="126"/>
                    <a:pt x="1" y="179"/>
                    <a:pt x="43" y="211"/>
                  </a:cubicBezTo>
                  <a:lnTo>
                    <a:pt x="565" y="722"/>
                  </a:lnTo>
                  <a:cubicBezTo>
                    <a:pt x="588" y="741"/>
                    <a:pt x="616" y="749"/>
                    <a:pt x="643" y="749"/>
                  </a:cubicBezTo>
                  <a:cubicBezTo>
                    <a:pt x="678" y="749"/>
                    <a:pt x="712" y="735"/>
                    <a:pt x="735" y="711"/>
                  </a:cubicBezTo>
                  <a:cubicBezTo>
                    <a:pt x="948" y="498"/>
                    <a:pt x="1161" y="296"/>
                    <a:pt x="1374" y="94"/>
                  </a:cubicBezTo>
                  <a:cubicBezTo>
                    <a:pt x="1406" y="62"/>
                    <a:pt x="1385" y="9"/>
                    <a:pt x="1342" y="9"/>
                  </a:cubicBezTo>
                  <a:cubicBezTo>
                    <a:pt x="1331" y="3"/>
                    <a:pt x="1318" y="0"/>
                    <a:pt x="1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1"/>
            <p:cNvSpPr/>
            <p:nvPr/>
          </p:nvSpPr>
          <p:spPr>
            <a:xfrm>
              <a:off x="2469900" y="6166438"/>
              <a:ext cx="19450" cy="18225"/>
            </a:xfrm>
            <a:custGeom>
              <a:avLst/>
              <a:gdLst/>
              <a:ahLst/>
              <a:cxnLst/>
              <a:rect l="l" t="t" r="r" b="b"/>
              <a:pathLst>
                <a:path w="778" h="729" extrusionOk="0">
                  <a:moveTo>
                    <a:pt x="697" y="1"/>
                  </a:moveTo>
                  <a:cubicBezTo>
                    <a:pt x="660" y="1"/>
                    <a:pt x="628" y="13"/>
                    <a:pt x="597" y="37"/>
                  </a:cubicBezTo>
                  <a:lnTo>
                    <a:pt x="53" y="558"/>
                  </a:lnTo>
                  <a:lnTo>
                    <a:pt x="32" y="537"/>
                  </a:lnTo>
                  <a:cubicBezTo>
                    <a:pt x="21" y="612"/>
                    <a:pt x="11" y="675"/>
                    <a:pt x="0" y="729"/>
                  </a:cubicBezTo>
                  <a:cubicBezTo>
                    <a:pt x="43" y="729"/>
                    <a:pt x="85" y="718"/>
                    <a:pt x="117" y="686"/>
                  </a:cubicBezTo>
                  <a:lnTo>
                    <a:pt x="746" y="68"/>
                  </a:lnTo>
                  <a:cubicBezTo>
                    <a:pt x="778" y="47"/>
                    <a:pt x="767" y="15"/>
                    <a:pt x="735" y="5"/>
                  </a:cubicBezTo>
                  <a:cubicBezTo>
                    <a:pt x="722" y="2"/>
                    <a:pt x="709" y="1"/>
                    <a:pt x="6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1"/>
            <p:cNvSpPr/>
            <p:nvPr/>
          </p:nvSpPr>
          <p:spPr>
            <a:xfrm>
              <a:off x="2679550" y="6166813"/>
              <a:ext cx="35300" cy="17600"/>
            </a:xfrm>
            <a:custGeom>
              <a:avLst/>
              <a:gdLst/>
              <a:ahLst/>
              <a:cxnLst/>
              <a:rect l="l" t="t" r="r" b="b"/>
              <a:pathLst>
                <a:path w="1412" h="704" extrusionOk="0">
                  <a:moveTo>
                    <a:pt x="1337" y="0"/>
                  </a:moveTo>
                  <a:cubicBezTo>
                    <a:pt x="1283" y="0"/>
                    <a:pt x="1241" y="22"/>
                    <a:pt x="1198" y="53"/>
                  </a:cubicBezTo>
                  <a:lnTo>
                    <a:pt x="676" y="554"/>
                  </a:lnTo>
                  <a:lnTo>
                    <a:pt x="218" y="107"/>
                  </a:lnTo>
                  <a:cubicBezTo>
                    <a:pt x="211" y="101"/>
                    <a:pt x="200" y="99"/>
                    <a:pt x="186" y="99"/>
                  </a:cubicBezTo>
                  <a:cubicBezTo>
                    <a:pt x="120" y="99"/>
                    <a:pt x="0" y="155"/>
                    <a:pt x="27" y="181"/>
                  </a:cubicBezTo>
                  <a:lnTo>
                    <a:pt x="559" y="692"/>
                  </a:lnTo>
                  <a:cubicBezTo>
                    <a:pt x="567" y="700"/>
                    <a:pt x="581" y="704"/>
                    <a:pt x="598" y="704"/>
                  </a:cubicBezTo>
                  <a:cubicBezTo>
                    <a:pt x="648" y="704"/>
                    <a:pt x="724" y="674"/>
                    <a:pt x="740" y="650"/>
                  </a:cubicBezTo>
                  <a:lnTo>
                    <a:pt x="1379" y="32"/>
                  </a:lnTo>
                  <a:cubicBezTo>
                    <a:pt x="1411" y="0"/>
                    <a:pt x="1347" y="0"/>
                    <a:pt x="13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1"/>
            <p:cNvSpPr/>
            <p:nvPr/>
          </p:nvSpPr>
          <p:spPr>
            <a:xfrm>
              <a:off x="2650325" y="6023488"/>
              <a:ext cx="35225" cy="17700"/>
            </a:xfrm>
            <a:custGeom>
              <a:avLst/>
              <a:gdLst/>
              <a:ahLst/>
              <a:cxnLst/>
              <a:rect l="l" t="t" r="r" b="b"/>
              <a:pathLst>
                <a:path w="1409" h="708" extrusionOk="0">
                  <a:moveTo>
                    <a:pt x="1356" y="0"/>
                  </a:moveTo>
                  <a:cubicBezTo>
                    <a:pt x="1347" y="0"/>
                    <a:pt x="1339" y="2"/>
                    <a:pt x="1334" y="4"/>
                  </a:cubicBezTo>
                  <a:cubicBezTo>
                    <a:pt x="1281" y="4"/>
                    <a:pt x="1238" y="15"/>
                    <a:pt x="1206" y="47"/>
                  </a:cubicBezTo>
                  <a:lnTo>
                    <a:pt x="674" y="558"/>
                  </a:lnTo>
                  <a:lnTo>
                    <a:pt x="216" y="111"/>
                  </a:lnTo>
                  <a:cubicBezTo>
                    <a:pt x="208" y="105"/>
                    <a:pt x="195" y="102"/>
                    <a:pt x="180" y="102"/>
                  </a:cubicBezTo>
                  <a:cubicBezTo>
                    <a:pt x="113" y="102"/>
                    <a:pt x="0" y="151"/>
                    <a:pt x="35" y="185"/>
                  </a:cubicBezTo>
                  <a:lnTo>
                    <a:pt x="567" y="696"/>
                  </a:lnTo>
                  <a:cubicBezTo>
                    <a:pt x="575" y="704"/>
                    <a:pt x="589" y="708"/>
                    <a:pt x="605" y="708"/>
                  </a:cubicBezTo>
                  <a:cubicBezTo>
                    <a:pt x="653" y="708"/>
                    <a:pt x="725" y="678"/>
                    <a:pt x="748" y="654"/>
                  </a:cubicBezTo>
                  <a:lnTo>
                    <a:pt x="1377" y="36"/>
                  </a:lnTo>
                  <a:cubicBezTo>
                    <a:pt x="1409" y="12"/>
                    <a:pt x="1381" y="0"/>
                    <a:pt x="1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1"/>
            <p:cNvSpPr/>
            <p:nvPr/>
          </p:nvSpPr>
          <p:spPr>
            <a:xfrm>
              <a:off x="2904525" y="6072563"/>
              <a:ext cx="35275" cy="17725"/>
            </a:xfrm>
            <a:custGeom>
              <a:avLst/>
              <a:gdLst/>
              <a:ahLst/>
              <a:cxnLst/>
              <a:rect l="l" t="t" r="r" b="b"/>
              <a:pathLst>
                <a:path w="1411" h="709" extrusionOk="0">
                  <a:moveTo>
                    <a:pt x="1336" y="1"/>
                  </a:moveTo>
                  <a:cubicBezTo>
                    <a:pt x="1283" y="1"/>
                    <a:pt x="1240" y="22"/>
                    <a:pt x="1197" y="54"/>
                  </a:cubicBezTo>
                  <a:lnTo>
                    <a:pt x="676" y="554"/>
                  </a:lnTo>
                  <a:lnTo>
                    <a:pt x="218" y="118"/>
                  </a:lnTo>
                  <a:cubicBezTo>
                    <a:pt x="209" y="109"/>
                    <a:pt x="193" y="105"/>
                    <a:pt x="175" y="105"/>
                  </a:cubicBezTo>
                  <a:cubicBezTo>
                    <a:pt x="108" y="105"/>
                    <a:pt x="1" y="156"/>
                    <a:pt x="26" y="182"/>
                  </a:cubicBezTo>
                  <a:lnTo>
                    <a:pt x="569" y="693"/>
                  </a:lnTo>
                  <a:cubicBezTo>
                    <a:pt x="578" y="704"/>
                    <a:pt x="592" y="709"/>
                    <a:pt x="609" y="709"/>
                  </a:cubicBezTo>
                  <a:cubicBezTo>
                    <a:pt x="657" y="709"/>
                    <a:pt x="727" y="674"/>
                    <a:pt x="750" y="650"/>
                  </a:cubicBezTo>
                  <a:cubicBezTo>
                    <a:pt x="963" y="448"/>
                    <a:pt x="1176" y="246"/>
                    <a:pt x="1378" y="43"/>
                  </a:cubicBezTo>
                  <a:cubicBezTo>
                    <a:pt x="1410" y="11"/>
                    <a:pt x="1357" y="1"/>
                    <a:pt x="13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1"/>
            <p:cNvSpPr/>
            <p:nvPr/>
          </p:nvSpPr>
          <p:spPr>
            <a:xfrm>
              <a:off x="2735800" y="6166463"/>
              <a:ext cx="34950" cy="18175"/>
            </a:xfrm>
            <a:custGeom>
              <a:avLst/>
              <a:gdLst/>
              <a:ahLst/>
              <a:cxnLst/>
              <a:rect l="l" t="t" r="r" b="b"/>
              <a:pathLst>
                <a:path w="1398" h="727" extrusionOk="0">
                  <a:moveTo>
                    <a:pt x="1326" y="1"/>
                  </a:moveTo>
                  <a:cubicBezTo>
                    <a:pt x="1286" y="1"/>
                    <a:pt x="1251" y="18"/>
                    <a:pt x="1216" y="36"/>
                  </a:cubicBezTo>
                  <a:lnTo>
                    <a:pt x="684" y="557"/>
                  </a:lnTo>
                  <a:lnTo>
                    <a:pt x="226" y="121"/>
                  </a:lnTo>
                  <a:cubicBezTo>
                    <a:pt x="213" y="112"/>
                    <a:pt x="194" y="108"/>
                    <a:pt x="175" y="108"/>
                  </a:cubicBezTo>
                  <a:cubicBezTo>
                    <a:pt x="100" y="108"/>
                    <a:pt x="1" y="162"/>
                    <a:pt x="34" y="195"/>
                  </a:cubicBezTo>
                  <a:lnTo>
                    <a:pt x="567" y="706"/>
                  </a:lnTo>
                  <a:cubicBezTo>
                    <a:pt x="581" y="721"/>
                    <a:pt x="601" y="727"/>
                    <a:pt x="623" y="727"/>
                  </a:cubicBezTo>
                  <a:cubicBezTo>
                    <a:pt x="663" y="727"/>
                    <a:pt x="709" y="706"/>
                    <a:pt x="737" y="685"/>
                  </a:cubicBezTo>
                  <a:lnTo>
                    <a:pt x="1376" y="67"/>
                  </a:lnTo>
                  <a:cubicBezTo>
                    <a:pt x="1397" y="36"/>
                    <a:pt x="1397" y="14"/>
                    <a:pt x="1355" y="4"/>
                  </a:cubicBezTo>
                  <a:cubicBezTo>
                    <a:pt x="1345" y="2"/>
                    <a:pt x="1336" y="1"/>
                    <a:pt x="1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1"/>
            <p:cNvSpPr/>
            <p:nvPr/>
          </p:nvSpPr>
          <p:spPr>
            <a:xfrm>
              <a:off x="2819025" y="6022988"/>
              <a:ext cx="35325" cy="18475"/>
            </a:xfrm>
            <a:custGeom>
              <a:avLst/>
              <a:gdLst/>
              <a:ahLst/>
              <a:cxnLst/>
              <a:rect l="l" t="t" r="r" b="b"/>
              <a:pathLst>
                <a:path w="1413" h="739" extrusionOk="0">
                  <a:moveTo>
                    <a:pt x="1331" y="0"/>
                  </a:moveTo>
                  <a:cubicBezTo>
                    <a:pt x="1290" y="0"/>
                    <a:pt x="1255" y="19"/>
                    <a:pt x="1220" y="46"/>
                  </a:cubicBezTo>
                  <a:lnTo>
                    <a:pt x="677" y="567"/>
                  </a:lnTo>
                  <a:lnTo>
                    <a:pt x="230" y="131"/>
                  </a:lnTo>
                  <a:cubicBezTo>
                    <a:pt x="217" y="118"/>
                    <a:pt x="196" y="112"/>
                    <a:pt x="172" y="112"/>
                  </a:cubicBezTo>
                  <a:cubicBezTo>
                    <a:pt x="99" y="112"/>
                    <a:pt x="1" y="165"/>
                    <a:pt x="49" y="205"/>
                  </a:cubicBezTo>
                  <a:lnTo>
                    <a:pt x="581" y="716"/>
                  </a:lnTo>
                  <a:cubicBezTo>
                    <a:pt x="605" y="730"/>
                    <a:pt x="630" y="738"/>
                    <a:pt x="655" y="738"/>
                  </a:cubicBezTo>
                  <a:cubicBezTo>
                    <a:pt x="688" y="738"/>
                    <a:pt x="722" y="725"/>
                    <a:pt x="752" y="695"/>
                  </a:cubicBezTo>
                  <a:cubicBezTo>
                    <a:pt x="965" y="493"/>
                    <a:pt x="1167" y="290"/>
                    <a:pt x="1380" y="88"/>
                  </a:cubicBezTo>
                  <a:cubicBezTo>
                    <a:pt x="1412" y="56"/>
                    <a:pt x="1391" y="14"/>
                    <a:pt x="1359" y="3"/>
                  </a:cubicBezTo>
                  <a:cubicBezTo>
                    <a:pt x="1349" y="1"/>
                    <a:pt x="1340" y="0"/>
                    <a:pt x="1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1"/>
            <p:cNvSpPr/>
            <p:nvPr/>
          </p:nvSpPr>
          <p:spPr>
            <a:xfrm>
              <a:off x="2848000" y="6072238"/>
              <a:ext cx="35350" cy="18300"/>
            </a:xfrm>
            <a:custGeom>
              <a:avLst/>
              <a:gdLst/>
              <a:ahLst/>
              <a:cxnLst/>
              <a:rect l="l" t="t" r="r" b="b"/>
              <a:pathLst>
                <a:path w="1414" h="732" extrusionOk="0">
                  <a:moveTo>
                    <a:pt x="1343" y="0"/>
                  </a:moveTo>
                  <a:cubicBezTo>
                    <a:pt x="1300" y="0"/>
                    <a:pt x="1259" y="19"/>
                    <a:pt x="1233" y="46"/>
                  </a:cubicBezTo>
                  <a:lnTo>
                    <a:pt x="690" y="567"/>
                  </a:lnTo>
                  <a:lnTo>
                    <a:pt x="232" y="120"/>
                  </a:lnTo>
                  <a:cubicBezTo>
                    <a:pt x="221" y="111"/>
                    <a:pt x="203" y="107"/>
                    <a:pt x="184" y="107"/>
                  </a:cubicBezTo>
                  <a:cubicBezTo>
                    <a:pt x="109" y="107"/>
                    <a:pt x="0" y="161"/>
                    <a:pt x="51" y="195"/>
                  </a:cubicBezTo>
                  <a:cubicBezTo>
                    <a:pt x="221" y="365"/>
                    <a:pt x="402" y="535"/>
                    <a:pt x="583" y="716"/>
                  </a:cubicBezTo>
                  <a:cubicBezTo>
                    <a:pt x="597" y="727"/>
                    <a:pt x="616" y="732"/>
                    <a:pt x="637" y="732"/>
                  </a:cubicBezTo>
                  <a:cubicBezTo>
                    <a:pt x="678" y="732"/>
                    <a:pt x="725" y="713"/>
                    <a:pt x="754" y="684"/>
                  </a:cubicBezTo>
                  <a:lnTo>
                    <a:pt x="1382" y="78"/>
                  </a:lnTo>
                  <a:cubicBezTo>
                    <a:pt x="1414" y="46"/>
                    <a:pt x="1403" y="14"/>
                    <a:pt x="1371" y="3"/>
                  </a:cubicBezTo>
                  <a:cubicBezTo>
                    <a:pt x="1362" y="1"/>
                    <a:pt x="1352" y="0"/>
                    <a:pt x="13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1"/>
            <p:cNvSpPr/>
            <p:nvPr/>
          </p:nvSpPr>
          <p:spPr>
            <a:xfrm>
              <a:off x="2764875" y="6117813"/>
              <a:ext cx="35425" cy="17350"/>
            </a:xfrm>
            <a:custGeom>
              <a:avLst/>
              <a:gdLst/>
              <a:ahLst/>
              <a:cxnLst/>
              <a:rect l="l" t="t" r="r" b="b"/>
              <a:pathLst>
                <a:path w="1417" h="694" extrusionOk="0">
                  <a:moveTo>
                    <a:pt x="1342" y="1"/>
                  </a:moveTo>
                  <a:cubicBezTo>
                    <a:pt x="1289" y="1"/>
                    <a:pt x="1246" y="12"/>
                    <a:pt x="1203" y="43"/>
                  </a:cubicBezTo>
                  <a:lnTo>
                    <a:pt x="682" y="555"/>
                  </a:lnTo>
                  <a:lnTo>
                    <a:pt x="224" y="107"/>
                  </a:lnTo>
                  <a:cubicBezTo>
                    <a:pt x="214" y="101"/>
                    <a:pt x="200" y="98"/>
                    <a:pt x="184" y="98"/>
                  </a:cubicBezTo>
                  <a:cubicBezTo>
                    <a:pt x="150" y="98"/>
                    <a:pt x="107" y="111"/>
                    <a:pt x="85" y="118"/>
                  </a:cubicBezTo>
                  <a:cubicBezTo>
                    <a:pt x="53" y="139"/>
                    <a:pt x="0" y="150"/>
                    <a:pt x="21" y="171"/>
                  </a:cubicBezTo>
                  <a:lnTo>
                    <a:pt x="554" y="682"/>
                  </a:lnTo>
                  <a:cubicBezTo>
                    <a:pt x="564" y="690"/>
                    <a:pt x="580" y="694"/>
                    <a:pt x="599" y="694"/>
                  </a:cubicBezTo>
                  <a:cubicBezTo>
                    <a:pt x="654" y="694"/>
                    <a:pt x="729" y="664"/>
                    <a:pt x="745" y="640"/>
                  </a:cubicBezTo>
                  <a:lnTo>
                    <a:pt x="1384" y="22"/>
                  </a:lnTo>
                  <a:cubicBezTo>
                    <a:pt x="1416" y="1"/>
                    <a:pt x="1352" y="1"/>
                    <a:pt x="13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1"/>
            <p:cNvSpPr/>
            <p:nvPr/>
          </p:nvSpPr>
          <p:spPr>
            <a:xfrm>
              <a:off x="2792200" y="6072563"/>
              <a:ext cx="35250" cy="17625"/>
            </a:xfrm>
            <a:custGeom>
              <a:avLst/>
              <a:gdLst/>
              <a:ahLst/>
              <a:cxnLst/>
              <a:rect l="l" t="t" r="r" b="b"/>
              <a:pathLst>
                <a:path w="1410" h="705" extrusionOk="0">
                  <a:moveTo>
                    <a:pt x="1335" y="1"/>
                  </a:moveTo>
                  <a:cubicBezTo>
                    <a:pt x="1282" y="11"/>
                    <a:pt x="1239" y="22"/>
                    <a:pt x="1197" y="54"/>
                  </a:cubicBezTo>
                  <a:lnTo>
                    <a:pt x="675" y="554"/>
                  </a:lnTo>
                  <a:lnTo>
                    <a:pt x="206" y="118"/>
                  </a:lnTo>
                  <a:cubicBezTo>
                    <a:pt x="199" y="109"/>
                    <a:pt x="186" y="105"/>
                    <a:pt x="169" y="105"/>
                  </a:cubicBezTo>
                  <a:cubicBezTo>
                    <a:pt x="107" y="105"/>
                    <a:pt x="0" y="156"/>
                    <a:pt x="25" y="182"/>
                  </a:cubicBezTo>
                  <a:lnTo>
                    <a:pt x="558" y="693"/>
                  </a:lnTo>
                  <a:cubicBezTo>
                    <a:pt x="566" y="701"/>
                    <a:pt x="579" y="704"/>
                    <a:pt x="595" y="704"/>
                  </a:cubicBezTo>
                  <a:cubicBezTo>
                    <a:pt x="643" y="704"/>
                    <a:pt x="715" y="674"/>
                    <a:pt x="739" y="650"/>
                  </a:cubicBezTo>
                  <a:lnTo>
                    <a:pt x="1378" y="33"/>
                  </a:lnTo>
                  <a:cubicBezTo>
                    <a:pt x="1410" y="1"/>
                    <a:pt x="1346" y="1"/>
                    <a:pt x="13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1"/>
            <p:cNvSpPr/>
            <p:nvPr/>
          </p:nvSpPr>
          <p:spPr>
            <a:xfrm>
              <a:off x="2791600" y="6166438"/>
              <a:ext cx="35575" cy="18275"/>
            </a:xfrm>
            <a:custGeom>
              <a:avLst/>
              <a:gdLst/>
              <a:ahLst/>
              <a:cxnLst/>
              <a:rect l="l" t="t" r="r" b="b"/>
              <a:pathLst>
                <a:path w="1423" h="731" extrusionOk="0">
                  <a:moveTo>
                    <a:pt x="1332" y="1"/>
                  </a:moveTo>
                  <a:cubicBezTo>
                    <a:pt x="1295" y="1"/>
                    <a:pt x="1263" y="13"/>
                    <a:pt x="1231" y="37"/>
                  </a:cubicBezTo>
                  <a:lnTo>
                    <a:pt x="688" y="558"/>
                  </a:lnTo>
                  <a:lnTo>
                    <a:pt x="230" y="122"/>
                  </a:lnTo>
                  <a:cubicBezTo>
                    <a:pt x="217" y="109"/>
                    <a:pt x="196" y="103"/>
                    <a:pt x="173" y="103"/>
                  </a:cubicBezTo>
                  <a:cubicBezTo>
                    <a:pt x="99" y="103"/>
                    <a:pt x="1" y="156"/>
                    <a:pt x="49" y="196"/>
                  </a:cubicBezTo>
                  <a:lnTo>
                    <a:pt x="582" y="707"/>
                  </a:lnTo>
                  <a:cubicBezTo>
                    <a:pt x="598" y="724"/>
                    <a:pt x="620" y="731"/>
                    <a:pt x="644" y="731"/>
                  </a:cubicBezTo>
                  <a:cubicBezTo>
                    <a:pt x="683" y="731"/>
                    <a:pt x="726" y="712"/>
                    <a:pt x="752" y="686"/>
                  </a:cubicBezTo>
                  <a:lnTo>
                    <a:pt x="1391" y="79"/>
                  </a:lnTo>
                  <a:cubicBezTo>
                    <a:pt x="1423" y="47"/>
                    <a:pt x="1412" y="15"/>
                    <a:pt x="1370" y="5"/>
                  </a:cubicBezTo>
                  <a:cubicBezTo>
                    <a:pt x="1356" y="2"/>
                    <a:pt x="1344" y="1"/>
                    <a:pt x="13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1"/>
            <p:cNvSpPr/>
            <p:nvPr/>
          </p:nvSpPr>
          <p:spPr>
            <a:xfrm>
              <a:off x="2848150" y="6166538"/>
              <a:ext cx="35475" cy="18050"/>
            </a:xfrm>
            <a:custGeom>
              <a:avLst/>
              <a:gdLst/>
              <a:ahLst/>
              <a:cxnLst/>
              <a:rect l="l" t="t" r="r" b="b"/>
              <a:pathLst>
                <a:path w="1419" h="722" extrusionOk="0">
                  <a:moveTo>
                    <a:pt x="1344" y="1"/>
                  </a:moveTo>
                  <a:cubicBezTo>
                    <a:pt x="1291" y="1"/>
                    <a:pt x="1237" y="22"/>
                    <a:pt x="1205" y="54"/>
                  </a:cubicBezTo>
                  <a:lnTo>
                    <a:pt x="673" y="565"/>
                  </a:lnTo>
                  <a:lnTo>
                    <a:pt x="215" y="118"/>
                  </a:lnTo>
                  <a:cubicBezTo>
                    <a:pt x="206" y="109"/>
                    <a:pt x="191" y="105"/>
                    <a:pt x="173" y="105"/>
                  </a:cubicBezTo>
                  <a:cubicBezTo>
                    <a:pt x="106" y="105"/>
                    <a:pt x="0" y="159"/>
                    <a:pt x="34" y="192"/>
                  </a:cubicBezTo>
                  <a:lnTo>
                    <a:pt x="567" y="703"/>
                  </a:lnTo>
                  <a:cubicBezTo>
                    <a:pt x="579" y="716"/>
                    <a:pt x="597" y="721"/>
                    <a:pt x="617" y="721"/>
                  </a:cubicBezTo>
                  <a:cubicBezTo>
                    <a:pt x="665" y="721"/>
                    <a:pt x="725" y="691"/>
                    <a:pt x="748" y="661"/>
                  </a:cubicBezTo>
                  <a:lnTo>
                    <a:pt x="1386" y="43"/>
                  </a:lnTo>
                  <a:cubicBezTo>
                    <a:pt x="1418" y="11"/>
                    <a:pt x="1355" y="1"/>
                    <a:pt x="13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1"/>
            <p:cNvSpPr/>
            <p:nvPr/>
          </p:nvSpPr>
          <p:spPr>
            <a:xfrm>
              <a:off x="2821050" y="6117463"/>
              <a:ext cx="35150" cy="18075"/>
            </a:xfrm>
            <a:custGeom>
              <a:avLst/>
              <a:gdLst/>
              <a:ahLst/>
              <a:cxnLst/>
              <a:rect l="l" t="t" r="r" b="b"/>
              <a:pathLst>
                <a:path w="1406" h="723" extrusionOk="0">
                  <a:moveTo>
                    <a:pt x="1319" y="0"/>
                  </a:moveTo>
                  <a:cubicBezTo>
                    <a:pt x="1284" y="0"/>
                    <a:pt x="1249" y="12"/>
                    <a:pt x="1225" y="36"/>
                  </a:cubicBezTo>
                  <a:lnTo>
                    <a:pt x="681" y="558"/>
                  </a:lnTo>
                  <a:lnTo>
                    <a:pt x="224" y="111"/>
                  </a:lnTo>
                  <a:cubicBezTo>
                    <a:pt x="215" y="102"/>
                    <a:pt x="200" y="98"/>
                    <a:pt x="181" y="98"/>
                  </a:cubicBezTo>
                  <a:cubicBezTo>
                    <a:pt x="112" y="98"/>
                    <a:pt x="0" y="154"/>
                    <a:pt x="43" y="196"/>
                  </a:cubicBezTo>
                  <a:lnTo>
                    <a:pt x="575" y="707"/>
                  </a:lnTo>
                  <a:cubicBezTo>
                    <a:pt x="586" y="718"/>
                    <a:pt x="605" y="723"/>
                    <a:pt x="627" y="723"/>
                  </a:cubicBezTo>
                  <a:cubicBezTo>
                    <a:pt x="667" y="723"/>
                    <a:pt x="718" y="707"/>
                    <a:pt x="745" y="686"/>
                  </a:cubicBezTo>
                  <a:lnTo>
                    <a:pt x="1374" y="68"/>
                  </a:lnTo>
                  <a:cubicBezTo>
                    <a:pt x="1406" y="36"/>
                    <a:pt x="1395" y="4"/>
                    <a:pt x="1352" y="4"/>
                  </a:cubicBezTo>
                  <a:cubicBezTo>
                    <a:pt x="1342" y="2"/>
                    <a:pt x="1330" y="0"/>
                    <a:pt x="1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1"/>
            <p:cNvSpPr/>
            <p:nvPr/>
          </p:nvSpPr>
          <p:spPr>
            <a:xfrm>
              <a:off x="2877475" y="6116938"/>
              <a:ext cx="35175" cy="18700"/>
            </a:xfrm>
            <a:custGeom>
              <a:avLst/>
              <a:gdLst/>
              <a:ahLst/>
              <a:cxnLst/>
              <a:rect l="l" t="t" r="r" b="b"/>
              <a:pathLst>
                <a:path w="1407" h="748" extrusionOk="0">
                  <a:moveTo>
                    <a:pt x="1315" y="0"/>
                  </a:moveTo>
                  <a:cubicBezTo>
                    <a:pt x="1276" y="0"/>
                    <a:pt x="1239" y="14"/>
                    <a:pt x="1214" y="47"/>
                  </a:cubicBezTo>
                  <a:cubicBezTo>
                    <a:pt x="1033" y="217"/>
                    <a:pt x="863" y="398"/>
                    <a:pt x="671" y="568"/>
                  </a:cubicBezTo>
                  <a:lnTo>
                    <a:pt x="224" y="132"/>
                  </a:lnTo>
                  <a:cubicBezTo>
                    <a:pt x="199" y="113"/>
                    <a:pt x="171" y="102"/>
                    <a:pt x="143" y="102"/>
                  </a:cubicBezTo>
                  <a:cubicBezTo>
                    <a:pt x="123" y="102"/>
                    <a:pt x="104" y="108"/>
                    <a:pt x="86" y="121"/>
                  </a:cubicBezTo>
                  <a:cubicBezTo>
                    <a:pt x="64" y="132"/>
                    <a:pt x="0" y="185"/>
                    <a:pt x="43" y="217"/>
                  </a:cubicBezTo>
                  <a:lnTo>
                    <a:pt x="576" y="728"/>
                  </a:lnTo>
                  <a:cubicBezTo>
                    <a:pt x="598" y="741"/>
                    <a:pt x="622" y="747"/>
                    <a:pt x="646" y="747"/>
                  </a:cubicBezTo>
                  <a:cubicBezTo>
                    <a:pt x="679" y="747"/>
                    <a:pt x="711" y="736"/>
                    <a:pt x="735" y="717"/>
                  </a:cubicBezTo>
                  <a:lnTo>
                    <a:pt x="1374" y="100"/>
                  </a:lnTo>
                  <a:cubicBezTo>
                    <a:pt x="1406" y="68"/>
                    <a:pt x="1395" y="15"/>
                    <a:pt x="1353" y="4"/>
                  </a:cubicBezTo>
                  <a:cubicBezTo>
                    <a:pt x="1340" y="1"/>
                    <a:pt x="1328" y="0"/>
                    <a:pt x="13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1"/>
            <p:cNvSpPr/>
            <p:nvPr/>
          </p:nvSpPr>
          <p:spPr>
            <a:xfrm>
              <a:off x="2555625" y="5663613"/>
              <a:ext cx="132600" cy="272300"/>
            </a:xfrm>
            <a:custGeom>
              <a:avLst/>
              <a:gdLst/>
              <a:ahLst/>
              <a:cxnLst/>
              <a:rect l="l" t="t" r="r" b="b"/>
              <a:pathLst>
                <a:path w="5304" h="10892" extrusionOk="0">
                  <a:moveTo>
                    <a:pt x="3523" y="1"/>
                  </a:moveTo>
                  <a:cubicBezTo>
                    <a:pt x="2873" y="1"/>
                    <a:pt x="2147" y="328"/>
                    <a:pt x="1534" y="1419"/>
                  </a:cubicBezTo>
                  <a:cubicBezTo>
                    <a:pt x="0" y="4145"/>
                    <a:pt x="2002" y="8479"/>
                    <a:pt x="469" y="10342"/>
                  </a:cubicBezTo>
                  <a:cubicBezTo>
                    <a:pt x="469" y="10342"/>
                    <a:pt x="978" y="10892"/>
                    <a:pt x="1517" y="10892"/>
                  </a:cubicBezTo>
                  <a:cubicBezTo>
                    <a:pt x="1933" y="10892"/>
                    <a:pt x="2366" y="10565"/>
                    <a:pt x="2598" y="9405"/>
                  </a:cubicBezTo>
                  <a:cubicBezTo>
                    <a:pt x="3131" y="6743"/>
                    <a:pt x="3333" y="2420"/>
                    <a:pt x="3333" y="2420"/>
                  </a:cubicBezTo>
                  <a:lnTo>
                    <a:pt x="5303" y="737"/>
                  </a:lnTo>
                  <a:cubicBezTo>
                    <a:pt x="5303" y="737"/>
                    <a:pt x="4498" y="1"/>
                    <a:pt x="3523" y="1"/>
                  </a:cubicBez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1"/>
            <p:cNvSpPr/>
            <p:nvPr/>
          </p:nvSpPr>
          <p:spPr>
            <a:xfrm>
              <a:off x="2556425" y="5666813"/>
              <a:ext cx="122200" cy="253500"/>
            </a:xfrm>
            <a:custGeom>
              <a:avLst/>
              <a:gdLst/>
              <a:ahLst/>
              <a:cxnLst/>
              <a:rect l="l" t="t" r="r" b="b"/>
              <a:pathLst>
                <a:path w="4888" h="10140" extrusionOk="0">
                  <a:moveTo>
                    <a:pt x="3288" y="0"/>
                  </a:moveTo>
                  <a:cubicBezTo>
                    <a:pt x="2749" y="0"/>
                    <a:pt x="2127" y="310"/>
                    <a:pt x="1512" y="1291"/>
                  </a:cubicBezTo>
                  <a:cubicBezTo>
                    <a:pt x="116" y="3510"/>
                    <a:pt x="1150" y="6994"/>
                    <a:pt x="547" y="9105"/>
                  </a:cubicBezTo>
                  <a:lnTo>
                    <a:pt x="547" y="9105"/>
                  </a:lnTo>
                  <a:lnTo>
                    <a:pt x="4888" y="897"/>
                  </a:lnTo>
                  <a:cubicBezTo>
                    <a:pt x="4888" y="897"/>
                    <a:pt x="4207" y="0"/>
                    <a:pt x="3288" y="0"/>
                  </a:cubicBezTo>
                  <a:close/>
                  <a:moveTo>
                    <a:pt x="547" y="9105"/>
                  </a:moveTo>
                  <a:lnTo>
                    <a:pt x="0" y="10140"/>
                  </a:lnTo>
                  <a:cubicBezTo>
                    <a:pt x="260" y="9856"/>
                    <a:pt x="433" y="9505"/>
                    <a:pt x="547" y="9105"/>
                  </a:cubicBez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1"/>
            <p:cNvSpPr/>
            <p:nvPr/>
          </p:nvSpPr>
          <p:spPr>
            <a:xfrm>
              <a:off x="2595550" y="5785188"/>
              <a:ext cx="52200" cy="59900"/>
            </a:xfrm>
            <a:custGeom>
              <a:avLst/>
              <a:gdLst/>
              <a:ahLst/>
              <a:cxnLst/>
              <a:rect l="l" t="t" r="r" b="b"/>
              <a:pathLst>
                <a:path w="2088" h="2396" extrusionOk="0">
                  <a:moveTo>
                    <a:pt x="1010" y="1"/>
                  </a:moveTo>
                  <a:cubicBezTo>
                    <a:pt x="884" y="1"/>
                    <a:pt x="789" y="30"/>
                    <a:pt x="767" y="38"/>
                  </a:cubicBezTo>
                  <a:cubicBezTo>
                    <a:pt x="703" y="59"/>
                    <a:pt x="0" y="144"/>
                    <a:pt x="118" y="1081"/>
                  </a:cubicBezTo>
                  <a:cubicBezTo>
                    <a:pt x="221" y="1901"/>
                    <a:pt x="666" y="2395"/>
                    <a:pt x="1114" y="2395"/>
                  </a:cubicBezTo>
                  <a:cubicBezTo>
                    <a:pt x="1173" y="2395"/>
                    <a:pt x="1231" y="2387"/>
                    <a:pt x="1289" y="2370"/>
                  </a:cubicBezTo>
                  <a:cubicBezTo>
                    <a:pt x="1811" y="2285"/>
                    <a:pt x="2088" y="1592"/>
                    <a:pt x="1800" y="698"/>
                  </a:cubicBezTo>
                  <a:cubicBezTo>
                    <a:pt x="1611" y="110"/>
                    <a:pt x="1252" y="1"/>
                    <a:pt x="1010" y="1"/>
                  </a:cubicBezTo>
                  <a:close/>
                </a:path>
              </a:pathLst>
            </a:custGeom>
            <a:solidFill>
              <a:srgbClr val="F39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1"/>
            <p:cNvSpPr/>
            <p:nvPr/>
          </p:nvSpPr>
          <p:spPr>
            <a:xfrm>
              <a:off x="2786700" y="5789438"/>
              <a:ext cx="52200" cy="59900"/>
            </a:xfrm>
            <a:custGeom>
              <a:avLst/>
              <a:gdLst/>
              <a:ahLst/>
              <a:cxnLst/>
              <a:rect l="l" t="t" r="r" b="b"/>
              <a:pathLst>
                <a:path w="2088" h="2396" extrusionOk="0">
                  <a:moveTo>
                    <a:pt x="1078" y="1"/>
                  </a:moveTo>
                  <a:cubicBezTo>
                    <a:pt x="836" y="1"/>
                    <a:pt x="477" y="110"/>
                    <a:pt x="288" y="698"/>
                  </a:cubicBezTo>
                  <a:cubicBezTo>
                    <a:pt x="0" y="1603"/>
                    <a:pt x="266" y="2285"/>
                    <a:pt x="799" y="2370"/>
                  </a:cubicBezTo>
                  <a:cubicBezTo>
                    <a:pt x="857" y="2387"/>
                    <a:pt x="915" y="2396"/>
                    <a:pt x="973" y="2396"/>
                  </a:cubicBezTo>
                  <a:cubicBezTo>
                    <a:pt x="1419" y="2396"/>
                    <a:pt x="1857" y="1900"/>
                    <a:pt x="1970" y="1071"/>
                  </a:cubicBezTo>
                  <a:cubicBezTo>
                    <a:pt x="2087" y="145"/>
                    <a:pt x="1385" y="59"/>
                    <a:pt x="1321" y="38"/>
                  </a:cubicBezTo>
                  <a:cubicBezTo>
                    <a:pt x="1299" y="31"/>
                    <a:pt x="1204" y="1"/>
                    <a:pt x="1078" y="1"/>
                  </a:cubicBezTo>
                  <a:close/>
                </a:path>
              </a:pathLst>
            </a:custGeom>
            <a:solidFill>
              <a:srgbClr val="D9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1"/>
            <p:cNvSpPr/>
            <p:nvPr/>
          </p:nvSpPr>
          <p:spPr>
            <a:xfrm>
              <a:off x="2619475" y="5679863"/>
              <a:ext cx="197900" cy="251225"/>
            </a:xfrm>
            <a:custGeom>
              <a:avLst/>
              <a:gdLst/>
              <a:ahLst/>
              <a:cxnLst/>
              <a:rect l="l" t="t" r="r" b="b"/>
              <a:pathLst>
                <a:path w="7916" h="10049" extrusionOk="0">
                  <a:moveTo>
                    <a:pt x="3698" y="0"/>
                  </a:moveTo>
                  <a:cubicBezTo>
                    <a:pt x="2905" y="0"/>
                    <a:pt x="655" y="307"/>
                    <a:pt x="343" y="3676"/>
                  </a:cubicBezTo>
                  <a:cubicBezTo>
                    <a:pt x="0" y="7514"/>
                    <a:pt x="1649" y="10049"/>
                    <a:pt x="3782" y="10049"/>
                  </a:cubicBezTo>
                  <a:cubicBezTo>
                    <a:pt x="3839" y="10049"/>
                    <a:pt x="3895" y="10047"/>
                    <a:pt x="3953" y="10044"/>
                  </a:cubicBezTo>
                  <a:cubicBezTo>
                    <a:pt x="4010" y="10047"/>
                    <a:pt x="4067" y="10049"/>
                    <a:pt x="4123" y="10049"/>
                  </a:cubicBezTo>
                  <a:cubicBezTo>
                    <a:pt x="6267" y="10049"/>
                    <a:pt x="7915" y="7514"/>
                    <a:pt x="7573" y="3676"/>
                  </a:cubicBezTo>
                  <a:cubicBezTo>
                    <a:pt x="7261" y="307"/>
                    <a:pt x="5010" y="0"/>
                    <a:pt x="4211" y="0"/>
                  </a:cubicBezTo>
                  <a:cubicBezTo>
                    <a:pt x="4083" y="0"/>
                    <a:pt x="3992" y="8"/>
                    <a:pt x="3953" y="12"/>
                  </a:cubicBezTo>
                  <a:cubicBezTo>
                    <a:pt x="3914" y="8"/>
                    <a:pt x="3825" y="0"/>
                    <a:pt x="3698" y="0"/>
                  </a:cubicBezTo>
                  <a:close/>
                </a:path>
              </a:pathLst>
            </a:custGeom>
            <a:solidFill>
              <a:srgbClr val="F5A6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1"/>
            <p:cNvSpPr/>
            <p:nvPr/>
          </p:nvSpPr>
          <p:spPr>
            <a:xfrm>
              <a:off x="2723325" y="5805288"/>
              <a:ext cx="12800" cy="49275"/>
            </a:xfrm>
            <a:custGeom>
              <a:avLst/>
              <a:gdLst/>
              <a:ahLst/>
              <a:cxnLst/>
              <a:rect l="l" t="t" r="r" b="b"/>
              <a:pathLst>
                <a:path w="512" h="1971" extrusionOk="0">
                  <a:moveTo>
                    <a:pt x="224" y="0"/>
                  </a:moveTo>
                  <a:cubicBezTo>
                    <a:pt x="224" y="256"/>
                    <a:pt x="235" y="522"/>
                    <a:pt x="267" y="778"/>
                  </a:cubicBezTo>
                  <a:cubicBezTo>
                    <a:pt x="298" y="1035"/>
                    <a:pt x="339" y="1281"/>
                    <a:pt x="380" y="1528"/>
                  </a:cubicBezTo>
                  <a:lnTo>
                    <a:pt x="380" y="1528"/>
                  </a:lnTo>
                  <a:cubicBezTo>
                    <a:pt x="316" y="1594"/>
                    <a:pt x="258" y="1661"/>
                    <a:pt x="193" y="1736"/>
                  </a:cubicBezTo>
                  <a:cubicBezTo>
                    <a:pt x="129" y="1811"/>
                    <a:pt x="65" y="1885"/>
                    <a:pt x="1" y="1970"/>
                  </a:cubicBezTo>
                  <a:cubicBezTo>
                    <a:pt x="86" y="1917"/>
                    <a:pt x="171" y="1853"/>
                    <a:pt x="246" y="1789"/>
                  </a:cubicBezTo>
                  <a:cubicBezTo>
                    <a:pt x="331" y="1725"/>
                    <a:pt x="405" y="1662"/>
                    <a:pt x="491" y="1587"/>
                  </a:cubicBezTo>
                  <a:lnTo>
                    <a:pt x="512" y="1576"/>
                  </a:lnTo>
                  <a:lnTo>
                    <a:pt x="512" y="1544"/>
                  </a:lnTo>
                  <a:cubicBezTo>
                    <a:pt x="491" y="1278"/>
                    <a:pt x="448" y="1023"/>
                    <a:pt x="405" y="767"/>
                  </a:cubicBezTo>
                  <a:cubicBezTo>
                    <a:pt x="363" y="501"/>
                    <a:pt x="310" y="245"/>
                    <a:pt x="224" y="0"/>
                  </a:cubicBezTo>
                  <a:close/>
                </a:path>
              </a:pathLst>
            </a:custGeom>
            <a:solidFill>
              <a:srgbClr val="F39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1"/>
            <p:cNvSpPr/>
            <p:nvPr/>
          </p:nvSpPr>
          <p:spPr>
            <a:xfrm>
              <a:off x="2675675" y="5868113"/>
              <a:ext cx="88150" cy="15650"/>
            </a:xfrm>
            <a:custGeom>
              <a:avLst/>
              <a:gdLst/>
              <a:ahLst/>
              <a:cxnLst/>
              <a:rect l="l" t="t" r="r" b="b"/>
              <a:pathLst>
                <a:path w="3526" h="626" extrusionOk="0">
                  <a:moveTo>
                    <a:pt x="3525" y="0"/>
                  </a:moveTo>
                  <a:lnTo>
                    <a:pt x="1" y="32"/>
                  </a:lnTo>
                  <a:cubicBezTo>
                    <a:pt x="693" y="476"/>
                    <a:pt x="1310" y="625"/>
                    <a:pt x="1827" y="625"/>
                  </a:cubicBezTo>
                  <a:cubicBezTo>
                    <a:pt x="2886" y="625"/>
                    <a:pt x="3525" y="0"/>
                    <a:pt x="3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1"/>
            <p:cNvSpPr/>
            <p:nvPr/>
          </p:nvSpPr>
          <p:spPr>
            <a:xfrm>
              <a:off x="2698050" y="5880363"/>
              <a:ext cx="57000" cy="14100"/>
            </a:xfrm>
            <a:custGeom>
              <a:avLst/>
              <a:gdLst/>
              <a:ahLst/>
              <a:cxnLst/>
              <a:rect l="l" t="t" r="r" b="b"/>
              <a:pathLst>
                <a:path w="2280" h="564" extrusionOk="0">
                  <a:moveTo>
                    <a:pt x="2279" y="0"/>
                  </a:moveTo>
                  <a:cubicBezTo>
                    <a:pt x="1949" y="224"/>
                    <a:pt x="1566" y="362"/>
                    <a:pt x="1172" y="405"/>
                  </a:cubicBezTo>
                  <a:cubicBezTo>
                    <a:pt x="1097" y="411"/>
                    <a:pt x="1022" y="414"/>
                    <a:pt x="946" y="414"/>
                  </a:cubicBezTo>
                  <a:cubicBezTo>
                    <a:pt x="625" y="414"/>
                    <a:pt x="302" y="359"/>
                    <a:pt x="0" y="256"/>
                  </a:cubicBezTo>
                  <a:lnTo>
                    <a:pt x="0" y="256"/>
                  </a:lnTo>
                  <a:cubicBezTo>
                    <a:pt x="301" y="456"/>
                    <a:pt x="648" y="563"/>
                    <a:pt x="1009" y="563"/>
                  </a:cubicBezTo>
                  <a:cubicBezTo>
                    <a:pt x="1070" y="563"/>
                    <a:pt x="1131" y="560"/>
                    <a:pt x="1193" y="554"/>
                  </a:cubicBezTo>
                  <a:cubicBezTo>
                    <a:pt x="1395" y="533"/>
                    <a:pt x="1608" y="469"/>
                    <a:pt x="1789" y="373"/>
                  </a:cubicBezTo>
                  <a:cubicBezTo>
                    <a:pt x="1981" y="288"/>
                    <a:pt x="2141" y="149"/>
                    <a:pt x="2279" y="0"/>
                  </a:cubicBezTo>
                  <a:close/>
                </a:path>
              </a:pathLst>
            </a:custGeom>
            <a:solidFill>
              <a:srgbClr val="F39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1"/>
            <p:cNvSpPr/>
            <p:nvPr/>
          </p:nvSpPr>
          <p:spPr>
            <a:xfrm>
              <a:off x="2672225" y="5793313"/>
              <a:ext cx="12275" cy="26650"/>
            </a:xfrm>
            <a:custGeom>
              <a:avLst/>
              <a:gdLst/>
              <a:ahLst/>
              <a:cxnLst/>
              <a:rect l="l" t="t" r="r" b="b"/>
              <a:pathLst>
                <a:path w="491" h="1066" extrusionOk="0">
                  <a:moveTo>
                    <a:pt x="245" y="0"/>
                  </a:moveTo>
                  <a:cubicBezTo>
                    <a:pt x="107" y="0"/>
                    <a:pt x="0" y="245"/>
                    <a:pt x="0" y="533"/>
                  </a:cubicBezTo>
                  <a:cubicBezTo>
                    <a:pt x="0" y="831"/>
                    <a:pt x="107" y="1065"/>
                    <a:pt x="245" y="1065"/>
                  </a:cubicBezTo>
                  <a:cubicBezTo>
                    <a:pt x="384" y="1065"/>
                    <a:pt x="490" y="831"/>
                    <a:pt x="490" y="533"/>
                  </a:cubicBezTo>
                  <a:cubicBezTo>
                    <a:pt x="490" y="245"/>
                    <a:pt x="384" y="0"/>
                    <a:pt x="245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1"/>
            <p:cNvSpPr/>
            <p:nvPr/>
          </p:nvSpPr>
          <p:spPr>
            <a:xfrm>
              <a:off x="2756075" y="5793313"/>
              <a:ext cx="12275" cy="26650"/>
            </a:xfrm>
            <a:custGeom>
              <a:avLst/>
              <a:gdLst/>
              <a:ahLst/>
              <a:cxnLst/>
              <a:rect l="l" t="t" r="r" b="b"/>
              <a:pathLst>
                <a:path w="491" h="1066" extrusionOk="0">
                  <a:moveTo>
                    <a:pt x="246" y="0"/>
                  </a:moveTo>
                  <a:cubicBezTo>
                    <a:pt x="107" y="0"/>
                    <a:pt x="1" y="245"/>
                    <a:pt x="1" y="533"/>
                  </a:cubicBezTo>
                  <a:cubicBezTo>
                    <a:pt x="1" y="831"/>
                    <a:pt x="107" y="1065"/>
                    <a:pt x="246" y="1065"/>
                  </a:cubicBezTo>
                  <a:cubicBezTo>
                    <a:pt x="384" y="1065"/>
                    <a:pt x="490" y="831"/>
                    <a:pt x="490" y="533"/>
                  </a:cubicBezTo>
                  <a:cubicBezTo>
                    <a:pt x="490" y="245"/>
                    <a:pt x="384" y="0"/>
                    <a:pt x="246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1"/>
            <p:cNvSpPr/>
            <p:nvPr/>
          </p:nvSpPr>
          <p:spPr>
            <a:xfrm>
              <a:off x="2657300" y="5769488"/>
              <a:ext cx="42375" cy="15600"/>
            </a:xfrm>
            <a:custGeom>
              <a:avLst/>
              <a:gdLst/>
              <a:ahLst/>
              <a:cxnLst/>
              <a:rect l="l" t="t" r="r" b="b"/>
              <a:pathLst>
                <a:path w="1695" h="624" extrusionOk="0">
                  <a:moveTo>
                    <a:pt x="905" y="1"/>
                  </a:moveTo>
                  <a:cubicBezTo>
                    <a:pt x="877" y="1"/>
                    <a:pt x="849" y="2"/>
                    <a:pt x="821" y="5"/>
                  </a:cubicBezTo>
                  <a:cubicBezTo>
                    <a:pt x="640" y="27"/>
                    <a:pt x="459" y="91"/>
                    <a:pt x="320" y="208"/>
                  </a:cubicBezTo>
                  <a:cubicBezTo>
                    <a:pt x="171" y="314"/>
                    <a:pt x="65" y="463"/>
                    <a:pt x="1" y="623"/>
                  </a:cubicBezTo>
                  <a:cubicBezTo>
                    <a:pt x="139" y="538"/>
                    <a:pt x="278" y="463"/>
                    <a:pt x="427" y="399"/>
                  </a:cubicBezTo>
                  <a:cubicBezTo>
                    <a:pt x="565" y="336"/>
                    <a:pt x="704" y="304"/>
                    <a:pt x="853" y="282"/>
                  </a:cubicBezTo>
                  <a:cubicBezTo>
                    <a:pt x="876" y="281"/>
                    <a:pt x="899" y="280"/>
                    <a:pt x="922" y="280"/>
                  </a:cubicBezTo>
                  <a:cubicBezTo>
                    <a:pt x="1037" y="280"/>
                    <a:pt x="1153" y="302"/>
                    <a:pt x="1268" y="346"/>
                  </a:cubicBezTo>
                  <a:cubicBezTo>
                    <a:pt x="1332" y="367"/>
                    <a:pt x="1407" y="399"/>
                    <a:pt x="1481" y="431"/>
                  </a:cubicBezTo>
                  <a:cubicBezTo>
                    <a:pt x="1545" y="463"/>
                    <a:pt x="1620" y="517"/>
                    <a:pt x="1694" y="549"/>
                  </a:cubicBezTo>
                  <a:cubicBezTo>
                    <a:pt x="1662" y="474"/>
                    <a:pt x="1620" y="399"/>
                    <a:pt x="1566" y="325"/>
                  </a:cubicBezTo>
                  <a:cubicBezTo>
                    <a:pt x="1502" y="261"/>
                    <a:pt x="1439" y="197"/>
                    <a:pt x="1364" y="144"/>
                  </a:cubicBezTo>
                  <a:cubicBezTo>
                    <a:pt x="1228" y="53"/>
                    <a:pt x="1068" y="1"/>
                    <a:pt x="905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1"/>
            <p:cNvSpPr/>
            <p:nvPr/>
          </p:nvSpPr>
          <p:spPr>
            <a:xfrm>
              <a:off x="2741700" y="5769488"/>
              <a:ext cx="42625" cy="15600"/>
            </a:xfrm>
            <a:custGeom>
              <a:avLst/>
              <a:gdLst/>
              <a:ahLst/>
              <a:cxnLst/>
              <a:rect l="l" t="t" r="r" b="b"/>
              <a:pathLst>
                <a:path w="1705" h="624" extrusionOk="0">
                  <a:moveTo>
                    <a:pt x="915" y="1"/>
                  </a:moveTo>
                  <a:cubicBezTo>
                    <a:pt x="887" y="1"/>
                    <a:pt x="859" y="2"/>
                    <a:pt x="831" y="5"/>
                  </a:cubicBezTo>
                  <a:cubicBezTo>
                    <a:pt x="640" y="27"/>
                    <a:pt x="469" y="91"/>
                    <a:pt x="320" y="208"/>
                  </a:cubicBezTo>
                  <a:cubicBezTo>
                    <a:pt x="182" y="314"/>
                    <a:pt x="64" y="463"/>
                    <a:pt x="1" y="623"/>
                  </a:cubicBezTo>
                  <a:cubicBezTo>
                    <a:pt x="139" y="538"/>
                    <a:pt x="288" y="463"/>
                    <a:pt x="437" y="399"/>
                  </a:cubicBezTo>
                  <a:cubicBezTo>
                    <a:pt x="565" y="336"/>
                    <a:pt x="703" y="304"/>
                    <a:pt x="853" y="282"/>
                  </a:cubicBezTo>
                  <a:cubicBezTo>
                    <a:pt x="876" y="281"/>
                    <a:pt x="899" y="280"/>
                    <a:pt x="922" y="280"/>
                  </a:cubicBezTo>
                  <a:cubicBezTo>
                    <a:pt x="1040" y="280"/>
                    <a:pt x="1161" y="302"/>
                    <a:pt x="1268" y="346"/>
                  </a:cubicBezTo>
                  <a:cubicBezTo>
                    <a:pt x="1342" y="367"/>
                    <a:pt x="1406" y="399"/>
                    <a:pt x="1481" y="431"/>
                  </a:cubicBezTo>
                  <a:cubicBezTo>
                    <a:pt x="1555" y="463"/>
                    <a:pt x="1619" y="517"/>
                    <a:pt x="1704" y="549"/>
                  </a:cubicBezTo>
                  <a:cubicBezTo>
                    <a:pt x="1662" y="474"/>
                    <a:pt x="1619" y="399"/>
                    <a:pt x="1566" y="325"/>
                  </a:cubicBezTo>
                  <a:cubicBezTo>
                    <a:pt x="1513" y="261"/>
                    <a:pt x="1449" y="197"/>
                    <a:pt x="1374" y="144"/>
                  </a:cubicBezTo>
                  <a:cubicBezTo>
                    <a:pt x="1238" y="53"/>
                    <a:pt x="1078" y="1"/>
                    <a:pt x="915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1"/>
            <p:cNvSpPr/>
            <p:nvPr/>
          </p:nvSpPr>
          <p:spPr>
            <a:xfrm>
              <a:off x="2672775" y="5638188"/>
              <a:ext cx="205250" cy="219025"/>
            </a:xfrm>
            <a:custGeom>
              <a:avLst/>
              <a:gdLst/>
              <a:ahLst/>
              <a:cxnLst/>
              <a:rect l="l" t="t" r="r" b="b"/>
              <a:pathLst>
                <a:path w="8210" h="8761" extrusionOk="0">
                  <a:moveTo>
                    <a:pt x="3029" y="1"/>
                  </a:moveTo>
                  <a:cubicBezTo>
                    <a:pt x="1376" y="1"/>
                    <a:pt x="1" y="1140"/>
                    <a:pt x="42" y="2776"/>
                  </a:cubicBezTo>
                  <a:cubicBezTo>
                    <a:pt x="42" y="2776"/>
                    <a:pt x="828" y="1957"/>
                    <a:pt x="1615" y="1957"/>
                  </a:cubicBezTo>
                  <a:cubicBezTo>
                    <a:pt x="1927" y="1957"/>
                    <a:pt x="2239" y="2086"/>
                    <a:pt x="2502" y="2446"/>
                  </a:cubicBezTo>
                  <a:cubicBezTo>
                    <a:pt x="3439" y="3703"/>
                    <a:pt x="5036" y="8431"/>
                    <a:pt x="7699" y="8761"/>
                  </a:cubicBezTo>
                  <a:cubicBezTo>
                    <a:pt x="7699" y="8761"/>
                    <a:pt x="8210" y="3266"/>
                    <a:pt x="5814" y="1136"/>
                  </a:cubicBezTo>
                  <a:cubicBezTo>
                    <a:pt x="4927" y="344"/>
                    <a:pt x="3936" y="1"/>
                    <a:pt x="3029" y="1"/>
                  </a:cubicBez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1"/>
            <p:cNvSpPr/>
            <p:nvPr/>
          </p:nvSpPr>
          <p:spPr>
            <a:xfrm>
              <a:off x="2673825" y="5686163"/>
              <a:ext cx="162950" cy="174525"/>
            </a:xfrm>
            <a:custGeom>
              <a:avLst/>
              <a:gdLst/>
              <a:ahLst/>
              <a:cxnLst/>
              <a:rect l="l" t="t" r="r" b="b"/>
              <a:pathLst>
                <a:path w="6518" h="6981" extrusionOk="0">
                  <a:moveTo>
                    <a:pt x="1318" y="0"/>
                  </a:moveTo>
                  <a:cubicBezTo>
                    <a:pt x="641" y="0"/>
                    <a:pt x="0" y="719"/>
                    <a:pt x="0" y="719"/>
                  </a:cubicBezTo>
                  <a:lnTo>
                    <a:pt x="3951" y="4515"/>
                  </a:lnTo>
                  <a:lnTo>
                    <a:pt x="3951" y="4515"/>
                  </a:lnTo>
                  <a:cubicBezTo>
                    <a:pt x="3170" y="3004"/>
                    <a:pt x="2646" y="1234"/>
                    <a:pt x="2173" y="527"/>
                  </a:cubicBezTo>
                  <a:cubicBezTo>
                    <a:pt x="1914" y="136"/>
                    <a:pt x="1613" y="0"/>
                    <a:pt x="1318" y="0"/>
                  </a:cubicBezTo>
                  <a:close/>
                  <a:moveTo>
                    <a:pt x="3951" y="4515"/>
                  </a:moveTo>
                  <a:lnTo>
                    <a:pt x="3951" y="4515"/>
                  </a:lnTo>
                  <a:cubicBezTo>
                    <a:pt x="4594" y="5759"/>
                    <a:pt x="5411" y="6826"/>
                    <a:pt x="6517" y="6980"/>
                  </a:cubicBezTo>
                  <a:lnTo>
                    <a:pt x="3951" y="4515"/>
                  </a:ln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1"/>
            <p:cNvSpPr/>
            <p:nvPr/>
          </p:nvSpPr>
          <p:spPr>
            <a:xfrm>
              <a:off x="2587300" y="5679788"/>
              <a:ext cx="96650" cy="285725"/>
            </a:xfrm>
            <a:custGeom>
              <a:avLst/>
              <a:gdLst/>
              <a:ahLst/>
              <a:cxnLst/>
              <a:rect l="l" t="t" r="r" b="b"/>
              <a:pathLst>
                <a:path w="3866" h="11429" extrusionOk="0">
                  <a:moveTo>
                    <a:pt x="2625" y="0"/>
                  </a:moveTo>
                  <a:cubicBezTo>
                    <a:pt x="2028" y="0"/>
                    <a:pt x="1398" y="346"/>
                    <a:pt x="1267" y="1442"/>
                  </a:cubicBezTo>
                  <a:cubicBezTo>
                    <a:pt x="927" y="4168"/>
                    <a:pt x="2332" y="8566"/>
                    <a:pt x="0" y="10888"/>
                  </a:cubicBezTo>
                  <a:cubicBezTo>
                    <a:pt x="0" y="10888"/>
                    <a:pt x="258" y="11194"/>
                    <a:pt x="634" y="11194"/>
                  </a:cubicBezTo>
                  <a:cubicBezTo>
                    <a:pt x="893" y="11194"/>
                    <a:pt x="1208" y="11049"/>
                    <a:pt x="1534" y="10558"/>
                  </a:cubicBezTo>
                  <a:lnTo>
                    <a:pt x="1534" y="10558"/>
                  </a:lnTo>
                  <a:cubicBezTo>
                    <a:pt x="1534" y="10558"/>
                    <a:pt x="1267" y="11356"/>
                    <a:pt x="799" y="11420"/>
                  </a:cubicBezTo>
                  <a:cubicBezTo>
                    <a:pt x="799" y="11420"/>
                    <a:pt x="845" y="11428"/>
                    <a:pt x="921" y="11428"/>
                  </a:cubicBezTo>
                  <a:cubicBezTo>
                    <a:pt x="1220" y="11428"/>
                    <a:pt x="1982" y="11300"/>
                    <a:pt x="2194" y="10025"/>
                  </a:cubicBezTo>
                  <a:cubicBezTo>
                    <a:pt x="2460" y="8428"/>
                    <a:pt x="1672" y="1240"/>
                    <a:pt x="3461" y="1112"/>
                  </a:cubicBezTo>
                  <a:cubicBezTo>
                    <a:pt x="3461" y="1112"/>
                    <a:pt x="3866" y="601"/>
                    <a:pt x="3653" y="378"/>
                  </a:cubicBezTo>
                  <a:cubicBezTo>
                    <a:pt x="3454" y="174"/>
                    <a:pt x="3048" y="0"/>
                    <a:pt x="2625" y="0"/>
                  </a:cubicBez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9" name="Google Shape;789;p31"/>
          <p:cNvGrpSpPr/>
          <p:nvPr/>
        </p:nvGrpSpPr>
        <p:grpSpPr>
          <a:xfrm>
            <a:off x="7431720" y="3823696"/>
            <a:ext cx="689613" cy="786379"/>
            <a:chOff x="3946800" y="2180875"/>
            <a:chExt cx="524500" cy="593225"/>
          </a:xfrm>
        </p:grpSpPr>
        <p:sp>
          <p:nvSpPr>
            <p:cNvPr id="790" name="Google Shape;790;p31"/>
            <p:cNvSpPr/>
            <p:nvPr/>
          </p:nvSpPr>
          <p:spPr>
            <a:xfrm>
              <a:off x="3950225" y="2491200"/>
              <a:ext cx="521075" cy="282900"/>
            </a:xfrm>
            <a:custGeom>
              <a:avLst/>
              <a:gdLst/>
              <a:ahLst/>
              <a:cxnLst/>
              <a:rect l="l" t="t" r="r" b="b"/>
              <a:pathLst>
                <a:path w="20843" h="11316" extrusionOk="0">
                  <a:moveTo>
                    <a:pt x="10237" y="1"/>
                  </a:moveTo>
                  <a:lnTo>
                    <a:pt x="10237" y="107"/>
                  </a:lnTo>
                  <a:lnTo>
                    <a:pt x="8555" y="1"/>
                  </a:lnTo>
                  <a:lnTo>
                    <a:pt x="8555" y="1"/>
                  </a:lnTo>
                  <a:cubicBezTo>
                    <a:pt x="8555" y="1"/>
                    <a:pt x="8862" y="2962"/>
                    <a:pt x="7741" y="3575"/>
                  </a:cubicBezTo>
                  <a:cubicBezTo>
                    <a:pt x="6620" y="4188"/>
                    <a:pt x="1" y="4484"/>
                    <a:pt x="709" y="11315"/>
                  </a:cubicBezTo>
                  <a:lnTo>
                    <a:pt x="20124" y="11315"/>
                  </a:lnTo>
                  <a:cubicBezTo>
                    <a:pt x="20843" y="4484"/>
                    <a:pt x="14213" y="4178"/>
                    <a:pt x="13092" y="3575"/>
                  </a:cubicBezTo>
                  <a:cubicBezTo>
                    <a:pt x="11971" y="2962"/>
                    <a:pt x="12277" y="1"/>
                    <a:pt x="12277" y="1"/>
                  </a:cubicBezTo>
                  <a:lnTo>
                    <a:pt x="12277" y="1"/>
                  </a:lnTo>
                  <a:lnTo>
                    <a:pt x="10596" y="107"/>
                  </a:lnTo>
                  <a:lnTo>
                    <a:pt x="10596" y="1"/>
                  </a:lnTo>
                  <a:lnTo>
                    <a:pt x="10416" y="54"/>
                  </a:lnTo>
                  <a:lnTo>
                    <a:pt x="10237" y="1"/>
                  </a:lnTo>
                  <a:close/>
                </a:path>
              </a:pathLst>
            </a:custGeom>
            <a:solidFill>
              <a:srgbClr val="F7B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1"/>
            <p:cNvSpPr/>
            <p:nvPr/>
          </p:nvSpPr>
          <p:spPr>
            <a:xfrm>
              <a:off x="4158275" y="2491200"/>
              <a:ext cx="100475" cy="70350"/>
            </a:xfrm>
            <a:custGeom>
              <a:avLst/>
              <a:gdLst/>
              <a:ahLst/>
              <a:cxnLst/>
              <a:rect l="l" t="t" r="r" b="b"/>
              <a:pathLst>
                <a:path w="4019" h="2814" extrusionOk="0">
                  <a:moveTo>
                    <a:pt x="1915" y="1"/>
                  </a:moveTo>
                  <a:lnTo>
                    <a:pt x="1915" y="107"/>
                  </a:lnTo>
                  <a:lnTo>
                    <a:pt x="233" y="1"/>
                  </a:lnTo>
                  <a:lnTo>
                    <a:pt x="233" y="1"/>
                  </a:lnTo>
                  <a:cubicBezTo>
                    <a:pt x="233" y="1"/>
                    <a:pt x="413" y="1724"/>
                    <a:pt x="1" y="2814"/>
                  </a:cubicBezTo>
                  <a:cubicBezTo>
                    <a:pt x="1344" y="2613"/>
                    <a:pt x="2687" y="2401"/>
                    <a:pt x="4019" y="2190"/>
                  </a:cubicBezTo>
                  <a:cubicBezTo>
                    <a:pt x="3913" y="1471"/>
                    <a:pt x="3892" y="730"/>
                    <a:pt x="3955" y="1"/>
                  </a:cubicBezTo>
                  <a:lnTo>
                    <a:pt x="3955" y="1"/>
                  </a:lnTo>
                  <a:lnTo>
                    <a:pt x="2274" y="107"/>
                  </a:lnTo>
                  <a:lnTo>
                    <a:pt x="2274" y="1"/>
                  </a:lnTo>
                  <a:lnTo>
                    <a:pt x="2094" y="54"/>
                  </a:lnTo>
                  <a:lnTo>
                    <a:pt x="1915" y="1"/>
                  </a:lnTo>
                  <a:close/>
                </a:path>
              </a:pathLst>
            </a:custGeom>
            <a:solidFill>
              <a:srgbClr val="E49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1"/>
            <p:cNvSpPr/>
            <p:nvPr/>
          </p:nvSpPr>
          <p:spPr>
            <a:xfrm>
              <a:off x="3946800" y="2525850"/>
              <a:ext cx="524500" cy="248250"/>
            </a:xfrm>
            <a:custGeom>
              <a:avLst/>
              <a:gdLst/>
              <a:ahLst/>
              <a:cxnLst/>
              <a:rect l="l" t="t" r="r" b="b"/>
              <a:pathLst>
                <a:path w="20980" h="9930" extrusionOk="0">
                  <a:moveTo>
                    <a:pt x="8365" y="0"/>
                  </a:moveTo>
                  <a:cubicBezTo>
                    <a:pt x="8312" y="857"/>
                    <a:pt x="8121" y="1808"/>
                    <a:pt x="7529" y="2136"/>
                  </a:cubicBezTo>
                  <a:cubicBezTo>
                    <a:pt x="6398" y="2749"/>
                    <a:pt x="0" y="3056"/>
                    <a:pt x="709" y="9929"/>
                  </a:cubicBezTo>
                  <a:lnTo>
                    <a:pt x="20261" y="9929"/>
                  </a:lnTo>
                  <a:cubicBezTo>
                    <a:pt x="20980" y="3056"/>
                    <a:pt x="14709" y="2749"/>
                    <a:pt x="13578" y="2136"/>
                  </a:cubicBezTo>
                  <a:cubicBezTo>
                    <a:pt x="13017" y="1829"/>
                    <a:pt x="12816" y="941"/>
                    <a:pt x="12742" y="127"/>
                  </a:cubicBezTo>
                  <a:cubicBezTo>
                    <a:pt x="12256" y="317"/>
                    <a:pt x="11272" y="423"/>
                    <a:pt x="10627" y="423"/>
                  </a:cubicBezTo>
                  <a:cubicBezTo>
                    <a:pt x="9877" y="423"/>
                    <a:pt x="8914" y="264"/>
                    <a:pt x="8365" y="0"/>
                  </a:cubicBezTo>
                  <a:close/>
                </a:path>
              </a:pathLst>
            </a:custGeom>
            <a:solidFill>
              <a:srgbClr val="E049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1"/>
            <p:cNvSpPr/>
            <p:nvPr/>
          </p:nvSpPr>
          <p:spPr>
            <a:xfrm>
              <a:off x="4112679" y="2526100"/>
              <a:ext cx="192750" cy="92825"/>
            </a:xfrm>
            <a:custGeom>
              <a:avLst/>
              <a:gdLst/>
              <a:ahLst/>
              <a:cxnLst/>
              <a:rect l="l" t="t" r="r" b="b"/>
              <a:pathLst>
                <a:path w="7710" h="3713" extrusionOk="0">
                  <a:moveTo>
                    <a:pt x="1724" y="1"/>
                  </a:moveTo>
                  <a:cubicBezTo>
                    <a:pt x="1671" y="847"/>
                    <a:pt x="1470" y="1809"/>
                    <a:pt x="878" y="2126"/>
                  </a:cubicBezTo>
                  <a:cubicBezTo>
                    <a:pt x="593" y="2253"/>
                    <a:pt x="307" y="2359"/>
                    <a:pt x="0" y="2422"/>
                  </a:cubicBezTo>
                  <a:cubicBezTo>
                    <a:pt x="952" y="3215"/>
                    <a:pt x="2316" y="3712"/>
                    <a:pt x="3839" y="3712"/>
                  </a:cubicBezTo>
                  <a:cubicBezTo>
                    <a:pt x="5383" y="3712"/>
                    <a:pt x="6768" y="3205"/>
                    <a:pt x="7709" y="2390"/>
                  </a:cubicBezTo>
                  <a:cubicBezTo>
                    <a:pt x="7445" y="2327"/>
                    <a:pt x="7180" y="2242"/>
                    <a:pt x="6927" y="2126"/>
                  </a:cubicBezTo>
                  <a:cubicBezTo>
                    <a:pt x="6377" y="1819"/>
                    <a:pt x="6165" y="942"/>
                    <a:pt x="6102" y="117"/>
                  </a:cubicBezTo>
                  <a:cubicBezTo>
                    <a:pt x="5605" y="307"/>
                    <a:pt x="4621" y="413"/>
                    <a:pt x="3987" y="413"/>
                  </a:cubicBezTo>
                  <a:cubicBezTo>
                    <a:pt x="3226" y="413"/>
                    <a:pt x="2263" y="265"/>
                    <a:pt x="1724" y="1"/>
                  </a:cubicBez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1"/>
            <p:cNvSpPr/>
            <p:nvPr/>
          </p:nvSpPr>
          <p:spPr>
            <a:xfrm>
              <a:off x="4031650" y="2728075"/>
              <a:ext cx="53175" cy="25675"/>
            </a:xfrm>
            <a:custGeom>
              <a:avLst/>
              <a:gdLst/>
              <a:ahLst/>
              <a:cxnLst/>
              <a:rect l="l" t="t" r="r" b="b"/>
              <a:pathLst>
                <a:path w="2127" h="1027" fill="none" extrusionOk="0">
                  <a:moveTo>
                    <a:pt x="1" y="1026"/>
                  </a:moveTo>
                  <a:lnTo>
                    <a:pt x="1100" y="0"/>
                  </a:lnTo>
                  <a:lnTo>
                    <a:pt x="2126" y="1026"/>
                  </a:lnTo>
                </a:path>
              </a:pathLst>
            </a:custGeom>
            <a:noFill/>
            <a:ln w="6075" cap="flat" cmpd="sng">
              <a:solidFill>
                <a:srgbClr val="C34532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1"/>
            <p:cNvSpPr/>
            <p:nvPr/>
          </p:nvSpPr>
          <p:spPr>
            <a:xfrm>
              <a:off x="4338300" y="2728075"/>
              <a:ext cx="56875" cy="25675"/>
            </a:xfrm>
            <a:custGeom>
              <a:avLst/>
              <a:gdLst/>
              <a:ahLst/>
              <a:cxnLst/>
              <a:rect l="l" t="t" r="r" b="b"/>
              <a:pathLst>
                <a:path w="2275" h="1027" fill="none" extrusionOk="0">
                  <a:moveTo>
                    <a:pt x="1" y="984"/>
                  </a:moveTo>
                  <a:lnTo>
                    <a:pt x="1249" y="0"/>
                  </a:lnTo>
                  <a:lnTo>
                    <a:pt x="2274" y="1026"/>
                  </a:lnTo>
                </a:path>
              </a:pathLst>
            </a:custGeom>
            <a:noFill/>
            <a:ln w="6075" cap="flat" cmpd="sng">
              <a:solidFill>
                <a:srgbClr val="C34532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1"/>
            <p:cNvSpPr/>
            <p:nvPr/>
          </p:nvSpPr>
          <p:spPr>
            <a:xfrm>
              <a:off x="4287275" y="2728075"/>
              <a:ext cx="55025" cy="25675"/>
            </a:xfrm>
            <a:custGeom>
              <a:avLst/>
              <a:gdLst/>
              <a:ahLst/>
              <a:cxnLst/>
              <a:rect l="l" t="t" r="r" b="b"/>
              <a:pathLst>
                <a:path w="2201" h="1027" fill="none" extrusionOk="0">
                  <a:moveTo>
                    <a:pt x="1" y="994"/>
                  </a:moveTo>
                  <a:lnTo>
                    <a:pt x="1175" y="0"/>
                  </a:lnTo>
                  <a:lnTo>
                    <a:pt x="2200" y="1026"/>
                  </a:lnTo>
                </a:path>
              </a:pathLst>
            </a:custGeom>
            <a:noFill/>
            <a:ln w="6075" cap="flat" cmpd="sng">
              <a:solidFill>
                <a:srgbClr val="C34532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1"/>
            <p:cNvSpPr/>
            <p:nvPr/>
          </p:nvSpPr>
          <p:spPr>
            <a:xfrm>
              <a:off x="4237850" y="2728075"/>
              <a:ext cx="52900" cy="25675"/>
            </a:xfrm>
            <a:custGeom>
              <a:avLst/>
              <a:gdLst/>
              <a:ahLst/>
              <a:cxnLst/>
              <a:rect l="l" t="t" r="r" b="b"/>
              <a:pathLst>
                <a:path w="2116" h="1027" fill="none" extrusionOk="0">
                  <a:moveTo>
                    <a:pt x="1" y="1026"/>
                  </a:moveTo>
                  <a:lnTo>
                    <a:pt x="1090" y="0"/>
                  </a:lnTo>
                  <a:lnTo>
                    <a:pt x="2115" y="1026"/>
                  </a:lnTo>
                </a:path>
              </a:pathLst>
            </a:custGeom>
            <a:noFill/>
            <a:ln w="6075" cap="flat" cmpd="sng">
              <a:solidFill>
                <a:srgbClr val="C34532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1"/>
            <p:cNvSpPr/>
            <p:nvPr/>
          </p:nvSpPr>
          <p:spPr>
            <a:xfrm>
              <a:off x="4183650" y="2728075"/>
              <a:ext cx="57675" cy="25125"/>
            </a:xfrm>
            <a:custGeom>
              <a:avLst/>
              <a:gdLst/>
              <a:ahLst/>
              <a:cxnLst/>
              <a:rect l="l" t="t" r="r" b="b"/>
              <a:pathLst>
                <a:path w="2307" h="1005" fill="none" extrusionOk="0">
                  <a:moveTo>
                    <a:pt x="1" y="1005"/>
                  </a:moveTo>
                  <a:lnTo>
                    <a:pt x="1196" y="0"/>
                  </a:lnTo>
                  <a:lnTo>
                    <a:pt x="2306" y="1005"/>
                  </a:lnTo>
                </a:path>
              </a:pathLst>
            </a:custGeom>
            <a:noFill/>
            <a:ln w="6075" cap="flat" cmpd="sng">
              <a:solidFill>
                <a:srgbClr val="C34532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1"/>
            <p:cNvSpPr/>
            <p:nvPr/>
          </p:nvSpPr>
          <p:spPr>
            <a:xfrm>
              <a:off x="4134750" y="2728075"/>
              <a:ext cx="53150" cy="25675"/>
            </a:xfrm>
            <a:custGeom>
              <a:avLst/>
              <a:gdLst/>
              <a:ahLst/>
              <a:cxnLst/>
              <a:rect l="l" t="t" r="r" b="b"/>
              <a:pathLst>
                <a:path w="2126" h="1027" fill="none" extrusionOk="0">
                  <a:moveTo>
                    <a:pt x="1" y="1026"/>
                  </a:moveTo>
                  <a:lnTo>
                    <a:pt x="1090" y="0"/>
                  </a:lnTo>
                  <a:lnTo>
                    <a:pt x="2126" y="1026"/>
                  </a:lnTo>
                </a:path>
              </a:pathLst>
            </a:custGeom>
            <a:noFill/>
            <a:ln w="6075" cap="flat" cmpd="sng">
              <a:solidFill>
                <a:srgbClr val="C34532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1"/>
            <p:cNvSpPr/>
            <p:nvPr/>
          </p:nvSpPr>
          <p:spPr>
            <a:xfrm>
              <a:off x="4081075" y="2728075"/>
              <a:ext cx="56875" cy="25125"/>
            </a:xfrm>
            <a:custGeom>
              <a:avLst/>
              <a:gdLst/>
              <a:ahLst/>
              <a:cxnLst/>
              <a:rect l="l" t="t" r="r" b="b"/>
              <a:pathLst>
                <a:path w="2275" h="1005" fill="none" extrusionOk="0">
                  <a:moveTo>
                    <a:pt x="1" y="1005"/>
                  </a:moveTo>
                  <a:lnTo>
                    <a:pt x="1175" y="0"/>
                  </a:lnTo>
                  <a:lnTo>
                    <a:pt x="2274" y="984"/>
                  </a:lnTo>
                </a:path>
              </a:pathLst>
            </a:custGeom>
            <a:noFill/>
            <a:ln w="6075" cap="flat" cmpd="sng">
              <a:solidFill>
                <a:srgbClr val="C34532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1"/>
            <p:cNvSpPr/>
            <p:nvPr/>
          </p:nvSpPr>
          <p:spPr>
            <a:xfrm>
              <a:off x="4031650" y="2702700"/>
              <a:ext cx="53175" cy="25650"/>
            </a:xfrm>
            <a:custGeom>
              <a:avLst/>
              <a:gdLst/>
              <a:ahLst/>
              <a:cxnLst/>
              <a:rect l="l" t="t" r="r" b="b"/>
              <a:pathLst>
                <a:path w="2127" h="1026" fill="none" extrusionOk="0">
                  <a:moveTo>
                    <a:pt x="1" y="1026"/>
                  </a:moveTo>
                  <a:lnTo>
                    <a:pt x="1100" y="0"/>
                  </a:lnTo>
                  <a:lnTo>
                    <a:pt x="2126" y="1026"/>
                  </a:lnTo>
                </a:path>
              </a:pathLst>
            </a:custGeom>
            <a:noFill/>
            <a:ln w="3425" cap="flat" cmpd="sng">
              <a:solidFill>
                <a:srgbClr val="C34532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1"/>
            <p:cNvSpPr/>
            <p:nvPr/>
          </p:nvSpPr>
          <p:spPr>
            <a:xfrm>
              <a:off x="4338300" y="2702700"/>
              <a:ext cx="56875" cy="25650"/>
            </a:xfrm>
            <a:custGeom>
              <a:avLst/>
              <a:gdLst/>
              <a:ahLst/>
              <a:cxnLst/>
              <a:rect l="l" t="t" r="r" b="b"/>
              <a:pathLst>
                <a:path w="2275" h="1026" fill="none" extrusionOk="0">
                  <a:moveTo>
                    <a:pt x="1" y="984"/>
                  </a:moveTo>
                  <a:lnTo>
                    <a:pt x="1249" y="0"/>
                  </a:lnTo>
                  <a:lnTo>
                    <a:pt x="2274" y="1026"/>
                  </a:lnTo>
                </a:path>
              </a:pathLst>
            </a:custGeom>
            <a:noFill/>
            <a:ln w="3425" cap="flat" cmpd="sng">
              <a:solidFill>
                <a:srgbClr val="C34532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1"/>
            <p:cNvSpPr/>
            <p:nvPr/>
          </p:nvSpPr>
          <p:spPr>
            <a:xfrm>
              <a:off x="4287275" y="2702700"/>
              <a:ext cx="55025" cy="25650"/>
            </a:xfrm>
            <a:custGeom>
              <a:avLst/>
              <a:gdLst/>
              <a:ahLst/>
              <a:cxnLst/>
              <a:rect l="l" t="t" r="r" b="b"/>
              <a:pathLst>
                <a:path w="2201" h="1026" fill="none" extrusionOk="0">
                  <a:moveTo>
                    <a:pt x="1" y="994"/>
                  </a:moveTo>
                  <a:lnTo>
                    <a:pt x="1175" y="0"/>
                  </a:lnTo>
                  <a:lnTo>
                    <a:pt x="2200" y="1026"/>
                  </a:lnTo>
                </a:path>
              </a:pathLst>
            </a:custGeom>
            <a:noFill/>
            <a:ln w="3425" cap="flat" cmpd="sng">
              <a:solidFill>
                <a:srgbClr val="C34532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1"/>
            <p:cNvSpPr/>
            <p:nvPr/>
          </p:nvSpPr>
          <p:spPr>
            <a:xfrm>
              <a:off x="4237850" y="2702700"/>
              <a:ext cx="52900" cy="25650"/>
            </a:xfrm>
            <a:custGeom>
              <a:avLst/>
              <a:gdLst/>
              <a:ahLst/>
              <a:cxnLst/>
              <a:rect l="l" t="t" r="r" b="b"/>
              <a:pathLst>
                <a:path w="2116" h="1026" fill="none" extrusionOk="0">
                  <a:moveTo>
                    <a:pt x="1" y="1026"/>
                  </a:moveTo>
                  <a:lnTo>
                    <a:pt x="1090" y="0"/>
                  </a:lnTo>
                  <a:lnTo>
                    <a:pt x="2115" y="1026"/>
                  </a:lnTo>
                </a:path>
              </a:pathLst>
            </a:custGeom>
            <a:noFill/>
            <a:ln w="3425" cap="flat" cmpd="sng">
              <a:solidFill>
                <a:srgbClr val="C34532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1"/>
            <p:cNvSpPr/>
            <p:nvPr/>
          </p:nvSpPr>
          <p:spPr>
            <a:xfrm>
              <a:off x="4183650" y="2702700"/>
              <a:ext cx="57675" cy="25125"/>
            </a:xfrm>
            <a:custGeom>
              <a:avLst/>
              <a:gdLst/>
              <a:ahLst/>
              <a:cxnLst/>
              <a:rect l="l" t="t" r="r" b="b"/>
              <a:pathLst>
                <a:path w="2307" h="1005" fill="none" extrusionOk="0">
                  <a:moveTo>
                    <a:pt x="1" y="1005"/>
                  </a:moveTo>
                  <a:lnTo>
                    <a:pt x="1196" y="0"/>
                  </a:lnTo>
                  <a:lnTo>
                    <a:pt x="2306" y="1005"/>
                  </a:lnTo>
                </a:path>
              </a:pathLst>
            </a:custGeom>
            <a:noFill/>
            <a:ln w="3425" cap="flat" cmpd="sng">
              <a:solidFill>
                <a:srgbClr val="C34532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1"/>
            <p:cNvSpPr/>
            <p:nvPr/>
          </p:nvSpPr>
          <p:spPr>
            <a:xfrm>
              <a:off x="4134750" y="2702700"/>
              <a:ext cx="53150" cy="25650"/>
            </a:xfrm>
            <a:custGeom>
              <a:avLst/>
              <a:gdLst/>
              <a:ahLst/>
              <a:cxnLst/>
              <a:rect l="l" t="t" r="r" b="b"/>
              <a:pathLst>
                <a:path w="2126" h="1026" fill="none" extrusionOk="0">
                  <a:moveTo>
                    <a:pt x="1" y="1026"/>
                  </a:moveTo>
                  <a:lnTo>
                    <a:pt x="1090" y="0"/>
                  </a:lnTo>
                  <a:lnTo>
                    <a:pt x="2126" y="1026"/>
                  </a:lnTo>
                </a:path>
              </a:pathLst>
            </a:custGeom>
            <a:noFill/>
            <a:ln w="3425" cap="flat" cmpd="sng">
              <a:solidFill>
                <a:srgbClr val="C34532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1"/>
            <p:cNvSpPr/>
            <p:nvPr/>
          </p:nvSpPr>
          <p:spPr>
            <a:xfrm>
              <a:off x="4081075" y="2702700"/>
              <a:ext cx="56875" cy="25125"/>
            </a:xfrm>
            <a:custGeom>
              <a:avLst/>
              <a:gdLst/>
              <a:ahLst/>
              <a:cxnLst/>
              <a:rect l="l" t="t" r="r" b="b"/>
              <a:pathLst>
                <a:path w="2275" h="1005" fill="none" extrusionOk="0">
                  <a:moveTo>
                    <a:pt x="1" y="1005"/>
                  </a:moveTo>
                  <a:lnTo>
                    <a:pt x="1175" y="0"/>
                  </a:lnTo>
                  <a:lnTo>
                    <a:pt x="2274" y="984"/>
                  </a:lnTo>
                </a:path>
              </a:pathLst>
            </a:custGeom>
            <a:noFill/>
            <a:ln w="3425" cap="flat" cmpd="sng">
              <a:solidFill>
                <a:srgbClr val="C34532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1"/>
            <p:cNvSpPr/>
            <p:nvPr/>
          </p:nvSpPr>
          <p:spPr>
            <a:xfrm>
              <a:off x="3956050" y="2620225"/>
              <a:ext cx="84350" cy="153875"/>
            </a:xfrm>
            <a:custGeom>
              <a:avLst/>
              <a:gdLst/>
              <a:ahLst/>
              <a:cxnLst/>
              <a:rect l="l" t="t" r="r" b="b"/>
              <a:pathLst>
                <a:path w="3374" h="6155" extrusionOk="0">
                  <a:moveTo>
                    <a:pt x="2908" y="0"/>
                  </a:moveTo>
                  <a:cubicBezTo>
                    <a:pt x="1322" y="1036"/>
                    <a:pt x="0" y="2823"/>
                    <a:pt x="349" y="6154"/>
                  </a:cubicBezTo>
                  <a:lnTo>
                    <a:pt x="3173" y="6154"/>
                  </a:lnTo>
                  <a:cubicBezTo>
                    <a:pt x="3300" y="5340"/>
                    <a:pt x="3363" y="4515"/>
                    <a:pt x="3363" y="3680"/>
                  </a:cubicBezTo>
                  <a:cubicBezTo>
                    <a:pt x="3374" y="2443"/>
                    <a:pt x="3225" y="1206"/>
                    <a:pt x="2908" y="0"/>
                  </a:cubicBez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1"/>
            <p:cNvSpPr/>
            <p:nvPr/>
          </p:nvSpPr>
          <p:spPr>
            <a:xfrm>
              <a:off x="4376650" y="2618900"/>
              <a:ext cx="85675" cy="155200"/>
            </a:xfrm>
            <a:custGeom>
              <a:avLst/>
              <a:gdLst/>
              <a:ahLst/>
              <a:cxnLst/>
              <a:rect l="l" t="t" r="r" b="b"/>
              <a:pathLst>
                <a:path w="3427" h="6208" extrusionOk="0">
                  <a:moveTo>
                    <a:pt x="486" y="0"/>
                  </a:moveTo>
                  <a:cubicBezTo>
                    <a:pt x="159" y="1216"/>
                    <a:pt x="0" y="2475"/>
                    <a:pt x="21" y="3733"/>
                  </a:cubicBezTo>
                  <a:cubicBezTo>
                    <a:pt x="11" y="4568"/>
                    <a:pt x="74" y="5393"/>
                    <a:pt x="212" y="6207"/>
                  </a:cubicBezTo>
                  <a:lnTo>
                    <a:pt x="3067" y="6207"/>
                  </a:lnTo>
                  <a:cubicBezTo>
                    <a:pt x="3426" y="2813"/>
                    <a:pt x="2073" y="1026"/>
                    <a:pt x="486" y="0"/>
                  </a:cubicBez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1"/>
            <p:cNvSpPr/>
            <p:nvPr/>
          </p:nvSpPr>
          <p:spPr>
            <a:xfrm>
              <a:off x="4076600" y="2362925"/>
              <a:ext cx="60300" cy="69000"/>
            </a:xfrm>
            <a:custGeom>
              <a:avLst/>
              <a:gdLst/>
              <a:ahLst/>
              <a:cxnLst/>
              <a:rect l="l" t="t" r="r" b="b"/>
              <a:pathLst>
                <a:path w="2412" h="2760" extrusionOk="0">
                  <a:moveTo>
                    <a:pt x="1164" y="1"/>
                  </a:moveTo>
                  <a:cubicBezTo>
                    <a:pt x="1020" y="1"/>
                    <a:pt x="914" y="35"/>
                    <a:pt x="888" y="46"/>
                  </a:cubicBezTo>
                  <a:cubicBezTo>
                    <a:pt x="814" y="77"/>
                    <a:pt x="0" y="172"/>
                    <a:pt x="148" y="1230"/>
                  </a:cubicBezTo>
                  <a:cubicBezTo>
                    <a:pt x="270" y="2170"/>
                    <a:pt x="777" y="2759"/>
                    <a:pt x="1305" y="2759"/>
                  </a:cubicBezTo>
                  <a:cubicBezTo>
                    <a:pt x="1370" y="2759"/>
                    <a:pt x="1436" y="2750"/>
                    <a:pt x="1502" y="2731"/>
                  </a:cubicBezTo>
                  <a:cubicBezTo>
                    <a:pt x="2094" y="2636"/>
                    <a:pt x="2411" y="1843"/>
                    <a:pt x="2083" y="807"/>
                  </a:cubicBezTo>
                  <a:cubicBezTo>
                    <a:pt x="1860" y="129"/>
                    <a:pt x="1442" y="1"/>
                    <a:pt x="1164" y="1"/>
                  </a:cubicBezTo>
                  <a:close/>
                </a:path>
              </a:pathLst>
            </a:custGeom>
            <a:solidFill>
              <a:srgbClr val="E49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1"/>
            <p:cNvSpPr/>
            <p:nvPr/>
          </p:nvSpPr>
          <p:spPr>
            <a:xfrm>
              <a:off x="4285175" y="2362925"/>
              <a:ext cx="60300" cy="68750"/>
            </a:xfrm>
            <a:custGeom>
              <a:avLst/>
              <a:gdLst/>
              <a:ahLst/>
              <a:cxnLst/>
              <a:rect l="l" t="t" r="r" b="b"/>
              <a:pathLst>
                <a:path w="2412" h="2750" extrusionOk="0">
                  <a:moveTo>
                    <a:pt x="1248" y="1"/>
                  </a:moveTo>
                  <a:cubicBezTo>
                    <a:pt x="970" y="1"/>
                    <a:pt x="555" y="129"/>
                    <a:pt x="339" y="807"/>
                  </a:cubicBezTo>
                  <a:cubicBezTo>
                    <a:pt x="0" y="1843"/>
                    <a:pt x="318" y="2636"/>
                    <a:pt x="920" y="2721"/>
                  </a:cubicBezTo>
                  <a:cubicBezTo>
                    <a:pt x="986" y="2740"/>
                    <a:pt x="1051" y="2749"/>
                    <a:pt x="1117" y="2749"/>
                  </a:cubicBezTo>
                  <a:cubicBezTo>
                    <a:pt x="1636" y="2749"/>
                    <a:pt x="2142" y="2169"/>
                    <a:pt x="2274" y="1230"/>
                  </a:cubicBezTo>
                  <a:cubicBezTo>
                    <a:pt x="2411" y="172"/>
                    <a:pt x="1597" y="77"/>
                    <a:pt x="1523" y="46"/>
                  </a:cubicBezTo>
                  <a:cubicBezTo>
                    <a:pt x="1498" y="35"/>
                    <a:pt x="1391" y="1"/>
                    <a:pt x="1248" y="1"/>
                  </a:cubicBezTo>
                  <a:close/>
                </a:path>
              </a:pathLst>
            </a:custGeom>
            <a:solidFill>
              <a:srgbClr val="E49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1"/>
            <p:cNvSpPr/>
            <p:nvPr/>
          </p:nvSpPr>
          <p:spPr>
            <a:xfrm>
              <a:off x="4098550" y="2238700"/>
              <a:ext cx="227350" cy="288400"/>
            </a:xfrm>
            <a:custGeom>
              <a:avLst/>
              <a:gdLst/>
              <a:ahLst/>
              <a:cxnLst/>
              <a:rect l="l" t="t" r="r" b="b"/>
              <a:pathLst>
                <a:path w="9094" h="11536" extrusionOk="0">
                  <a:moveTo>
                    <a:pt x="4260" y="0"/>
                  </a:moveTo>
                  <a:cubicBezTo>
                    <a:pt x="3355" y="0"/>
                    <a:pt x="758" y="340"/>
                    <a:pt x="402" y="4222"/>
                  </a:cubicBezTo>
                  <a:cubicBezTo>
                    <a:pt x="1" y="8624"/>
                    <a:pt x="1891" y="11535"/>
                    <a:pt x="4339" y="11535"/>
                  </a:cubicBezTo>
                  <a:cubicBezTo>
                    <a:pt x="4408" y="11535"/>
                    <a:pt x="4477" y="11533"/>
                    <a:pt x="4547" y="11528"/>
                  </a:cubicBezTo>
                  <a:cubicBezTo>
                    <a:pt x="4616" y="11533"/>
                    <a:pt x="4686" y="11535"/>
                    <a:pt x="4754" y="11535"/>
                  </a:cubicBezTo>
                  <a:cubicBezTo>
                    <a:pt x="7203" y="11535"/>
                    <a:pt x="9093" y="8624"/>
                    <a:pt x="8692" y="4222"/>
                  </a:cubicBezTo>
                  <a:cubicBezTo>
                    <a:pt x="8345" y="340"/>
                    <a:pt x="5749" y="0"/>
                    <a:pt x="4837" y="0"/>
                  </a:cubicBezTo>
                  <a:cubicBezTo>
                    <a:pt x="4693" y="0"/>
                    <a:pt x="4591" y="9"/>
                    <a:pt x="4547" y="13"/>
                  </a:cubicBezTo>
                  <a:cubicBezTo>
                    <a:pt x="4504" y="9"/>
                    <a:pt x="4403" y="0"/>
                    <a:pt x="4260" y="0"/>
                  </a:cubicBezTo>
                  <a:close/>
                </a:path>
              </a:pathLst>
            </a:custGeom>
            <a:solidFill>
              <a:srgbClr val="F7B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1"/>
            <p:cNvSpPr/>
            <p:nvPr/>
          </p:nvSpPr>
          <p:spPr>
            <a:xfrm>
              <a:off x="4081350" y="2265400"/>
              <a:ext cx="83125" cy="125650"/>
            </a:xfrm>
            <a:custGeom>
              <a:avLst/>
              <a:gdLst/>
              <a:ahLst/>
              <a:cxnLst/>
              <a:rect l="l" t="t" r="r" b="b"/>
              <a:pathLst>
                <a:path w="3325" h="5026" extrusionOk="0">
                  <a:moveTo>
                    <a:pt x="1088" y="1"/>
                  </a:moveTo>
                  <a:cubicBezTo>
                    <a:pt x="984" y="1"/>
                    <a:pt x="921" y="2"/>
                    <a:pt x="921" y="2"/>
                  </a:cubicBezTo>
                  <a:cubicBezTo>
                    <a:pt x="921" y="2"/>
                    <a:pt x="1" y="595"/>
                    <a:pt x="656" y="2646"/>
                  </a:cubicBezTo>
                  <a:lnTo>
                    <a:pt x="1058" y="4951"/>
                  </a:lnTo>
                  <a:lnTo>
                    <a:pt x="1386" y="5025"/>
                  </a:lnTo>
                  <a:cubicBezTo>
                    <a:pt x="1386" y="5025"/>
                    <a:pt x="1259" y="1515"/>
                    <a:pt x="2380" y="721"/>
                  </a:cubicBezTo>
                  <a:cubicBezTo>
                    <a:pt x="3324" y="53"/>
                    <a:pt x="1641" y="1"/>
                    <a:pt x="1088" y="1"/>
                  </a:cubicBezTo>
                  <a:close/>
                </a:path>
              </a:pathLst>
            </a:custGeom>
            <a:solidFill>
              <a:srgbClr val="175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1"/>
            <p:cNvSpPr/>
            <p:nvPr/>
          </p:nvSpPr>
          <p:spPr>
            <a:xfrm>
              <a:off x="4054675" y="2180875"/>
              <a:ext cx="296075" cy="223125"/>
            </a:xfrm>
            <a:custGeom>
              <a:avLst/>
              <a:gdLst/>
              <a:ahLst/>
              <a:cxnLst/>
              <a:rect l="l" t="t" r="r" b="b"/>
              <a:pathLst>
                <a:path w="11843" h="8925" extrusionOk="0">
                  <a:moveTo>
                    <a:pt x="4552" y="0"/>
                  </a:moveTo>
                  <a:cubicBezTo>
                    <a:pt x="4494" y="0"/>
                    <a:pt x="4432" y="3"/>
                    <a:pt x="4367" y="10"/>
                  </a:cubicBezTo>
                  <a:cubicBezTo>
                    <a:pt x="3045" y="137"/>
                    <a:pt x="3383" y="1258"/>
                    <a:pt x="3383" y="1258"/>
                  </a:cubicBezTo>
                  <a:cubicBezTo>
                    <a:pt x="3330" y="1251"/>
                    <a:pt x="3272" y="1248"/>
                    <a:pt x="3211" y="1248"/>
                  </a:cubicBezTo>
                  <a:cubicBezTo>
                    <a:pt x="2133" y="1248"/>
                    <a:pt x="1" y="2299"/>
                    <a:pt x="2252" y="4240"/>
                  </a:cubicBezTo>
                  <a:cubicBezTo>
                    <a:pt x="2928" y="4820"/>
                    <a:pt x="3770" y="5028"/>
                    <a:pt x="4629" y="5028"/>
                  </a:cubicBezTo>
                  <a:cubicBezTo>
                    <a:pt x="6792" y="5028"/>
                    <a:pt x="9062" y="3711"/>
                    <a:pt x="9062" y="3711"/>
                  </a:cubicBezTo>
                  <a:lnTo>
                    <a:pt x="9062" y="3711"/>
                  </a:lnTo>
                  <a:cubicBezTo>
                    <a:pt x="8911" y="5549"/>
                    <a:pt x="9586" y="5777"/>
                    <a:pt x="9929" y="5777"/>
                  </a:cubicBezTo>
                  <a:cubicBezTo>
                    <a:pt x="10042" y="5777"/>
                    <a:pt x="10119" y="5752"/>
                    <a:pt x="10119" y="5752"/>
                  </a:cubicBezTo>
                  <a:lnTo>
                    <a:pt x="10119" y="8924"/>
                  </a:lnTo>
                  <a:lnTo>
                    <a:pt x="10447" y="8924"/>
                  </a:lnTo>
                  <a:lnTo>
                    <a:pt x="10584" y="8332"/>
                  </a:lnTo>
                  <a:cubicBezTo>
                    <a:pt x="10584" y="8332"/>
                    <a:pt x="11843" y="4631"/>
                    <a:pt x="11504" y="3510"/>
                  </a:cubicBezTo>
                  <a:cubicBezTo>
                    <a:pt x="11345" y="2965"/>
                    <a:pt x="11028" y="2825"/>
                    <a:pt x="10745" y="2825"/>
                  </a:cubicBezTo>
                  <a:cubicBezTo>
                    <a:pt x="10445" y="2825"/>
                    <a:pt x="10183" y="2982"/>
                    <a:pt x="10183" y="2982"/>
                  </a:cubicBezTo>
                  <a:cubicBezTo>
                    <a:pt x="10384" y="1332"/>
                    <a:pt x="9390" y="1195"/>
                    <a:pt x="7412" y="1195"/>
                  </a:cubicBezTo>
                  <a:cubicBezTo>
                    <a:pt x="5522" y="1195"/>
                    <a:pt x="5668" y="0"/>
                    <a:pt x="4552" y="0"/>
                  </a:cubicBezTo>
                  <a:close/>
                </a:path>
              </a:pathLst>
            </a:custGeom>
            <a:solidFill>
              <a:srgbClr val="538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1"/>
            <p:cNvSpPr/>
            <p:nvPr/>
          </p:nvSpPr>
          <p:spPr>
            <a:xfrm>
              <a:off x="4264550" y="2215225"/>
              <a:ext cx="86200" cy="189025"/>
            </a:xfrm>
            <a:custGeom>
              <a:avLst/>
              <a:gdLst/>
              <a:ahLst/>
              <a:cxnLst/>
              <a:rect l="l" t="t" r="r" b="b"/>
              <a:pathLst>
                <a:path w="3448" h="7561" extrusionOk="0">
                  <a:moveTo>
                    <a:pt x="984" y="0"/>
                  </a:moveTo>
                  <a:cubicBezTo>
                    <a:pt x="868" y="963"/>
                    <a:pt x="529" y="1872"/>
                    <a:pt x="1" y="2676"/>
                  </a:cubicBezTo>
                  <a:cubicBezTo>
                    <a:pt x="413" y="2485"/>
                    <a:pt x="667" y="2337"/>
                    <a:pt x="667" y="2337"/>
                  </a:cubicBezTo>
                  <a:lnTo>
                    <a:pt x="667" y="2337"/>
                  </a:lnTo>
                  <a:cubicBezTo>
                    <a:pt x="515" y="4187"/>
                    <a:pt x="1199" y="4412"/>
                    <a:pt x="1541" y="4412"/>
                  </a:cubicBezTo>
                  <a:cubicBezTo>
                    <a:pt x="1650" y="4412"/>
                    <a:pt x="1724" y="4389"/>
                    <a:pt x="1724" y="4389"/>
                  </a:cubicBezTo>
                  <a:lnTo>
                    <a:pt x="1724" y="7561"/>
                  </a:lnTo>
                  <a:lnTo>
                    <a:pt x="2052" y="7561"/>
                  </a:lnTo>
                  <a:lnTo>
                    <a:pt x="2189" y="6969"/>
                  </a:lnTo>
                  <a:cubicBezTo>
                    <a:pt x="2189" y="6969"/>
                    <a:pt x="3448" y="3257"/>
                    <a:pt x="3109" y="2136"/>
                  </a:cubicBezTo>
                  <a:cubicBezTo>
                    <a:pt x="2950" y="1591"/>
                    <a:pt x="2633" y="1451"/>
                    <a:pt x="2350" y="1451"/>
                  </a:cubicBezTo>
                  <a:cubicBezTo>
                    <a:pt x="2050" y="1451"/>
                    <a:pt x="1788" y="1608"/>
                    <a:pt x="1788" y="1608"/>
                  </a:cubicBezTo>
                  <a:cubicBezTo>
                    <a:pt x="1904" y="656"/>
                    <a:pt x="1629" y="212"/>
                    <a:pt x="984" y="0"/>
                  </a:cubicBezTo>
                  <a:close/>
                </a:path>
              </a:pathLst>
            </a:custGeom>
            <a:solidFill>
              <a:srgbClr val="175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1"/>
            <p:cNvSpPr/>
            <p:nvPr/>
          </p:nvSpPr>
          <p:spPr>
            <a:xfrm>
              <a:off x="4214325" y="2357450"/>
              <a:ext cx="21700" cy="76425"/>
            </a:xfrm>
            <a:custGeom>
              <a:avLst/>
              <a:gdLst/>
              <a:ahLst/>
              <a:cxnLst/>
              <a:rect l="l" t="t" r="r" b="b"/>
              <a:pathLst>
                <a:path w="868" h="3057" extrusionOk="0">
                  <a:moveTo>
                    <a:pt x="508" y="0"/>
                  </a:moveTo>
                  <a:cubicBezTo>
                    <a:pt x="487" y="423"/>
                    <a:pt x="497" y="846"/>
                    <a:pt x="540" y="1269"/>
                  </a:cubicBezTo>
                  <a:cubicBezTo>
                    <a:pt x="561" y="1481"/>
                    <a:pt x="582" y="1692"/>
                    <a:pt x="603" y="1904"/>
                  </a:cubicBezTo>
                  <a:cubicBezTo>
                    <a:pt x="623" y="2097"/>
                    <a:pt x="651" y="2282"/>
                    <a:pt x="688" y="2475"/>
                  </a:cubicBezTo>
                  <a:lnTo>
                    <a:pt x="688" y="2475"/>
                  </a:lnTo>
                  <a:cubicBezTo>
                    <a:pt x="575" y="2559"/>
                    <a:pt x="463" y="2645"/>
                    <a:pt x="360" y="2739"/>
                  </a:cubicBezTo>
                  <a:cubicBezTo>
                    <a:pt x="233" y="2845"/>
                    <a:pt x="117" y="2940"/>
                    <a:pt x="0" y="3056"/>
                  </a:cubicBezTo>
                  <a:cubicBezTo>
                    <a:pt x="148" y="2982"/>
                    <a:pt x="286" y="2908"/>
                    <a:pt x="423" y="2834"/>
                  </a:cubicBezTo>
                  <a:cubicBezTo>
                    <a:pt x="561" y="2750"/>
                    <a:pt x="698" y="2676"/>
                    <a:pt x="836" y="2591"/>
                  </a:cubicBezTo>
                  <a:lnTo>
                    <a:pt x="868" y="2570"/>
                  </a:lnTo>
                  <a:lnTo>
                    <a:pt x="868" y="2506"/>
                  </a:lnTo>
                  <a:cubicBezTo>
                    <a:pt x="857" y="2295"/>
                    <a:pt x="846" y="2083"/>
                    <a:pt x="825" y="1882"/>
                  </a:cubicBezTo>
                  <a:cubicBezTo>
                    <a:pt x="804" y="1671"/>
                    <a:pt x="772" y="1459"/>
                    <a:pt x="751" y="1248"/>
                  </a:cubicBezTo>
                  <a:cubicBezTo>
                    <a:pt x="688" y="825"/>
                    <a:pt x="614" y="413"/>
                    <a:pt x="508" y="0"/>
                  </a:cubicBezTo>
                  <a:close/>
                </a:path>
              </a:pathLst>
            </a:custGeom>
            <a:solidFill>
              <a:srgbClr val="E49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1"/>
            <p:cNvSpPr/>
            <p:nvPr/>
          </p:nvSpPr>
          <p:spPr>
            <a:xfrm>
              <a:off x="4174925" y="2453925"/>
              <a:ext cx="80925" cy="14650"/>
            </a:xfrm>
            <a:custGeom>
              <a:avLst/>
              <a:gdLst/>
              <a:ahLst/>
              <a:cxnLst/>
              <a:rect l="l" t="t" r="r" b="b"/>
              <a:pathLst>
                <a:path w="3237" h="586" extrusionOk="0">
                  <a:moveTo>
                    <a:pt x="3237" y="1"/>
                  </a:moveTo>
                  <a:lnTo>
                    <a:pt x="1" y="43"/>
                  </a:lnTo>
                  <a:cubicBezTo>
                    <a:pt x="524" y="397"/>
                    <a:pt x="1130" y="585"/>
                    <a:pt x="1706" y="585"/>
                  </a:cubicBezTo>
                  <a:cubicBezTo>
                    <a:pt x="2282" y="585"/>
                    <a:pt x="2829" y="397"/>
                    <a:pt x="32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1"/>
            <p:cNvSpPr/>
            <p:nvPr/>
          </p:nvSpPr>
          <p:spPr>
            <a:xfrm>
              <a:off x="4239175" y="2329575"/>
              <a:ext cx="53675" cy="19700"/>
            </a:xfrm>
            <a:custGeom>
              <a:avLst/>
              <a:gdLst/>
              <a:ahLst/>
              <a:cxnLst/>
              <a:rect l="l" t="t" r="r" b="b"/>
              <a:pathLst>
                <a:path w="2147" h="788" extrusionOk="0">
                  <a:moveTo>
                    <a:pt x="1005" y="1"/>
                  </a:moveTo>
                  <a:cubicBezTo>
                    <a:pt x="917" y="1"/>
                    <a:pt x="826" y="11"/>
                    <a:pt x="741" y="26"/>
                  </a:cubicBezTo>
                  <a:cubicBezTo>
                    <a:pt x="688" y="47"/>
                    <a:pt x="624" y="68"/>
                    <a:pt x="571" y="90"/>
                  </a:cubicBezTo>
                  <a:cubicBezTo>
                    <a:pt x="519" y="121"/>
                    <a:pt x="466" y="142"/>
                    <a:pt x="423" y="185"/>
                  </a:cubicBezTo>
                  <a:cubicBezTo>
                    <a:pt x="328" y="248"/>
                    <a:pt x="244" y="322"/>
                    <a:pt x="170" y="407"/>
                  </a:cubicBezTo>
                  <a:cubicBezTo>
                    <a:pt x="106" y="491"/>
                    <a:pt x="43" y="597"/>
                    <a:pt x="0" y="692"/>
                  </a:cubicBezTo>
                  <a:cubicBezTo>
                    <a:pt x="106" y="650"/>
                    <a:pt x="191" y="587"/>
                    <a:pt x="286" y="544"/>
                  </a:cubicBezTo>
                  <a:cubicBezTo>
                    <a:pt x="371" y="502"/>
                    <a:pt x="455" y="460"/>
                    <a:pt x="550" y="428"/>
                  </a:cubicBezTo>
                  <a:cubicBezTo>
                    <a:pt x="683" y="375"/>
                    <a:pt x="831" y="351"/>
                    <a:pt x="981" y="351"/>
                  </a:cubicBezTo>
                  <a:cubicBezTo>
                    <a:pt x="1010" y="351"/>
                    <a:pt x="1039" y="352"/>
                    <a:pt x="1068" y="354"/>
                  </a:cubicBezTo>
                  <a:cubicBezTo>
                    <a:pt x="1248" y="375"/>
                    <a:pt x="1428" y="428"/>
                    <a:pt x="1597" y="502"/>
                  </a:cubicBezTo>
                  <a:cubicBezTo>
                    <a:pt x="1787" y="587"/>
                    <a:pt x="1967" y="682"/>
                    <a:pt x="2147" y="787"/>
                  </a:cubicBezTo>
                  <a:cubicBezTo>
                    <a:pt x="2052" y="576"/>
                    <a:pt x="1914" y="396"/>
                    <a:pt x="1745" y="269"/>
                  </a:cubicBezTo>
                  <a:cubicBezTo>
                    <a:pt x="1555" y="121"/>
                    <a:pt x="1333" y="26"/>
                    <a:pt x="1100" y="5"/>
                  </a:cubicBezTo>
                  <a:cubicBezTo>
                    <a:pt x="1069" y="2"/>
                    <a:pt x="1037" y="1"/>
                    <a:pt x="1005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1"/>
            <p:cNvSpPr/>
            <p:nvPr/>
          </p:nvSpPr>
          <p:spPr>
            <a:xfrm>
              <a:off x="4132900" y="2329575"/>
              <a:ext cx="53425" cy="19700"/>
            </a:xfrm>
            <a:custGeom>
              <a:avLst/>
              <a:gdLst/>
              <a:ahLst/>
              <a:cxnLst/>
              <a:rect l="l" t="t" r="r" b="b"/>
              <a:pathLst>
                <a:path w="2137" h="788" extrusionOk="0">
                  <a:moveTo>
                    <a:pt x="1000" y="1"/>
                  </a:moveTo>
                  <a:cubicBezTo>
                    <a:pt x="911" y="1"/>
                    <a:pt x="826" y="11"/>
                    <a:pt x="741" y="26"/>
                  </a:cubicBezTo>
                  <a:cubicBezTo>
                    <a:pt x="688" y="47"/>
                    <a:pt x="624" y="68"/>
                    <a:pt x="572" y="90"/>
                  </a:cubicBezTo>
                  <a:cubicBezTo>
                    <a:pt x="519" y="121"/>
                    <a:pt x="466" y="142"/>
                    <a:pt x="424" y="185"/>
                  </a:cubicBezTo>
                  <a:cubicBezTo>
                    <a:pt x="328" y="248"/>
                    <a:pt x="244" y="322"/>
                    <a:pt x="170" y="407"/>
                  </a:cubicBezTo>
                  <a:cubicBezTo>
                    <a:pt x="106" y="491"/>
                    <a:pt x="43" y="597"/>
                    <a:pt x="1" y="692"/>
                  </a:cubicBezTo>
                  <a:cubicBezTo>
                    <a:pt x="106" y="650"/>
                    <a:pt x="191" y="587"/>
                    <a:pt x="275" y="544"/>
                  </a:cubicBezTo>
                  <a:cubicBezTo>
                    <a:pt x="360" y="502"/>
                    <a:pt x="455" y="460"/>
                    <a:pt x="540" y="428"/>
                  </a:cubicBezTo>
                  <a:cubicBezTo>
                    <a:pt x="682" y="375"/>
                    <a:pt x="831" y="351"/>
                    <a:pt x="981" y="351"/>
                  </a:cubicBezTo>
                  <a:cubicBezTo>
                    <a:pt x="1010" y="351"/>
                    <a:pt x="1039" y="352"/>
                    <a:pt x="1069" y="354"/>
                  </a:cubicBezTo>
                  <a:cubicBezTo>
                    <a:pt x="1248" y="375"/>
                    <a:pt x="1428" y="428"/>
                    <a:pt x="1597" y="502"/>
                  </a:cubicBezTo>
                  <a:cubicBezTo>
                    <a:pt x="1766" y="576"/>
                    <a:pt x="1946" y="671"/>
                    <a:pt x="2137" y="787"/>
                  </a:cubicBezTo>
                  <a:cubicBezTo>
                    <a:pt x="2052" y="576"/>
                    <a:pt x="1914" y="396"/>
                    <a:pt x="1735" y="269"/>
                  </a:cubicBezTo>
                  <a:cubicBezTo>
                    <a:pt x="1555" y="121"/>
                    <a:pt x="1333" y="26"/>
                    <a:pt x="1100" y="5"/>
                  </a:cubicBezTo>
                  <a:cubicBezTo>
                    <a:pt x="1066" y="2"/>
                    <a:pt x="1033" y="1"/>
                    <a:pt x="1000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1"/>
            <p:cNvSpPr/>
            <p:nvPr/>
          </p:nvSpPr>
          <p:spPr>
            <a:xfrm>
              <a:off x="4099850" y="2359300"/>
              <a:ext cx="231875" cy="26200"/>
            </a:xfrm>
            <a:custGeom>
              <a:avLst/>
              <a:gdLst/>
              <a:ahLst/>
              <a:cxnLst/>
              <a:rect l="l" t="t" r="r" b="b"/>
              <a:pathLst>
                <a:path w="9275" h="1048" fill="none" extrusionOk="0">
                  <a:moveTo>
                    <a:pt x="1" y="64"/>
                  </a:moveTo>
                  <a:lnTo>
                    <a:pt x="1153" y="952"/>
                  </a:lnTo>
                  <a:lnTo>
                    <a:pt x="4040" y="1047"/>
                  </a:lnTo>
                  <a:cubicBezTo>
                    <a:pt x="4040" y="1047"/>
                    <a:pt x="4780" y="0"/>
                    <a:pt x="5404" y="1047"/>
                  </a:cubicBezTo>
                  <a:lnTo>
                    <a:pt x="8386" y="1047"/>
                  </a:lnTo>
                  <a:lnTo>
                    <a:pt x="9274" y="201"/>
                  </a:lnTo>
                </a:path>
              </a:pathLst>
            </a:custGeom>
            <a:noFill/>
            <a:ln w="4750" cap="flat" cmpd="sng">
              <a:solidFill>
                <a:srgbClr val="C34532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1"/>
            <p:cNvSpPr/>
            <p:nvPr/>
          </p:nvSpPr>
          <p:spPr>
            <a:xfrm>
              <a:off x="4126300" y="2348200"/>
              <a:ext cx="74575" cy="74300"/>
            </a:xfrm>
            <a:custGeom>
              <a:avLst/>
              <a:gdLst/>
              <a:ahLst/>
              <a:cxnLst/>
              <a:rect l="l" t="t" r="r" b="b"/>
              <a:pathLst>
                <a:path w="2983" h="2972" extrusionOk="0">
                  <a:moveTo>
                    <a:pt x="1491" y="0"/>
                  </a:moveTo>
                  <a:cubicBezTo>
                    <a:pt x="666" y="0"/>
                    <a:pt x="0" y="666"/>
                    <a:pt x="0" y="1481"/>
                  </a:cubicBezTo>
                  <a:cubicBezTo>
                    <a:pt x="0" y="2305"/>
                    <a:pt x="666" y="2972"/>
                    <a:pt x="1491" y="2972"/>
                  </a:cubicBezTo>
                  <a:cubicBezTo>
                    <a:pt x="2316" y="2972"/>
                    <a:pt x="2982" y="2305"/>
                    <a:pt x="2982" y="1481"/>
                  </a:cubicBezTo>
                  <a:cubicBezTo>
                    <a:pt x="2982" y="666"/>
                    <a:pt x="2316" y="0"/>
                    <a:pt x="1491" y="0"/>
                  </a:cubicBezTo>
                  <a:close/>
                </a:path>
              </a:pathLst>
            </a:custGeom>
            <a:solidFill>
              <a:srgbClr val="E1DED3"/>
            </a:solidFill>
            <a:ln w="4750" cap="flat" cmpd="sng">
              <a:solidFill>
                <a:srgbClr val="C34532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1"/>
            <p:cNvSpPr/>
            <p:nvPr/>
          </p:nvSpPr>
          <p:spPr>
            <a:xfrm>
              <a:off x="4234950" y="2348200"/>
              <a:ext cx="74300" cy="74300"/>
            </a:xfrm>
            <a:custGeom>
              <a:avLst/>
              <a:gdLst/>
              <a:ahLst/>
              <a:cxnLst/>
              <a:rect l="l" t="t" r="r" b="b"/>
              <a:pathLst>
                <a:path w="2972" h="2972" extrusionOk="0">
                  <a:moveTo>
                    <a:pt x="1491" y="0"/>
                  </a:moveTo>
                  <a:cubicBezTo>
                    <a:pt x="666" y="0"/>
                    <a:pt x="0" y="666"/>
                    <a:pt x="0" y="1481"/>
                  </a:cubicBezTo>
                  <a:cubicBezTo>
                    <a:pt x="0" y="2305"/>
                    <a:pt x="666" y="2972"/>
                    <a:pt x="1491" y="2972"/>
                  </a:cubicBezTo>
                  <a:cubicBezTo>
                    <a:pt x="2305" y="2972"/>
                    <a:pt x="2972" y="2305"/>
                    <a:pt x="2972" y="1481"/>
                  </a:cubicBezTo>
                  <a:cubicBezTo>
                    <a:pt x="2972" y="666"/>
                    <a:pt x="2305" y="0"/>
                    <a:pt x="1491" y="0"/>
                  </a:cubicBezTo>
                  <a:close/>
                </a:path>
              </a:pathLst>
            </a:custGeom>
            <a:solidFill>
              <a:srgbClr val="E1DED3"/>
            </a:solidFill>
            <a:ln w="4750" cap="flat" cmpd="sng">
              <a:solidFill>
                <a:srgbClr val="C34532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1"/>
            <p:cNvSpPr/>
            <p:nvPr/>
          </p:nvSpPr>
          <p:spPr>
            <a:xfrm>
              <a:off x="4147700" y="2367750"/>
              <a:ext cx="35725" cy="22225"/>
            </a:xfrm>
            <a:custGeom>
              <a:avLst/>
              <a:gdLst/>
              <a:ahLst/>
              <a:cxnLst/>
              <a:rect l="l" t="t" r="r" b="b"/>
              <a:pathLst>
                <a:path w="1429" h="889" extrusionOk="0">
                  <a:moveTo>
                    <a:pt x="699" y="1"/>
                  </a:moveTo>
                  <a:cubicBezTo>
                    <a:pt x="582" y="1"/>
                    <a:pt x="477" y="11"/>
                    <a:pt x="371" y="54"/>
                  </a:cubicBezTo>
                  <a:cubicBezTo>
                    <a:pt x="276" y="106"/>
                    <a:pt x="191" y="180"/>
                    <a:pt x="128" y="276"/>
                  </a:cubicBezTo>
                  <a:cubicBezTo>
                    <a:pt x="32" y="466"/>
                    <a:pt x="1" y="677"/>
                    <a:pt x="54" y="878"/>
                  </a:cubicBezTo>
                  <a:cubicBezTo>
                    <a:pt x="64" y="688"/>
                    <a:pt x="128" y="508"/>
                    <a:pt x="233" y="350"/>
                  </a:cubicBezTo>
                  <a:cubicBezTo>
                    <a:pt x="286" y="286"/>
                    <a:pt x="360" y="233"/>
                    <a:pt x="434" y="202"/>
                  </a:cubicBezTo>
                  <a:cubicBezTo>
                    <a:pt x="519" y="170"/>
                    <a:pt x="614" y="159"/>
                    <a:pt x="699" y="159"/>
                  </a:cubicBezTo>
                  <a:cubicBezTo>
                    <a:pt x="878" y="159"/>
                    <a:pt x="1048" y="233"/>
                    <a:pt x="1164" y="371"/>
                  </a:cubicBezTo>
                  <a:cubicBezTo>
                    <a:pt x="1280" y="519"/>
                    <a:pt x="1365" y="699"/>
                    <a:pt x="1418" y="889"/>
                  </a:cubicBezTo>
                  <a:cubicBezTo>
                    <a:pt x="1428" y="677"/>
                    <a:pt x="1365" y="466"/>
                    <a:pt x="1248" y="297"/>
                  </a:cubicBezTo>
                  <a:cubicBezTo>
                    <a:pt x="1132" y="106"/>
                    <a:pt x="921" y="1"/>
                    <a:pt x="699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1"/>
            <p:cNvSpPr/>
            <p:nvPr/>
          </p:nvSpPr>
          <p:spPr>
            <a:xfrm>
              <a:off x="4243400" y="2366175"/>
              <a:ext cx="35450" cy="22225"/>
            </a:xfrm>
            <a:custGeom>
              <a:avLst/>
              <a:gdLst/>
              <a:ahLst/>
              <a:cxnLst/>
              <a:rect l="l" t="t" r="r" b="b"/>
              <a:pathLst>
                <a:path w="1418" h="889" extrusionOk="0">
                  <a:moveTo>
                    <a:pt x="699" y="0"/>
                  </a:moveTo>
                  <a:cubicBezTo>
                    <a:pt x="593" y="0"/>
                    <a:pt x="476" y="21"/>
                    <a:pt x="381" y="64"/>
                  </a:cubicBezTo>
                  <a:cubicBezTo>
                    <a:pt x="276" y="106"/>
                    <a:pt x="191" y="191"/>
                    <a:pt x="138" y="286"/>
                  </a:cubicBezTo>
                  <a:cubicBezTo>
                    <a:pt x="32" y="465"/>
                    <a:pt x="1" y="677"/>
                    <a:pt x="53" y="878"/>
                  </a:cubicBezTo>
                  <a:cubicBezTo>
                    <a:pt x="64" y="688"/>
                    <a:pt x="128" y="508"/>
                    <a:pt x="233" y="349"/>
                  </a:cubicBezTo>
                  <a:cubicBezTo>
                    <a:pt x="286" y="286"/>
                    <a:pt x="360" y="233"/>
                    <a:pt x="434" y="201"/>
                  </a:cubicBezTo>
                  <a:cubicBezTo>
                    <a:pt x="519" y="169"/>
                    <a:pt x="603" y="159"/>
                    <a:pt x="699" y="159"/>
                  </a:cubicBezTo>
                  <a:cubicBezTo>
                    <a:pt x="878" y="159"/>
                    <a:pt x="1047" y="233"/>
                    <a:pt x="1153" y="370"/>
                  </a:cubicBezTo>
                  <a:cubicBezTo>
                    <a:pt x="1280" y="529"/>
                    <a:pt x="1365" y="698"/>
                    <a:pt x="1407" y="888"/>
                  </a:cubicBezTo>
                  <a:cubicBezTo>
                    <a:pt x="1418" y="677"/>
                    <a:pt x="1365" y="465"/>
                    <a:pt x="1259" y="296"/>
                  </a:cubicBezTo>
                  <a:cubicBezTo>
                    <a:pt x="1132" y="106"/>
                    <a:pt x="921" y="0"/>
                    <a:pt x="699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5" name="Google Shape;825;p31"/>
          <p:cNvGrpSpPr/>
          <p:nvPr/>
        </p:nvGrpSpPr>
        <p:grpSpPr>
          <a:xfrm>
            <a:off x="7427465" y="1643787"/>
            <a:ext cx="698120" cy="821336"/>
            <a:chOff x="-734325" y="5660388"/>
            <a:chExt cx="508500" cy="602550"/>
          </a:xfrm>
        </p:grpSpPr>
        <p:sp>
          <p:nvSpPr>
            <p:cNvPr id="826" name="Google Shape;826;p31"/>
            <p:cNvSpPr/>
            <p:nvPr/>
          </p:nvSpPr>
          <p:spPr>
            <a:xfrm>
              <a:off x="-730600" y="5983388"/>
              <a:ext cx="504775" cy="279550"/>
            </a:xfrm>
            <a:custGeom>
              <a:avLst/>
              <a:gdLst/>
              <a:ahLst/>
              <a:cxnLst/>
              <a:rect l="l" t="t" r="r" b="b"/>
              <a:pathLst>
                <a:path w="20191" h="11182" extrusionOk="0">
                  <a:moveTo>
                    <a:pt x="8317" y="0"/>
                  </a:moveTo>
                  <a:cubicBezTo>
                    <a:pt x="8317" y="0"/>
                    <a:pt x="8658" y="2631"/>
                    <a:pt x="7572" y="3419"/>
                  </a:cubicBezTo>
                  <a:cubicBezTo>
                    <a:pt x="6720" y="4036"/>
                    <a:pt x="1885" y="5048"/>
                    <a:pt x="1097" y="7178"/>
                  </a:cubicBezTo>
                  <a:cubicBezTo>
                    <a:pt x="607" y="8477"/>
                    <a:pt x="245" y="9818"/>
                    <a:pt x="0" y="11181"/>
                  </a:cubicBezTo>
                  <a:lnTo>
                    <a:pt x="20190" y="11181"/>
                  </a:lnTo>
                  <a:cubicBezTo>
                    <a:pt x="19945" y="9818"/>
                    <a:pt x="19583" y="8477"/>
                    <a:pt x="19094" y="7178"/>
                  </a:cubicBezTo>
                  <a:cubicBezTo>
                    <a:pt x="18306" y="5048"/>
                    <a:pt x="13460" y="4036"/>
                    <a:pt x="12619" y="3419"/>
                  </a:cubicBezTo>
                  <a:cubicBezTo>
                    <a:pt x="11533" y="2631"/>
                    <a:pt x="11874" y="0"/>
                    <a:pt x="11874" y="0"/>
                  </a:cubicBezTo>
                  <a:lnTo>
                    <a:pt x="11874" y="0"/>
                  </a:lnTo>
                  <a:lnTo>
                    <a:pt x="10095" y="54"/>
                  </a:lnTo>
                  <a:lnTo>
                    <a:pt x="8317" y="0"/>
                  </a:lnTo>
                  <a:close/>
                </a:path>
              </a:pathLst>
            </a:custGeom>
            <a:solidFill>
              <a:srgbClr val="F7B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1"/>
            <p:cNvSpPr/>
            <p:nvPr/>
          </p:nvSpPr>
          <p:spPr>
            <a:xfrm>
              <a:off x="-522700" y="5983388"/>
              <a:ext cx="97200" cy="73225"/>
            </a:xfrm>
            <a:custGeom>
              <a:avLst/>
              <a:gdLst/>
              <a:ahLst/>
              <a:cxnLst/>
              <a:rect l="l" t="t" r="r" b="b"/>
              <a:pathLst>
                <a:path w="3888" h="2929" extrusionOk="0">
                  <a:moveTo>
                    <a:pt x="1" y="0"/>
                  </a:moveTo>
                  <a:lnTo>
                    <a:pt x="1" y="0"/>
                  </a:lnTo>
                  <a:cubicBezTo>
                    <a:pt x="44" y="405"/>
                    <a:pt x="65" y="820"/>
                    <a:pt x="44" y="1225"/>
                  </a:cubicBezTo>
                  <a:cubicBezTo>
                    <a:pt x="491" y="1619"/>
                    <a:pt x="970" y="1970"/>
                    <a:pt x="1492" y="2268"/>
                  </a:cubicBezTo>
                  <a:cubicBezTo>
                    <a:pt x="2216" y="2673"/>
                    <a:pt x="3057" y="2844"/>
                    <a:pt x="3888" y="2929"/>
                  </a:cubicBezTo>
                  <a:cubicBezTo>
                    <a:pt x="3313" y="1874"/>
                    <a:pt x="3558" y="0"/>
                    <a:pt x="3558" y="0"/>
                  </a:cubicBezTo>
                  <a:lnTo>
                    <a:pt x="3558" y="0"/>
                  </a:lnTo>
                  <a:lnTo>
                    <a:pt x="1779" y="4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49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1"/>
            <p:cNvSpPr/>
            <p:nvPr/>
          </p:nvSpPr>
          <p:spPr>
            <a:xfrm>
              <a:off x="-734325" y="6079763"/>
              <a:ext cx="508500" cy="183175"/>
            </a:xfrm>
            <a:custGeom>
              <a:avLst/>
              <a:gdLst/>
              <a:ahLst/>
              <a:cxnLst/>
              <a:rect l="l" t="t" r="r" b="b"/>
              <a:pathLst>
                <a:path w="20340" h="7327" extrusionOk="0">
                  <a:moveTo>
                    <a:pt x="6517" y="0"/>
                  </a:moveTo>
                  <a:cubicBezTo>
                    <a:pt x="4771" y="650"/>
                    <a:pt x="1715" y="1640"/>
                    <a:pt x="1097" y="3291"/>
                  </a:cubicBezTo>
                  <a:cubicBezTo>
                    <a:pt x="618" y="4600"/>
                    <a:pt x="245" y="5953"/>
                    <a:pt x="0" y="7326"/>
                  </a:cubicBezTo>
                  <a:lnTo>
                    <a:pt x="20339" y="7326"/>
                  </a:lnTo>
                  <a:cubicBezTo>
                    <a:pt x="20094" y="5953"/>
                    <a:pt x="19722" y="4600"/>
                    <a:pt x="19243" y="3291"/>
                  </a:cubicBezTo>
                  <a:cubicBezTo>
                    <a:pt x="18625" y="1640"/>
                    <a:pt x="15569" y="650"/>
                    <a:pt x="13822" y="0"/>
                  </a:cubicBezTo>
                  <a:cubicBezTo>
                    <a:pt x="13056" y="884"/>
                    <a:pt x="11714" y="1459"/>
                    <a:pt x="10170" y="1459"/>
                  </a:cubicBezTo>
                  <a:cubicBezTo>
                    <a:pt x="8626" y="1459"/>
                    <a:pt x="7284" y="873"/>
                    <a:pt x="65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1"/>
            <p:cNvSpPr/>
            <p:nvPr/>
          </p:nvSpPr>
          <p:spPr>
            <a:xfrm>
              <a:off x="-705575" y="6155363"/>
              <a:ext cx="450725" cy="3475"/>
            </a:xfrm>
            <a:custGeom>
              <a:avLst/>
              <a:gdLst/>
              <a:ahLst/>
              <a:cxnLst/>
              <a:rect l="l" t="t" r="r" b="b"/>
              <a:pathLst>
                <a:path w="18029" h="139" extrusionOk="0">
                  <a:moveTo>
                    <a:pt x="75" y="0"/>
                  </a:moveTo>
                  <a:cubicBezTo>
                    <a:pt x="53" y="43"/>
                    <a:pt x="32" y="96"/>
                    <a:pt x="0" y="139"/>
                  </a:cubicBezTo>
                  <a:lnTo>
                    <a:pt x="18029" y="139"/>
                  </a:lnTo>
                  <a:cubicBezTo>
                    <a:pt x="18007" y="96"/>
                    <a:pt x="17986" y="43"/>
                    <a:pt x="17965" y="0"/>
                  </a:cubicBezTo>
                  <a:close/>
                </a:path>
              </a:pathLst>
            </a:custGeom>
            <a:solidFill>
              <a:srgbClr val="FAF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1"/>
            <p:cNvSpPr/>
            <p:nvPr/>
          </p:nvSpPr>
          <p:spPr>
            <a:xfrm>
              <a:off x="-663525" y="6115438"/>
              <a:ext cx="366625" cy="3475"/>
            </a:xfrm>
            <a:custGeom>
              <a:avLst/>
              <a:gdLst/>
              <a:ahLst/>
              <a:cxnLst/>
              <a:rect l="l" t="t" r="r" b="b"/>
              <a:pathLst>
                <a:path w="14665" h="139" extrusionOk="0">
                  <a:moveTo>
                    <a:pt x="256" y="0"/>
                  </a:moveTo>
                  <a:cubicBezTo>
                    <a:pt x="171" y="43"/>
                    <a:pt x="86" y="96"/>
                    <a:pt x="1" y="138"/>
                  </a:cubicBezTo>
                  <a:lnTo>
                    <a:pt x="14664" y="138"/>
                  </a:lnTo>
                  <a:cubicBezTo>
                    <a:pt x="14590" y="96"/>
                    <a:pt x="14504" y="43"/>
                    <a:pt x="14419" y="0"/>
                  </a:cubicBezTo>
                  <a:lnTo>
                    <a:pt x="7987" y="0"/>
                  </a:lnTo>
                  <a:cubicBezTo>
                    <a:pt x="7769" y="21"/>
                    <a:pt x="7553" y="32"/>
                    <a:pt x="7338" y="32"/>
                  </a:cubicBezTo>
                  <a:cubicBezTo>
                    <a:pt x="7122" y="32"/>
                    <a:pt x="6906" y="21"/>
                    <a:pt x="6688" y="0"/>
                  </a:cubicBezTo>
                  <a:close/>
                </a:path>
              </a:pathLst>
            </a:custGeom>
            <a:solidFill>
              <a:srgbClr val="FAF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1"/>
            <p:cNvSpPr/>
            <p:nvPr/>
          </p:nvSpPr>
          <p:spPr>
            <a:xfrm>
              <a:off x="-719150" y="6195288"/>
              <a:ext cx="477875" cy="3500"/>
            </a:xfrm>
            <a:custGeom>
              <a:avLst/>
              <a:gdLst/>
              <a:ahLst/>
              <a:cxnLst/>
              <a:rect l="l" t="t" r="r" b="b"/>
              <a:pathLst>
                <a:path w="19115" h="140" extrusionOk="0">
                  <a:moveTo>
                    <a:pt x="43" y="1"/>
                  </a:moveTo>
                  <a:cubicBezTo>
                    <a:pt x="21" y="43"/>
                    <a:pt x="11" y="96"/>
                    <a:pt x="0" y="139"/>
                  </a:cubicBezTo>
                  <a:lnTo>
                    <a:pt x="19115" y="139"/>
                  </a:lnTo>
                  <a:cubicBezTo>
                    <a:pt x="19104" y="96"/>
                    <a:pt x="19093" y="43"/>
                    <a:pt x="19072" y="1"/>
                  </a:cubicBezTo>
                  <a:close/>
                </a:path>
              </a:pathLst>
            </a:custGeom>
            <a:solidFill>
              <a:srgbClr val="FAF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1"/>
            <p:cNvSpPr/>
            <p:nvPr/>
          </p:nvSpPr>
          <p:spPr>
            <a:xfrm>
              <a:off x="-729550" y="6235213"/>
              <a:ext cx="498675" cy="3500"/>
            </a:xfrm>
            <a:custGeom>
              <a:avLst/>
              <a:gdLst/>
              <a:ahLst/>
              <a:cxnLst/>
              <a:rect l="l" t="t" r="r" b="b"/>
              <a:pathLst>
                <a:path w="19947" h="140" extrusionOk="0">
                  <a:moveTo>
                    <a:pt x="33" y="1"/>
                  </a:moveTo>
                  <a:cubicBezTo>
                    <a:pt x="22" y="44"/>
                    <a:pt x="11" y="97"/>
                    <a:pt x="1" y="139"/>
                  </a:cubicBezTo>
                  <a:lnTo>
                    <a:pt x="19946" y="139"/>
                  </a:lnTo>
                  <a:cubicBezTo>
                    <a:pt x="19935" y="97"/>
                    <a:pt x="19925" y="44"/>
                    <a:pt x="19914" y="1"/>
                  </a:cubicBezTo>
                  <a:close/>
                </a:path>
              </a:pathLst>
            </a:custGeom>
            <a:solidFill>
              <a:srgbClr val="FAF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1"/>
            <p:cNvSpPr/>
            <p:nvPr/>
          </p:nvSpPr>
          <p:spPr>
            <a:xfrm>
              <a:off x="-588700" y="6079763"/>
              <a:ext cx="217525" cy="53525"/>
            </a:xfrm>
            <a:custGeom>
              <a:avLst/>
              <a:gdLst/>
              <a:ahLst/>
              <a:cxnLst/>
              <a:rect l="l" t="t" r="r" b="b"/>
              <a:pathLst>
                <a:path w="8701" h="2141" extrusionOk="0">
                  <a:moveTo>
                    <a:pt x="692" y="0"/>
                  </a:moveTo>
                  <a:lnTo>
                    <a:pt x="0" y="256"/>
                  </a:lnTo>
                  <a:cubicBezTo>
                    <a:pt x="724" y="1363"/>
                    <a:pt x="2396" y="2141"/>
                    <a:pt x="4355" y="2141"/>
                  </a:cubicBezTo>
                  <a:cubicBezTo>
                    <a:pt x="6304" y="2141"/>
                    <a:pt x="7976" y="1363"/>
                    <a:pt x="8700" y="256"/>
                  </a:cubicBezTo>
                  <a:lnTo>
                    <a:pt x="7997" y="0"/>
                  </a:lnTo>
                  <a:cubicBezTo>
                    <a:pt x="7231" y="884"/>
                    <a:pt x="5889" y="1459"/>
                    <a:pt x="4345" y="1459"/>
                  </a:cubicBezTo>
                  <a:cubicBezTo>
                    <a:pt x="2801" y="1459"/>
                    <a:pt x="1459" y="873"/>
                    <a:pt x="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1"/>
            <p:cNvSpPr/>
            <p:nvPr/>
          </p:nvSpPr>
          <p:spPr>
            <a:xfrm>
              <a:off x="-410875" y="5863788"/>
              <a:ext cx="52475" cy="59825"/>
            </a:xfrm>
            <a:custGeom>
              <a:avLst/>
              <a:gdLst/>
              <a:ahLst/>
              <a:cxnLst/>
              <a:rect l="l" t="t" r="r" b="b"/>
              <a:pathLst>
                <a:path w="2099" h="2393" extrusionOk="0">
                  <a:moveTo>
                    <a:pt x="1099" y="1"/>
                  </a:moveTo>
                  <a:cubicBezTo>
                    <a:pt x="857" y="1"/>
                    <a:pt x="490" y="110"/>
                    <a:pt x="299" y="706"/>
                  </a:cubicBezTo>
                  <a:cubicBezTo>
                    <a:pt x="0" y="1600"/>
                    <a:pt x="277" y="2293"/>
                    <a:pt x="799" y="2367"/>
                  </a:cubicBezTo>
                  <a:cubicBezTo>
                    <a:pt x="858" y="2384"/>
                    <a:pt x="917" y="2393"/>
                    <a:pt x="977" y="2393"/>
                  </a:cubicBezTo>
                  <a:cubicBezTo>
                    <a:pt x="1430" y="2393"/>
                    <a:pt x="1868" y="1898"/>
                    <a:pt x="1981" y="1079"/>
                  </a:cubicBezTo>
                  <a:cubicBezTo>
                    <a:pt x="2098" y="152"/>
                    <a:pt x="1395" y="56"/>
                    <a:pt x="1332" y="35"/>
                  </a:cubicBezTo>
                  <a:cubicBezTo>
                    <a:pt x="1310" y="28"/>
                    <a:pt x="1220" y="1"/>
                    <a:pt x="1099" y="1"/>
                  </a:cubicBezTo>
                  <a:close/>
                </a:path>
              </a:pathLst>
            </a:custGeom>
            <a:solidFill>
              <a:srgbClr val="E49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1"/>
            <p:cNvSpPr/>
            <p:nvPr/>
          </p:nvSpPr>
          <p:spPr>
            <a:xfrm>
              <a:off x="-592450" y="5863788"/>
              <a:ext cx="52225" cy="59825"/>
            </a:xfrm>
            <a:custGeom>
              <a:avLst/>
              <a:gdLst/>
              <a:ahLst/>
              <a:cxnLst/>
              <a:rect l="l" t="t" r="r" b="b"/>
              <a:pathLst>
                <a:path w="2089" h="2393" extrusionOk="0">
                  <a:moveTo>
                    <a:pt x="1000" y="1"/>
                  </a:moveTo>
                  <a:cubicBezTo>
                    <a:pt x="879" y="1"/>
                    <a:pt x="789" y="28"/>
                    <a:pt x="768" y="35"/>
                  </a:cubicBezTo>
                  <a:cubicBezTo>
                    <a:pt x="704" y="56"/>
                    <a:pt x="1" y="152"/>
                    <a:pt x="118" y="1079"/>
                  </a:cubicBezTo>
                  <a:cubicBezTo>
                    <a:pt x="222" y="1898"/>
                    <a:pt x="667" y="2393"/>
                    <a:pt x="1115" y="2393"/>
                  </a:cubicBezTo>
                  <a:cubicBezTo>
                    <a:pt x="1173" y="2393"/>
                    <a:pt x="1232" y="2384"/>
                    <a:pt x="1289" y="2367"/>
                  </a:cubicBezTo>
                  <a:cubicBezTo>
                    <a:pt x="1811" y="2293"/>
                    <a:pt x="2088" y="1600"/>
                    <a:pt x="1801" y="706"/>
                  </a:cubicBezTo>
                  <a:cubicBezTo>
                    <a:pt x="1609" y="110"/>
                    <a:pt x="1242" y="1"/>
                    <a:pt x="1000" y="1"/>
                  </a:cubicBezTo>
                  <a:close/>
                </a:path>
              </a:pathLst>
            </a:custGeom>
            <a:solidFill>
              <a:srgbClr val="E49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1"/>
            <p:cNvSpPr/>
            <p:nvPr/>
          </p:nvSpPr>
          <p:spPr>
            <a:xfrm>
              <a:off x="-574350" y="5754388"/>
              <a:ext cx="197875" cy="251000"/>
            </a:xfrm>
            <a:custGeom>
              <a:avLst/>
              <a:gdLst/>
              <a:ahLst/>
              <a:cxnLst/>
              <a:rect l="l" t="t" r="r" b="b"/>
              <a:pathLst>
                <a:path w="7915" h="10040" extrusionOk="0">
                  <a:moveTo>
                    <a:pt x="3696" y="0"/>
                  </a:moveTo>
                  <a:cubicBezTo>
                    <a:pt x="2890" y="0"/>
                    <a:pt x="654" y="309"/>
                    <a:pt x="353" y="3676"/>
                  </a:cubicBezTo>
                  <a:cubicBezTo>
                    <a:pt x="0" y="7497"/>
                    <a:pt x="1652" y="10040"/>
                    <a:pt x="3781" y="10040"/>
                  </a:cubicBezTo>
                  <a:cubicBezTo>
                    <a:pt x="3841" y="10040"/>
                    <a:pt x="3901" y="10038"/>
                    <a:pt x="3962" y="10034"/>
                  </a:cubicBezTo>
                  <a:cubicBezTo>
                    <a:pt x="4023" y="10038"/>
                    <a:pt x="4084" y="10040"/>
                    <a:pt x="4144" y="10040"/>
                  </a:cubicBezTo>
                  <a:cubicBezTo>
                    <a:pt x="6272" y="10040"/>
                    <a:pt x="7914" y="7497"/>
                    <a:pt x="7572" y="3676"/>
                  </a:cubicBezTo>
                  <a:cubicBezTo>
                    <a:pt x="7261" y="309"/>
                    <a:pt x="5024" y="0"/>
                    <a:pt x="4225" y="0"/>
                  </a:cubicBezTo>
                  <a:cubicBezTo>
                    <a:pt x="4094" y="0"/>
                    <a:pt x="4001" y="9"/>
                    <a:pt x="3962" y="13"/>
                  </a:cubicBezTo>
                  <a:cubicBezTo>
                    <a:pt x="3922" y="9"/>
                    <a:pt x="3828" y="0"/>
                    <a:pt x="3696" y="0"/>
                  </a:cubicBezTo>
                  <a:close/>
                </a:path>
              </a:pathLst>
            </a:custGeom>
            <a:solidFill>
              <a:srgbClr val="F7B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1"/>
            <p:cNvSpPr/>
            <p:nvPr/>
          </p:nvSpPr>
          <p:spPr>
            <a:xfrm>
              <a:off x="-484350" y="5879563"/>
              <a:ext cx="15200" cy="49525"/>
            </a:xfrm>
            <a:custGeom>
              <a:avLst/>
              <a:gdLst/>
              <a:ahLst/>
              <a:cxnLst/>
              <a:rect l="l" t="t" r="r" b="b"/>
              <a:pathLst>
                <a:path w="608" h="1981" extrusionOk="0">
                  <a:moveTo>
                    <a:pt x="277" y="0"/>
                  </a:moveTo>
                  <a:cubicBezTo>
                    <a:pt x="277" y="267"/>
                    <a:pt x="299" y="533"/>
                    <a:pt x="331" y="788"/>
                  </a:cubicBezTo>
                  <a:cubicBezTo>
                    <a:pt x="371" y="1032"/>
                    <a:pt x="412" y="1284"/>
                    <a:pt x="470" y="1529"/>
                  </a:cubicBezTo>
                  <a:lnTo>
                    <a:pt x="470" y="1529"/>
                  </a:lnTo>
                  <a:cubicBezTo>
                    <a:pt x="310" y="1670"/>
                    <a:pt x="151" y="1821"/>
                    <a:pt x="0" y="1981"/>
                  </a:cubicBezTo>
                  <a:cubicBezTo>
                    <a:pt x="203" y="1864"/>
                    <a:pt x="394" y="1736"/>
                    <a:pt x="575" y="1598"/>
                  </a:cubicBezTo>
                  <a:lnTo>
                    <a:pt x="607" y="1587"/>
                  </a:lnTo>
                  <a:lnTo>
                    <a:pt x="607" y="1544"/>
                  </a:lnTo>
                  <a:cubicBezTo>
                    <a:pt x="575" y="1278"/>
                    <a:pt x="533" y="1023"/>
                    <a:pt x="490" y="767"/>
                  </a:cubicBezTo>
                  <a:cubicBezTo>
                    <a:pt x="437" y="501"/>
                    <a:pt x="373" y="245"/>
                    <a:pt x="277" y="0"/>
                  </a:cubicBezTo>
                  <a:close/>
                </a:path>
              </a:pathLst>
            </a:custGeom>
            <a:solidFill>
              <a:srgbClr val="E49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1"/>
            <p:cNvSpPr/>
            <p:nvPr/>
          </p:nvSpPr>
          <p:spPr>
            <a:xfrm>
              <a:off x="-503525" y="5943463"/>
              <a:ext cx="57000" cy="11900"/>
            </a:xfrm>
            <a:custGeom>
              <a:avLst/>
              <a:gdLst/>
              <a:ahLst/>
              <a:cxnLst/>
              <a:rect l="l" t="t" r="r" b="b"/>
              <a:pathLst>
                <a:path w="2280" h="476" extrusionOk="0">
                  <a:moveTo>
                    <a:pt x="2280" y="0"/>
                  </a:moveTo>
                  <a:lnTo>
                    <a:pt x="2280" y="0"/>
                  </a:lnTo>
                  <a:cubicBezTo>
                    <a:pt x="1928" y="181"/>
                    <a:pt x="1545" y="298"/>
                    <a:pt x="1151" y="330"/>
                  </a:cubicBezTo>
                  <a:cubicBezTo>
                    <a:pt x="1128" y="331"/>
                    <a:pt x="1106" y="331"/>
                    <a:pt x="1083" y="331"/>
                  </a:cubicBezTo>
                  <a:cubicBezTo>
                    <a:pt x="702" y="331"/>
                    <a:pt x="333" y="246"/>
                    <a:pt x="1" y="85"/>
                  </a:cubicBezTo>
                  <a:lnTo>
                    <a:pt x="1" y="85"/>
                  </a:lnTo>
                  <a:cubicBezTo>
                    <a:pt x="150" y="224"/>
                    <a:pt x="331" y="319"/>
                    <a:pt x="533" y="394"/>
                  </a:cubicBezTo>
                  <a:cubicBezTo>
                    <a:pt x="685" y="445"/>
                    <a:pt x="850" y="475"/>
                    <a:pt x="1018" y="475"/>
                  </a:cubicBezTo>
                  <a:cubicBezTo>
                    <a:pt x="1062" y="475"/>
                    <a:pt x="1106" y="473"/>
                    <a:pt x="1151" y="469"/>
                  </a:cubicBezTo>
                  <a:cubicBezTo>
                    <a:pt x="1566" y="447"/>
                    <a:pt x="1971" y="288"/>
                    <a:pt x="2280" y="0"/>
                  </a:cubicBezTo>
                  <a:close/>
                </a:path>
              </a:pathLst>
            </a:custGeom>
            <a:solidFill>
              <a:srgbClr val="E49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1"/>
            <p:cNvSpPr/>
            <p:nvPr/>
          </p:nvSpPr>
          <p:spPr>
            <a:xfrm>
              <a:off x="-441500" y="5867838"/>
              <a:ext cx="12275" cy="26650"/>
            </a:xfrm>
            <a:custGeom>
              <a:avLst/>
              <a:gdLst/>
              <a:ahLst/>
              <a:cxnLst/>
              <a:rect l="l" t="t" r="r" b="b"/>
              <a:pathLst>
                <a:path w="491" h="1066" extrusionOk="0">
                  <a:moveTo>
                    <a:pt x="246" y="1"/>
                  </a:moveTo>
                  <a:cubicBezTo>
                    <a:pt x="107" y="1"/>
                    <a:pt x="1" y="235"/>
                    <a:pt x="1" y="533"/>
                  </a:cubicBezTo>
                  <a:cubicBezTo>
                    <a:pt x="1" y="821"/>
                    <a:pt x="118" y="1066"/>
                    <a:pt x="246" y="1066"/>
                  </a:cubicBezTo>
                  <a:cubicBezTo>
                    <a:pt x="384" y="1066"/>
                    <a:pt x="491" y="821"/>
                    <a:pt x="491" y="533"/>
                  </a:cubicBezTo>
                  <a:cubicBezTo>
                    <a:pt x="491" y="235"/>
                    <a:pt x="384" y="1"/>
                    <a:pt x="246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1"/>
            <p:cNvSpPr/>
            <p:nvPr/>
          </p:nvSpPr>
          <p:spPr>
            <a:xfrm>
              <a:off x="-525075" y="5867838"/>
              <a:ext cx="12000" cy="26650"/>
            </a:xfrm>
            <a:custGeom>
              <a:avLst/>
              <a:gdLst/>
              <a:ahLst/>
              <a:cxnLst/>
              <a:rect l="l" t="t" r="r" b="b"/>
              <a:pathLst>
                <a:path w="480" h="1066" extrusionOk="0">
                  <a:moveTo>
                    <a:pt x="234" y="1"/>
                  </a:moveTo>
                  <a:cubicBezTo>
                    <a:pt x="107" y="1"/>
                    <a:pt x="0" y="235"/>
                    <a:pt x="0" y="533"/>
                  </a:cubicBezTo>
                  <a:cubicBezTo>
                    <a:pt x="0" y="821"/>
                    <a:pt x="107" y="1066"/>
                    <a:pt x="234" y="1066"/>
                  </a:cubicBezTo>
                  <a:cubicBezTo>
                    <a:pt x="373" y="1066"/>
                    <a:pt x="479" y="821"/>
                    <a:pt x="479" y="533"/>
                  </a:cubicBezTo>
                  <a:cubicBezTo>
                    <a:pt x="479" y="235"/>
                    <a:pt x="373" y="1"/>
                    <a:pt x="234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1"/>
            <p:cNvSpPr/>
            <p:nvPr/>
          </p:nvSpPr>
          <p:spPr>
            <a:xfrm>
              <a:off x="-456675" y="5843763"/>
              <a:ext cx="42625" cy="15600"/>
            </a:xfrm>
            <a:custGeom>
              <a:avLst/>
              <a:gdLst/>
              <a:ahLst/>
              <a:cxnLst/>
              <a:rect l="l" t="t" r="r" b="b"/>
              <a:pathLst>
                <a:path w="1705" h="624" extrusionOk="0">
                  <a:moveTo>
                    <a:pt x="780" y="0"/>
                  </a:moveTo>
                  <a:cubicBezTo>
                    <a:pt x="620" y="0"/>
                    <a:pt x="464" y="46"/>
                    <a:pt x="331" y="144"/>
                  </a:cubicBezTo>
                  <a:cubicBezTo>
                    <a:pt x="256" y="197"/>
                    <a:pt x="193" y="250"/>
                    <a:pt x="139" y="325"/>
                  </a:cubicBezTo>
                  <a:cubicBezTo>
                    <a:pt x="86" y="389"/>
                    <a:pt x="33" y="474"/>
                    <a:pt x="1" y="548"/>
                  </a:cubicBezTo>
                  <a:cubicBezTo>
                    <a:pt x="86" y="517"/>
                    <a:pt x="150" y="463"/>
                    <a:pt x="224" y="431"/>
                  </a:cubicBezTo>
                  <a:cubicBezTo>
                    <a:pt x="288" y="399"/>
                    <a:pt x="363" y="367"/>
                    <a:pt x="437" y="336"/>
                  </a:cubicBezTo>
                  <a:cubicBezTo>
                    <a:pt x="543" y="300"/>
                    <a:pt x="656" y="280"/>
                    <a:pt x="777" y="280"/>
                  </a:cubicBezTo>
                  <a:cubicBezTo>
                    <a:pt x="802" y="280"/>
                    <a:pt x="827" y="280"/>
                    <a:pt x="853" y="282"/>
                  </a:cubicBezTo>
                  <a:cubicBezTo>
                    <a:pt x="991" y="304"/>
                    <a:pt x="1140" y="336"/>
                    <a:pt x="1268" y="399"/>
                  </a:cubicBezTo>
                  <a:cubicBezTo>
                    <a:pt x="1417" y="463"/>
                    <a:pt x="1566" y="538"/>
                    <a:pt x="1705" y="623"/>
                  </a:cubicBezTo>
                  <a:cubicBezTo>
                    <a:pt x="1630" y="453"/>
                    <a:pt x="1524" y="314"/>
                    <a:pt x="1385" y="208"/>
                  </a:cubicBezTo>
                  <a:cubicBezTo>
                    <a:pt x="1236" y="91"/>
                    <a:pt x="1055" y="16"/>
                    <a:pt x="874" y="5"/>
                  </a:cubicBezTo>
                  <a:cubicBezTo>
                    <a:pt x="843" y="2"/>
                    <a:pt x="811" y="0"/>
                    <a:pt x="780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1"/>
            <p:cNvSpPr/>
            <p:nvPr/>
          </p:nvSpPr>
          <p:spPr>
            <a:xfrm>
              <a:off x="-541050" y="5843763"/>
              <a:ext cx="42350" cy="15600"/>
            </a:xfrm>
            <a:custGeom>
              <a:avLst/>
              <a:gdLst/>
              <a:ahLst/>
              <a:cxnLst/>
              <a:rect l="l" t="t" r="r" b="b"/>
              <a:pathLst>
                <a:path w="1694" h="624" extrusionOk="0">
                  <a:moveTo>
                    <a:pt x="779" y="0"/>
                  </a:moveTo>
                  <a:cubicBezTo>
                    <a:pt x="620" y="0"/>
                    <a:pt x="464" y="46"/>
                    <a:pt x="330" y="144"/>
                  </a:cubicBezTo>
                  <a:cubicBezTo>
                    <a:pt x="256" y="186"/>
                    <a:pt x="181" y="250"/>
                    <a:pt x="128" y="325"/>
                  </a:cubicBezTo>
                  <a:cubicBezTo>
                    <a:pt x="75" y="389"/>
                    <a:pt x="32" y="474"/>
                    <a:pt x="0" y="548"/>
                  </a:cubicBezTo>
                  <a:cubicBezTo>
                    <a:pt x="85" y="517"/>
                    <a:pt x="149" y="463"/>
                    <a:pt x="224" y="431"/>
                  </a:cubicBezTo>
                  <a:cubicBezTo>
                    <a:pt x="288" y="399"/>
                    <a:pt x="362" y="367"/>
                    <a:pt x="426" y="336"/>
                  </a:cubicBezTo>
                  <a:cubicBezTo>
                    <a:pt x="541" y="300"/>
                    <a:pt x="656" y="280"/>
                    <a:pt x="770" y="280"/>
                  </a:cubicBezTo>
                  <a:cubicBezTo>
                    <a:pt x="794" y="280"/>
                    <a:pt x="818" y="280"/>
                    <a:pt x="841" y="282"/>
                  </a:cubicBezTo>
                  <a:cubicBezTo>
                    <a:pt x="991" y="304"/>
                    <a:pt x="1129" y="336"/>
                    <a:pt x="1267" y="399"/>
                  </a:cubicBezTo>
                  <a:cubicBezTo>
                    <a:pt x="1416" y="463"/>
                    <a:pt x="1555" y="538"/>
                    <a:pt x="1693" y="623"/>
                  </a:cubicBezTo>
                  <a:cubicBezTo>
                    <a:pt x="1629" y="453"/>
                    <a:pt x="1523" y="314"/>
                    <a:pt x="1374" y="208"/>
                  </a:cubicBezTo>
                  <a:cubicBezTo>
                    <a:pt x="1235" y="91"/>
                    <a:pt x="1054" y="16"/>
                    <a:pt x="873" y="5"/>
                  </a:cubicBezTo>
                  <a:cubicBezTo>
                    <a:pt x="842" y="2"/>
                    <a:pt x="810" y="0"/>
                    <a:pt x="779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1"/>
            <p:cNvSpPr/>
            <p:nvPr/>
          </p:nvSpPr>
          <p:spPr>
            <a:xfrm>
              <a:off x="-534675" y="5660388"/>
              <a:ext cx="101450" cy="89825"/>
            </a:xfrm>
            <a:custGeom>
              <a:avLst/>
              <a:gdLst/>
              <a:ahLst/>
              <a:cxnLst/>
              <a:rect l="l" t="t" r="r" b="b"/>
              <a:pathLst>
                <a:path w="4058" h="3593" extrusionOk="0">
                  <a:moveTo>
                    <a:pt x="2679" y="0"/>
                  </a:moveTo>
                  <a:cubicBezTo>
                    <a:pt x="2317" y="0"/>
                    <a:pt x="1884" y="82"/>
                    <a:pt x="1396" y="216"/>
                  </a:cubicBezTo>
                  <a:cubicBezTo>
                    <a:pt x="1" y="600"/>
                    <a:pt x="1460" y="2964"/>
                    <a:pt x="1460" y="2964"/>
                  </a:cubicBezTo>
                  <a:lnTo>
                    <a:pt x="3419" y="3592"/>
                  </a:lnTo>
                  <a:cubicBezTo>
                    <a:pt x="3419" y="3592"/>
                    <a:pt x="4058" y="2197"/>
                    <a:pt x="3888" y="1036"/>
                  </a:cubicBezTo>
                  <a:cubicBezTo>
                    <a:pt x="3784" y="282"/>
                    <a:pt x="3352" y="0"/>
                    <a:pt x="26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1"/>
            <p:cNvSpPr/>
            <p:nvPr/>
          </p:nvSpPr>
          <p:spPr>
            <a:xfrm>
              <a:off x="-505925" y="5725963"/>
              <a:ext cx="67925" cy="44200"/>
            </a:xfrm>
            <a:custGeom>
              <a:avLst/>
              <a:gdLst/>
              <a:ahLst/>
              <a:cxnLst/>
              <a:rect l="l" t="t" r="r" b="b"/>
              <a:pathLst>
                <a:path w="2717" h="1768" extrusionOk="0">
                  <a:moveTo>
                    <a:pt x="1364" y="0"/>
                  </a:moveTo>
                  <a:cubicBezTo>
                    <a:pt x="608" y="0"/>
                    <a:pt x="1" y="394"/>
                    <a:pt x="1" y="884"/>
                  </a:cubicBezTo>
                  <a:cubicBezTo>
                    <a:pt x="1" y="1374"/>
                    <a:pt x="608" y="1768"/>
                    <a:pt x="1364" y="1768"/>
                  </a:cubicBezTo>
                  <a:cubicBezTo>
                    <a:pt x="2109" y="1768"/>
                    <a:pt x="2716" y="1374"/>
                    <a:pt x="2716" y="884"/>
                  </a:cubicBezTo>
                  <a:cubicBezTo>
                    <a:pt x="2716" y="394"/>
                    <a:pt x="2109" y="0"/>
                    <a:pt x="1364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1"/>
            <p:cNvSpPr/>
            <p:nvPr/>
          </p:nvSpPr>
          <p:spPr>
            <a:xfrm>
              <a:off x="-584975" y="5735263"/>
              <a:ext cx="225250" cy="178650"/>
            </a:xfrm>
            <a:custGeom>
              <a:avLst/>
              <a:gdLst/>
              <a:ahLst/>
              <a:cxnLst/>
              <a:rect l="l" t="t" r="r" b="b"/>
              <a:pathLst>
                <a:path w="9010" h="7146" extrusionOk="0">
                  <a:moveTo>
                    <a:pt x="4361" y="0"/>
                  </a:moveTo>
                  <a:cubicBezTo>
                    <a:pt x="3998" y="0"/>
                    <a:pt x="1672" y="63"/>
                    <a:pt x="809" y="1662"/>
                  </a:cubicBezTo>
                  <a:cubicBezTo>
                    <a:pt x="0" y="3174"/>
                    <a:pt x="724" y="6795"/>
                    <a:pt x="724" y="6795"/>
                  </a:cubicBezTo>
                  <a:lnTo>
                    <a:pt x="1108" y="6795"/>
                  </a:lnTo>
                  <a:lnTo>
                    <a:pt x="1022" y="4590"/>
                  </a:lnTo>
                  <a:cubicBezTo>
                    <a:pt x="1022" y="4590"/>
                    <a:pt x="2002" y="4409"/>
                    <a:pt x="2119" y="2471"/>
                  </a:cubicBezTo>
                  <a:cubicBezTo>
                    <a:pt x="2171" y="1685"/>
                    <a:pt x="3268" y="1563"/>
                    <a:pt x="3942" y="1563"/>
                  </a:cubicBezTo>
                  <a:cubicBezTo>
                    <a:pt x="4244" y="1563"/>
                    <a:pt x="4462" y="1587"/>
                    <a:pt x="4462" y="1587"/>
                  </a:cubicBezTo>
                  <a:cubicBezTo>
                    <a:pt x="4462" y="1587"/>
                    <a:pt x="6730" y="2088"/>
                    <a:pt x="7028" y="2365"/>
                  </a:cubicBezTo>
                  <a:cubicBezTo>
                    <a:pt x="7327" y="2642"/>
                    <a:pt x="6847" y="4228"/>
                    <a:pt x="7902" y="4963"/>
                  </a:cubicBezTo>
                  <a:lnTo>
                    <a:pt x="7667" y="6954"/>
                  </a:lnTo>
                  <a:lnTo>
                    <a:pt x="7976" y="7146"/>
                  </a:lnTo>
                  <a:cubicBezTo>
                    <a:pt x="7976" y="7146"/>
                    <a:pt x="9009" y="2918"/>
                    <a:pt x="8061" y="1566"/>
                  </a:cubicBezTo>
                  <a:cubicBezTo>
                    <a:pt x="7124" y="214"/>
                    <a:pt x="4409" y="1"/>
                    <a:pt x="4409" y="1"/>
                  </a:cubicBezTo>
                  <a:cubicBezTo>
                    <a:pt x="4409" y="1"/>
                    <a:pt x="4392" y="0"/>
                    <a:pt x="43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1"/>
            <p:cNvSpPr/>
            <p:nvPr/>
          </p:nvSpPr>
          <p:spPr>
            <a:xfrm>
              <a:off x="-465975" y="5764563"/>
              <a:ext cx="70025" cy="103575"/>
            </a:xfrm>
            <a:custGeom>
              <a:avLst/>
              <a:gdLst/>
              <a:ahLst/>
              <a:cxnLst/>
              <a:rect l="l" t="t" r="r" b="b"/>
              <a:pathLst>
                <a:path w="2801" h="4143" extrusionOk="0">
                  <a:moveTo>
                    <a:pt x="117" y="0"/>
                  </a:moveTo>
                  <a:lnTo>
                    <a:pt x="0" y="469"/>
                  </a:lnTo>
                  <a:cubicBezTo>
                    <a:pt x="426" y="522"/>
                    <a:pt x="852" y="650"/>
                    <a:pt x="1257" y="831"/>
                  </a:cubicBezTo>
                  <a:cubicBezTo>
                    <a:pt x="1459" y="916"/>
                    <a:pt x="1640" y="1033"/>
                    <a:pt x="1789" y="1182"/>
                  </a:cubicBezTo>
                  <a:cubicBezTo>
                    <a:pt x="1938" y="1321"/>
                    <a:pt x="2013" y="1523"/>
                    <a:pt x="1991" y="1736"/>
                  </a:cubicBezTo>
                  <a:cubicBezTo>
                    <a:pt x="1885" y="2183"/>
                    <a:pt x="1874" y="2652"/>
                    <a:pt x="1970" y="3110"/>
                  </a:cubicBezTo>
                  <a:cubicBezTo>
                    <a:pt x="2023" y="3333"/>
                    <a:pt x="2119" y="3535"/>
                    <a:pt x="2268" y="3716"/>
                  </a:cubicBezTo>
                  <a:cubicBezTo>
                    <a:pt x="2417" y="3887"/>
                    <a:pt x="2598" y="4036"/>
                    <a:pt x="2801" y="4142"/>
                  </a:cubicBezTo>
                  <a:cubicBezTo>
                    <a:pt x="2609" y="4025"/>
                    <a:pt x="2439" y="3876"/>
                    <a:pt x="2290" y="3706"/>
                  </a:cubicBezTo>
                  <a:cubicBezTo>
                    <a:pt x="2151" y="3525"/>
                    <a:pt x="2066" y="3312"/>
                    <a:pt x="2023" y="3099"/>
                  </a:cubicBezTo>
                  <a:cubicBezTo>
                    <a:pt x="1938" y="2652"/>
                    <a:pt x="2023" y="2204"/>
                    <a:pt x="2130" y="1768"/>
                  </a:cubicBezTo>
                  <a:cubicBezTo>
                    <a:pt x="2162" y="1640"/>
                    <a:pt x="2162" y="1512"/>
                    <a:pt x="2130" y="1384"/>
                  </a:cubicBezTo>
                  <a:cubicBezTo>
                    <a:pt x="2098" y="1267"/>
                    <a:pt x="2034" y="1161"/>
                    <a:pt x="1960" y="1054"/>
                  </a:cubicBezTo>
                  <a:cubicBezTo>
                    <a:pt x="1800" y="873"/>
                    <a:pt x="1619" y="714"/>
                    <a:pt x="1406" y="596"/>
                  </a:cubicBezTo>
                  <a:cubicBezTo>
                    <a:pt x="1203" y="469"/>
                    <a:pt x="1001" y="352"/>
                    <a:pt x="788" y="266"/>
                  </a:cubicBezTo>
                  <a:cubicBezTo>
                    <a:pt x="565" y="160"/>
                    <a:pt x="352" y="75"/>
                    <a:pt x="1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7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7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7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8" name="Google Shape;1698;p40"/>
          <p:cNvSpPr txBox="1">
            <a:spLocks noGrp="1"/>
          </p:cNvSpPr>
          <p:nvPr>
            <p:ph type="title" idx="2"/>
          </p:nvPr>
        </p:nvSpPr>
        <p:spPr>
          <a:xfrm>
            <a:off x="856430" y="747612"/>
            <a:ext cx="30060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Válassz magadnak valakit a csoportból, akivel nem nagyon szoktál beszélgetni!</a:t>
            </a:r>
            <a:endParaRPr sz="1600" dirty="0"/>
          </a:p>
        </p:txBody>
      </p:sp>
      <p:sp>
        <p:nvSpPr>
          <p:cNvPr id="1699" name="Google Shape;1699;p40"/>
          <p:cNvSpPr txBox="1">
            <a:spLocks noGrp="1"/>
          </p:cNvSpPr>
          <p:nvPr>
            <p:ph type="subTitle" idx="3"/>
          </p:nvPr>
        </p:nvSpPr>
        <p:spPr>
          <a:xfrm>
            <a:off x="1080001" y="1725793"/>
            <a:ext cx="2647247" cy="48681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hu-H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hu-HU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eséljetek egymásnak magatokról 2 percig!</a:t>
            </a:r>
            <a:endParaRPr sz="1600" dirty="0"/>
          </a:p>
        </p:txBody>
      </p:sp>
      <p:grpSp>
        <p:nvGrpSpPr>
          <p:cNvPr id="1700" name="Google Shape;1700;p40"/>
          <p:cNvGrpSpPr/>
          <p:nvPr/>
        </p:nvGrpSpPr>
        <p:grpSpPr>
          <a:xfrm>
            <a:off x="5256785" y="3825502"/>
            <a:ext cx="733979" cy="786409"/>
            <a:chOff x="2469100" y="5638188"/>
            <a:chExt cx="508225" cy="550475"/>
          </a:xfrm>
        </p:grpSpPr>
        <p:sp>
          <p:nvSpPr>
            <p:cNvPr id="1701" name="Google Shape;1701;p40"/>
            <p:cNvSpPr/>
            <p:nvPr/>
          </p:nvSpPr>
          <p:spPr>
            <a:xfrm>
              <a:off x="2607350" y="5803963"/>
              <a:ext cx="99775" cy="160800"/>
            </a:xfrm>
            <a:custGeom>
              <a:avLst/>
              <a:gdLst/>
              <a:ahLst/>
              <a:cxnLst/>
              <a:rect l="l" t="t" r="r" b="b"/>
              <a:pathLst>
                <a:path w="3991" h="6432" extrusionOk="0">
                  <a:moveTo>
                    <a:pt x="1059" y="0"/>
                  </a:moveTo>
                  <a:cubicBezTo>
                    <a:pt x="1002" y="0"/>
                    <a:pt x="1" y="40"/>
                    <a:pt x="125" y="2843"/>
                  </a:cubicBezTo>
                  <a:cubicBezTo>
                    <a:pt x="263" y="5729"/>
                    <a:pt x="1860" y="6432"/>
                    <a:pt x="1860" y="6432"/>
                  </a:cubicBezTo>
                  <a:lnTo>
                    <a:pt x="1722" y="6080"/>
                  </a:lnTo>
                  <a:lnTo>
                    <a:pt x="1722" y="6080"/>
                  </a:lnTo>
                  <a:cubicBezTo>
                    <a:pt x="2100" y="6347"/>
                    <a:pt x="2545" y="6413"/>
                    <a:pt x="2895" y="6413"/>
                  </a:cubicBezTo>
                  <a:cubicBezTo>
                    <a:pt x="3245" y="6413"/>
                    <a:pt x="3500" y="6347"/>
                    <a:pt x="3500" y="6347"/>
                  </a:cubicBezTo>
                  <a:cubicBezTo>
                    <a:pt x="3990" y="3993"/>
                    <a:pt x="1062" y="0"/>
                    <a:pt x="1062" y="0"/>
                  </a:cubicBezTo>
                  <a:cubicBezTo>
                    <a:pt x="1062" y="0"/>
                    <a:pt x="1061" y="0"/>
                    <a:pt x="1059" y="0"/>
                  </a:cubicBez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0"/>
            <p:cNvSpPr/>
            <p:nvPr/>
          </p:nvSpPr>
          <p:spPr>
            <a:xfrm>
              <a:off x="2697475" y="5814063"/>
              <a:ext cx="181100" cy="151875"/>
            </a:xfrm>
            <a:custGeom>
              <a:avLst/>
              <a:gdLst/>
              <a:ahLst/>
              <a:cxnLst/>
              <a:rect l="l" t="t" r="r" b="b"/>
              <a:pathLst>
                <a:path w="7244" h="6075" extrusionOk="0">
                  <a:moveTo>
                    <a:pt x="2185" y="1"/>
                  </a:moveTo>
                  <a:lnTo>
                    <a:pt x="1045" y="2929"/>
                  </a:lnTo>
                  <a:cubicBezTo>
                    <a:pt x="1045" y="2929"/>
                    <a:pt x="0" y="6075"/>
                    <a:pt x="1943" y="6075"/>
                  </a:cubicBezTo>
                  <a:cubicBezTo>
                    <a:pt x="2019" y="6075"/>
                    <a:pt x="2099" y="6070"/>
                    <a:pt x="2185" y="6060"/>
                  </a:cubicBezTo>
                  <a:cubicBezTo>
                    <a:pt x="4442" y="5794"/>
                    <a:pt x="4975" y="4196"/>
                    <a:pt x="4975" y="4196"/>
                  </a:cubicBezTo>
                  <a:lnTo>
                    <a:pt x="4975" y="5059"/>
                  </a:lnTo>
                  <a:cubicBezTo>
                    <a:pt x="7243" y="3994"/>
                    <a:pt x="6636" y="1460"/>
                    <a:pt x="6636" y="1460"/>
                  </a:cubicBezTo>
                  <a:lnTo>
                    <a:pt x="6636" y="1193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0"/>
            <p:cNvSpPr/>
            <p:nvPr/>
          </p:nvSpPr>
          <p:spPr>
            <a:xfrm>
              <a:off x="2469100" y="5909113"/>
              <a:ext cx="504500" cy="279550"/>
            </a:xfrm>
            <a:custGeom>
              <a:avLst/>
              <a:gdLst/>
              <a:ahLst/>
              <a:cxnLst/>
              <a:rect l="l" t="t" r="r" b="b"/>
              <a:pathLst>
                <a:path w="20180" h="11182" extrusionOk="0">
                  <a:moveTo>
                    <a:pt x="8306" y="0"/>
                  </a:moveTo>
                  <a:cubicBezTo>
                    <a:pt x="8306" y="0"/>
                    <a:pt x="8658" y="2620"/>
                    <a:pt x="7572" y="3419"/>
                  </a:cubicBezTo>
                  <a:cubicBezTo>
                    <a:pt x="6720" y="4026"/>
                    <a:pt x="1874" y="5048"/>
                    <a:pt x="1086" y="7178"/>
                  </a:cubicBezTo>
                  <a:cubicBezTo>
                    <a:pt x="607" y="8477"/>
                    <a:pt x="245" y="9818"/>
                    <a:pt x="0" y="11181"/>
                  </a:cubicBezTo>
                  <a:lnTo>
                    <a:pt x="20180" y="11181"/>
                  </a:lnTo>
                  <a:cubicBezTo>
                    <a:pt x="19935" y="9818"/>
                    <a:pt x="19573" y="8477"/>
                    <a:pt x="19094" y="7178"/>
                  </a:cubicBezTo>
                  <a:cubicBezTo>
                    <a:pt x="18295" y="5048"/>
                    <a:pt x="13460" y="4026"/>
                    <a:pt x="12608" y="3419"/>
                  </a:cubicBezTo>
                  <a:cubicBezTo>
                    <a:pt x="11522" y="2620"/>
                    <a:pt x="11874" y="0"/>
                    <a:pt x="11874" y="0"/>
                  </a:cubicBezTo>
                  <a:lnTo>
                    <a:pt x="11874" y="0"/>
                  </a:lnTo>
                  <a:lnTo>
                    <a:pt x="10085" y="43"/>
                  </a:lnTo>
                  <a:lnTo>
                    <a:pt x="8306" y="0"/>
                  </a:lnTo>
                  <a:close/>
                </a:path>
              </a:pathLst>
            </a:custGeom>
            <a:solidFill>
              <a:srgbClr val="F5A6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0"/>
            <p:cNvSpPr/>
            <p:nvPr/>
          </p:nvSpPr>
          <p:spPr>
            <a:xfrm>
              <a:off x="2668500" y="5909113"/>
              <a:ext cx="97450" cy="73225"/>
            </a:xfrm>
            <a:custGeom>
              <a:avLst/>
              <a:gdLst/>
              <a:ahLst/>
              <a:cxnLst/>
              <a:rect l="l" t="t" r="r" b="b"/>
              <a:pathLst>
                <a:path w="3898" h="2929" extrusionOk="0">
                  <a:moveTo>
                    <a:pt x="330" y="0"/>
                  </a:moveTo>
                  <a:cubicBezTo>
                    <a:pt x="330" y="0"/>
                    <a:pt x="575" y="1864"/>
                    <a:pt x="0" y="2929"/>
                  </a:cubicBezTo>
                  <a:cubicBezTo>
                    <a:pt x="841" y="2844"/>
                    <a:pt x="1672" y="2673"/>
                    <a:pt x="2396" y="2258"/>
                  </a:cubicBezTo>
                  <a:cubicBezTo>
                    <a:pt x="2918" y="1970"/>
                    <a:pt x="3408" y="1619"/>
                    <a:pt x="3844" y="1225"/>
                  </a:cubicBezTo>
                  <a:cubicBezTo>
                    <a:pt x="3834" y="810"/>
                    <a:pt x="3844" y="405"/>
                    <a:pt x="3898" y="0"/>
                  </a:cubicBezTo>
                  <a:lnTo>
                    <a:pt x="3898" y="0"/>
                  </a:lnTo>
                  <a:lnTo>
                    <a:pt x="2109" y="43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F39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0"/>
            <p:cNvSpPr/>
            <p:nvPr/>
          </p:nvSpPr>
          <p:spPr>
            <a:xfrm>
              <a:off x="2469100" y="5966888"/>
              <a:ext cx="508225" cy="221775"/>
            </a:xfrm>
            <a:custGeom>
              <a:avLst/>
              <a:gdLst/>
              <a:ahLst/>
              <a:cxnLst/>
              <a:rect l="l" t="t" r="r" b="b"/>
              <a:pathLst>
                <a:path w="20329" h="8871" extrusionOk="0">
                  <a:moveTo>
                    <a:pt x="12321" y="0"/>
                  </a:moveTo>
                  <a:lnTo>
                    <a:pt x="7838" y="213"/>
                  </a:lnTo>
                  <a:cubicBezTo>
                    <a:pt x="7689" y="895"/>
                    <a:pt x="7007" y="1331"/>
                    <a:pt x="7007" y="1331"/>
                  </a:cubicBezTo>
                  <a:lnTo>
                    <a:pt x="7028" y="1342"/>
                  </a:lnTo>
                  <a:cubicBezTo>
                    <a:pt x="5452" y="1991"/>
                    <a:pt x="1779" y="3003"/>
                    <a:pt x="1097" y="4835"/>
                  </a:cubicBezTo>
                  <a:cubicBezTo>
                    <a:pt x="607" y="6144"/>
                    <a:pt x="245" y="7497"/>
                    <a:pt x="0" y="8870"/>
                  </a:cubicBezTo>
                  <a:lnTo>
                    <a:pt x="20329" y="8870"/>
                  </a:lnTo>
                  <a:cubicBezTo>
                    <a:pt x="20084" y="7497"/>
                    <a:pt x="19722" y="6144"/>
                    <a:pt x="19232" y="4845"/>
                  </a:cubicBezTo>
                  <a:cubicBezTo>
                    <a:pt x="18518" y="2907"/>
                    <a:pt x="14483" y="1885"/>
                    <a:pt x="13066" y="1246"/>
                  </a:cubicBezTo>
                  <a:lnTo>
                    <a:pt x="13088" y="1235"/>
                  </a:lnTo>
                  <a:cubicBezTo>
                    <a:pt x="12470" y="895"/>
                    <a:pt x="12321" y="0"/>
                    <a:pt x="12321" y="0"/>
                  </a:cubicBezTo>
                  <a:close/>
                </a:path>
              </a:pathLst>
            </a:custGeom>
            <a:solidFill>
              <a:srgbClr val="C44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40"/>
            <p:cNvSpPr/>
            <p:nvPr/>
          </p:nvSpPr>
          <p:spPr>
            <a:xfrm>
              <a:off x="2623125" y="6166813"/>
              <a:ext cx="35550" cy="17600"/>
            </a:xfrm>
            <a:custGeom>
              <a:avLst/>
              <a:gdLst/>
              <a:ahLst/>
              <a:cxnLst/>
              <a:rect l="l" t="t" r="r" b="b"/>
              <a:pathLst>
                <a:path w="1422" h="704" extrusionOk="0">
                  <a:moveTo>
                    <a:pt x="1336" y="0"/>
                  </a:moveTo>
                  <a:cubicBezTo>
                    <a:pt x="1283" y="0"/>
                    <a:pt x="1240" y="11"/>
                    <a:pt x="1208" y="43"/>
                  </a:cubicBezTo>
                  <a:lnTo>
                    <a:pt x="676" y="554"/>
                  </a:lnTo>
                  <a:lnTo>
                    <a:pt x="207" y="107"/>
                  </a:lnTo>
                  <a:cubicBezTo>
                    <a:pt x="201" y="101"/>
                    <a:pt x="190" y="98"/>
                    <a:pt x="176" y="98"/>
                  </a:cubicBezTo>
                  <a:cubicBezTo>
                    <a:pt x="115" y="98"/>
                    <a:pt x="0" y="147"/>
                    <a:pt x="26" y="181"/>
                  </a:cubicBezTo>
                  <a:lnTo>
                    <a:pt x="569" y="692"/>
                  </a:lnTo>
                  <a:cubicBezTo>
                    <a:pt x="577" y="700"/>
                    <a:pt x="591" y="704"/>
                    <a:pt x="607" y="704"/>
                  </a:cubicBezTo>
                  <a:cubicBezTo>
                    <a:pt x="654" y="704"/>
                    <a:pt x="726" y="674"/>
                    <a:pt x="750" y="650"/>
                  </a:cubicBezTo>
                  <a:lnTo>
                    <a:pt x="1389" y="32"/>
                  </a:lnTo>
                  <a:cubicBezTo>
                    <a:pt x="1421" y="0"/>
                    <a:pt x="1357" y="0"/>
                    <a:pt x="13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40"/>
            <p:cNvSpPr/>
            <p:nvPr/>
          </p:nvSpPr>
          <p:spPr>
            <a:xfrm>
              <a:off x="2566975" y="6166538"/>
              <a:ext cx="35250" cy="18050"/>
            </a:xfrm>
            <a:custGeom>
              <a:avLst/>
              <a:gdLst/>
              <a:ahLst/>
              <a:cxnLst/>
              <a:rect l="l" t="t" r="r" b="b"/>
              <a:pathLst>
                <a:path w="1410" h="722" extrusionOk="0">
                  <a:moveTo>
                    <a:pt x="1335" y="1"/>
                  </a:moveTo>
                  <a:cubicBezTo>
                    <a:pt x="1282" y="1"/>
                    <a:pt x="1239" y="22"/>
                    <a:pt x="1197" y="54"/>
                  </a:cubicBezTo>
                  <a:lnTo>
                    <a:pt x="675" y="565"/>
                  </a:lnTo>
                  <a:lnTo>
                    <a:pt x="217" y="118"/>
                  </a:lnTo>
                  <a:cubicBezTo>
                    <a:pt x="208" y="109"/>
                    <a:pt x="193" y="105"/>
                    <a:pt x="175" y="105"/>
                  </a:cubicBezTo>
                  <a:cubicBezTo>
                    <a:pt x="108" y="105"/>
                    <a:pt x="0" y="159"/>
                    <a:pt x="25" y="192"/>
                  </a:cubicBezTo>
                  <a:lnTo>
                    <a:pt x="558" y="703"/>
                  </a:lnTo>
                  <a:cubicBezTo>
                    <a:pt x="570" y="716"/>
                    <a:pt x="588" y="721"/>
                    <a:pt x="608" y="721"/>
                  </a:cubicBezTo>
                  <a:cubicBezTo>
                    <a:pt x="656" y="721"/>
                    <a:pt x="716" y="691"/>
                    <a:pt x="739" y="661"/>
                  </a:cubicBezTo>
                  <a:lnTo>
                    <a:pt x="1378" y="43"/>
                  </a:lnTo>
                  <a:cubicBezTo>
                    <a:pt x="1410" y="11"/>
                    <a:pt x="1346" y="1"/>
                    <a:pt x="13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40"/>
            <p:cNvSpPr/>
            <p:nvPr/>
          </p:nvSpPr>
          <p:spPr>
            <a:xfrm>
              <a:off x="2595975" y="6117563"/>
              <a:ext cx="35525" cy="17725"/>
            </a:xfrm>
            <a:custGeom>
              <a:avLst/>
              <a:gdLst/>
              <a:ahLst/>
              <a:cxnLst/>
              <a:rect l="l" t="t" r="r" b="b"/>
              <a:pathLst>
                <a:path w="1421" h="709" extrusionOk="0">
                  <a:moveTo>
                    <a:pt x="1336" y="0"/>
                  </a:moveTo>
                  <a:cubicBezTo>
                    <a:pt x="1293" y="0"/>
                    <a:pt x="1240" y="22"/>
                    <a:pt x="1208" y="53"/>
                  </a:cubicBezTo>
                  <a:lnTo>
                    <a:pt x="676" y="554"/>
                  </a:lnTo>
                  <a:lnTo>
                    <a:pt x="218" y="117"/>
                  </a:lnTo>
                  <a:cubicBezTo>
                    <a:pt x="209" y="108"/>
                    <a:pt x="193" y="105"/>
                    <a:pt x="175" y="105"/>
                  </a:cubicBezTo>
                  <a:cubicBezTo>
                    <a:pt x="108" y="105"/>
                    <a:pt x="1" y="156"/>
                    <a:pt x="26" y="181"/>
                  </a:cubicBezTo>
                  <a:lnTo>
                    <a:pt x="558" y="692"/>
                  </a:lnTo>
                  <a:cubicBezTo>
                    <a:pt x="570" y="704"/>
                    <a:pt x="586" y="708"/>
                    <a:pt x="605" y="708"/>
                  </a:cubicBezTo>
                  <a:cubicBezTo>
                    <a:pt x="657" y="708"/>
                    <a:pt x="727" y="673"/>
                    <a:pt x="750" y="650"/>
                  </a:cubicBezTo>
                  <a:lnTo>
                    <a:pt x="1389" y="43"/>
                  </a:lnTo>
                  <a:cubicBezTo>
                    <a:pt x="1421" y="11"/>
                    <a:pt x="1357" y="0"/>
                    <a:pt x="13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40"/>
            <p:cNvSpPr/>
            <p:nvPr/>
          </p:nvSpPr>
          <p:spPr>
            <a:xfrm>
              <a:off x="2623225" y="6071813"/>
              <a:ext cx="35175" cy="19025"/>
            </a:xfrm>
            <a:custGeom>
              <a:avLst/>
              <a:gdLst/>
              <a:ahLst/>
              <a:cxnLst/>
              <a:rect l="l" t="t" r="r" b="b"/>
              <a:pathLst>
                <a:path w="1407" h="761" extrusionOk="0">
                  <a:moveTo>
                    <a:pt x="1309" y="1"/>
                  </a:moveTo>
                  <a:cubicBezTo>
                    <a:pt x="1272" y="1"/>
                    <a:pt x="1238" y="18"/>
                    <a:pt x="1215" y="41"/>
                  </a:cubicBezTo>
                  <a:lnTo>
                    <a:pt x="672" y="574"/>
                  </a:lnTo>
                  <a:lnTo>
                    <a:pt x="214" y="137"/>
                  </a:lnTo>
                  <a:cubicBezTo>
                    <a:pt x="195" y="112"/>
                    <a:pt x="169" y="102"/>
                    <a:pt x="142" y="102"/>
                  </a:cubicBezTo>
                  <a:cubicBezTo>
                    <a:pt x="123" y="102"/>
                    <a:pt x="104" y="107"/>
                    <a:pt x="86" y="116"/>
                  </a:cubicBezTo>
                  <a:cubicBezTo>
                    <a:pt x="54" y="137"/>
                    <a:pt x="1" y="190"/>
                    <a:pt x="33" y="222"/>
                  </a:cubicBezTo>
                  <a:cubicBezTo>
                    <a:pt x="214" y="393"/>
                    <a:pt x="384" y="563"/>
                    <a:pt x="565" y="733"/>
                  </a:cubicBezTo>
                  <a:cubicBezTo>
                    <a:pt x="589" y="752"/>
                    <a:pt x="616" y="761"/>
                    <a:pt x="643" y="761"/>
                  </a:cubicBezTo>
                  <a:cubicBezTo>
                    <a:pt x="678" y="761"/>
                    <a:pt x="712" y="747"/>
                    <a:pt x="736" y="723"/>
                  </a:cubicBezTo>
                  <a:lnTo>
                    <a:pt x="1375" y="105"/>
                  </a:lnTo>
                  <a:cubicBezTo>
                    <a:pt x="1407" y="73"/>
                    <a:pt x="1396" y="20"/>
                    <a:pt x="1353" y="9"/>
                  </a:cubicBezTo>
                  <a:cubicBezTo>
                    <a:pt x="1338" y="3"/>
                    <a:pt x="1324" y="1"/>
                    <a:pt x="13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40"/>
            <p:cNvSpPr/>
            <p:nvPr/>
          </p:nvSpPr>
          <p:spPr>
            <a:xfrm>
              <a:off x="2566450" y="6071813"/>
              <a:ext cx="35775" cy="19125"/>
            </a:xfrm>
            <a:custGeom>
              <a:avLst/>
              <a:gdLst/>
              <a:ahLst/>
              <a:cxnLst/>
              <a:rect l="l" t="t" r="r" b="b"/>
              <a:pathLst>
                <a:path w="1431" h="765" extrusionOk="0">
                  <a:moveTo>
                    <a:pt x="1329" y="1"/>
                  </a:moveTo>
                  <a:cubicBezTo>
                    <a:pt x="1296" y="1"/>
                    <a:pt x="1262" y="18"/>
                    <a:pt x="1239" y="41"/>
                  </a:cubicBezTo>
                  <a:lnTo>
                    <a:pt x="696" y="563"/>
                  </a:lnTo>
                  <a:lnTo>
                    <a:pt x="217" y="116"/>
                  </a:lnTo>
                  <a:cubicBezTo>
                    <a:pt x="203" y="102"/>
                    <a:pt x="184" y="96"/>
                    <a:pt x="164" y="96"/>
                  </a:cubicBezTo>
                  <a:cubicBezTo>
                    <a:pt x="91" y="96"/>
                    <a:pt x="1" y="174"/>
                    <a:pt x="68" y="233"/>
                  </a:cubicBezTo>
                  <a:lnTo>
                    <a:pt x="600" y="744"/>
                  </a:lnTo>
                  <a:cubicBezTo>
                    <a:pt x="615" y="759"/>
                    <a:pt x="635" y="765"/>
                    <a:pt x="655" y="765"/>
                  </a:cubicBezTo>
                  <a:cubicBezTo>
                    <a:pt x="695" y="765"/>
                    <a:pt x="739" y="744"/>
                    <a:pt x="760" y="723"/>
                  </a:cubicBezTo>
                  <a:lnTo>
                    <a:pt x="1399" y="105"/>
                  </a:lnTo>
                  <a:cubicBezTo>
                    <a:pt x="1431" y="73"/>
                    <a:pt x="1409" y="20"/>
                    <a:pt x="1367" y="9"/>
                  </a:cubicBezTo>
                  <a:cubicBezTo>
                    <a:pt x="1355" y="3"/>
                    <a:pt x="1342" y="1"/>
                    <a:pt x="1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40"/>
            <p:cNvSpPr/>
            <p:nvPr/>
          </p:nvSpPr>
          <p:spPr>
            <a:xfrm>
              <a:off x="2679475" y="5978063"/>
              <a:ext cx="35100" cy="18250"/>
            </a:xfrm>
            <a:custGeom>
              <a:avLst/>
              <a:gdLst/>
              <a:ahLst/>
              <a:cxnLst/>
              <a:rect l="l" t="t" r="r" b="b"/>
              <a:pathLst>
                <a:path w="1404" h="730" extrusionOk="0">
                  <a:moveTo>
                    <a:pt x="1350" y="0"/>
                  </a:moveTo>
                  <a:cubicBezTo>
                    <a:pt x="1308" y="0"/>
                    <a:pt x="1254" y="11"/>
                    <a:pt x="1222" y="43"/>
                  </a:cubicBezTo>
                  <a:lnTo>
                    <a:pt x="679" y="565"/>
                  </a:lnTo>
                  <a:lnTo>
                    <a:pt x="221" y="128"/>
                  </a:lnTo>
                  <a:cubicBezTo>
                    <a:pt x="208" y="115"/>
                    <a:pt x="188" y="110"/>
                    <a:pt x="165" y="110"/>
                  </a:cubicBezTo>
                  <a:cubicBezTo>
                    <a:pt x="94" y="110"/>
                    <a:pt x="0" y="162"/>
                    <a:pt x="40" y="203"/>
                  </a:cubicBezTo>
                  <a:lnTo>
                    <a:pt x="573" y="714"/>
                  </a:lnTo>
                  <a:cubicBezTo>
                    <a:pt x="588" y="725"/>
                    <a:pt x="608" y="730"/>
                    <a:pt x="629" y="730"/>
                  </a:cubicBezTo>
                  <a:cubicBezTo>
                    <a:pt x="670" y="730"/>
                    <a:pt x="715" y="713"/>
                    <a:pt x="743" y="692"/>
                  </a:cubicBezTo>
                  <a:lnTo>
                    <a:pt x="1371" y="75"/>
                  </a:lnTo>
                  <a:cubicBezTo>
                    <a:pt x="1403" y="43"/>
                    <a:pt x="1393" y="11"/>
                    <a:pt x="13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40"/>
            <p:cNvSpPr/>
            <p:nvPr/>
          </p:nvSpPr>
          <p:spPr>
            <a:xfrm>
              <a:off x="2652225" y="6117563"/>
              <a:ext cx="35450" cy="17775"/>
            </a:xfrm>
            <a:custGeom>
              <a:avLst/>
              <a:gdLst/>
              <a:ahLst/>
              <a:cxnLst/>
              <a:rect l="l" t="t" r="r" b="b"/>
              <a:pathLst>
                <a:path w="1418" h="711" extrusionOk="0">
                  <a:moveTo>
                    <a:pt x="1343" y="0"/>
                  </a:moveTo>
                  <a:cubicBezTo>
                    <a:pt x="1290" y="0"/>
                    <a:pt x="1237" y="11"/>
                    <a:pt x="1205" y="53"/>
                  </a:cubicBezTo>
                  <a:lnTo>
                    <a:pt x="672" y="554"/>
                  </a:lnTo>
                  <a:lnTo>
                    <a:pt x="215" y="117"/>
                  </a:lnTo>
                  <a:cubicBezTo>
                    <a:pt x="205" y="107"/>
                    <a:pt x="187" y="103"/>
                    <a:pt x="167" y="103"/>
                  </a:cubicBezTo>
                  <a:cubicBezTo>
                    <a:pt x="100" y="103"/>
                    <a:pt x="1" y="149"/>
                    <a:pt x="34" y="181"/>
                  </a:cubicBezTo>
                  <a:lnTo>
                    <a:pt x="566" y="692"/>
                  </a:lnTo>
                  <a:cubicBezTo>
                    <a:pt x="579" y="705"/>
                    <a:pt x="597" y="710"/>
                    <a:pt x="618" y="710"/>
                  </a:cubicBezTo>
                  <a:cubicBezTo>
                    <a:pt x="666" y="710"/>
                    <a:pt x="725" y="683"/>
                    <a:pt x="747" y="660"/>
                  </a:cubicBezTo>
                  <a:lnTo>
                    <a:pt x="1386" y="43"/>
                  </a:lnTo>
                  <a:cubicBezTo>
                    <a:pt x="1418" y="11"/>
                    <a:pt x="1365" y="0"/>
                    <a:pt x="13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40"/>
            <p:cNvSpPr/>
            <p:nvPr/>
          </p:nvSpPr>
          <p:spPr>
            <a:xfrm>
              <a:off x="2679675" y="6072788"/>
              <a:ext cx="34850" cy="17350"/>
            </a:xfrm>
            <a:custGeom>
              <a:avLst/>
              <a:gdLst/>
              <a:ahLst/>
              <a:cxnLst/>
              <a:rect l="l" t="t" r="r" b="b"/>
              <a:pathLst>
                <a:path w="1394" h="694" extrusionOk="0">
                  <a:moveTo>
                    <a:pt x="1360" y="1"/>
                  </a:moveTo>
                  <a:cubicBezTo>
                    <a:pt x="1349" y="1"/>
                    <a:pt x="1336" y="2"/>
                    <a:pt x="1332" y="2"/>
                  </a:cubicBezTo>
                  <a:cubicBezTo>
                    <a:pt x="1278" y="2"/>
                    <a:pt x="1236" y="13"/>
                    <a:pt x="1193" y="45"/>
                  </a:cubicBezTo>
                  <a:lnTo>
                    <a:pt x="671" y="556"/>
                  </a:lnTo>
                  <a:lnTo>
                    <a:pt x="213" y="109"/>
                  </a:lnTo>
                  <a:cubicBezTo>
                    <a:pt x="203" y="102"/>
                    <a:pt x="189" y="100"/>
                    <a:pt x="174" y="100"/>
                  </a:cubicBezTo>
                  <a:cubicBezTo>
                    <a:pt x="140" y="100"/>
                    <a:pt x="100" y="112"/>
                    <a:pt x="86" y="119"/>
                  </a:cubicBezTo>
                  <a:cubicBezTo>
                    <a:pt x="54" y="130"/>
                    <a:pt x="0" y="151"/>
                    <a:pt x="22" y="173"/>
                  </a:cubicBezTo>
                  <a:lnTo>
                    <a:pt x="554" y="684"/>
                  </a:lnTo>
                  <a:cubicBezTo>
                    <a:pt x="561" y="691"/>
                    <a:pt x="573" y="694"/>
                    <a:pt x="587" y="694"/>
                  </a:cubicBezTo>
                  <a:cubicBezTo>
                    <a:pt x="637" y="694"/>
                    <a:pt x="719" y="658"/>
                    <a:pt x="735" y="641"/>
                  </a:cubicBezTo>
                  <a:lnTo>
                    <a:pt x="1374" y="24"/>
                  </a:lnTo>
                  <a:cubicBezTo>
                    <a:pt x="1393" y="4"/>
                    <a:pt x="1378" y="1"/>
                    <a:pt x="13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40"/>
            <p:cNvSpPr/>
            <p:nvPr/>
          </p:nvSpPr>
          <p:spPr>
            <a:xfrm>
              <a:off x="2510750" y="6166813"/>
              <a:ext cx="35300" cy="17600"/>
            </a:xfrm>
            <a:custGeom>
              <a:avLst/>
              <a:gdLst/>
              <a:ahLst/>
              <a:cxnLst/>
              <a:rect l="l" t="t" r="r" b="b"/>
              <a:pathLst>
                <a:path w="1412" h="704" extrusionOk="0">
                  <a:moveTo>
                    <a:pt x="1327" y="0"/>
                  </a:moveTo>
                  <a:cubicBezTo>
                    <a:pt x="1284" y="0"/>
                    <a:pt x="1231" y="22"/>
                    <a:pt x="1199" y="53"/>
                  </a:cubicBezTo>
                  <a:lnTo>
                    <a:pt x="677" y="554"/>
                  </a:lnTo>
                  <a:lnTo>
                    <a:pt x="208" y="107"/>
                  </a:lnTo>
                  <a:cubicBezTo>
                    <a:pt x="203" y="101"/>
                    <a:pt x="193" y="99"/>
                    <a:pt x="181" y="99"/>
                  </a:cubicBezTo>
                  <a:cubicBezTo>
                    <a:pt x="121" y="99"/>
                    <a:pt x="1" y="155"/>
                    <a:pt x="27" y="181"/>
                  </a:cubicBezTo>
                  <a:lnTo>
                    <a:pt x="560" y="692"/>
                  </a:lnTo>
                  <a:cubicBezTo>
                    <a:pt x="568" y="700"/>
                    <a:pt x="581" y="704"/>
                    <a:pt x="597" y="704"/>
                  </a:cubicBezTo>
                  <a:cubicBezTo>
                    <a:pt x="645" y="704"/>
                    <a:pt x="717" y="674"/>
                    <a:pt x="741" y="650"/>
                  </a:cubicBezTo>
                  <a:lnTo>
                    <a:pt x="1380" y="32"/>
                  </a:lnTo>
                  <a:cubicBezTo>
                    <a:pt x="1412" y="0"/>
                    <a:pt x="1348" y="0"/>
                    <a:pt x="13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40"/>
            <p:cNvSpPr/>
            <p:nvPr/>
          </p:nvSpPr>
          <p:spPr>
            <a:xfrm>
              <a:off x="2878550" y="6030513"/>
              <a:ext cx="16775" cy="10675"/>
            </a:xfrm>
            <a:custGeom>
              <a:avLst/>
              <a:gdLst/>
              <a:ahLst/>
              <a:cxnLst/>
              <a:rect l="l" t="t" r="r" b="b"/>
              <a:pathLst>
                <a:path w="671" h="427" extrusionOk="0">
                  <a:moveTo>
                    <a:pt x="0" y="0"/>
                  </a:moveTo>
                  <a:lnTo>
                    <a:pt x="437" y="415"/>
                  </a:lnTo>
                  <a:cubicBezTo>
                    <a:pt x="447" y="423"/>
                    <a:pt x="462" y="427"/>
                    <a:pt x="478" y="427"/>
                  </a:cubicBezTo>
                  <a:cubicBezTo>
                    <a:pt x="528" y="427"/>
                    <a:pt x="594" y="397"/>
                    <a:pt x="618" y="373"/>
                  </a:cubicBezTo>
                  <a:lnTo>
                    <a:pt x="671" y="320"/>
                  </a:lnTo>
                  <a:lnTo>
                    <a:pt x="564" y="256"/>
                  </a:lnTo>
                  <a:lnTo>
                    <a:pt x="554" y="277"/>
                  </a:lnTo>
                  <a:lnTo>
                    <a:pt x="511" y="234"/>
                  </a:lnTo>
                  <a:cubicBezTo>
                    <a:pt x="341" y="149"/>
                    <a:pt x="170" y="7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40"/>
            <p:cNvSpPr/>
            <p:nvPr/>
          </p:nvSpPr>
          <p:spPr>
            <a:xfrm>
              <a:off x="2549750" y="6031313"/>
              <a:ext cx="15750" cy="10175"/>
            </a:xfrm>
            <a:custGeom>
              <a:avLst/>
              <a:gdLst/>
              <a:ahLst/>
              <a:cxnLst/>
              <a:rect l="l" t="t" r="r" b="b"/>
              <a:pathLst>
                <a:path w="630" h="407" extrusionOk="0">
                  <a:moveTo>
                    <a:pt x="629" y="0"/>
                  </a:moveTo>
                  <a:lnTo>
                    <a:pt x="629" y="0"/>
                  </a:lnTo>
                  <a:cubicBezTo>
                    <a:pt x="491" y="64"/>
                    <a:pt x="363" y="128"/>
                    <a:pt x="224" y="192"/>
                  </a:cubicBezTo>
                  <a:cubicBezTo>
                    <a:pt x="214" y="202"/>
                    <a:pt x="203" y="224"/>
                    <a:pt x="182" y="234"/>
                  </a:cubicBezTo>
                  <a:lnTo>
                    <a:pt x="171" y="224"/>
                  </a:lnTo>
                  <a:lnTo>
                    <a:pt x="1" y="309"/>
                  </a:lnTo>
                  <a:lnTo>
                    <a:pt x="86" y="383"/>
                  </a:lnTo>
                  <a:cubicBezTo>
                    <a:pt x="102" y="400"/>
                    <a:pt x="125" y="407"/>
                    <a:pt x="149" y="407"/>
                  </a:cubicBezTo>
                  <a:cubicBezTo>
                    <a:pt x="187" y="407"/>
                    <a:pt x="230" y="388"/>
                    <a:pt x="256" y="362"/>
                  </a:cubicBezTo>
                  <a:lnTo>
                    <a:pt x="6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40"/>
            <p:cNvSpPr/>
            <p:nvPr/>
          </p:nvSpPr>
          <p:spPr>
            <a:xfrm>
              <a:off x="2594000" y="6023213"/>
              <a:ext cx="35125" cy="18200"/>
            </a:xfrm>
            <a:custGeom>
              <a:avLst/>
              <a:gdLst/>
              <a:ahLst/>
              <a:cxnLst/>
              <a:rect l="l" t="t" r="r" b="b"/>
              <a:pathLst>
                <a:path w="1405" h="728" extrusionOk="0">
                  <a:moveTo>
                    <a:pt x="1317" y="1"/>
                  </a:moveTo>
                  <a:cubicBezTo>
                    <a:pt x="1283" y="1"/>
                    <a:pt x="1247" y="13"/>
                    <a:pt x="1223" y="37"/>
                  </a:cubicBezTo>
                  <a:lnTo>
                    <a:pt x="680" y="558"/>
                  </a:lnTo>
                  <a:lnTo>
                    <a:pt x="222" y="122"/>
                  </a:lnTo>
                  <a:cubicBezTo>
                    <a:pt x="209" y="109"/>
                    <a:pt x="189" y="103"/>
                    <a:pt x="166" y="103"/>
                  </a:cubicBezTo>
                  <a:cubicBezTo>
                    <a:pt x="95" y="103"/>
                    <a:pt x="1" y="156"/>
                    <a:pt x="41" y="196"/>
                  </a:cubicBezTo>
                  <a:lnTo>
                    <a:pt x="574" y="707"/>
                  </a:lnTo>
                  <a:cubicBezTo>
                    <a:pt x="588" y="722"/>
                    <a:pt x="608" y="728"/>
                    <a:pt x="629" y="728"/>
                  </a:cubicBezTo>
                  <a:cubicBezTo>
                    <a:pt x="670" y="728"/>
                    <a:pt x="716" y="707"/>
                    <a:pt x="744" y="686"/>
                  </a:cubicBezTo>
                  <a:lnTo>
                    <a:pt x="1383" y="69"/>
                  </a:lnTo>
                  <a:cubicBezTo>
                    <a:pt x="1404" y="47"/>
                    <a:pt x="1404" y="15"/>
                    <a:pt x="1351" y="5"/>
                  </a:cubicBezTo>
                  <a:cubicBezTo>
                    <a:pt x="1340" y="2"/>
                    <a:pt x="1329" y="1"/>
                    <a:pt x="13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40"/>
            <p:cNvSpPr/>
            <p:nvPr/>
          </p:nvSpPr>
          <p:spPr>
            <a:xfrm>
              <a:off x="2708375" y="6116913"/>
              <a:ext cx="35475" cy="19225"/>
            </a:xfrm>
            <a:custGeom>
              <a:avLst/>
              <a:gdLst/>
              <a:ahLst/>
              <a:cxnLst/>
              <a:rect l="l" t="t" r="r" b="b"/>
              <a:pathLst>
                <a:path w="1419" h="769" extrusionOk="0">
                  <a:moveTo>
                    <a:pt x="1321" y="1"/>
                  </a:moveTo>
                  <a:cubicBezTo>
                    <a:pt x="1287" y="1"/>
                    <a:pt x="1251" y="13"/>
                    <a:pt x="1227" y="37"/>
                  </a:cubicBezTo>
                  <a:lnTo>
                    <a:pt x="684" y="569"/>
                  </a:lnTo>
                  <a:lnTo>
                    <a:pt x="215" y="122"/>
                  </a:lnTo>
                  <a:cubicBezTo>
                    <a:pt x="201" y="108"/>
                    <a:pt x="181" y="101"/>
                    <a:pt x="160" y="101"/>
                  </a:cubicBezTo>
                  <a:cubicBezTo>
                    <a:pt x="87" y="101"/>
                    <a:pt x="1" y="173"/>
                    <a:pt x="66" y="239"/>
                  </a:cubicBezTo>
                  <a:lnTo>
                    <a:pt x="599" y="750"/>
                  </a:lnTo>
                  <a:cubicBezTo>
                    <a:pt x="612" y="763"/>
                    <a:pt x="628" y="768"/>
                    <a:pt x="646" y="768"/>
                  </a:cubicBezTo>
                  <a:cubicBezTo>
                    <a:pt x="688" y="768"/>
                    <a:pt x="736" y="741"/>
                    <a:pt x="759" y="718"/>
                  </a:cubicBezTo>
                  <a:lnTo>
                    <a:pt x="1387" y="101"/>
                  </a:lnTo>
                  <a:cubicBezTo>
                    <a:pt x="1419" y="69"/>
                    <a:pt x="1397" y="16"/>
                    <a:pt x="1355" y="5"/>
                  </a:cubicBezTo>
                  <a:cubicBezTo>
                    <a:pt x="1344" y="2"/>
                    <a:pt x="1333" y="1"/>
                    <a:pt x="13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40"/>
            <p:cNvSpPr/>
            <p:nvPr/>
          </p:nvSpPr>
          <p:spPr>
            <a:xfrm>
              <a:off x="2510625" y="6071938"/>
              <a:ext cx="35175" cy="18875"/>
            </a:xfrm>
            <a:custGeom>
              <a:avLst/>
              <a:gdLst/>
              <a:ahLst/>
              <a:cxnLst/>
              <a:rect l="l" t="t" r="r" b="b"/>
              <a:pathLst>
                <a:path w="1407" h="755" extrusionOk="0">
                  <a:moveTo>
                    <a:pt x="1315" y="0"/>
                  </a:moveTo>
                  <a:cubicBezTo>
                    <a:pt x="1276" y="0"/>
                    <a:pt x="1239" y="14"/>
                    <a:pt x="1214" y="47"/>
                  </a:cubicBezTo>
                  <a:lnTo>
                    <a:pt x="671" y="569"/>
                  </a:lnTo>
                  <a:lnTo>
                    <a:pt x="213" y="132"/>
                  </a:lnTo>
                  <a:cubicBezTo>
                    <a:pt x="195" y="114"/>
                    <a:pt x="169" y="102"/>
                    <a:pt x="142" y="102"/>
                  </a:cubicBezTo>
                  <a:cubicBezTo>
                    <a:pt x="123" y="102"/>
                    <a:pt x="103" y="108"/>
                    <a:pt x="86" y="121"/>
                  </a:cubicBezTo>
                  <a:cubicBezTo>
                    <a:pt x="54" y="132"/>
                    <a:pt x="0" y="185"/>
                    <a:pt x="32" y="217"/>
                  </a:cubicBezTo>
                  <a:lnTo>
                    <a:pt x="565" y="728"/>
                  </a:lnTo>
                  <a:cubicBezTo>
                    <a:pt x="587" y="746"/>
                    <a:pt x="613" y="755"/>
                    <a:pt x="639" y="755"/>
                  </a:cubicBezTo>
                  <a:cubicBezTo>
                    <a:pt x="675" y="755"/>
                    <a:pt x="710" y="738"/>
                    <a:pt x="735" y="707"/>
                  </a:cubicBezTo>
                  <a:lnTo>
                    <a:pt x="1374" y="100"/>
                  </a:lnTo>
                  <a:cubicBezTo>
                    <a:pt x="1406" y="68"/>
                    <a:pt x="1395" y="15"/>
                    <a:pt x="1353" y="4"/>
                  </a:cubicBezTo>
                  <a:cubicBezTo>
                    <a:pt x="1340" y="2"/>
                    <a:pt x="1328" y="0"/>
                    <a:pt x="13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40"/>
            <p:cNvSpPr/>
            <p:nvPr/>
          </p:nvSpPr>
          <p:spPr>
            <a:xfrm>
              <a:off x="2539900" y="6117463"/>
              <a:ext cx="34900" cy="18025"/>
            </a:xfrm>
            <a:custGeom>
              <a:avLst/>
              <a:gdLst/>
              <a:ahLst/>
              <a:cxnLst/>
              <a:rect l="l" t="t" r="r" b="b"/>
              <a:pathLst>
                <a:path w="1396" h="721" extrusionOk="0">
                  <a:moveTo>
                    <a:pt x="1314" y="0"/>
                  </a:moveTo>
                  <a:cubicBezTo>
                    <a:pt x="1275" y="0"/>
                    <a:pt x="1239" y="12"/>
                    <a:pt x="1215" y="36"/>
                  </a:cubicBezTo>
                  <a:lnTo>
                    <a:pt x="682" y="558"/>
                  </a:lnTo>
                  <a:lnTo>
                    <a:pt x="224" y="121"/>
                  </a:lnTo>
                  <a:cubicBezTo>
                    <a:pt x="212" y="108"/>
                    <a:pt x="191" y="103"/>
                    <a:pt x="168" y="103"/>
                  </a:cubicBezTo>
                  <a:cubicBezTo>
                    <a:pt x="96" y="103"/>
                    <a:pt x="0" y="156"/>
                    <a:pt x="33" y="196"/>
                  </a:cubicBezTo>
                  <a:lnTo>
                    <a:pt x="565" y="707"/>
                  </a:lnTo>
                  <a:cubicBezTo>
                    <a:pt x="575" y="717"/>
                    <a:pt x="591" y="721"/>
                    <a:pt x="609" y="721"/>
                  </a:cubicBezTo>
                  <a:cubicBezTo>
                    <a:pt x="650" y="721"/>
                    <a:pt x="706" y="701"/>
                    <a:pt x="736" y="686"/>
                  </a:cubicBezTo>
                  <a:lnTo>
                    <a:pt x="1364" y="68"/>
                  </a:lnTo>
                  <a:cubicBezTo>
                    <a:pt x="1396" y="36"/>
                    <a:pt x="1396" y="15"/>
                    <a:pt x="1353" y="4"/>
                  </a:cubicBezTo>
                  <a:cubicBezTo>
                    <a:pt x="1340" y="2"/>
                    <a:pt x="1327" y="0"/>
                    <a:pt x="13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40"/>
            <p:cNvSpPr/>
            <p:nvPr/>
          </p:nvSpPr>
          <p:spPr>
            <a:xfrm>
              <a:off x="2735725" y="6072563"/>
              <a:ext cx="35275" cy="17775"/>
            </a:xfrm>
            <a:custGeom>
              <a:avLst/>
              <a:gdLst/>
              <a:ahLst/>
              <a:cxnLst/>
              <a:rect l="l" t="t" r="r" b="b"/>
              <a:pathLst>
                <a:path w="1411" h="711" extrusionOk="0">
                  <a:moveTo>
                    <a:pt x="1336" y="1"/>
                  </a:moveTo>
                  <a:cubicBezTo>
                    <a:pt x="1283" y="1"/>
                    <a:pt x="1241" y="11"/>
                    <a:pt x="1198" y="43"/>
                  </a:cubicBezTo>
                  <a:lnTo>
                    <a:pt x="676" y="554"/>
                  </a:lnTo>
                  <a:lnTo>
                    <a:pt x="218" y="107"/>
                  </a:lnTo>
                  <a:cubicBezTo>
                    <a:pt x="210" y="101"/>
                    <a:pt x="197" y="98"/>
                    <a:pt x="182" y="98"/>
                  </a:cubicBezTo>
                  <a:cubicBezTo>
                    <a:pt x="115" y="98"/>
                    <a:pt x="1" y="147"/>
                    <a:pt x="27" y="182"/>
                  </a:cubicBezTo>
                  <a:lnTo>
                    <a:pt x="570" y="693"/>
                  </a:lnTo>
                  <a:cubicBezTo>
                    <a:pt x="579" y="706"/>
                    <a:pt x="596" y="711"/>
                    <a:pt x="615" y="711"/>
                  </a:cubicBezTo>
                  <a:cubicBezTo>
                    <a:pt x="660" y="711"/>
                    <a:pt x="721" y="683"/>
                    <a:pt x="751" y="661"/>
                  </a:cubicBezTo>
                  <a:lnTo>
                    <a:pt x="1379" y="43"/>
                  </a:lnTo>
                  <a:cubicBezTo>
                    <a:pt x="1411" y="11"/>
                    <a:pt x="1358" y="1"/>
                    <a:pt x="13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40"/>
            <p:cNvSpPr/>
            <p:nvPr/>
          </p:nvSpPr>
          <p:spPr>
            <a:xfrm>
              <a:off x="2484800" y="6117563"/>
              <a:ext cx="34100" cy="17775"/>
            </a:xfrm>
            <a:custGeom>
              <a:avLst/>
              <a:gdLst/>
              <a:ahLst/>
              <a:cxnLst/>
              <a:rect l="l" t="t" r="r" b="b"/>
              <a:pathLst>
                <a:path w="1364" h="711" extrusionOk="0">
                  <a:moveTo>
                    <a:pt x="1289" y="0"/>
                  </a:moveTo>
                  <a:cubicBezTo>
                    <a:pt x="1236" y="0"/>
                    <a:pt x="1183" y="22"/>
                    <a:pt x="1151" y="53"/>
                  </a:cubicBezTo>
                  <a:lnTo>
                    <a:pt x="629" y="554"/>
                  </a:lnTo>
                  <a:lnTo>
                    <a:pt x="171" y="117"/>
                  </a:lnTo>
                  <a:cubicBezTo>
                    <a:pt x="159" y="106"/>
                    <a:pt x="142" y="101"/>
                    <a:pt x="122" y="101"/>
                  </a:cubicBezTo>
                  <a:cubicBezTo>
                    <a:pt x="88" y="101"/>
                    <a:pt x="49" y="115"/>
                    <a:pt x="22" y="128"/>
                  </a:cubicBezTo>
                  <a:lnTo>
                    <a:pt x="1" y="203"/>
                  </a:lnTo>
                  <a:lnTo>
                    <a:pt x="512" y="692"/>
                  </a:lnTo>
                  <a:cubicBezTo>
                    <a:pt x="524" y="705"/>
                    <a:pt x="543" y="710"/>
                    <a:pt x="564" y="710"/>
                  </a:cubicBezTo>
                  <a:cubicBezTo>
                    <a:pt x="612" y="710"/>
                    <a:pt x="670" y="683"/>
                    <a:pt x="693" y="660"/>
                  </a:cubicBezTo>
                  <a:lnTo>
                    <a:pt x="1332" y="43"/>
                  </a:lnTo>
                  <a:cubicBezTo>
                    <a:pt x="1364" y="11"/>
                    <a:pt x="1300" y="0"/>
                    <a:pt x="12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40"/>
            <p:cNvSpPr/>
            <p:nvPr/>
          </p:nvSpPr>
          <p:spPr>
            <a:xfrm>
              <a:off x="2706525" y="6023313"/>
              <a:ext cx="35475" cy="18000"/>
            </a:xfrm>
            <a:custGeom>
              <a:avLst/>
              <a:gdLst/>
              <a:ahLst/>
              <a:cxnLst/>
              <a:rect l="l" t="t" r="r" b="b"/>
              <a:pathLst>
                <a:path w="1419" h="720" extrusionOk="0">
                  <a:moveTo>
                    <a:pt x="1333" y="1"/>
                  </a:moveTo>
                  <a:cubicBezTo>
                    <a:pt x="1280" y="1"/>
                    <a:pt x="1237" y="22"/>
                    <a:pt x="1205" y="54"/>
                  </a:cubicBezTo>
                  <a:lnTo>
                    <a:pt x="673" y="554"/>
                  </a:lnTo>
                  <a:lnTo>
                    <a:pt x="215" y="118"/>
                  </a:lnTo>
                  <a:cubicBezTo>
                    <a:pt x="206" y="109"/>
                    <a:pt x="191" y="105"/>
                    <a:pt x="173" y="105"/>
                  </a:cubicBezTo>
                  <a:cubicBezTo>
                    <a:pt x="106" y="105"/>
                    <a:pt x="0" y="159"/>
                    <a:pt x="34" y="192"/>
                  </a:cubicBezTo>
                  <a:lnTo>
                    <a:pt x="566" y="703"/>
                  </a:lnTo>
                  <a:cubicBezTo>
                    <a:pt x="578" y="715"/>
                    <a:pt x="593" y="719"/>
                    <a:pt x="611" y="719"/>
                  </a:cubicBezTo>
                  <a:cubicBezTo>
                    <a:pt x="660" y="719"/>
                    <a:pt x="724" y="684"/>
                    <a:pt x="747" y="661"/>
                  </a:cubicBezTo>
                  <a:lnTo>
                    <a:pt x="1386" y="43"/>
                  </a:lnTo>
                  <a:cubicBezTo>
                    <a:pt x="1418" y="11"/>
                    <a:pt x="1354" y="1"/>
                    <a:pt x="1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40"/>
            <p:cNvSpPr/>
            <p:nvPr/>
          </p:nvSpPr>
          <p:spPr>
            <a:xfrm>
              <a:off x="2933400" y="6119913"/>
              <a:ext cx="28750" cy="15625"/>
            </a:xfrm>
            <a:custGeom>
              <a:avLst/>
              <a:gdLst/>
              <a:ahLst/>
              <a:cxnLst/>
              <a:rect l="l" t="t" r="r" b="b"/>
              <a:pathLst>
                <a:path w="1150" h="625" extrusionOk="0">
                  <a:moveTo>
                    <a:pt x="181" y="0"/>
                  </a:moveTo>
                  <a:cubicBezTo>
                    <a:pt x="112" y="0"/>
                    <a:pt x="0" y="56"/>
                    <a:pt x="42" y="98"/>
                  </a:cubicBezTo>
                  <a:lnTo>
                    <a:pt x="575" y="609"/>
                  </a:lnTo>
                  <a:cubicBezTo>
                    <a:pt x="590" y="620"/>
                    <a:pt x="611" y="625"/>
                    <a:pt x="634" y="625"/>
                  </a:cubicBezTo>
                  <a:cubicBezTo>
                    <a:pt x="676" y="625"/>
                    <a:pt x="724" y="609"/>
                    <a:pt x="745" y="588"/>
                  </a:cubicBezTo>
                  <a:lnTo>
                    <a:pt x="1150" y="194"/>
                  </a:lnTo>
                  <a:cubicBezTo>
                    <a:pt x="1129" y="151"/>
                    <a:pt x="1118" y="98"/>
                    <a:pt x="1107" y="55"/>
                  </a:cubicBezTo>
                  <a:lnTo>
                    <a:pt x="681" y="460"/>
                  </a:lnTo>
                  <a:lnTo>
                    <a:pt x="223" y="13"/>
                  </a:lnTo>
                  <a:cubicBezTo>
                    <a:pt x="215" y="4"/>
                    <a:pt x="199" y="0"/>
                    <a:pt x="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40"/>
            <p:cNvSpPr/>
            <p:nvPr/>
          </p:nvSpPr>
          <p:spPr>
            <a:xfrm>
              <a:off x="2762425" y="6022688"/>
              <a:ext cx="35750" cy="19200"/>
            </a:xfrm>
            <a:custGeom>
              <a:avLst/>
              <a:gdLst/>
              <a:ahLst/>
              <a:cxnLst/>
              <a:rect l="l" t="t" r="r" b="b"/>
              <a:pathLst>
                <a:path w="1430" h="768" extrusionOk="0">
                  <a:moveTo>
                    <a:pt x="1334" y="0"/>
                  </a:moveTo>
                  <a:cubicBezTo>
                    <a:pt x="1299" y="0"/>
                    <a:pt x="1262" y="14"/>
                    <a:pt x="1237" y="47"/>
                  </a:cubicBezTo>
                  <a:lnTo>
                    <a:pt x="694" y="569"/>
                  </a:lnTo>
                  <a:lnTo>
                    <a:pt x="215" y="121"/>
                  </a:lnTo>
                  <a:cubicBezTo>
                    <a:pt x="201" y="107"/>
                    <a:pt x="181" y="101"/>
                    <a:pt x="159" y="101"/>
                  </a:cubicBezTo>
                  <a:cubicBezTo>
                    <a:pt x="87" y="101"/>
                    <a:pt x="0" y="173"/>
                    <a:pt x="66" y="239"/>
                  </a:cubicBezTo>
                  <a:lnTo>
                    <a:pt x="599" y="750"/>
                  </a:lnTo>
                  <a:cubicBezTo>
                    <a:pt x="611" y="763"/>
                    <a:pt x="628" y="768"/>
                    <a:pt x="646" y="768"/>
                  </a:cubicBezTo>
                  <a:cubicBezTo>
                    <a:pt x="688" y="768"/>
                    <a:pt x="736" y="740"/>
                    <a:pt x="758" y="718"/>
                  </a:cubicBezTo>
                  <a:cubicBezTo>
                    <a:pt x="971" y="515"/>
                    <a:pt x="1184" y="313"/>
                    <a:pt x="1397" y="111"/>
                  </a:cubicBezTo>
                  <a:cubicBezTo>
                    <a:pt x="1429" y="68"/>
                    <a:pt x="1408" y="26"/>
                    <a:pt x="1365" y="4"/>
                  </a:cubicBezTo>
                  <a:cubicBezTo>
                    <a:pt x="1355" y="2"/>
                    <a:pt x="1345" y="0"/>
                    <a:pt x="1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40"/>
            <p:cNvSpPr/>
            <p:nvPr/>
          </p:nvSpPr>
          <p:spPr>
            <a:xfrm>
              <a:off x="2735900" y="5978213"/>
              <a:ext cx="34850" cy="18050"/>
            </a:xfrm>
            <a:custGeom>
              <a:avLst/>
              <a:gdLst/>
              <a:ahLst/>
              <a:cxnLst/>
              <a:rect l="l" t="t" r="r" b="b"/>
              <a:pathLst>
                <a:path w="1394" h="722" extrusionOk="0">
                  <a:moveTo>
                    <a:pt x="1313" y="1"/>
                  </a:moveTo>
                  <a:cubicBezTo>
                    <a:pt x="1276" y="1"/>
                    <a:pt x="1244" y="13"/>
                    <a:pt x="1212" y="37"/>
                  </a:cubicBezTo>
                  <a:lnTo>
                    <a:pt x="680" y="559"/>
                  </a:lnTo>
                  <a:lnTo>
                    <a:pt x="222" y="122"/>
                  </a:lnTo>
                  <a:cubicBezTo>
                    <a:pt x="212" y="109"/>
                    <a:pt x="192" y="104"/>
                    <a:pt x="170" y="104"/>
                  </a:cubicBezTo>
                  <a:cubicBezTo>
                    <a:pt x="101" y="104"/>
                    <a:pt x="1" y="156"/>
                    <a:pt x="41" y="197"/>
                  </a:cubicBezTo>
                  <a:lnTo>
                    <a:pt x="573" y="708"/>
                  </a:lnTo>
                  <a:cubicBezTo>
                    <a:pt x="583" y="717"/>
                    <a:pt x="598" y="721"/>
                    <a:pt x="615" y="721"/>
                  </a:cubicBezTo>
                  <a:cubicBezTo>
                    <a:pt x="657" y="721"/>
                    <a:pt x="714" y="698"/>
                    <a:pt x="744" y="676"/>
                  </a:cubicBezTo>
                  <a:lnTo>
                    <a:pt x="1383" y="69"/>
                  </a:lnTo>
                  <a:cubicBezTo>
                    <a:pt x="1393" y="37"/>
                    <a:pt x="1383" y="16"/>
                    <a:pt x="1351" y="5"/>
                  </a:cubicBezTo>
                  <a:cubicBezTo>
                    <a:pt x="1337" y="2"/>
                    <a:pt x="1325" y="1"/>
                    <a:pt x="13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40"/>
            <p:cNvSpPr/>
            <p:nvPr/>
          </p:nvSpPr>
          <p:spPr>
            <a:xfrm>
              <a:off x="2904625" y="6166338"/>
              <a:ext cx="35175" cy="18750"/>
            </a:xfrm>
            <a:custGeom>
              <a:avLst/>
              <a:gdLst/>
              <a:ahLst/>
              <a:cxnLst/>
              <a:rect l="l" t="t" r="r" b="b"/>
              <a:pathLst>
                <a:path w="1407" h="750" extrusionOk="0">
                  <a:moveTo>
                    <a:pt x="1305" y="0"/>
                  </a:moveTo>
                  <a:cubicBezTo>
                    <a:pt x="1272" y="0"/>
                    <a:pt x="1238" y="18"/>
                    <a:pt x="1215" y="41"/>
                  </a:cubicBezTo>
                  <a:lnTo>
                    <a:pt x="672" y="562"/>
                  </a:lnTo>
                  <a:lnTo>
                    <a:pt x="214" y="126"/>
                  </a:lnTo>
                  <a:cubicBezTo>
                    <a:pt x="196" y="108"/>
                    <a:pt x="172" y="100"/>
                    <a:pt x="147" y="100"/>
                  </a:cubicBezTo>
                  <a:cubicBezTo>
                    <a:pt x="126" y="100"/>
                    <a:pt x="105" y="106"/>
                    <a:pt x="86" y="115"/>
                  </a:cubicBezTo>
                  <a:cubicBezTo>
                    <a:pt x="54" y="126"/>
                    <a:pt x="1" y="179"/>
                    <a:pt x="43" y="211"/>
                  </a:cubicBezTo>
                  <a:lnTo>
                    <a:pt x="565" y="722"/>
                  </a:lnTo>
                  <a:cubicBezTo>
                    <a:pt x="588" y="741"/>
                    <a:pt x="616" y="749"/>
                    <a:pt x="643" y="749"/>
                  </a:cubicBezTo>
                  <a:cubicBezTo>
                    <a:pt x="678" y="749"/>
                    <a:pt x="712" y="735"/>
                    <a:pt x="735" y="711"/>
                  </a:cubicBezTo>
                  <a:cubicBezTo>
                    <a:pt x="948" y="498"/>
                    <a:pt x="1161" y="296"/>
                    <a:pt x="1374" y="94"/>
                  </a:cubicBezTo>
                  <a:cubicBezTo>
                    <a:pt x="1406" y="62"/>
                    <a:pt x="1385" y="9"/>
                    <a:pt x="1342" y="9"/>
                  </a:cubicBezTo>
                  <a:cubicBezTo>
                    <a:pt x="1331" y="3"/>
                    <a:pt x="1318" y="0"/>
                    <a:pt x="1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40"/>
            <p:cNvSpPr/>
            <p:nvPr/>
          </p:nvSpPr>
          <p:spPr>
            <a:xfrm>
              <a:off x="2469900" y="6166438"/>
              <a:ext cx="19450" cy="18225"/>
            </a:xfrm>
            <a:custGeom>
              <a:avLst/>
              <a:gdLst/>
              <a:ahLst/>
              <a:cxnLst/>
              <a:rect l="l" t="t" r="r" b="b"/>
              <a:pathLst>
                <a:path w="778" h="729" extrusionOk="0">
                  <a:moveTo>
                    <a:pt x="697" y="1"/>
                  </a:moveTo>
                  <a:cubicBezTo>
                    <a:pt x="660" y="1"/>
                    <a:pt x="628" y="13"/>
                    <a:pt x="597" y="37"/>
                  </a:cubicBezTo>
                  <a:lnTo>
                    <a:pt x="53" y="558"/>
                  </a:lnTo>
                  <a:lnTo>
                    <a:pt x="32" y="537"/>
                  </a:lnTo>
                  <a:cubicBezTo>
                    <a:pt x="21" y="612"/>
                    <a:pt x="11" y="675"/>
                    <a:pt x="0" y="729"/>
                  </a:cubicBezTo>
                  <a:cubicBezTo>
                    <a:pt x="43" y="729"/>
                    <a:pt x="85" y="718"/>
                    <a:pt x="117" y="686"/>
                  </a:cubicBezTo>
                  <a:lnTo>
                    <a:pt x="746" y="68"/>
                  </a:lnTo>
                  <a:cubicBezTo>
                    <a:pt x="778" y="47"/>
                    <a:pt x="767" y="15"/>
                    <a:pt x="735" y="5"/>
                  </a:cubicBezTo>
                  <a:cubicBezTo>
                    <a:pt x="722" y="2"/>
                    <a:pt x="709" y="1"/>
                    <a:pt x="6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40"/>
            <p:cNvSpPr/>
            <p:nvPr/>
          </p:nvSpPr>
          <p:spPr>
            <a:xfrm>
              <a:off x="2679550" y="6166813"/>
              <a:ext cx="35300" cy="17600"/>
            </a:xfrm>
            <a:custGeom>
              <a:avLst/>
              <a:gdLst/>
              <a:ahLst/>
              <a:cxnLst/>
              <a:rect l="l" t="t" r="r" b="b"/>
              <a:pathLst>
                <a:path w="1412" h="704" extrusionOk="0">
                  <a:moveTo>
                    <a:pt x="1337" y="0"/>
                  </a:moveTo>
                  <a:cubicBezTo>
                    <a:pt x="1283" y="0"/>
                    <a:pt x="1241" y="22"/>
                    <a:pt x="1198" y="53"/>
                  </a:cubicBezTo>
                  <a:lnTo>
                    <a:pt x="676" y="554"/>
                  </a:lnTo>
                  <a:lnTo>
                    <a:pt x="218" y="107"/>
                  </a:lnTo>
                  <a:cubicBezTo>
                    <a:pt x="211" y="101"/>
                    <a:pt x="200" y="99"/>
                    <a:pt x="186" y="99"/>
                  </a:cubicBezTo>
                  <a:cubicBezTo>
                    <a:pt x="120" y="99"/>
                    <a:pt x="0" y="155"/>
                    <a:pt x="27" y="181"/>
                  </a:cubicBezTo>
                  <a:lnTo>
                    <a:pt x="559" y="692"/>
                  </a:lnTo>
                  <a:cubicBezTo>
                    <a:pt x="567" y="700"/>
                    <a:pt x="581" y="704"/>
                    <a:pt x="598" y="704"/>
                  </a:cubicBezTo>
                  <a:cubicBezTo>
                    <a:pt x="648" y="704"/>
                    <a:pt x="724" y="674"/>
                    <a:pt x="740" y="650"/>
                  </a:cubicBezTo>
                  <a:lnTo>
                    <a:pt x="1379" y="32"/>
                  </a:lnTo>
                  <a:cubicBezTo>
                    <a:pt x="1411" y="0"/>
                    <a:pt x="1347" y="0"/>
                    <a:pt x="13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40"/>
            <p:cNvSpPr/>
            <p:nvPr/>
          </p:nvSpPr>
          <p:spPr>
            <a:xfrm>
              <a:off x="2650325" y="6023488"/>
              <a:ext cx="35225" cy="17700"/>
            </a:xfrm>
            <a:custGeom>
              <a:avLst/>
              <a:gdLst/>
              <a:ahLst/>
              <a:cxnLst/>
              <a:rect l="l" t="t" r="r" b="b"/>
              <a:pathLst>
                <a:path w="1409" h="708" extrusionOk="0">
                  <a:moveTo>
                    <a:pt x="1356" y="0"/>
                  </a:moveTo>
                  <a:cubicBezTo>
                    <a:pt x="1347" y="0"/>
                    <a:pt x="1339" y="2"/>
                    <a:pt x="1334" y="4"/>
                  </a:cubicBezTo>
                  <a:cubicBezTo>
                    <a:pt x="1281" y="4"/>
                    <a:pt x="1238" y="15"/>
                    <a:pt x="1206" y="47"/>
                  </a:cubicBezTo>
                  <a:lnTo>
                    <a:pt x="674" y="558"/>
                  </a:lnTo>
                  <a:lnTo>
                    <a:pt x="216" y="111"/>
                  </a:lnTo>
                  <a:cubicBezTo>
                    <a:pt x="208" y="105"/>
                    <a:pt x="195" y="102"/>
                    <a:pt x="180" y="102"/>
                  </a:cubicBezTo>
                  <a:cubicBezTo>
                    <a:pt x="113" y="102"/>
                    <a:pt x="0" y="151"/>
                    <a:pt x="35" y="185"/>
                  </a:cubicBezTo>
                  <a:lnTo>
                    <a:pt x="567" y="696"/>
                  </a:lnTo>
                  <a:cubicBezTo>
                    <a:pt x="575" y="704"/>
                    <a:pt x="589" y="708"/>
                    <a:pt x="605" y="708"/>
                  </a:cubicBezTo>
                  <a:cubicBezTo>
                    <a:pt x="653" y="708"/>
                    <a:pt x="725" y="678"/>
                    <a:pt x="748" y="654"/>
                  </a:cubicBezTo>
                  <a:lnTo>
                    <a:pt x="1377" y="36"/>
                  </a:lnTo>
                  <a:cubicBezTo>
                    <a:pt x="1409" y="12"/>
                    <a:pt x="1381" y="0"/>
                    <a:pt x="1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40"/>
            <p:cNvSpPr/>
            <p:nvPr/>
          </p:nvSpPr>
          <p:spPr>
            <a:xfrm>
              <a:off x="2904525" y="6072563"/>
              <a:ext cx="35275" cy="17725"/>
            </a:xfrm>
            <a:custGeom>
              <a:avLst/>
              <a:gdLst/>
              <a:ahLst/>
              <a:cxnLst/>
              <a:rect l="l" t="t" r="r" b="b"/>
              <a:pathLst>
                <a:path w="1411" h="709" extrusionOk="0">
                  <a:moveTo>
                    <a:pt x="1336" y="1"/>
                  </a:moveTo>
                  <a:cubicBezTo>
                    <a:pt x="1283" y="1"/>
                    <a:pt x="1240" y="22"/>
                    <a:pt x="1197" y="54"/>
                  </a:cubicBezTo>
                  <a:lnTo>
                    <a:pt x="676" y="554"/>
                  </a:lnTo>
                  <a:lnTo>
                    <a:pt x="218" y="118"/>
                  </a:lnTo>
                  <a:cubicBezTo>
                    <a:pt x="209" y="109"/>
                    <a:pt x="193" y="105"/>
                    <a:pt x="175" y="105"/>
                  </a:cubicBezTo>
                  <a:cubicBezTo>
                    <a:pt x="108" y="105"/>
                    <a:pt x="1" y="156"/>
                    <a:pt x="26" y="182"/>
                  </a:cubicBezTo>
                  <a:lnTo>
                    <a:pt x="569" y="693"/>
                  </a:lnTo>
                  <a:cubicBezTo>
                    <a:pt x="578" y="704"/>
                    <a:pt x="592" y="709"/>
                    <a:pt x="609" y="709"/>
                  </a:cubicBezTo>
                  <a:cubicBezTo>
                    <a:pt x="657" y="709"/>
                    <a:pt x="727" y="674"/>
                    <a:pt x="750" y="650"/>
                  </a:cubicBezTo>
                  <a:cubicBezTo>
                    <a:pt x="963" y="448"/>
                    <a:pt x="1176" y="246"/>
                    <a:pt x="1378" y="43"/>
                  </a:cubicBezTo>
                  <a:cubicBezTo>
                    <a:pt x="1410" y="11"/>
                    <a:pt x="1357" y="1"/>
                    <a:pt x="13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40"/>
            <p:cNvSpPr/>
            <p:nvPr/>
          </p:nvSpPr>
          <p:spPr>
            <a:xfrm>
              <a:off x="2735800" y="6166463"/>
              <a:ext cx="34950" cy="18175"/>
            </a:xfrm>
            <a:custGeom>
              <a:avLst/>
              <a:gdLst/>
              <a:ahLst/>
              <a:cxnLst/>
              <a:rect l="l" t="t" r="r" b="b"/>
              <a:pathLst>
                <a:path w="1398" h="727" extrusionOk="0">
                  <a:moveTo>
                    <a:pt x="1326" y="1"/>
                  </a:moveTo>
                  <a:cubicBezTo>
                    <a:pt x="1286" y="1"/>
                    <a:pt x="1251" y="18"/>
                    <a:pt x="1216" y="36"/>
                  </a:cubicBezTo>
                  <a:lnTo>
                    <a:pt x="684" y="557"/>
                  </a:lnTo>
                  <a:lnTo>
                    <a:pt x="226" y="121"/>
                  </a:lnTo>
                  <a:cubicBezTo>
                    <a:pt x="213" y="112"/>
                    <a:pt x="194" y="108"/>
                    <a:pt x="175" y="108"/>
                  </a:cubicBezTo>
                  <a:cubicBezTo>
                    <a:pt x="100" y="108"/>
                    <a:pt x="1" y="162"/>
                    <a:pt x="34" y="195"/>
                  </a:cubicBezTo>
                  <a:lnTo>
                    <a:pt x="567" y="706"/>
                  </a:lnTo>
                  <a:cubicBezTo>
                    <a:pt x="581" y="721"/>
                    <a:pt x="601" y="727"/>
                    <a:pt x="623" y="727"/>
                  </a:cubicBezTo>
                  <a:cubicBezTo>
                    <a:pt x="663" y="727"/>
                    <a:pt x="709" y="706"/>
                    <a:pt x="737" y="685"/>
                  </a:cubicBezTo>
                  <a:lnTo>
                    <a:pt x="1376" y="67"/>
                  </a:lnTo>
                  <a:cubicBezTo>
                    <a:pt x="1397" y="36"/>
                    <a:pt x="1397" y="14"/>
                    <a:pt x="1355" y="4"/>
                  </a:cubicBezTo>
                  <a:cubicBezTo>
                    <a:pt x="1345" y="2"/>
                    <a:pt x="1336" y="1"/>
                    <a:pt x="1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40"/>
            <p:cNvSpPr/>
            <p:nvPr/>
          </p:nvSpPr>
          <p:spPr>
            <a:xfrm>
              <a:off x="2819025" y="6022988"/>
              <a:ext cx="35325" cy="18475"/>
            </a:xfrm>
            <a:custGeom>
              <a:avLst/>
              <a:gdLst/>
              <a:ahLst/>
              <a:cxnLst/>
              <a:rect l="l" t="t" r="r" b="b"/>
              <a:pathLst>
                <a:path w="1413" h="739" extrusionOk="0">
                  <a:moveTo>
                    <a:pt x="1331" y="0"/>
                  </a:moveTo>
                  <a:cubicBezTo>
                    <a:pt x="1290" y="0"/>
                    <a:pt x="1255" y="19"/>
                    <a:pt x="1220" y="46"/>
                  </a:cubicBezTo>
                  <a:lnTo>
                    <a:pt x="677" y="567"/>
                  </a:lnTo>
                  <a:lnTo>
                    <a:pt x="230" y="131"/>
                  </a:lnTo>
                  <a:cubicBezTo>
                    <a:pt x="217" y="118"/>
                    <a:pt x="196" y="112"/>
                    <a:pt x="172" y="112"/>
                  </a:cubicBezTo>
                  <a:cubicBezTo>
                    <a:pt x="99" y="112"/>
                    <a:pt x="1" y="165"/>
                    <a:pt x="49" y="205"/>
                  </a:cubicBezTo>
                  <a:lnTo>
                    <a:pt x="581" y="716"/>
                  </a:lnTo>
                  <a:cubicBezTo>
                    <a:pt x="605" y="730"/>
                    <a:pt x="630" y="738"/>
                    <a:pt x="655" y="738"/>
                  </a:cubicBezTo>
                  <a:cubicBezTo>
                    <a:pt x="688" y="738"/>
                    <a:pt x="722" y="725"/>
                    <a:pt x="752" y="695"/>
                  </a:cubicBezTo>
                  <a:cubicBezTo>
                    <a:pt x="965" y="493"/>
                    <a:pt x="1167" y="290"/>
                    <a:pt x="1380" y="88"/>
                  </a:cubicBezTo>
                  <a:cubicBezTo>
                    <a:pt x="1412" y="56"/>
                    <a:pt x="1391" y="14"/>
                    <a:pt x="1359" y="3"/>
                  </a:cubicBezTo>
                  <a:cubicBezTo>
                    <a:pt x="1349" y="1"/>
                    <a:pt x="1340" y="0"/>
                    <a:pt x="1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40"/>
            <p:cNvSpPr/>
            <p:nvPr/>
          </p:nvSpPr>
          <p:spPr>
            <a:xfrm>
              <a:off x="2848000" y="6072238"/>
              <a:ext cx="35350" cy="18300"/>
            </a:xfrm>
            <a:custGeom>
              <a:avLst/>
              <a:gdLst/>
              <a:ahLst/>
              <a:cxnLst/>
              <a:rect l="l" t="t" r="r" b="b"/>
              <a:pathLst>
                <a:path w="1414" h="732" extrusionOk="0">
                  <a:moveTo>
                    <a:pt x="1343" y="0"/>
                  </a:moveTo>
                  <a:cubicBezTo>
                    <a:pt x="1300" y="0"/>
                    <a:pt x="1259" y="19"/>
                    <a:pt x="1233" y="46"/>
                  </a:cubicBezTo>
                  <a:lnTo>
                    <a:pt x="690" y="567"/>
                  </a:lnTo>
                  <a:lnTo>
                    <a:pt x="232" y="120"/>
                  </a:lnTo>
                  <a:cubicBezTo>
                    <a:pt x="221" y="111"/>
                    <a:pt x="203" y="107"/>
                    <a:pt x="184" y="107"/>
                  </a:cubicBezTo>
                  <a:cubicBezTo>
                    <a:pt x="109" y="107"/>
                    <a:pt x="0" y="161"/>
                    <a:pt x="51" y="195"/>
                  </a:cubicBezTo>
                  <a:cubicBezTo>
                    <a:pt x="221" y="365"/>
                    <a:pt x="402" y="535"/>
                    <a:pt x="583" y="716"/>
                  </a:cubicBezTo>
                  <a:cubicBezTo>
                    <a:pt x="597" y="727"/>
                    <a:pt x="616" y="732"/>
                    <a:pt x="637" y="732"/>
                  </a:cubicBezTo>
                  <a:cubicBezTo>
                    <a:pt x="678" y="732"/>
                    <a:pt x="725" y="713"/>
                    <a:pt x="754" y="684"/>
                  </a:cubicBezTo>
                  <a:lnTo>
                    <a:pt x="1382" y="78"/>
                  </a:lnTo>
                  <a:cubicBezTo>
                    <a:pt x="1414" y="46"/>
                    <a:pt x="1403" y="14"/>
                    <a:pt x="1371" y="3"/>
                  </a:cubicBezTo>
                  <a:cubicBezTo>
                    <a:pt x="1362" y="1"/>
                    <a:pt x="1352" y="0"/>
                    <a:pt x="13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40"/>
            <p:cNvSpPr/>
            <p:nvPr/>
          </p:nvSpPr>
          <p:spPr>
            <a:xfrm>
              <a:off x="2764875" y="6117813"/>
              <a:ext cx="35425" cy="17350"/>
            </a:xfrm>
            <a:custGeom>
              <a:avLst/>
              <a:gdLst/>
              <a:ahLst/>
              <a:cxnLst/>
              <a:rect l="l" t="t" r="r" b="b"/>
              <a:pathLst>
                <a:path w="1417" h="694" extrusionOk="0">
                  <a:moveTo>
                    <a:pt x="1342" y="1"/>
                  </a:moveTo>
                  <a:cubicBezTo>
                    <a:pt x="1289" y="1"/>
                    <a:pt x="1246" y="12"/>
                    <a:pt x="1203" y="43"/>
                  </a:cubicBezTo>
                  <a:lnTo>
                    <a:pt x="682" y="555"/>
                  </a:lnTo>
                  <a:lnTo>
                    <a:pt x="224" y="107"/>
                  </a:lnTo>
                  <a:cubicBezTo>
                    <a:pt x="214" y="101"/>
                    <a:pt x="200" y="98"/>
                    <a:pt x="184" y="98"/>
                  </a:cubicBezTo>
                  <a:cubicBezTo>
                    <a:pt x="150" y="98"/>
                    <a:pt x="107" y="111"/>
                    <a:pt x="85" y="118"/>
                  </a:cubicBezTo>
                  <a:cubicBezTo>
                    <a:pt x="53" y="139"/>
                    <a:pt x="0" y="150"/>
                    <a:pt x="21" y="171"/>
                  </a:cubicBezTo>
                  <a:lnTo>
                    <a:pt x="554" y="682"/>
                  </a:lnTo>
                  <a:cubicBezTo>
                    <a:pt x="564" y="690"/>
                    <a:pt x="580" y="694"/>
                    <a:pt x="599" y="694"/>
                  </a:cubicBezTo>
                  <a:cubicBezTo>
                    <a:pt x="654" y="694"/>
                    <a:pt x="729" y="664"/>
                    <a:pt x="745" y="640"/>
                  </a:cubicBezTo>
                  <a:lnTo>
                    <a:pt x="1384" y="22"/>
                  </a:lnTo>
                  <a:cubicBezTo>
                    <a:pt x="1416" y="1"/>
                    <a:pt x="1352" y="1"/>
                    <a:pt x="13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40"/>
            <p:cNvSpPr/>
            <p:nvPr/>
          </p:nvSpPr>
          <p:spPr>
            <a:xfrm>
              <a:off x="2792200" y="6072563"/>
              <a:ext cx="35250" cy="17625"/>
            </a:xfrm>
            <a:custGeom>
              <a:avLst/>
              <a:gdLst/>
              <a:ahLst/>
              <a:cxnLst/>
              <a:rect l="l" t="t" r="r" b="b"/>
              <a:pathLst>
                <a:path w="1410" h="705" extrusionOk="0">
                  <a:moveTo>
                    <a:pt x="1335" y="1"/>
                  </a:moveTo>
                  <a:cubicBezTo>
                    <a:pt x="1282" y="11"/>
                    <a:pt x="1239" y="22"/>
                    <a:pt x="1197" y="54"/>
                  </a:cubicBezTo>
                  <a:lnTo>
                    <a:pt x="675" y="554"/>
                  </a:lnTo>
                  <a:lnTo>
                    <a:pt x="206" y="118"/>
                  </a:lnTo>
                  <a:cubicBezTo>
                    <a:pt x="199" y="109"/>
                    <a:pt x="186" y="105"/>
                    <a:pt x="169" y="105"/>
                  </a:cubicBezTo>
                  <a:cubicBezTo>
                    <a:pt x="107" y="105"/>
                    <a:pt x="0" y="156"/>
                    <a:pt x="25" y="182"/>
                  </a:cubicBezTo>
                  <a:lnTo>
                    <a:pt x="558" y="693"/>
                  </a:lnTo>
                  <a:cubicBezTo>
                    <a:pt x="566" y="701"/>
                    <a:pt x="579" y="704"/>
                    <a:pt x="595" y="704"/>
                  </a:cubicBezTo>
                  <a:cubicBezTo>
                    <a:pt x="643" y="704"/>
                    <a:pt x="715" y="674"/>
                    <a:pt x="739" y="650"/>
                  </a:cubicBezTo>
                  <a:lnTo>
                    <a:pt x="1378" y="33"/>
                  </a:lnTo>
                  <a:cubicBezTo>
                    <a:pt x="1410" y="1"/>
                    <a:pt x="1346" y="1"/>
                    <a:pt x="13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40"/>
            <p:cNvSpPr/>
            <p:nvPr/>
          </p:nvSpPr>
          <p:spPr>
            <a:xfrm>
              <a:off x="2791600" y="6166438"/>
              <a:ext cx="35575" cy="18275"/>
            </a:xfrm>
            <a:custGeom>
              <a:avLst/>
              <a:gdLst/>
              <a:ahLst/>
              <a:cxnLst/>
              <a:rect l="l" t="t" r="r" b="b"/>
              <a:pathLst>
                <a:path w="1423" h="731" extrusionOk="0">
                  <a:moveTo>
                    <a:pt x="1332" y="1"/>
                  </a:moveTo>
                  <a:cubicBezTo>
                    <a:pt x="1295" y="1"/>
                    <a:pt x="1263" y="13"/>
                    <a:pt x="1231" y="37"/>
                  </a:cubicBezTo>
                  <a:lnTo>
                    <a:pt x="688" y="558"/>
                  </a:lnTo>
                  <a:lnTo>
                    <a:pt x="230" y="122"/>
                  </a:lnTo>
                  <a:cubicBezTo>
                    <a:pt x="217" y="109"/>
                    <a:pt x="196" y="103"/>
                    <a:pt x="173" y="103"/>
                  </a:cubicBezTo>
                  <a:cubicBezTo>
                    <a:pt x="99" y="103"/>
                    <a:pt x="1" y="156"/>
                    <a:pt x="49" y="196"/>
                  </a:cubicBezTo>
                  <a:lnTo>
                    <a:pt x="582" y="707"/>
                  </a:lnTo>
                  <a:cubicBezTo>
                    <a:pt x="598" y="724"/>
                    <a:pt x="620" y="731"/>
                    <a:pt x="644" y="731"/>
                  </a:cubicBezTo>
                  <a:cubicBezTo>
                    <a:pt x="683" y="731"/>
                    <a:pt x="726" y="712"/>
                    <a:pt x="752" y="686"/>
                  </a:cubicBezTo>
                  <a:lnTo>
                    <a:pt x="1391" y="79"/>
                  </a:lnTo>
                  <a:cubicBezTo>
                    <a:pt x="1423" y="47"/>
                    <a:pt x="1412" y="15"/>
                    <a:pt x="1370" y="5"/>
                  </a:cubicBezTo>
                  <a:cubicBezTo>
                    <a:pt x="1356" y="2"/>
                    <a:pt x="1344" y="1"/>
                    <a:pt x="13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40"/>
            <p:cNvSpPr/>
            <p:nvPr/>
          </p:nvSpPr>
          <p:spPr>
            <a:xfrm>
              <a:off x="2848150" y="6166538"/>
              <a:ext cx="35475" cy="18050"/>
            </a:xfrm>
            <a:custGeom>
              <a:avLst/>
              <a:gdLst/>
              <a:ahLst/>
              <a:cxnLst/>
              <a:rect l="l" t="t" r="r" b="b"/>
              <a:pathLst>
                <a:path w="1419" h="722" extrusionOk="0">
                  <a:moveTo>
                    <a:pt x="1344" y="1"/>
                  </a:moveTo>
                  <a:cubicBezTo>
                    <a:pt x="1291" y="1"/>
                    <a:pt x="1237" y="22"/>
                    <a:pt x="1205" y="54"/>
                  </a:cubicBezTo>
                  <a:lnTo>
                    <a:pt x="673" y="565"/>
                  </a:lnTo>
                  <a:lnTo>
                    <a:pt x="215" y="118"/>
                  </a:lnTo>
                  <a:cubicBezTo>
                    <a:pt x="206" y="109"/>
                    <a:pt x="191" y="105"/>
                    <a:pt x="173" y="105"/>
                  </a:cubicBezTo>
                  <a:cubicBezTo>
                    <a:pt x="106" y="105"/>
                    <a:pt x="0" y="159"/>
                    <a:pt x="34" y="192"/>
                  </a:cubicBezTo>
                  <a:lnTo>
                    <a:pt x="567" y="703"/>
                  </a:lnTo>
                  <a:cubicBezTo>
                    <a:pt x="579" y="716"/>
                    <a:pt x="597" y="721"/>
                    <a:pt x="617" y="721"/>
                  </a:cubicBezTo>
                  <a:cubicBezTo>
                    <a:pt x="665" y="721"/>
                    <a:pt x="725" y="691"/>
                    <a:pt x="748" y="661"/>
                  </a:cubicBezTo>
                  <a:lnTo>
                    <a:pt x="1386" y="43"/>
                  </a:lnTo>
                  <a:cubicBezTo>
                    <a:pt x="1418" y="11"/>
                    <a:pt x="1355" y="1"/>
                    <a:pt x="13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40"/>
            <p:cNvSpPr/>
            <p:nvPr/>
          </p:nvSpPr>
          <p:spPr>
            <a:xfrm>
              <a:off x="2821050" y="6117463"/>
              <a:ext cx="35150" cy="18075"/>
            </a:xfrm>
            <a:custGeom>
              <a:avLst/>
              <a:gdLst/>
              <a:ahLst/>
              <a:cxnLst/>
              <a:rect l="l" t="t" r="r" b="b"/>
              <a:pathLst>
                <a:path w="1406" h="723" extrusionOk="0">
                  <a:moveTo>
                    <a:pt x="1319" y="0"/>
                  </a:moveTo>
                  <a:cubicBezTo>
                    <a:pt x="1284" y="0"/>
                    <a:pt x="1249" y="12"/>
                    <a:pt x="1225" y="36"/>
                  </a:cubicBezTo>
                  <a:lnTo>
                    <a:pt x="681" y="558"/>
                  </a:lnTo>
                  <a:lnTo>
                    <a:pt x="224" y="111"/>
                  </a:lnTo>
                  <a:cubicBezTo>
                    <a:pt x="215" y="102"/>
                    <a:pt x="200" y="98"/>
                    <a:pt x="181" y="98"/>
                  </a:cubicBezTo>
                  <a:cubicBezTo>
                    <a:pt x="112" y="98"/>
                    <a:pt x="0" y="154"/>
                    <a:pt x="43" y="196"/>
                  </a:cubicBezTo>
                  <a:lnTo>
                    <a:pt x="575" y="707"/>
                  </a:lnTo>
                  <a:cubicBezTo>
                    <a:pt x="586" y="718"/>
                    <a:pt x="605" y="723"/>
                    <a:pt x="627" y="723"/>
                  </a:cubicBezTo>
                  <a:cubicBezTo>
                    <a:pt x="667" y="723"/>
                    <a:pt x="718" y="707"/>
                    <a:pt x="745" y="686"/>
                  </a:cubicBezTo>
                  <a:lnTo>
                    <a:pt x="1374" y="68"/>
                  </a:lnTo>
                  <a:cubicBezTo>
                    <a:pt x="1406" y="36"/>
                    <a:pt x="1395" y="4"/>
                    <a:pt x="1352" y="4"/>
                  </a:cubicBezTo>
                  <a:cubicBezTo>
                    <a:pt x="1342" y="2"/>
                    <a:pt x="1330" y="0"/>
                    <a:pt x="1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40"/>
            <p:cNvSpPr/>
            <p:nvPr/>
          </p:nvSpPr>
          <p:spPr>
            <a:xfrm>
              <a:off x="2877475" y="6116938"/>
              <a:ext cx="35175" cy="18700"/>
            </a:xfrm>
            <a:custGeom>
              <a:avLst/>
              <a:gdLst/>
              <a:ahLst/>
              <a:cxnLst/>
              <a:rect l="l" t="t" r="r" b="b"/>
              <a:pathLst>
                <a:path w="1407" h="748" extrusionOk="0">
                  <a:moveTo>
                    <a:pt x="1315" y="0"/>
                  </a:moveTo>
                  <a:cubicBezTo>
                    <a:pt x="1276" y="0"/>
                    <a:pt x="1239" y="14"/>
                    <a:pt x="1214" y="47"/>
                  </a:cubicBezTo>
                  <a:cubicBezTo>
                    <a:pt x="1033" y="217"/>
                    <a:pt x="863" y="398"/>
                    <a:pt x="671" y="568"/>
                  </a:cubicBezTo>
                  <a:lnTo>
                    <a:pt x="224" y="132"/>
                  </a:lnTo>
                  <a:cubicBezTo>
                    <a:pt x="199" y="113"/>
                    <a:pt x="171" y="102"/>
                    <a:pt x="143" y="102"/>
                  </a:cubicBezTo>
                  <a:cubicBezTo>
                    <a:pt x="123" y="102"/>
                    <a:pt x="104" y="108"/>
                    <a:pt x="86" y="121"/>
                  </a:cubicBezTo>
                  <a:cubicBezTo>
                    <a:pt x="64" y="132"/>
                    <a:pt x="0" y="185"/>
                    <a:pt x="43" y="217"/>
                  </a:cubicBezTo>
                  <a:lnTo>
                    <a:pt x="576" y="728"/>
                  </a:lnTo>
                  <a:cubicBezTo>
                    <a:pt x="598" y="741"/>
                    <a:pt x="622" y="747"/>
                    <a:pt x="646" y="747"/>
                  </a:cubicBezTo>
                  <a:cubicBezTo>
                    <a:pt x="679" y="747"/>
                    <a:pt x="711" y="736"/>
                    <a:pt x="735" y="717"/>
                  </a:cubicBezTo>
                  <a:lnTo>
                    <a:pt x="1374" y="100"/>
                  </a:lnTo>
                  <a:cubicBezTo>
                    <a:pt x="1406" y="68"/>
                    <a:pt x="1395" y="15"/>
                    <a:pt x="1353" y="4"/>
                  </a:cubicBezTo>
                  <a:cubicBezTo>
                    <a:pt x="1340" y="1"/>
                    <a:pt x="1328" y="0"/>
                    <a:pt x="13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40"/>
            <p:cNvSpPr/>
            <p:nvPr/>
          </p:nvSpPr>
          <p:spPr>
            <a:xfrm>
              <a:off x="2555625" y="5663613"/>
              <a:ext cx="132600" cy="272300"/>
            </a:xfrm>
            <a:custGeom>
              <a:avLst/>
              <a:gdLst/>
              <a:ahLst/>
              <a:cxnLst/>
              <a:rect l="l" t="t" r="r" b="b"/>
              <a:pathLst>
                <a:path w="5304" h="10892" extrusionOk="0">
                  <a:moveTo>
                    <a:pt x="3523" y="1"/>
                  </a:moveTo>
                  <a:cubicBezTo>
                    <a:pt x="2873" y="1"/>
                    <a:pt x="2147" y="328"/>
                    <a:pt x="1534" y="1419"/>
                  </a:cubicBezTo>
                  <a:cubicBezTo>
                    <a:pt x="0" y="4145"/>
                    <a:pt x="2002" y="8479"/>
                    <a:pt x="469" y="10342"/>
                  </a:cubicBezTo>
                  <a:cubicBezTo>
                    <a:pt x="469" y="10342"/>
                    <a:pt x="978" y="10892"/>
                    <a:pt x="1517" y="10892"/>
                  </a:cubicBezTo>
                  <a:cubicBezTo>
                    <a:pt x="1933" y="10892"/>
                    <a:pt x="2366" y="10565"/>
                    <a:pt x="2598" y="9405"/>
                  </a:cubicBezTo>
                  <a:cubicBezTo>
                    <a:pt x="3131" y="6743"/>
                    <a:pt x="3333" y="2420"/>
                    <a:pt x="3333" y="2420"/>
                  </a:cubicBezTo>
                  <a:lnTo>
                    <a:pt x="5303" y="737"/>
                  </a:lnTo>
                  <a:cubicBezTo>
                    <a:pt x="5303" y="737"/>
                    <a:pt x="4498" y="1"/>
                    <a:pt x="3523" y="1"/>
                  </a:cubicBez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40"/>
            <p:cNvSpPr/>
            <p:nvPr/>
          </p:nvSpPr>
          <p:spPr>
            <a:xfrm>
              <a:off x="2556425" y="5666813"/>
              <a:ext cx="122200" cy="253500"/>
            </a:xfrm>
            <a:custGeom>
              <a:avLst/>
              <a:gdLst/>
              <a:ahLst/>
              <a:cxnLst/>
              <a:rect l="l" t="t" r="r" b="b"/>
              <a:pathLst>
                <a:path w="4888" h="10140" extrusionOk="0">
                  <a:moveTo>
                    <a:pt x="3288" y="0"/>
                  </a:moveTo>
                  <a:cubicBezTo>
                    <a:pt x="2749" y="0"/>
                    <a:pt x="2127" y="310"/>
                    <a:pt x="1512" y="1291"/>
                  </a:cubicBezTo>
                  <a:cubicBezTo>
                    <a:pt x="116" y="3510"/>
                    <a:pt x="1150" y="6994"/>
                    <a:pt x="547" y="9105"/>
                  </a:cubicBezTo>
                  <a:lnTo>
                    <a:pt x="547" y="9105"/>
                  </a:lnTo>
                  <a:lnTo>
                    <a:pt x="4888" y="897"/>
                  </a:lnTo>
                  <a:cubicBezTo>
                    <a:pt x="4888" y="897"/>
                    <a:pt x="4207" y="0"/>
                    <a:pt x="3288" y="0"/>
                  </a:cubicBezTo>
                  <a:close/>
                  <a:moveTo>
                    <a:pt x="547" y="9105"/>
                  </a:moveTo>
                  <a:lnTo>
                    <a:pt x="0" y="10140"/>
                  </a:lnTo>
                  <a:cubicBezTo>
                    <a:pt x="260" y="9856"/>
                    <a:pt x="433" y="9505"/>
                    <a:pt x="547" y="9105"/>
                  </a:cubicBez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40"/>
            <p:cNvSpPr/>
            <p:nvPr/>
          </p:nvSpPr>
          <p:spPr>
            <a:xfrm>
              <a:off x="2595550" y="5785188"/>
              <a:ext cx="52200" cy="59900"/>
            </a:xfrm>
            <a:custGeom>
              <a:avLst/>
              <a:gdLst/>
              <a:ahLst/>
              <a:cxnLst/>
              <a:rect l="l" t="t" r="r" b="b"/>
              <a:pathLst>
                <a:path w="2088" h="2396" extrusionOk="0">
                  <a:moveTo>
                    <a:pt x="1010" y="1"/>
                  </a:moveTo>
                  <a:cubicBezTo>
                    <a:pt x="884" y="1"/>
                    <a:pt x="789" y="30"/>
                    <a:pt x="767" y="38"/>
                  </a:cubicBezTo>
                  <a:cubicBezTo>
                    <a:pt x="703" y="59"/>
                    <a:pt x="0" y="144"/>
                    <a:pt x="118" y="1081"/>
                  </a:cubicBezTo>
                  <a:cubicBezTo>
                    <a:pt x="221" y="1901"/>
                    <a:pt x="666" y="2395"/>
                    <a:pt x="1114" y="2395"/>
                  </a:cubicBezTo>
                  <a:cubicBezTo>
                    <a:pt x="1173" y="2395"/>
                    <a:pt x="1231" y="2387"/>
                    <a:pt x="1289" y="2370"/>
                  </a:cubicBezTo>
                  <a:cubicBezTo>
                    <a:pt x="1811" y="2285"/>
                    <a:pt x="2088" y="1592"/>
                    <a:pt x="1800" y="698"/>
                  </a:cubicBezTo>
                  <a:cubicBezTo>
                    <a:pt x="1611" y="110"/>
                    <a:pt x="1252" y="1"/>
                    <a:pt x="1010" y="1"/>
                  </a:cubicBezTo>
                  <a:close/>
                </a:path>
              </a:pathLst>
            </a:custGeom>
            <a:solidFill>
              <a:srgbClr val="F39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40"/>
            <p:cNvSpPr/>
            <p:nvPr/>
          </p:nvSpPr>
          <p:spPr>
            <a:xfrm>
              <a:off x="2786700" y="5789438"/>
              <a:ext cx="52200" cy="59900"/>
            </a:xfrm>
            <a:custGeom>
              <a:avLst/>
              <a:gdLst/>
              <a:ahLst/>
              <a:cxnLst/>
              <a:rect l="l" t="t" r="r" b="b"/>
              <a:pathLst>
                <a:path w="2088" h="2396" extrusionOk="0">
                  <a:moveTo>
                    <a:pt x="1078" y="1"/>
                  </a:moveTo>
                  <a:cubicBezTo>
                    <a:pt x="836" y="1"/>
                    <a:pt x="477" y="110"/>
                    <a:pt x="288" y="698"/>
                  </a:cubicBezTo>
                  <a:cubicBezTo>
                    <a:pt x="0" y="1603"/>
                    <a:pt x="266" y="2285"/>
                    <a:pt x="799" y="2370"/>
                  </a:cubicBezTo>
                  <a:cubicBezTo>
                    <a:pt x="857" y="2387"/>
                    <a:pt x="915" y="2396"/>
                    <a:pt x="973" y="2396"/>
                  </a:cubicBezTo>
                  <a:cubicBezTo>
                    <a:pt x="1419" y="2396"/>
                    <a:pt x="1857" y="1900"/>
                    <a:pt x="1970" y="1071"/>
                  </a:cubicBezTo>
                  <a:cubicBezTo>
                    <a:pt x="2087" y="145"/>
                    <a:pt x="1385" y="59"/>
                    <a:pt x="1321" y="38"/>
                  </a:cubicBezTo>
                  <a:cubicBezTo>
                    <a:pt x="1299" y="31"/>
                    <a:pt x="1204" y="1"/>
                    <a:pt x="1078" y="1"/>
                  </a:cubicBezTo>
                  <a:close/>
                </a:path>
              </a:pathLst>
            </a:custGeom>
            <a:solidFill>
              <a:srgbClr val="D9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40"/>
            <p:cNvSpPr/>
            <p:nvPr/>
          </p:nvSpPr>
          <p:spPr>
            <a:xfrm>
              <a:off x="2619475" y="5679863"/>
              <a:ext cx="197900" cy="251225"/>
            </a:xfrm>
            <a:custGeom>
              <a:avLst/>
              <a:gdLst/>
              <a:ahLst/>
              <a:cxnLst/>
              <a:rect l="l" t="t" r="r" b="b"/>
              <a:pathLst>
                <a:path w="7916" h="10049" extrusionOk="0">
                  <a:moveTo>
                    <a:pt x="3698" y="0"/>
                  </a:moveTo>
                  <a:cubicBezTo>
                    <a:pt x="2905" y="0"/>
                    <a:pt x="655" y="307"/>
                    <a:pt x="343" y="3676"/>
                  </a:cubicBezTo>
                  <a:cubicBezTo>
                    <a:pt x="0" y="7514"/>
                    <a:pt x="1649" y="10049"/>
                    <a:pt x="3782" y="10049"/>
                  </a:cubicBezTo>
                  <a:cubicBezTo>
                    <a:pt x="3839" y="10049"/>
                    <a:pt x="3895" y="10047"/>
                    <a:pt x="3953" y="10044"/>
                  </a:cubicBezTo>
                  <a:cubicBezTo>
                    <a:pt x="4010" y="10047"/>
                    <a:pt x="4067" y="10049"/>
                    <a:pt x="4123" y="10049"/>
                  </a:cubicBezTo>
                  <a:cubicBezTo>
                    <a:pt x="6267" y="10049"/>
                    <a:pt x="7915" y="7514"/>
                    <a:pt x="7573" y="3676"/>
                  </a:cubicBezTo>
                  <a:cubicBezTo>
                    <a:pt x="7261" y="307"/>
                    <a:pt x="5010" y="0"/>
                    <a:pt x="4211" y="0"/>
                  </a:cubicBezTo>
                  <a:cubicBezTo>
                    <a:pt x="4083" y="0"/>
                    <a:pt x="3992" y="8"/>
                    <a:pt x="3953" y="12"/>
                  </a:cubicBezTo>
                  <a:cubicBezTo>
                    <a:pt x="3914" y="8"/>
                    <a:pt x="3825" y="0"/>
                    <a:pt x="3698" y="0"/>
                  </a:cubicBezTo>
                  <a:close/>
                </a:path>
              </a:pathLst>
            </a:custGeom>
            <a:solidFill>
              <a:srgbClr val="F5A6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40"/>
            <p:cNvSpPr/>
            <p:nvPr/>
          </p:nvSpPr>
          <p:spPr>
            <a:xfrm>
              <a:off x="2723325" y="5805288"/>
              <a:ext cx="12800" cy="49275"/>
            </a:xfrm>
            <a:custGeom>
              <a:avLst/>
              <a:gdLst/>
              <a:ahLst/>
              <a:cxnLst/>
              <a:rect l="l" t="t" r="r" b="b"/>
              <a:pathLst>
                <a:path w="512" h="1971" extrusionOk="0">
                  <a:moveTo>
                    <a:pt x="224" y="0"/>
                  </a:moveTo>
                  <a:cubicBezTo>
                    <a:pt x="224" y="256"/>
                    <a:pt x="235" y="522"/>
                    <a:pt x="267" y="778"/>
                  </a:cubicBezTo>
                  <a:cubicBezTo>
                    <a:pt x="298" y="1035"/>
                    <a:pt x="339" y="1281"/>
                    <a:pt x="380" y="1528"/>
                  </a:cubicBezTo>
                  <a:lnTo>
                    <a:pt x="380" y="1528"/>
                  </a:lnTo>
                  <a:cubicBezTo>
                    <a:pt x="316" y="1594"/>
                    <a:pt x="258" y="1661"/>
                    <a:pt x="193" y="1736"/>
                  </a:cubicBezTo>
                  <a:cubicBezTo>
                    <a:pt x="129" y="1811"/>
                    <a:pt x="65" y="1885"/>
                    <a:pt x="1" y="1970"/>
                  </a:cubicBezTo>
                  <a:cubicBezTo>
                    <a:pt x="86" y="1917"/>
                    <a:pt x="171" y="1853"/>
                    <a:pt x="246" y="1789"/>
                  </a:cubicBezTo>
                  <a:cubicBezTo>
                    <a:pt x="331" y="1725"/>
                    <a:pt x="405" y="1662"/>
                    <a:pt x="491" y="1587"/>
                  </a:cubicBezTo>
                  <a:lnTo>
                    <a:pt x="512" y="1576"/>
                  </a:lnTo>
                  <a:lnTo>
                    <a:pt x="512" y="1544"/>
                  </a:lnTo>
                  <a:cubicBezTo>
                    <a:pt x="491" y="1278"/>
                    <a:pt x="448" y="1023"/>
                    <a:pt x="405" y="767"/>
                  </a:cubicBezTo>
                  <a:cubicBezTo>
                    <a:pt x="363" y="501"/>
                    <a:pt x="310" y="245"/>
                    <a:pt x="224" y="0"/>
                  </a:cubicBezTo>
                  <a:close/>
                </a:path>
              </a:pathLst>
            </a:custGeom>
            <a:solidFill>
              <a:srgbClr val="F39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40"/>
            <p:cNvSpPr/>
            <p:nvPr/>
          </p:nvSpPr>
          <p:spPr>
            <a:xfrm>
              <a:off x="2675675" y="5868113"/>
              <a:ext cx="88150" cy="15650"/>
            </a:xfrm>
            <a:custGeom>
              <a:avLst/>
              <a:gdLst/>
              <a:ahLst/>
              <a:cxnLst/>
              <a:rect l="l" t="t" r="r" b="b"/>
              <a:pathLst>
                <a:path w="3526" h="626" extrusionOk="0">
                  <a:moveTo>
                    <a:pt x="3525" y="0"/>
                  </a:moveTo>
                  <a:lnTo>
                    <a:pt x="1" y="32"/>
                  </a:lnTo>
                  <a:cubicBezTo>
                    <a:pt x="693" y="476"/>
                    <a:pt x="1310" y="625"/>
                    <a:pt x="1827" y="625"/>
                  </a:cubicBezTo>
                  <a:cubicBezTo>
                    <a:pt x="2886" y="625"/>
                    <a:pt x="3525" y="0"/>
                    <a:pt x="3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40"/>
            <p:cNvSpPr/>
            <p:nvPr/>
          </p:nvSpPr>
          <p:spPr>
            <a:xfrm>
              <a:off x="2698050" y="5880363"/>
              <a:ext cx="57000" cy="14100"/>
            </a:xfrm>
            <a:custGeom>
              <a:avLst/>
              <a:gdLst/>
              <a:ahLst/>
              <a:cxnLst/>
              <a:rect l="l" t="t" r="r" b="b"/>
              <a:pathLst>
                <a:path w="2280" h="564" extrusionOk="0">
                  <a:moveTo>
                    <a:pt x="2279" y="0"/>
                  </a:moveTo>
                  <a:cubicBezTo>
                    <a:pt x="1949" y="224"/>
                    <a:pt x="1566" y="362"/>
                    <a:pt x="1172" y="405"/>
                  </a:cubicBezTo>
                  <a:cubicBezTo>
                    <a:pt x="1097" y="411"/>
                    <a:pt x="1022" y="414"/>
                    <a:pt x="946" y="414"/>
                  </a:cubicBezTo>
                  <a:cubicBezTo>
                    <a:pt x="625" y="414"/>
                    <a:pt x="302" y="359"/>
                    <a:pt x="0" y="256"/>
                  </a:cubicBezTo>
                  <a:lnTo>
                    <a:pt x="0" y="256"/>
                  </a:lnTo>
                  <a:cubicBezTo>
                    <a:pt x="301" y="456"/>
                    <a:pt x="648" y="563"/>
                    <a:pt x="1009" y="563"/>
                  </a:cubicBezTo>
                  <a:cubicBezTo>
                    <a:pt x="1070" y="563"/>
                    <a:pt x="1131" y="560"/>
                    <a:pt x="1193" y="554"/>
                  </a:cubicBezTo>
                  <a:cubicBezTo>
                    <a:pt x="1395" y="533"/>
                    <a:pt x="1608" y="469"/>
                    <a:pt x="1789" y="373"/>
                  </a:cubicBezTo>
                  <a:cubicBezTo>
                    <a:pt x="1981" y="288"/>
                    <a:pt x="2141" y="149"/>
                    <a:pt x="2279" y="0"/>
                  </a:cubicBezTo>
                  <a:close/>
                </a:path>
              </a:pathLst>
            </a:custGeom>
            <a:solidFill>
              <a:srgbClr val="F39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40"/>
            <p:cNvSpPr/>
            <p:nvPr/>
          </p:nvSpPr>
          <p:spPr>
            <a:xfrm>
              <a:off x="2672225" y="5793313"/>
              <a:ext cx="12275" cy="26650"/>
            </a:xfrm>
            <a:custGeom>
              <a:avLst/>
              <a:gdLst/>
              <a:ahLst/>
              <a:cxnLst/>
              <a:rect l="l" t="t" r="r" b="b"/>
              <a:pathLst>
                <a:path w="491" h="1066" extrusionOk="0">
                  <a:moveTo>
                    <a:pt x="245" y="0"/>
                  </a:moveTo>
                  <a:cubicBezTo>
                    <a:pt x="107" y="0"/>
                    <a:pt x="0" y="245"/>
                    <a:pt x="0" y="533"/>
                  </a:cubicBezTo>
                  <a:cubicBezTo>
                    <a:pt x="0" y="831"/>
                    <a:pt x="107" y="1065"/>
                    <a:pt x="245" y="1065"/>
                  </a:cubicBezTo>
                  <a:cubicBezTo>
                    <a:pt x="384" y="1065"/>
                    <a:pt x="490" y="831"/>
                    <a:pt x="490" y="533"/>
                  </a:cubicBezTo>
                  <a:cubicBezTo>
                    <a:pt x="490" y="245"/>
                    <a:pt x="384" y="0"/>
                    <a:pt x="245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40"/>
            <p:cNvSpPr/>
            <p:nvPr/>
          </p:nvSpPr>
          <p:spPr>
            <a:xfrm>
              <a:off x="2756075" y="5793313"/>
              <a:ext cx="12275" cy="26650"/>
            </a:xfrm>
            <a:custGeom>
              <a:avLst/>
              <a:gdLst/>
              <a:ahLst/>
              <a:cxnLst/>
              <a:rect l="l" t="t" r="r" b="b"/>
              <a:pathLst>
                <a:path w="491" h="1066" extrusionOk="0">
                  <a:moveTo>
                    <a:pt x="246" y="0"/>
                  </a:moveTo>
                  <a:cubicBezTo>
                    <a:pt x="107" y="0"/>
                    <a:pt x="1" y="245"/>
                    <a:pt x="1" y="533"/>
                  </a:cubicBezTo>
                  <a:cubicBezTo>
                    <a:pt x="1" y="831"/>
                    <a:pt x="107" y="1065"/>
                    <a:pt x="246" y="1065"/>
                  </a:cubicBezTo>
                  <a:cubicBezTo>
                    <a:pt x="384" y="1065"/>
                    <a:pt x="490" y="831"/>
                    <a:pt x="490" y="533"/>
                  </a:cubicBezTo>
                  <a:cubicBezTo>
                    <a:pt x="490" y="245"/>
                    <a:pt x="384" y="0"/>
                    <a:pt x="246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40"/>
            <p:cNvSpPr/>
            <p:nvPr/>
          </p:nvSpPr>
          <p:spPr>
            <a:xfrm>
              <a:off x="2657300" y="5769488"/>
              <a:ext cx="42375" cy="15600"/>
            </a:xfrm>
            <a:custGeom>
              <a:avLst/>
              <a:gdLst/>
              <a:ahLst/>
              <a:cxnLst/>
              <a:rect l="l" t="t" r="r" b="b"/>
              <a:pathLst>
                <a:path w="1695" h="624" extrusionOk="0">
                  <a:moveTo>
                    <a:pt x="905" y="1"/>
                  </a:moveTo>
                  <a:cubicBezTo>
                    <a:pt x="877" y="1"/>
                    <a:pt x="849" y="2"/>
                    <a:pt x="821" y="5"/>
                  </a:cubicBezTo>
                  <a:cubicBezTo>
                    <a:pt x="640" y="27"/>
                    <a:pt x="459" y="91"/>
                    <a:pt x="320" y="208"/>
                  </a:cubicBezTo>
                  <a:cubicBezTo>
                    <a:pt x="171" y="314"/>
                    <a:pt x="65" y="463"/>
                    <a:pt x="1" y="623"/>
                  </a:cubicBezTo>
                  <a:cubicBezTo>
                    <a:pt x="139" y="538"/>
                    <a:pt x="278" y="463"/>
                    <a:pt x="427" y="399"/>
                  </a:cubicBezTo>
                  <a:cubicBezTo>
                    <a:pt x="565" y="336"/>
                    <a:pt x="704" y="304"/>
                    <a:pt x="853" y="282"/>
                  </a:cubicBezTo>
                  <a:cubicBezTo>
                    <a:pt x="876" y="281"/>
                    <a:pt x="899" y="280"/>
                    <a:pt x="922" y="280"/>
                  </a:cubicBezTo>
                  <a:cubicBezTo>
                    <a:pt x="1037" y="280"/>
                    <a:pt x="1153" y="302"/>
                    <a:pt x="1268" y="346"/>
                  </a:cubicBezTo>
                  <a:cubicBezTo>
                    <a:pt x="1332" y="367"/>
                    <a:pt x="1407" y="399"/>
                    <a:pt x="1481" y="431"/>
                  </a:cubicBezTo>
                  <a:cubicBezTo>
                    <a:pt x="1545" y="463"/>
                    <a:pt x="1620" y="517"/>
                    <a:pt x="1694" y="549"/>
                  </a:cubicBezTo>
                  <a:cubicBezTo>
                    <a:pt x="1662" y="474"/>
                    <a:pt x="1620" y="399"/>
                    <a:pt x="1566" y="325"/>
                  </a:cubicBezTo>
                  <a:cubicBezTo>
                    <a:pt x="1502" y="261"/>
                    <a:pt x="1439" y="197"/>
                    <a:pt x="1364" y="144"/>
                  </a:cubicBezTo>
                  <a:cubicBezTo>
                    <a:pt x="1228" y="53"/>
                    <a:pt x="1068" y="1"/>
                    <a:pt x="905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40"/>
            <p:cNvSpPr/>
            <p:nvPr/>
          </p:nvSpPr>
          <p:spPr>
            <a:xfrm>
              <a:off x="2741700" y="5769488"/>
              <a:ext cx="42625" cy="15600"/>
            </a:xfrm>
            <a:custGeom>
              <a:avLst/>
              <a:gdLst/>
              <a:ahLst/>
              <a:cxnLst/>
              <a:rect l="l" t="t" r="r" b="b"/>
              <a:pathLst>
                <a:path w="1705" h="624" extrusionOk="0">
                  <a:moveTo>
                    <a:pt x="915" y="1"/>
                  </a:moveTo>
                  <a:cubicBezTo>
                    <a:pt x="887" y="1"/>
                    <a:pt x="859" y="2"/>
                    <a:pt x="831" y="5"/>
                  </a:cubicBezTo>
                  <a:cubicBezTo>
                    <a:pt x="640" y="27"/>
                    <a:pt x="469" y="91"/>
                    <a:pt x="320" y="208"/>
                  </a:cubicBezTo>
                  <a:cubicBezTo>
                    <a:pt x="182" y="314"/>
                    <a:pt x="64" y="463"/>
                    <a:pt x="1" y="623"/>
                  </a:cubicBezTo>
                  <a:cubicBezTo>
                    <a:pt x="139" y="538"/>
                    <a:pt x="288" y="463"/>
                    <a:pt x="437" y="399"/>
                  </a:cubicBezTo>
                  <a:cubicBezTo>
                    <a:pt x="565" y="336"/>
                    <a:pt x="703" y="304"/>
                    <a:pt x="853" y="282"/>
                  </a:cubicBezTo>
                  <a:cubicBezTo>
                    <a:pt x="876" y="281"/>
                    <a:pt x="899" y="280"/>
                    <a:pt x="922" y="280"/>
                  </a:cubicBezTo>
                  <a:cubicBezTo>
                    <a:pt x="1040" y="280"/>
                    <a:pt x="1161" y="302"/>
                    <a:pt x="1268" y="346"/>
                  </a:cubicBezTo>
                  <a:cubicBezTo>
                    <a:pt x="1342" y="367"/>
                    <a:pt x="1406" y="399"/>
                    <a:pt x="1481" y="431"/>
                  </a:cubicBezTo>
                  <a:cubicBezTo>
                    <a:pt x="1555" y="463"/>
                    <a:pt x="1619" y="517"/>
                    <a:pt x="1704" y="549"/>
                  </a:cubicBezTo>
                  <a:cubicBezTo>
                    <a:pt x="1662" y="474"/>
                    <a:pt x="1619" y="399"/>
                    <a:pt x="1566" y="325"/>
                  </a:cubicBezTo>
                  <a:cubicBezTo>
                    <a:pt x="1513" y="261"/>
                    <a:pt x="1449" y="197"/>
                    <a:pt x="1374" y="144"/>
                  </a:cubicBezTo>
                  <a:cubicBezTo>
                    <a:pt x="1238" y="53"/>
                    <a:pt x="1078" y="1"/>
                    <a:pt x="915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40"/>
            <p:cNvSpPr/>
            <p:nvPr/>
          </p:nvSpPr>
          <p:spPr>
            <a:xfrm>
              <a:off x="2672775" y="5638188"/>
              <a:ext cx="205250" cy="219025"/>
            </a:xfrm>
            <a:custGeom>
              <a:avLst/>
              <a:gdLst/>
              <a:ahLst/>
              <a:cxnLst/>
              <a:rect l="l" t="t" r="r" b="b"/>
              <a:pathLst>
                <a:path w="8210" h="8761" extrusionOk="0">
                  <a:moveTo>
                    <a:pt x="3029" y="1"/>
                  </a:moveTo>
                  <a:cubicBezTo>
                    <a:pt x="1376" y="1"/>
                    <a:pt x="1" y="1140"/>
                    <a:pt x="42" y="2776"/>
                  </a:cubicBezTo>
                  <a:cubicBezTo>
                    <a:pt x="42" y="2776"/>
                    <a:pt x="828" y="1957"/>
                    <a:pt x="1615" y="1957"/>
                  </a:cubicBezTo>
                  <a:cubicBezTo>
                    <a:pt x="1927" y="1957"/>
                    <a:pt x="2239" y="2086"/>
                    <a:pt x="2502" y="2446"/>
                  </a:cubicBezTo>
                  <a:cubicBezTo>
                    <a:pt x="3439" y="3703"/>
                    <a:pt x="5036" y="8431"/>
                    <a:pt x="7699" y="8761"/>
                  </a:cubicBezTo>
                  <a:cubicBezTo>
                    <a:pt x="7699" y="8761"/>
                    <a:pt x="8210" y="3266"/>
                    <a:pt x="5814" y="1136"/>
                  </a:cubicBezTo>
                  <a:cubicBezTo>
                    <a:pt x="4927" y="344"/>
                    <a:pt x="3936" y="1"/>
                    <a:pt x="3029" y="1"/>
                  </a:cubicBez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40"/>
            <p:cNvSpPr/>
            <p:nvPr/>
          </p:nvSpPr>
          <p:spPr>
            <a:xfrm>
              <a:off x="2673825" y="5686163"/>
              <a:ext cx="162950" cy="174525"/>
            </a:xfrm>
            <a:custGeom>
              <a:avLst/>
              <a:gdLst/>
              <a:ahLst/>
              <a:cxnLst/>
              <a:rect l="l" t="t" r="r" b="b"/>
              <a:pathLst>
                <a:path w="6518" h="6981" extrusionOk="0">
                  <a:moveTo>
                    <a:pt x="1318" y="0"/>
                  </a:moveTo>
                  <a:cubicBezTo>
                    <a:pt x="641" y="0"/>
                    <a:pt x="0" y="719"/>
                    <a:pt x="0" y="719"/>
                  </a:cubicBezTo>
                  <a:lnTo>
                    <a:pt x="3951" y="4515"/>
                  </a:lnTo>
                  <a:lnTo>
                    <a:pt x="3951" y="4515"/>
                  </a:lnTo>
                  <a:cubicBezTo>
                    <a:pt x="3170" y="3004"/>
                    <a:pt x="2646" y="1234"/>
                    <a:pt x="2173" y="527"/>
                  </a:cubicBezTo>
                  <a:cubicBezTo>
                    <a:pt x="1914" y="136"/>
                    <a:pt x="1613" y="0"/>
                    <a:pt x="1318" y="0"/>
                  </a:cubicBezTo>
                  <a:close/>
                  <a:moveTo>
                    <a:pt x="3951" y="4515"/>
                  </a:moveTo>
                  <a:lnTo>
                    <a:pt x="3951" y="4515"/>
                  </a:lnTo>
                  <a:cubicBezTo>
                    <a:pt x="4594" y="5759"/>
                    <a:pt x="5411" y="6826"/>
                    <a:pt x="6517" y="6980"/>
                  </a:cubicBezTo>
                  <a:lnTo>
                    <a:pt x="3951" y="4515"/>
                  </a:ln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40"/>
            <p:cNvSpPr/>
            <p:nvPr/>
          </p:nvSpPr>
          <p:spPr>
            <a:xfrm>
              <a:off x="2587300" y="5679788"/>
              <a:ext cx="96650" cy="285725"/>
            </a:xfrm>
            <a:custGeom>
              <a:avLst/>
              <a:gdLst/>
              <a:ahLst/>
              <a:cxnLst/>
              <a:rect l="l" t="t" r="r" b="b"/>
              <a:pathLst>
                <a:path w="3866" h="11429" extrusionOk="0">
                  <a:moveTo>
                    <a:pt x="2625" y="0"/>
                  </a:moveTo>
                  <a:cubicBezTo>
                    <a:pt x="2028" y="0"/>
                    <a:pt x="1398" y="346"/>
                    <a:pt x="1267" y="1442"/>
                  </a:cubicBezTo>
                  <a:cubicBezTo>
                    <a:pt x="927" y="4168"/>
                    <a:pt x="2332" y="8566"/>
                    <a:pt x="0" y="10888"/>
                  </a:cubicBezTo>
                  <a:cubicBezTo>
                    <a:pt x="0" y="10888"/>
                    <a:pt x="258" y="11194"/>
                    <a:pt x="634" y="11194"/>
                  </a:cubicBezTo>
                  <a:cubicBezTo>
                    <a:pt x="893" y="11194"/>
                    <a:pt x="1208" y="11049"/>
                    <a:pt x="1534" y="10558"/>
                  </a:cubicBezTo>
                  <a:lnTo>
                    <a:pt x="1534" y="10558"/>
                  </a:lnTo>
                  <a:cubicBezTo>
                    <a:pt x="1534" y="10558"/>
                    <a:pt x="1267" y="11356"/>
                    <a:pt x="799" y="11420"/>
                  </a:cubicBezTo>
                  <a:cubicBezTo>
                    <a:pt x="799" y="11420"/>
                    <a:pt x="845" y="11428"/>
                    <a:pt x="921" y="11428"/>
                  </a:cubicBezTo>
                  <a:cubicBezTo>
                    <a:pt x="1220" y="11428"/>
                    <a:pt x="1982" y="11300"/>
                    <a:pt x="2194" y="10025"/>
                  </a:cubicBezTo>
                  <a:cubicBezTo>
                    <a:pt x="2460" y="8428"/>
                    <a:pt x="1672" y="1240"/>
                    <a:pt x="3461" y="1112"/>
                  </a:cubicBezTo>
                  <a:cubicBezTo>
                    <a:pt x="3461" y="1112"/>
                    <a:pt x="3866" y="601"/>
                    <a:pt x="3653" y="378"/>
                  </a:cubicBezTo>
                  <a:cubicBezTo>
                    <a:pt x="3454" y="174"/>
                    <a:pt x="3048" y="0"/>
                    <a:pt x="2625" y="0"/>
                  </a:cubicBez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6" name="Google Shape;1756;p40"/>
          <p:cNvGrpSpPr/>
          <p:nvPr/>
        </p:nvGrpSpPr>
        <p:grpSpPr>
          <a:xfrm>
            <a:off x="7405231" y="2751671"/>
            <a:ext cx="733979" cy="786370"/>
            <a:chOff x="3610650" y="5636863"/>
            <a:chExt cx="508225" cy="551800"/>
          </a:xfrm>
        </p:grpSpPr>
        <p:sp>
          <p:nvSpPr>
            <p:cNvPr id="1757" name="Google Shape;1757;p40"/>
            <p:cNvSpPr/>
            <p:nvPr/>
          </p:nvSpPr>
          <p:spPr>
            <a:xfrm>
              <a:off x="3842800" y="5661663"/>
              <a:ext cx="224700" cy="379775"/>
            </a:xfrm>
            <a:custGeom>
              <a:avLst/>
              <a:gdLst/>
              <a:ahLst/>
              <a:cxnLst/>
              <a:rect l="l" t="t" r="r" b="b"/>
              <a:pathLst>
                <a:path w="8988" h="15191" extrusionOk="0">
                  <a:moveTo>
                    <a:pt x="1980" y="0"/>
                  </a:moveTo>
                  <a:cubicBezTo>
                    <a:pt x="1043" y="0"/>
                    <a:pt x="245" y="357"/>
                    <a:pt x="245" y="357"/>
                  </a:cubicBezTo>
                  <a:lnTo>
                    <a:pt x="0" y="1220"/>
                  </a:lnTo>
                  <a:lnTo>
                    <a:pt x="1864" y="1326"/>
                  </a:lnTo>
                  <a:cubicBezTo>
                    <a:pt x="1899" y="1322"/>
                    <a:pt x="1934" y="1321"/>
                    <a:pt x="1969" y="1321"/>
                  </a:cubicBezTo>
                  <a:cubicBezTo>
                    <a:pt x="3974" y="1321"/>
                    <a:pt x="5221" y="7227"/>
                    <a:pt x="4760" y="9728"/>
                  </a:cubicBezTo>
                  <a:cubicBezTo>
                    <a:pt x="4292" y="12273"/>
                    <a:pt x="5868" y="15191"/>
                    <a:pt x="5868" y="15191"/>
                  </a:cubicBezTo>
                  <a:cubicBezTo>
                    <a:pt x="5250" y="13870"/>
                    <a:pt x="8285" y="13444"/>
                    <a:pt x="7561" y="11666"/>
                  </a:cubicBezTo>
                  <a:cubicBezTo>
                    <a:pt x="6837" y="9877"/>
                    <a:pt x="7539" y="9984"/>
                    <a:pt x="8264" y="8716"/>
                  </a:cubicBezTo>
                  <a:cubicBezTo>
                    <a:pt x="8988" y="7438"/>
                    <a:pt x="8019" y="6107"/>
                    <a:pt x="6783" y="4989"/>
                  </a:cubicBezTo>
                  <a:cubicBezTo>
                    <a:pt x="5537" y="3871"/>
                    <a:pt x="4664" y="1017"/>
                    <a:pt x="3312" y="304"/>
                  </a:cubicBezTo>
                  <a:cubicBezTo>
                    <a:pt x="2882" y="77"/>
                    <a:pt x="2416" y="0"/>
                    <a:pt x="1980" y="0"/>
                  </a:cubicBezTo>
                  <a:close/>
                </a:path>
              </a:pathLst>
            </a:custGeom>
            <a:solidFill>
              <a:srgbClr val="BD3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40"/>
            <p:cNvSpPr/>
            <p:nvPr/>
          </p:nvSpPr>
          <p:spPr>
            <a:xfrm>
              <a:off x="3860625" y="5636863"/>
              <a:ext cx="199150" cy="228850"/>
            </a:xfrm>
            <a:custGeom>
              <a:avLst/>
              <a:gdLst/>
              <a:ahLst/>
              <a:cxnLst/>
              <a:rect l="l" t="t" r="r" b="b"/>
              <a:pathLst>
                <a:path w="7966" h="9154" extrusionOk="0">
                  <a:moveTo>
                    <a:pt x="1353" y="1"/>
                  </a:moveTo>
                  <a:cubicBezTo>
                    <a:pt x="508" y="1"/>
                    <a:pt x="107" y="636"/>
                    <a:pt x="107" y="636"/>
                  </a:cubicBezTo>
                  <a:lnTo>
                    <a:pt x="1" y="1807"/>
                  </a:lnTo>
                  <a:lnTo>
                    <a:pt x="1971" y="2063"/>
                  </a:lnTo>
                  <a:cubicBezTo>
                    <a:pt x="1971" y="2063"/>
                    <a:pt x="5945" y="9154"/>
                    <a:pt x="7039" y="9154"/>
                  </a:cubicBezTo>
                  <a:cubicBezTo>
                    <a:pt x="7140" y="9154"/>
                    <a:pt x="7216" y="9094"/>
                    <a:pt x="7263" y="8963"/>
                  </a:cubicBezTo>
                  <a:cubicBezTo>
                    <a:pt x="7966" y="6982"/>
                    <a:pt x="6539" y="7131"/>
                    <a:pt x="7007" y="6333"/>
                  </a:cubicBezTo>
                  <a:cubicBezTo>
                    <a:pt x="7742" y="5044"/>
                    <a:pt x="7433" y="4214"/>
                    <a:pt x="5644" y="3330"/>
                  </a:cubicBezTo>
                  <a:cubicBezTo>
                    <a:pt x="4015" y="2531"/>
                    <a:pt x="3642" y="1094"/>
                    <a:pt x="2759" y="497"/>
                  </a:cubicBezTo>
                  <a:cubicBezTo>
                    <a:pt x="2198" y="128"/>
                    <a:pt x="1731" y="1"/>
                    <a:pt x="1353" y="1"/>
                  </a:cubicBezTo>
                  <a:close/>
                </a:path>
              </a:pathLst>
            </a:custGeom>
            <a:solidFill>
              <a:srgbClr val="C44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40"/>
            <p:cNvSpPr/>
            <p:nvPr/>
          </p:nvSpPr>
          <p:spPr>
            <a:xfrm>
              <a:off x="3881925" y="5786113"/>
              <a:ext cx="154175" cy="227100"/>
            </a:xfrm>
            <a:custGeom>
              <a:avLst/>
              <a:gdLst/>
              <a:ahLst/>
              <a:cxnLst/>
              <a:rect l="l" t="t" r="r" b="b"/>
              <a:pathLst>
                <a:path w="6167" h="9084" extrusionOk="0">
                  <a:moveTo>
                    <a:pt x="3131" y="1"/>
                  </a:moveTo>
                  <a:cubicBezTo>
                    <a:pt x="3131" y="1"/>
                    <a:pt x="1001" y="128"/>
                    <a:pt x="501" y="4462"/>
                  </a:cubicBezTo>
                  <a:cubicBezTo>
                    <a:pt x="0" y="8796"/>
                    <a:pt x="4100" y="9084"/>
                    <a:pt x="4100" y="9084"/>
                  </a:cubicBezTo>
                  <a:cubicBezTo>
                    <a:pt x="4100" y="9084"/>
                    <a:pt x="5783" y="8605"/>
                    <a:pt x="4910" y="6741"/>
                  </a:cubicBezTo>
                  <a:cubicBezTo>
                    <a:pt x="4036" y="4878"/>
                    <a:pt x="5282" y="4377"/>
                    <a:pt x="5719" y="3046"/>
                  </a:cubicBezTo>
                  <a:cubicBezTo>
                    <a:pt x="6166" y="1715"/>
                    <a:pt x="4760" y="586"/>
                    <a:pt x="4760" y="586"/>
                  </a:cubicBezTo>
                  <a:lnTo>
                    <a:pt x="3131" y="1"/>
                  </a:lnTo>
                  <a:close/>
                </a:path>
              </a:pathLst>
            </a:custGeom>
            <a:solidFill>
              <a:srgbClr val="BA4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40"/>
            <p:cNvSpPr/>
            <p:nvPr/>
          </p:nvSpPr>
          <p:spPr>
            <a:xfrm>
              <a:off x="3881925" y="5786113"/>
              <a:ext cx="154175" cy="227100"/>
            </a:xfrm>
            <a:custGeom>
              <a:avLst/>
              <a:gdLst/>
              <a:ahLst/>
              <a:cxnLst/>
              <a:rect l="l" t="t" r="r" b="b"/>
              <a:pathLst>
                <a:path w="6167" h="9084" extrusionOk="0">
                  <a:moveTo>
                    <a:pt x="3131" y="1"/>
                  </a:moveTo>
                  <a:cubicBezTo>
                    <a:pt x="3131" y="1"/>
                    <a:pt x="1001" y="128"/>
                    <a:pt x="501" y="4462"/>
                  </a:cubicBezTo>
                  <a:cubicBezTo>
                    <a:pt x="0" y="8796"/>
                    <a:pt x="4100" y="9084"/>
                    <a:pt x="4100" y="9084"/>
                  </a:cubicBezTo>
                  <a:cubicBezTo>
                    <a:pt x="4100" y="9084"/>
                    <a:pt x="5783" y="8605"/>
                    <a:pt x="4910" y="6741"/>
                  </a:cubicBezTo>
                  <a:cubicBezTo>
                    <a:pt x="4036" y="4878"/>
                    <a:pt x="5282" y="4377"/>
                    <a:pt x="5719" y="3046"/>
                  </a:cubicBezTo>
                  <a:cubicBezTo>
                    <a:pt x="6166" y="1715"/>
                    <a:pt x="4760" y="586"/>
                    <a:pt x="4760" y="586"/>
                  </a:cubicBezTo>
                  <a:lnTo>
                    <a:pt x="3131" y="1"/>
                  </a:lnTo>
                  <a:close/>
                </a:path>
              </a:pathLst>
            </a:custGeom>
            <a:solidFill>
              <a:srgbClr val="BD3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40"/>
            <p:cNvSpPr/>
            <p:nvPr/>
          </p:nvSpPr>
          <p:spPr>
            <a:xfrm>
              <a:off x="3656975" y="5720638"/>
              <a:ext cx="237300" cy="283975"/>
            </a:xfrm>
            <a:custGeom>
              <a:avLst/>
              <a:gdLst/>
              <a:ahLst/>
              <a:cxnLst/>
              <a:rect l="l" t="t" r="r" b="b"/>
              <a:pathLst>
                <a:path w="9492" h="11359" extrusionOk="0">
                  <a:moveTo>
                    <a:pt x="3333" y="0"/>
                  </a:moveTo>
                  <a:cubicBezTo>
                    <a:pt x="3333" y="0"/>
                    <a:pt x="1768" y="1502"/>
                    <a:pt x="1864" y="2971"/>
                  </a:cubicBezTo>
                  <a:cubicBezTo>
                    <a:pt x="1960" y="4430"/>
                    <a:pt x="1512" y="5527"/>
                    <a:pt x="756" y="6187"/>
                  </a:cubicBezTo>
                  <a:cubicBezTo>
                    <a:pt x="0" y="6837"/>
                    <a:pt x="32" y="8231"/>
                    <a:pt x="756" y="9051"/>
                  </a:cubicBezTo>
                  <a:cubicBezTo>
                    <a:pt x="522" y="8402"/>
                    <a:pt x="543" y="7678"/>
                    <a:pt x="820" y="7049"/>
                  </a:cubicBezTo>
                  <a:lnTo>
                    <a:pt x="820" y="7049"/>
                  </a:lnTo>
                  <a:cubicBezTo>
                    <a:pt x="820" y="7050"/>
                    <a:pt x="150" y="10830"/>
                    <a:pt x="3983" y="11288"/>
                  </a:cubicBezTo>
                  <a:cubicBezTo>
                    <a:pt x="3983" y="11288"/>
                    <a:pt x="3865" y="11239"/>
                    <a:pt x="3490" y="10260"/>
                  </a:cubicBezTo>
                  <a:lnTo>
                    <a:pt x="3490" y="10260"/>
                  </a:lnTo>
                  <a:cubicBezTo>
                    <a:pt x="3634" y="10549"/>
                    <a:pt x="4161" y="11219"/>
                    <a:pt x="5995" y="11352"/>
                  </a:cubicBezTo>
                  <a:cubicBezTo>
                    <a:pt x="6056" y="11356"/>
                    <a:pt x="6116" y="11358"/>
                    <a:pt x="6175" y="11358"/>
                  </a:cubicBezTo>
                  <a:cubicBezTo>
                    <a:pt x="8398" y="11358"/>
                    <a:pt x="9492" y="8272"/>
                    <a:pt x="8413" y="4973"/>
                  </a:cubicBezTo>
                  <a:cubicBezTo>
                    <a:pt x="7305" y="1576"/>
                    <a:pt x="5101" y="671"/>
                    <a:pt x="5101" y="671"/>
                  </a:cubicBezTo>
                  <a:lnTo>
                    <a:pt x="3333" y="0"/>
                  </a:lnTo>
                  <a:close/>
                </a:path>
              </a:pathLst>
            </a:custGeom>
            <a:solidFill>
              <a:srgbClr val="BD3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40"/>
            <p:cNvSpPr/>
            <p:nvPr/>
          </p:nvSpPr>
          <p:spPr>
            <a:xfrm>
              <a:off x="3610650" y="5909113"/>
              <a:ext cx="504500" cy="279550"/>
            </a:xfrm>
            <a:custGeom>
              <a:avLst/>
              <a:gdLst/>
              <a:ahLst/>
              <a:cxnLst/>
              <a:rect l="l" t="t" r="r" b="b"/>
              <a:pathLst>
                <a:path w="20180" h="11182" extrusionOk="0">
                  <a:moveTo>
                    <a:pt x="8306" y="0"/>
                  </a:moveTo>
                  <a:cubicBezTo>
                    <a:pt x="8306" y="0"/>
                    <a:pt x="8658" y="2620"/>
                    <a:pt x="7572" y="3419"/>
                  </a:cubicBezTo>
                  <a:cubicBezTo>
                    <a:pt x="6720" y="4026"/>
                    <a:pt x="1885" y="5048"/>
                    <a:pt x="1086" y="7178"/>
                  </a:cubicBezTo>
                  <a:cubicBezTo>
                    <a:pt x="607" y="8477"/>
                    <a:pt x="245" y="9818"/>
                    <a:pt x="0" y="11181"/>
                  </a:cubicBezTo>
                  <a:lnTo>
                    <a:pt x="20180" y="11181"/>
                  </a:lnTo>
                  <a:cubicBezTo>
                    <a:pt x="19946" y="9818"/>
                    <a:pt x="19573" y="8477"/>
                    <a:pt x="19094" y="7178"/>
                  </a:cubicBezTo>
                  <a:cubicBezTo>
                    <a:pt x="18295" y="5048"/>
                    <a:pt x="13460" y="4026"/>
                    <a:pt x="12619" y="3419"/>
                  </a:cubicBezTo>
                  <a:cubicBezTo>
                    <a:pt x="11533" y="2620"/>
                    <a:pt x="11874" y="0"/>
                    <a:pt x="11874" y="0"/>
                  </a:cubicBezTo>
                  <a:lnTo>
                    <a:pt x="11874" y="0"/>
                  </a:lnTo>
                  <a:lnTo>
                    <a:pt x="10095" y="43"/>
                  </a:lnTo>
                  <a:lnTo>
                    <a:pt x="8306" y="0"/>
                  </a:lnTo>
                  <a:close/>
                </a:path>
              </a:pathLst>
            </a:custGeom>
            <a:solidFill>
              <a:srgbClr val="FCE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40"/>
            <p:cNvSpPr/>
            <p:nvPr/>
          </p:nvSpPr>
          <p:spPr>
            <a:xfrm>
              <a:off x="3810300" y="5909113"/>
              <a:ext cx="97200" cy="73225"/>
            </a:xfrm>
            <a:custGeom>
              <a:avLst/>
              <a:gdLst/>
              <a:ahLst/>
              <a:cxnLst/>
              <a:rect l="l" t="t" r="r" b="b"/>
              <a:pathLst>
                <a:path w="3888" h="2929" extrusionOk="0">
                  <a:moveTo>
                    <a:pt x="331" y="0"/>
                  </a:moveTo>
                  <a:cubicBezTo>
                    <a:pt x="331" y="0"/>
                    <a:pt x="576" y="1864"/>
                    <a:pt x="1" y="2929"/>
                  </a:cubicBezTo>
                  <a:cubicBezTo>
                    <a:pt x="832" y="2844"/>
                    <a:pt x="1673" y="2673"/>
                    <a:pt x="2397" y="2258"/>
                  </a:cubicBezTo>
                  <a:cubicBezTo>
                    <a:pt x="2919" y="1970"/>
                    <a:pt x="3398" y="1619"/>
                    <a:pt x="3845" y="1225"/>
                  </a:cubicBezTo>
                  <a:cubicBezTo>
                    <a:pt x="3834" y="810"/>
                    <a:pt x="3845" y="405"/>
                    <a:pt x="3888" y="0"/>
                  </a:cubicBezTo>
                  <a:lnTo>
                    <a:pt x="3888" y="0"/>
                  </a:lnTo>
                  <a:lnTo>
                    <a:pt x="2109" y="43"/>
                  </a:lnTo>
                  <a:lnTo>
                    <a:pt x="331" y="0"/>
                  </a:lnTo>
                  <a:close/>
                </a:path>
              </a:pathLst>
            </a:custGeom>
            <a:solidFill>
              <a:srgbClr val="F9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40"/>
            <p:cNvSpPr/>
            <p:nvPr/>
          </p:nvSpPr>
          <p:spPr>
            <a:xfrm>
              <a:off x="3610650" y="5994838"/>
              <a:ext cx="508225" cy="193825"/>
            </a:xfrm>
            <a:custGeom>
              <a:avLst/>
              <a:gdLst/>
              <a:ahLst/>
              <a:cxnLst/>
              <a:rect l="l" t="t" r="r" b="b"/>
              <a:pathLst>
                <a:path w="20329" h="7753" extrusionOk="0">
                  <a:moveTo>
                    <a:pt x="12811" y="0"/>
                  </a:moveTo>
                  <a:cubicBezTo>
                    <a:pt x="11912" y="502"/>
                    <a:pt x="10900" y="778"/>
                    <a:pt x="9866" y="778"/>
                  </a:cubicBezTo>
                  <a:cubicBezTo>
                    <a:pt x="9847" y="778"/>
                    <a:pt x="9827" y="778"/>
                    <a:pt x="9808" y="778"/>
                  </a:cubicBezTo>
                  <a:cubicBezTo>
                    <a:pt x="9786" y="778"/>
                    <a:pt x="9764" y="778"/>
                    <a:pt x="9742" y="778"/>
                  </a:cubicBezTo>
                  <a:cubicBezTo>
                    <a:pt x="8838" y="778"/>
                    <a:pt x="7956" y="566"/>
                    <a:pt x="7146" y="181"/>
                  </a:cubicBezTo>
                  <a:cubicBezTo>
                    <a:pt x="5634" y="820"/>
                    <a:pt x="1789" y="1842"/>
                    <a:pt x="1097" y="3717"/>
                  </a:cubicBezTo>
                  <a:cubicBezTo>
                    <a:pt x="607" y="5026"/>
                    <a:pt x="245" y="6379"/>
                    <a:pt x="0" y="7752"/>
                  </a:cubicBezTo>
                  <a:lnTo>
                    <a:pt x="20329" y="7752"/>
                  </a:lnTo>
                  <a:cubicBezTo>
                    <a:pt x="20084" y="6379"/>
                    <a:pt x="19722" y="5026"/>
                    <a:pt x="19232" y="3727"/>
                  </a:cubicBezTo>
                  <a:cubicBezTo>
                    <a:pt x="18465" y="1651"/>
                    <a:pt x="13886" y="628"/>
                    <a:pt x="128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40"/>
            <p:cNvSpPr/>
            <p:nvPr/>
          </p:nvSpPr>
          <p:spPr>
            <a:xfrm>
              <a:off x="3743225" y="5789438"/>
              <a:ext cx="52200" cy="59900"/>
            </a:xfrm>
            <a:custGeom>
              <a:avLst/>
              <a:gdLst/>
              <a:ahLst/>
              <a:cxnLst/>
              <a:rect l="l" t="t" r="r" b="b"/>
              <a:pathLst>
                <a:path w="2088" h="2396" extrusionOk="0">
                  <a:moveTo>
                    <a:pt x="1010" y="1"/>
                  </a:moveTo>
                  <a:cubicBezTo>
                    <a:pt x="884" y="1"/>
                    <a:pt x="789" y="31"/>
                    <a:pt x="767" y="38"/>
                  </a:cubicBezTo>
                  <a:cubicBezTo>
                    <a:pt x="703" y="59"/>
                    <a:pt x="0" y="145"/>
                    <a:pt x="118" y="1071"/>
                  </a:cubicBezTo>
                  <a:cubicBezTo>
                    <a:pt x="221" y="1900"/>
                    <a:pt x="658" y="2396"/>
                    <a:pt x="1112" y="2396"/>
                  </a:cubicBezTo>
                  <a:cubicBezTo>
                    <a:pt x="1171" y="2396"/>
                    <a:pt x="1230" y="2387"/>
                    <a:pt x="1289" y="2370"/>
                  </a:cubicBezTo>
                  <a:cubicBezTo>
                    <a:pt x="1811" y="2285"/>
                    <a:pt x="2088" y="1603"/>
                    <a:pt x="1800" y="698"/>
                  </a:cubicBezTo>
                  <a:cubicBezTo>
                    <a:pt x="1611" y="110"/>
                    <a:pt x="1252" y="1"/>
                    <a:pt x="1010" y="1"/>
                  </a:cubicBezTo>
                  <a:close/>
                </a:path>
              </a:pathLst>
            </a:custGeom>
            <a:solidFill>
              <a:srgbClr val="F5CD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40"/>
            <p:cNvSpPr/>
            <p:nvPr/>
          </p:nvSpPr>
          <p:spPr>
            <a:xfrm>
              <a:off x="3928250" y="5789438"/>
              <a:ext cx="52475" cy="59900"/>
            </a:xfrm>
            <a:custGeom>
              <a:avLst/>
              <a:gdLst/>
              <a:ahLst/>
              <a:cxnLst/>
              <a:rect l="l" t="t" r="r" b="b"/>
              <a:pathLst>
                <a:path w="2099" h="2396" extrusionOk="0">
                  <a:moveTo>
                    <a:pt x="1078" y="1"/>
                  </a:moveTo>
                  <a:cubicBezTo>
                    <a:pt x="836" y="1"/>
                    <a:pt x="477" y="110"/>
                    <a:pt x="288" y="698"/>
                  </a:cubicBezTo>
                  <a:cubicBezTo>
                    <a:pt x="0" y="1603"/>
                    <a:pt x="277" y="2285"/>
                    <a:pt x="799" y="2370"/>
                  </a:cubicBezTo>
                  <a:cubicBezTo>
                    <a:pt x="858" y="2387"/>
                    <a:pt x="917" y="2396"/>
                    <a:pt x="976" y="2396"/>
                  </a:cubicBezTo>
                  <a:cubicBezTo>
                    <a:pt x="1430" y="2396"/>
                    <a:pt x="1867" y="1900"/>
                    <a:pt x="1970" y="1071"/>
                  </a:cubicBezTo>
                  <a:cubicBezTo>
                    <a:pt x="2098" y="145"/>
                    <a:pt x="1385" y="59"/>
                    <a:pt x="1321" y="38"/>
                  </a:cubicBezTo>
                  <a:cubicBezTo>
                    <a:pt x="1299" y="31"/>
                    <a:pt x="1204" y="1"/>
                    <a:pt x="1078" y="1"/>
                  </a:cubicBezTo>
                  <a:close/>
                </a:path>
              </a:pathLst>
            </a:custGeom>
            <a:solidFill>
              <a:srgbClr val="F5CD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40"/>
            <p:cNvSpPr/>
            <p:nvPr/>
          </p:nvSpPr>
          <p:spPr>
            <a:xfrm>
              <a:off x="3761025" y="5679863"/>
              <a:ext cx="198150" cy="251225"/>
            </a:xfrm>
            <a:custGeom>
              <a:avLst/>
              <a:gdLst/>
              <a:ahLst/>
              <a:cxnLst/>
              <a:rect l="l" t="t" r="r" b="b"/>
              <a:pathLst>
                <a:path w="7926" h="10049" extrusionOk="0">
                  <a:moveTo>
                    <a:pt x="3708" y="0"/>
                  </a:moveTo>
                  <a:cubicBezTo>
                    <a:pt x="2914" y="0"/>
                    <a:pt x="656" y="307"/>
                    <a:pt x="353" y="3676"/>
                  </a:cubicBezTo>
                  <a:cubicBezTo>
                    <a:pt x="1" y="7514"/>
                    <a:pt x="1659" y="10049"/>
                    <a:pt x="3793" y="10049"/>
                  </a:cubicBezTo>
                  <a:cubicBezTo>
                    <a:pt x="3849" y="10049"/>
                    <a:pt x="3906" y="10047"/>
                    <a:pt x="3963" y="10044"/>
                  </a:cubicBezTo>
                  <a:cubicBezTo>
                    <a:pt x="4020" y="10047"/>
                    <a:pt x="4077" y="10049"/>
                    <a:pt x="4133" y="10049"/>
                  </a:cubicBezTo>
                  <a:cubicBezTo>
                    <a:pt x="6267" y="10049"/>
                    <a:pt x="7926" y="7514"/>
                    <a:pt x="7573" y="3676"/>
                  </a:cubicBezTo>
                  <a:cubicBezTo>
                    <a:pt x="7270" y="307"/>
                    <a:pt x="5021" y="0"/>
                    <a:pt x="4222" y="0"/>
                  </a:cubicBezTo>
                  <a:cubicBezTo>
                    <a:pt x="4094" y="0"/>
                    <a:pt x="4003" y="8"/>
                    <a:pt x="3963" y="12"/>
                  </a:cubicBezTo>
                  <a:cubicBezTo>
                    <a:pt x="3925" y="8"/>
                    <a:pt x="3835" y="0"/>
                    <a:pt x="3708" y="0"/>
                  </a:cubicBezTo>
                  <a:close/>
                </a:path>
              </a:pathLst>
            </a:custGeom>
            <a:solidFill>
              <a:srgbClr val="FCE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40"/>
            <p:cNvSpPr/>
            <p:nvPr/>
          </p:nvSpPr>
          <p:spPr>
            <a:xfrm>
              <a:off x="3864875" y="5805288"/>
              <a:ext cx="12825" cy="49275"/>
            </a:xfrm>
            <a:custGeom>
              <a:avLst/>
              <a:gdLst/>
              <a:ahLst/>
              <a:cxnLst/>
              <a:rect l="l" t="t" r="r" b="b"/>
              <a:pathLst>
                <a:path w="513" h="1971" extrusionOk="0">
                  <a:moveTo>
                    <a:pt x="235" y="0"/>
                  </a:moveTo>
                  <a:lnTo>
                    <a:pt x="235" y="0"/>
                  </a:lnTo>
                  <a:cubicBezTo>
                    <a:pt x="225" y="256"/>
                    <a:pt x="235" y="522"/>
                    <a:pt x="267" y="778"/>
                  </a:cubicBezTo>
                  <a:cubicBezTo>
                    <a:pt x="298" y="1035"/>
                    <a:pt x="329" y="1282"/>
                    <a:pt x="379" y="1529"/>
                  </a:cubicBezTo>
                  <a:lnTo>
                    <a:pt x="379" y="1529"/>
                  </a:lnTo>
                  <a:cubicBezTo>
                    <a:pt x="313" y="1594"/>
                    <a:pt x="249" y="1661"/>
                    <a:pt x="193" y="1736"/>
                  </a:cubicBezTo>
                  <a:lnTo>
                    <a:pt x="97" y="1853"/>
                  </a:lnTo>
                  <a:cubicBezTo>
                    <a:pt x="65" y="1885"/>
                    <a:pt x="33" y="1928"/>
                    <a:pt x="1" y="1970"/>
                  </a:cubicBezTo>
                  <a:cubicBezTo>
                    <a:pt x="43" y="1949"/>
                    <a:pt x="86" y="1917"/>
                    <a:pt x="129" y="1885"/>
                  </a:cubicBezTo>
                  <a:lnTo>
                    <a:pt x="256" y="1789"/>
                  </a:lnTo>
                  <a:cubicBezTo>
                    <a:pt x="331" y="1725"/>
                    <a:pt x="416" y="1662"/>
                    <a:pt x="491" y="1598"/>
                  </a:cubicBezTo>
                  <a:lnTo>
                    <a:pt x="512" y="1576"/>
                  </a:lnTo>
                  <a:lnTo>
                    <a:pt x="512" y="1544"/>
                  </a:lnTo>
                  <a:cubicBezTo>
                    <a:pt x="491" y="1278"/>
                    <a:pt x="459" y="1023"/>
                    <a:pt x="416" y="767"/>
                  </a:cubicBezTo>
                  <a:cubicBezTo>
                    <a:pt x="363" y="501"/>
                    <a:pt x="310" y="245"/>
                    <a:pt x="235" y="0"/>
                  </a:cubicBezTo>
                  <a:close/>
                </a:path>
              </a:pathLst>
            </a:custGeom>
            <a:solidFill>
              <a:srgbClr val="F9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40"/>
            <p:cNvSpPr/>
            <p:nvPr/>
          </p:nvSpPr>
          <p:spPr>
            <a:xfrm>
              <a:off x="3816975" y="5868113"/>
              <a:ext cx="88400" cy="15650"/>
            </a:xfrm>
            <a:custGeom>
              <a:avLst/>
              <a:gdLst/>
              <a:ahLst/>
              <a:cxnLst/>
              <a:rect l="l" t="t" r="r" b="b"/>
              <a:pathLst>
                <a:path w="3536" h="626" extrusionOk="0">
                  <a:moveTo>
                    <a:pt x="3536" y="0"/>
                  </a:moveTo>
                  <a:lnTo>
                    <a:pt x="0" y="32"/>
                  </a:lnTo>
                  <a:cubicBezTo>
                    <a:pt x="696" y="476"/>
                    <a:pt x="1315" y="625"/>
                    <a:pt x="1834" y="625"/>
                  </a:cubicBezTo>
                  <a:cubicBezTo>
                    <a:pt x="2896" y="625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40"/>
            <p:cNvSpPr/>
            <p:nvPr/>
          </p:nvSpPr>
          <p:spPr>
            <a:xfrm>
              <a:off x="3839600" y="5880363"/>
              <a:ext cx="57000" cy="14100"/>
            </a:xfrm>
            <a:custGeom>
              <a:avLst/>
              <a:gdLst/>
              <a:ahLst/>
              <a:cxnLst/>
              <a:rect l="l" t="t" r="r" b="b"/>
              <a:pathLst>
                <a:path w="2280" h="564" extrusionOk="0">
                  <a:moveTo>
                    <a:pt x="2279" y="0"/>
                  </a:moveTo>
                  <a:cubicBezTo>
                    <a:pt x="1949" y="224"/>
                    <a:pt x="1576" y="362"/>
                    <a:pt x="1182" y="405"/>
                  </a:cubicBezTo>
                  <a:cubicBezTo>
                    <a:pt x="1105" y="411"/>
                    <a:pt x="1029" y="414"/>
                    <a:pt x="953" y="414"/>
                  </a:cubicBezTo>
                  <a:cubicBezTo>
                    <a:pt x="628" y="414"/>
                    <a:pt x="311" y="359"/>
                    <a:pt x="0" y="256"/>
                  </a:cubicBezTo>
                  <a:lnTo>
                    <a:pt x="0" y="256"/>
                  </a:lnTo>
                  <a:cubicBezTo>
                    <a:pt x="301" y="456"/>
                    <a:pt x="656" y="563"/>
                    <a:pt x="1013" y="563"/>
                  </a:cubicBezTo>
                  <a:cubicBezTo>
                    <a:pt x="1073" y="563"/>
                    <a:pt x="1133" y="560"/>
                    <a:pt x="1193" y="554"/>
                  </a:cubicBezTo>
                  <a:cubicBezTo>
                    <a:pt x="1406" y="533"/>
                    <a:pt x="1608" y="469"/>
                    <a:pt x="1800" y="373"/>
                  </a:cubicBezTo>
                  <a:cubicBezTo>
                    <a:pt x="1981" y="288"/>
                    <a:pt x="2151" y="149"/>
                    <a:pt x="2279" y="0"/>
                  </a:cubicBezTo>
                  <a:close/>
                </a:path>
              </a:pathLst>
            </a:custGeom>
            <a:solidFill>
              <a:srgbClr val="F9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40"/>
            <p:cNvSpPr/>
            <p:nvPr/>
          </p:nvSpPr>
          <p:spPr>
            <a:xfrm>
              <a:off x="3813775" y="5793313"/>
              <a:ext cx="12275" cy="26650"/>
            </a:xfrm>
            <a:custGeom>
              <a:avLst/>
              <a:gdLst/>
              <a:ahLst/>
              <a:cxnLst/>
              <a:rect l="l" t="t" r="r" b="b"/>
              <a:pathLst>
                <a:path w="491" h="1066" extrusionOk="0">
                  <a:moveTo>
                    <a:pt x="245" y="0"/>
                  </a:moveTo>
                  <a:cubicBezTo>
                    <a:pt x="117" y="0"/>
                    <a:pt x="0" y="245"/>
                    <a:pt x="0" y="533"/>
                  </a:cubicBezTo>
                  <a:cubicBezTo>
                    <a:pt x="0" y="831"/>
                    <a:pt x="107" y="1065"/>
                    <a:pt x="245" y="1065"/>
                  </a:cubicBezTo>
                  <a:cubicBezTo>
                    <a:pt x="384" y="1065"/>
                    <a:pt x="490" y="831"/>
                    <a:pt x="490" y="533"/>
                  </a:cubicBezTo>
                  <a:cubicBezTo>
                    <a:pt x="490" y="245"/>
                    <a:pt x="384" y="0"/>
                    <a:pt x="245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40"/>
            <p:cNvSpPr/>
            <p:nvPr/>
          </p:nvSpPr>
          <p:spPr>
            <a:xfrm>
              <a:off x="3897625" y="5793313"/>
              <a:ext cx="12275" cy="26650"/>
            </a:xfrm>
            <a:custGeom>
              <a:avLst/>
              <a:gdLst/>
              <a:ahLst/>
              <a:cxnLst/>
              <a:rect l="l" t="t" r="r" b="b"/>
              <a:pathLst>
                <a:path w="491" h="1066" extrusionOk="0">
                  <a:moveTo>
                    <a:pt x="246" y="0"/>
                  </a:moveTo>
                  <a:cubicBezTo>
                    <a:pt x="118" y="0"/>
                    <a:pt x="1" y="245"/>
                    <a:pt x="1" y="533"/>
                  </a:cubicBezTo>
                  <a:cubicBezTo>
                    <a:pt x="1" y="831"/>
                    <a:pt x="118" y="1065"/>
                    <a:pt x="246" y="1065"/>
                  </a:cubicBezTo>
                  <a:cubicBezTo>
                    <a:pt x="384" y="1065"/>
                    <a:pt x="491" y="831"/>
                    <a:pt x="491" y="533"/>
                  </a:cubicBezTo>
                  <a:cubicBezTo>
                    <a:pt x="491" y="245"/>
                    <a:pt x="384" y="0"/>
                    <a:pt x="246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40"/>
            <p:cNvSpPr/>
            <p:nvPr/>
          </p:nvSpPr>
          <p:spPr>
            <a:xfrm>
              <a:off x="3798850" y="5769488"/>
              <a:ext cx="42625" cy="15600"/>
            </a:xfrm>
            <a:custGeom>
              <a:avLst/>
              <a:gdLst/>
              <a:ahLst/>
              <a:cxnLst/>
              <a:rect l="l" t="t" r="r" b="b"/>
              <a:pathLst>
                <a:path w="1705" h="624" extrusionOk="0">
                  <a:moveTo>
                    <a:pt x="915" y="1"/>
                  </a:moveTo>
                  <a:cubicBezTo>
                    <a:pt x="888" y="1"/>
                    <a:pt x="860" y="2"/>
                    <a:pt x="832" y="5"/>
                  </a:cubicBezTo>
                  <a:cubicBezTo>
                    <a:pt x="640" y="27"/>
                    <a:pt x="470" y="91"/>
                    <a:pt x="320" y="208"/>
                  </a:cubicBezTo>
                  <a:cubicBezTo>
                    <a:pt x="182" y="314"/>
                    <a:pt x="65" y="463"/>
                    <a:pt x="1" y="623"/>
                  </a:cubicBezTo>
                  <a:cubicBezTo>
                    <a:pt x="139" y="538"/>
                    <a:pt x="289" y="463"/>
                    <a:pt x="438" y="399"/>
                  </a:cubicBezTo>
                  <a:cubicBezTo>
                    <a:pt x="565" y="336"/>
                    <a:pt x="704" y="304"/>
                    <a:pt x="853" y="282"/>
                  </a:cubicBezTo>
                  <a:cubicBezTo>
                    <a:pt x="876" y="281"/>
                    <a:pt x="899" y="280"/>
                    <a:pt x="923" y="280"/>
                  </a:cubicBezTo>
                  <a:cubicBezTo>
                    <a:pt x="1040" y="280"/>
                    <a:pt x="1162" y="302"/>
                    <a:pt x="1268" y="346"/>
                  </a:cubicBezTo>
                  <a:cubicBezTo>
                    <a:pt x="1343" y="367"/>
                    <a:pt x="1407" y="399"/>
                    <a:pt x="1481" y="431"/>
                  </a:cubicBezTo>
                  <a:cubicBezTo>
                    <a:pt x="1556" y="463"/>
                    <a:pt x="1620" y="517"/>
                    <a:pt x="1705" y="549"/>
                  </a:cubicBezTo>
                  <a:cubicBezTo>
                    <a:pt x="1662" y="474"/>
                    <a:pt x="1620" y="399"/>
                    <a:pt x="1566" y="325"/>
                  </a:cubicBezTo>
                  <a:cubicBezTo>
                    <a:pt x="1513" y="261"/>
                    <a:pt x="1439" y="197"/>
                    <a:pt x="1364" y="144"/>
                  </a:cubicBezTo>
                  <a:cubicBezTo>
                    <a:pt x="1237" y="53"/>
                    <a:pt x="1078" y="1"/>
                    <a:pt x="915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40"/>
            <p:cNvSpPr/>
            <p:nvPr/>
          </p:nvSpPr>
          <p:spPr>
            <a:xfrm>
              <a:off x="3883250" y="5769488"/>
              <a:ext cx="42625" cy="15600"/>
            </a:xfrm>
            <a:custGeom>
              <a:avLst/>
              <a:gdLst/>
              <a:ahLst/>
              <a:cxnLst/>
              <a:rect l="l" t="t" r="r" b="b"/>
              <a:pathLst>
                <a:path w="1705" h="624" extrusionOk="0">
                  <a:moveTo>
                    <a:pt x="915" y="1"/>
                  </a:moveTo>
                  <a:cubicBezTo>
                    <a:pt x="887" y="1"/>
                    <a:pt x="859" y="2"/>
                    <a:pt x="831" y="5"/>
                  </a:cubicBezTo>
                  <a:cubicBezTo>
                    <a:pt x="650" y="27"/>
                    <a:pt x="469" y="91"/>
                    <a:pt x="320" y="208"/>
                  </a:cubicBezTo>
                  <a:cubicBezTo>
                    <a:pt x="182" y="314"/>
                    <a:pt x="75" y="463"/>
                    <a:pt x="1" y="623"/>
                  </a:cubicBezTo>
                  <a:cubicBezTo>
                    <a:pt x="150" y="538"/>
                    <a:pt x="288" y="463"/>
                    <a:pt x="437" y="399"/>
                  </a:cubicBezTo>
                  <a:cubicBezTo>
                    <a:pt x="576" y="336"/>
                    <a:pt x="714" y="304"/>
                    <a:pt x="853" y="282"/>
                  </a:cubicBezTo>
                  <a:cubicBezTo>
                    <a:pt x="877" y="281"/>
                    <a:pt x="902" y="280"/>
                    <a:pt x="926" y="280"/>
                  </a:cubicBezTo>
                  <a:cubicBezTo>
                    <a:pt x="1048" y="280"/>
                    <a:pt x="1161" y="302"/>
                    <a:pt x="1268" y="346"/>
                  </a:cubicBezTo>
                  <a:cubicBezTo>
                    <a:pt x="1342" y="367"/>
                    <a:pt x="1417" y="399"/>
                    <a:pt x="1481" y="431"/>
                  </a:cubicBezTo>
                  <a:cubicBezTo>
                    <a:pt x="1555" y="463"/>
                    <a:pt x="1619" y="517"/>
                    <a:pt x="1704" y="549"/>
                  </a:cubicBezTo>
                  <a:cubicBezTo>
                    <a:pt x="1673" y="474"/>
                    <a:pt x="1619" y="399"/>
                    <a:pt x="1577" y="325"/>
                  </a:cubicBezTo>
                  <a:cubicBezTo>
                    <a:pt x="1513" y="261"/>
                    <a:pt x="1449" y="197"/>
                    <a:pt x="1374" y="144"/>
                  </a:cubicBezTo>
                  <a:cubicBezTo>
                    <a:pt x="1238" y="53"/>
                    <a:pt x="1078" y="1"/>
                    <a:pt x="915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40"/>
            <p:cNvSpPr/>
            <p:nvPr/>
          </p:nvSpPr>
          <p:spPr>
            <a:xfrm>
              <a:off x="3685450" y="5692013"/>
              <a:ext cx="178125" cy="236025"/>
            </a:xfrm>
            <a:custGeom>
              <a:avLst/>
              <a:gdLst/>
              <a:ahLst/>
              <a:cxnLst/>
              <a:rect l="l" t="t" r="r" b="b"/>
              <a:pathLst>
                <a:path w="7125" h="9441" extrusionOk="0">
                  <a:moveTo>
                    <a:pt x="5929" y="0"/>
                  </a:moveTo>
                  <a:cubicBezTo>
                    <a:pt x="4782" y="0"/>
                    <a:pt x="3559" y="1394"/>
                    <a:pt x="3248" y="2838"/>
                  </a:cubicBezTo>
                  <a:cubicBezTo>
                    <a:pt x="2833" y="4830"/>
                    <a:pt x="842" y="6246"/>
                    <a:pt x="427" y="7289"/>
                  </a:cubicBezTo>
                  <a:cubicBezTo>
                    <a:pt x="1" y="8344"/>
                    <a:pt x="1364" y="9440"/>
                    <a:pt x="1364" y="9440"/>
                  </a:cubicBezTo>
                  <a:cubicBezTo>
                    <a:pt x="1364" y="9440"/>
                    <a:pt x="597" y="7257"/>
                    <a:pt x="2673" y="6331"/>
                  </a:cubicBezTo>
                  <a:cubicBezTo>
                    <a:pt x="4494" y="5511"/>
                    <a:pt x="4345" y="3211"/>
                    <a:pt x="5027" y="1582"/>
                  </a:cubicBezTo>
                  <a:cubicBezTo>
                    <a:pt x="5397" y="703"/>
                    <a:pt x="5983" y="502"/>
                    <a:pt x="6442" y="502"/>
                  </a:cubicBezTo>
                  <a:cubicBezTo>
                    <a:pt x="6829" y="502"/>
                    <a:pt x="7125" y="645"/>
                    <a:pt x="7125" y="645"/>
                  </a:cubicBezTo>
                  <a:cubicBezTo>
                    <a:pt x="6770" y="192"/>
                    <a:pt x="6355" y="0"/>
                    <a:pt x="5929" y="0"/>
                  </a:cubicBezTo>
                  <a:close/>
                </a:path>
              </a:pathLst>
            </a:custGeom>
            <a:solidFill>
              <a:srgbClr val="BD3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40"/>
            <p:cNvSpPr/>
            <p:nvPr/>
          </p:nvSpPr>
          <p:spPr>
            <a:xfrm>
              <a:off x="3726175" y="5699338"/>
              <a:ext cx="139800" cy="226300"/>
            </a:xfrm>
            <a:custGeom>
              <a:avLst/>
              <a:gdLst/>
              <a:ahLst/>
              <a:cxnLst/>
              <a:rect l="l" t="t" r="r" b="b"/>
              <a:pathLst>
                <a:path w="5592" h="9052" extrusionOk="0">
                  <a:moveTo>
                    <a:pt x="5187" y="0"/>
                  </a:moveTo>
                  <a:cubicBezTo>
                    <a:pt x="5059" y="0"/>
                    <a:pt x="4931" y="0"/>
                    <a:pt x="4803" y="21"/>
                  </a:cubicBezTo>
                  <a:cubicBezTo>
                    <a:pt x="4537" y="64"/>
                    <a:pt x="4292" y="160"/>
                    <a:pt x="4079" y="309"/>
                  </a:cubicBezTo>
                  <a:cubicBezTo>
                    <a:pt x="3866" y="458"/>
                    <a:pt x="3685" y="650"/>
                    <a:pt x="3558" y="873"/>
                  </a:cubicBezTo>
                  <a:cubicBezTo>
                    <a:pt x="3430" y="1097"/>
                    <a:pt x="3334" y="1331"/>
                    <a:pt x="3270" y="1566"/>
                  </a:cubicBezTo>
                  <a:cubicBezTo>
                    <a:pt x="3004" y="2513"/>
                    <a:pt x="2961" y="3482"/>
                    <a:pt x="2652" y="4387"/>
                  </a:cubicBezTo>
                  <a:cubicBezTo>
                    <a:pt x="2514" y="4835"/>
                    <a:pt x="2258" y="5239"/>
                    <a:pt x="1928" y="5569"/>
                  </a:cubicBezTo>
                  <a:cubicBezTo>
                    <a:pt x="1747" y="5740"/>
                    <a:pt x="1556" y="5868"/>
                    <a:pt x="1343" y="5985"/>
                  </a:cubicBezTo>
                  <a:cubicBezTo>
                    <a:pt x="1130" y="6091"/>
                    <a:pt x="927" y="6230"/>
                    <a:pt x="746" y="6389"/>
                  </a:cubicBezTo>
                  <a:cubicBezTo>
                    <a:pt x="374" y="6709"/>
                    <a:pt x="139" y="7156"/>
                    <a:pt x="65" y="7635"/>
                  </a:cubicBezTo>
                  <a:cubicBezTo>
                    <a:pt x="1" y="8114"/>
                    <a:pt x="54" y="8604"/>
                    <a:pt x="235" y="9052"/>
                  </a:cubicBezTo>
                  <a:cubicBezTo>
                    <a:pt x="65" y="8604"/>
                    <a:pt x="12" y="8114"/>
                    <a:pt x="86" y="7646"/>
                  </a:cubicBezTo>
                  <a:cubicBezTo>
                    <a:pt x="171" y="7167"/>
                    <a:pt x="416" y="6741"/>
                    <a:pt x="789" y="6432"/>
                  </a:cubicBezTo>
                  <a:cubicBezTo>
                    <a:pt x="970" y="6283"/>
                    <a:pt x="1172" y="6155"/>
                    <a:pt x="1385" y="6049"/>
                  </a:cubicBezTo>
                  <a:cubicBezTo>
                    <a:pt x="1598" y="5942"/>
                    <a:pt x="1811" y="5814"/>
                    <a:pt x="1992" y="5644"/>
                  </a:cubicBezTo>
                  <a:cubicBezTo>
                    <a:pt x="2344" y="5314"/>
                    <a:pt x="2620" y="4899"/>
                    <a:pt x="2780" y="4430"/>
                  </a:cubicBezTo>
                  <a:cubicBezTo>
                    <a:pt x="3121" y="3514"/>
                    <a:pt x="3196" y="2535"/>
                    <a:pt x="3494" y="1640"/>
                  </a:cubicBezTo>
                  <a:cubicBezTo>
                    <a:pt x="3558" y="1416"/>
                    <a:pt x="3653" y="1203"/>
                    <a:pt x="3771" y="1012"/>
                  </a:cubicBezTo>
                  <a:cubicBezTo>
                    <a:pt x="3888" y="820"/>
                    <a:pt x="4047" y="660"/>
                    <a:pt x="4228" y="543"/>
                  </a:cubicBezTo>
                  <a:cubicBezTo>
                    <a:pt x="4409" y="426"/>
                    <a:pt x="4622" y="352"/>
                    <a:pt x="4846" y="330"/>
                  </a:cubicBezTo>
                  <a:cubicBezTo>
                    <a:pt x="4912" y="320"/>
                    <a:pt x="4979" y="316"/>
                    <a:pt x="5046" y="316"/>
                  </a:cubicBezTo>
                  <a:cubicBezTo>
                    <a:pt x="5195" y="316"/>
                    <a:pt x="5345" y="339"/>
                    <a:pt x="5485" y="384"/>
                  </a:cubicBezTo>
                  <a:lnTo>
                    <a:pt x="5591" y="53"/>
                  </a:lnTo>
                  <a:cubicBezTo>
                    <a:pt x="5464" y="21"/>
                    <a:pt x="5325" y="11"/>
                    <a:pt x="5187" y="0"/>
                  </a:cubicBezTo>
                  <a:close/>
                </a:path>
              </a:pathLst>
            </a:custGeom>
            <a:solidFill>
              <a:srgbClr val="BD3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40"/>
            <p:cNvSpPr/>
            <p:nvPr/>
          </p:nvSpPr>
          <p:spPr>
            <a:xfrm>
              <a:off x="3663100" y="5639113"/>
              <a:ext cx="202875" cy="235900"/>
            </a:xfrm>
            <a:custGeom>
              <a:avLst/>
              <a:gdLst/>
              <a:ahLst/>
              <a:cxnLst/>
              <a:rect l="l" t="t" r="r" b="b"/>
              <a:pathLst>
                <a:path w="8115" h="9436" extrusionOk="0">
                  <a:moveTo>
                    <a:pt x="6943" y="0"/>
                  </a:moveTo>
                  <a:cubicBezTo>
                    <a:pt x="6090" y="0"/>
                    <a:pt x="5304" y="786"/>
                    <a:pt x="4611" y="1664"/>
                  </a:cubicBezTo>
                  <a:cubicBezTo>
                    <a:pt x="3621" y="2920"/>
                    <a:pt x="3461" y="2920"/>
                    <a:pt x="1736" y="4379"/>
                  </a:cubicBezTo>
                  <a:cubicBezTo>
                    <a:pt x="0" y="5849"/>
                    <a:pt x="2087" y="6796"/>
                    <a:pt x="1097" y="8862"/>
                  </a:cubicBezTo>
                  <a:cubicBezTo>
                    <a:pt x="899" y="9271"/>
                    <a:pt x="905" y="9435"/>
                    <a:pt x="1042" y="9435"/>
                  </a:cubicBezTo>
                  <a:cubicBezTo>
                    <a:pt x="1596" y="9435"/>
                    <a:pt x="4302" y="6743"/>
                    <a:pt x="4302" y="6743"/>
                  </a:cubicBezTo>
                  <a:cubicBezTo>
                    <a:pt x="4965" y="3203"/>
                    <a:pt x="6404" y="2617"/>
                    <a:pt x="7284" y="2617"/>
                  </a:cubicBezTo>
                  <a:cubicBezTo>
                    <a:pt x="7720" y="2617"/>
                    <a:pt x="8019" y="2761"/>
                    <a:pt x="8019" y="2761"/>
                  </a:cubicBezTo>
                  <a:lnTo>
                    <a:pt x="8114" y="524"/>
                  </a:lnTo>
                  <a:cubicBezTo>
                    <a:pt x="7712" y="155"/>
                    <a:pt x="7321" y="0"/>
                    <a:pt x="6943" y="0"/>
                  </a:cubicBezTo>
                  <a:close/>
                </a:path>
              </a:pathLst>
            </a:custGeom>
            <a:solidFill>
              <a:srgbClr val="C44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40"/>
            <p:cNvSpPr/>
            <p:nvPr/>
          </p:nvSpPr>
          <p:spPr>
            <a:xfrm>
              <a:off x="3840425" y="5668138"/>
              <a:ext cx="182075" cy="331525"/>
            </a:xfrm>
            <a:custGeom>
              <a:avLst/>
              <a:gdLst/>
              <a:ahLst/>
              <a:cxnLst/>
              <a:rect l="l" t="t" r="r" b="b"/>
              <a:pathLst>
                <a:path w="7283" h="13261" extrusionOk="0">
                  <a:moveTo>
                    <a:pt x="347" y="1"/>
                  </a:moveTo>
                  <a:cubicBezTo>
                    <a:pt x="0" y="1"/>
                    <a:pt x="926" y="1600"/>
                    <a:pt x="926" y="1600"/>
                  </a:cubicBezTo>
                  <a:cubicBezTo>
                    <a:pt x="926" y="1600"/>
                    <a:pt x="1316" y="1385"/>
                    <a:pt x="1757" y="1385"/>
                  </a:cubicBezTo>
                  <a:cubicBezTo>
                    <a:pt x="2171" y="1385"/>
                    <a:pt x="2631" y="1575"/>
                    <a:pt x="2853" y="2313"/>
                  </a:cubicBezTo>
                  <a:cubicBezTo>
                    <a:pt x="3322" y="3825"/>
                    <a:pt x="4269" y="4688"/>
                    <a:pt x="4525" y="6125"/>
                  </a:cubicBezTo>
                  <a:cubicBezTo>
                    <a:pt x="4834" y="7925"/>
                    <a:pt x="2214" y="10544"/>
                    <a:pt x="2629" y="12110"/>
                  </a:cubicBezTo>
                  <a:cubicBezTo>
                    <a:pt x="2890" y="13074"/>
                    <a:pt x="3601" y="13261"/>
                    <a:pt x="4113" y="13261"/>
                  </a:cubicBezTo>
                  <a:cubicBezTo>
                    <a:pt x="4439" y="13261"/>
                    <a:pt x="4685" y="13185"/>
                    <a:pt x="4685" y="13185"/>
                  </a:cubicBezTo>
                  <a:cubicBezTo>
                    <a:pt x="4685" y="13185"/>
                    <a:pt x="3183" y="12845"/>
                    <a:pt x="3396" y="11790"/>
                  </a:cubicBezTo>
                  <a:cubicBezTo>
                    <a:pt x="3599" y="10747"/>
                    <a:pt x="7283" y="8159"/>
                    <a:pt x="7187" y="6849"/>
                  </a:cubicBezTo>
                  <a:cubicBezTo>
                    <a:pt x="7081" y="5540"/>
                    <a:pt x="6889" y="6136"/>
                    <a:pt x="6357" y="3836"/>
                  </a:cubicBezTo>
                  <a:cubicBezTo>
                    <a:pt x="5917" y="1899"/>
                    <a:pt x="4082" y="159"/>
                    <a:pt x="2045" y="159"/>
                  </a:cubicBezTo>
                  <a:cubicBezTo>
                    <a:pt x="1662" y="159"/>
                    <a:pt x="1272" y="221"/>
                    <a:pt x="883" y="354"/>
                  </a:cubicBezTo>
                  <a:cubicBezTo>
                    <a:pt x="601" y="102"/>
                    <a:pt x="434" y="1"/>
                    <a:pt x="347" y="1"/>
                  </a:cubicBezTo>
                  <a:close/>
                </a:path>
              </a:pathLst>
            </a:custGeom>
            <a:solidFill>
              <a:srgbClr val="C44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40"/>
            <p:cNvSpPr/>
            <p:nvPr/>
          </p:nvSpPr>
          <p:spPr>
            <a:xfrm>
              <a:off x="3862225" y="5701088"/>
              <a:ext cx="86800" cy="203775"/>
            </a:xfrm>
            <a:custGeom>
              <a:avLst/>
              <a:gdLst/>
              <a:ahLst/>
              <a:cxnLst/>
              <a:rect l="l" t="t" r="r" b="b"/>
              <a:pathLst>
                <a:path w="3472" h="8151" extrusionOk="0">
                  <a:moveTo>
                    <a:pt x="829" y="1"/>
                  </a:moveTo>
                  <a:cubicBezTo>
                    <a:pt x="762" y="1"/>
                    <a:pt x="695" y="5"/>
                    <a:pt x="629" y="15"/>
                  </a:cubicBezTo>
                  <a:cubicBezTo>
                    <a:pt x="405" y="37"/>
                    <a:pt x="203" y="90"/>
                    <a:pt x="0" y="164"/>
                  </a:cubicBezTo>
                  <a:lnTo>
                    <a:pt x="54" y="314"/>
                  </a:lnTo>
                  <a:cubicBezTo>
                    <a:pt x="303" y="230"/>
                    <a:pt x="570" y="170"/>
                    <a:pt x="829" y="170"/>
                  </a:cubicBezTo>
                  <a:cubicBezTo>
                    <a:pt x="968" y="170"/>
                    <a:pt x="1105" y="187"/>
                    <a:pt x="1236" y="228"/>
                  </a:cubicBezTo>
                  <a:cubicBezTo>
                    <a:pt x="1417" y="282"/>
                    <a:pt x="1566" y="409"/>
                    <a:pt x="1662" y="580"/>
                  </a:cubicBezTo>
                  <a:cubicBezTo>
                    <a:pt x="1757" y="761"/>
                    <a:pt x="1832" y="952"/>
                    <a:pt x="1896" y="1144"/>
                  </a:cubicBezTo>
                  <a:cubicBezTo>
                    <a:pt x="1960" y="1336"/>
                    <a:pt x="2013" y="1549"/>
                    <a:pt x="2077" y="1751"/>
                  </a:cubicBezTo>
                  <a:cubicBezTo>
                    <a:pt x="2151" y="1943"/>
                    <a:pt x="2237" y="2145"/>
                    <a:pt x="2333" y="2326"/>
                  </a:cubicBezTo>
                  <a:cubicBezTo>
                    <a:pt x="2439" y="2518"/>
                    <a:pt x="2545" y="2699"/>
                    <a:pt x="2673" y="2869"/>
                  </a:cubicBezTo>
                  <a:cubicBezTo>
                    <a:pt x="2727" y="2965"/>
                    <a:pt x="2801" y="3040"/>
                    <a:pt x="2854" y="3125"/>
                  </a:cubicBezTo>
                  <a:cubicBezTo>
                    <a:pt x="2918" y="3210"/>
                    <a:pt x="2982" y="3295"/>
                    <a:pt x="3035" y="3380"/>
                  </a:cubicBezTo>
                  <a:cubicBezTo>
                    <a:pt x="3248" y="3732"/>
                    <a:pt x="3355" y="4136"/>
                    <a:pt x="3355" y="4541"/>
                  </a:cubicBezTo>
                  <a:cubicBezTo>
                    <a:pt x="3355" y="4956"/>
                    <a:pt x="3280" y="5372"/>
                    <a:pt x="3142" y="5766"/>
                  </a:cubicBezTo>
                  <a:cubicBezTo>
                    <a:pt x="3078" y="5957"/>
                    <a:pt x="2993" y="6149"/>
                    <a:pt x="2918" y="6341"/>
                  </a:cubicBezTo>
                  <a:cubicBezTo>
                    <a:pt x="2833" y="6532"/>
                    <a:pt x="2727" y="6713"/>
                    <a:pt x="2652" y="6916"/>
                  </a:cubicBezTo>
                  <a:cubicBezTo>
                    <a:pt x="2524" y="7320"/>
                    <a:pt x="2556" y="7768"/>
                    <a:pt x="2748" y="8151"/>
                  </a:cubicBezTo>
                  <a:cubicBezTo>
                    <a:pt x="2567" y="7768"/>
                    <a:pt x="2556" y="7331"/>
                    <a:pt x="2705" y="6937"/>
                  </a:cubicBezTo>
                  <a:cubicBezTo>
                    <a:pt x="2769" y="6745"/>
                    <a:pt x="2876" y="6564"/>
                    <a:pt x="2971" y="6373"/>
                  </a:cubicBezTo>
                  <a:cubicBezTo>
                    <a:pt x="3057" y="6181"/>
                    <a:pt x="3142" y="5989"/>
                    <a:pt x="3216" y="5787"/>
                  </a:cubicBezTo>
                  <a:cubicBezTo>
                    <a:pt x="3365" y="5393"/>
                    <a:pt x="3451" y="4967"/>
                    <a:pt x="3461" y="4541"/>
                  </a:cubicBezTo>
                  <a:cubicBezTo>
                    <a:pt x="3472" y="4115"/>
                    <a:pt x="3365" y="3689"/>
                    <a:pt x="3142" y="3306"/>
                  </a:cubicBezTo>
                  <a:cubicBezTo>
                    <a:pt x="3089" y="3221"/>
                    <a:pt x="3025" y="3125"/>
                    <a:pt x="2971" y="3040"/>
                  </a:cubicBezTo>
                  <a:cubicBezTo>
                    <a:pt x="2908" y="2954"/>
                    <a:pt x="2844" y="2880"/>
                    <a:pt x="2780" y="2795"/>
                  </a:cubicBezTo>
                  <a:cubicBezTo>
                    <a:pt x="2663" y="2624"/>
                    <a:pt x="2556" y="2443"/>
                    <a:pt x="2460" y="2262"/>
                  </a:cubicBezTo>
                  <a:cubicBezTo>
                    <a:pt x="2364" y="2071"/>
                    <a:pt x="2290" y="1890"/>
                    <a:pt x="2215" y="1687"/>
                  </a:cubicBezTo>
                  <a:cubicBezTo>
                    <a:pt x="2151" y="1496"/>
                    <a:pt x="2098" y="1293"/>
                    <a:pt x="2034" y="1091"/>
                  </a:cubicBezTo>
                  <a:cubicBezTo>
                    <a:pt x="1981" y="889"/>
                    <a:pt x="1896" y="686"/>
                    <a:pt x="1800" y="495"/>
                  </a:cubicBezTo>
                  <a:cubicBezTo>
                    <a:pt x="1683" y="292"/>
                    <a:pt x="1502" y="133"/>
                    <a:pt x="1278" y="69"/>
                  </a:cubicBezTo>
                  <a:cubicBezTo>
                    <a:pt x="1131" y="24"/>
                    <a:pt x="979" y="1"/>
                    <a:pt x="829" y="1"/>
                  </a:cubicBezTo>
                  <a:close/>
                </a:path>
              </a:pathLst>
            </a:custGeom>
            <a:solidFill>
              <a:srgbClr val="C15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40"/>
            <p:cNvSpPr/>
            <p:nvPr/>
          </p:nvSpPr>
          <p:spPr>
            <a:xfrm>
              <a:off x="3934900" y="5759138"/>
              <a:ext cx="25050" cy="82100"/>
            </a:xfrm>
            <a:custGeom>
              <a:avLst/>
              <a:gdLst/>
              <a:ahLst/>
              <a:cxnLst/>
              <a:rect l="l" t="t" r="r" b="b"/>
              <a:pathLst>
                <a:path w="1002" h="3284" extrusionOk="0">
                  <a:moveTo>
                    <a:pt x="223" y="0"/>
                  </a:moveTo>
                  <a:cubicBezTo>
                    <a:pt x="95" y="0"/>
                    <a:pt x="1" y="47"/>
                    <a:pt x="1" y="47"/>
                  </a:cubicBezTo>
                  <a:cubicBezTo>
                    <a:pt x="1" y="47"/>
                    <a:pt x="757" y="1932"/>
                    <a:pt x="469" y="3284"/>
                  </a:cubicBezTo>
                  <a:cubicBezTo>
                    <a:pt x="469" y="3284"/>
                    <a:pt x="1002" y="2017"/>
                    <a:pt x="852" y="867"/>
                  </a:cubicBezTo>
                  <a:cubicBezTo>
                    <a:pt x="752" y="135"/>
                    <a:pt x="440" y="0"/>
                    <a:pt x="223" y="0"/>
                  </a:cubicBezTo>
                  <a:close/>
                </a:path>
              </a:pathLst>
            </a:custGeom>
            <a:solidFill>
              <a:srgbClr val="BA4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1" name="Google Shape;1781;p40"/>
          <p:cNvGrpSpPr/>
          <p:nvPr/>
        </p:nvGrpSpPr>
        <p:grpSpPr>
          <a:xfrm>
            <a:off x="6359096" y="2758111"/>
            <a:ext cx="691830" cy="773505"/>
            <a:chOff x="2839875" y="2954850"/>
            <a:chExt cx="524750" cy="586700"/>
          </a:xfrm>
        </p:grpSpPr>
        <p:sp>
          <p:nvSpPr>
            <p:cNvPr id="1782" name="Google Shape;1782;p40"/>
            <p:cNvSpPr/>
            <p:nvPr/>
          </p:nvSpPr>
          <p:spPr>
            <a:xfrm>
              <a:off x="3122350" y="3040250"/>
              <a:ext cx="241750" cy="408575"/>
            </a:xfrm>
            <a:custGeom>
              <a:avLst/>
              <a:gdLst/>
              <a:ahLst/>
              <a:cxnLst/>
              <a:rect l="l" t="t" r="r" b="b"/>
              <a:pathLst>
                <a:path w="9670" h="16343" extrusionOk="0">
                  <a:moveTo>
                    <a:pt x="4835" y="0"/>
                  </a:moveTo>
                  <a:lnTo>
                    <a:pt x="0" y="6784"/>
                  </a:lnTo>
                  <a:lnTo>
                    <a:pt x="799" y="13226"/>
                  </a:lnTo>
                  <a:cubicBezTo>
                    <a:pt x="799" y="13226"/>
                    <a:pt x="2606" y="16342"/>
                    <a:pt x="4547" y="16342"/>
                  </a:cubicBezTo>
                  <a:cubicBezTo>
                    <a:pt x="5045" y="16342"/>
                    <a:pt x="5551" y="16137"/>
                    <a:pt x="6038" y="15622"/>
                  </a:cubicBezTo>
                  <a:cubicBezTo>
                    <a:pt x="9669" y="11756"/>
                    <a:pt x="6613" y="10340"/>
                    <a:pt x="6208" y="8647"/>
                  </a:cubicBezTo>
                  <a:cubicBezTo>
                    <a:pt x="5814" y="6965"/>
                    <a:pt x="7795" y="6645"/>
                    <a:pt x="6262" y="4217"/>
                  </a:cubicBezTo>
                  <a:cubicBezTo>
                    <a:pt x="5197" y="2524"/>
                    <a:pt x="4835" y="0"/>
                    <a:pt x="48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40"/>
            <p:cNvSpPr/>
            <p:nvPr/>
          </p:nvSpPr>
          <p:spPr>
            <a:xfrm>
              <a:off x="3122350" y="3120900"/>
              <a:ext cx="174125" cy="291200"/>
            </a:xfrm>
            <a:custGeom>
              <a:avLst/>
              <a:gdLst/>
              <a:ahLst/>
              <a:cxnLst/>
              <a:rect l="l" t="t" r="r" b="b"/>
              <a:pathLst>
                <a:path w="6965" h="11648" extrusionOk="0">
                  <a:moveTo>
                    <a:pt x="2545" y="1"/>
                  </a:moveTo>
                  <a:lnTo>
                    <a:pt x="0" y="3142"/>
                  </a:lnTo>
                  <a:lnTo>
                    <a:pt x="799" y="8829"/>
                  </a:lnTo>
                  <a:cubicBezTo>
                    <a:pt x="1278" y="9531"/>
                    <a:pt x="1853" y="10160"/>
                    <a:pt x="2513" y="10703"/>
                  </a:cubicBezTo>
                  <a:cubicBezTo>
                    <a:pt x="2538" y="10675"/>
                    <a:pt x="2566" y="10662"/>
                    <a:pt x="2597" y="10662"/>
                  </a:cubicBezTo>
                  <a:cubicBezTo>
                    <a:pt x="2873" y="10662"/>
                    <a:pt x="3370" y="11647"/>
                    <a:pt x="3683" y="11647"/>
                  </a:cubicBezTo>
                  <a:cubicBezTo>
                    <a:pt x="3698" y="11647"/>
                    <a:pt x="3713" y="11645"/>
                    <a:pt x="3727" y="11640"/>
                  </a:cubicBezTo>
                  <a:cubicBezTo>
                    <a:pt x="4888" y="11235"/>
                    <a:pt x="6964" y="9020"/>
                    <a:pt x="5463" y="7338"/>
                  </a:cubicBezTo>
                  <a:cubicBezTo>
                    <a:pt x="3653" y="5325"/>
                    <a:pt x="5814" y="3025"/>
                    <a:pt x="3663" y="885"/>
                  </a:cubicBezTo>
                  <a:cubicBezTo>
                    <a:pt x="3280" y="597"/>
                    <a:pt x="2907" y="299"/>
                    <a:pt x="2545" y="1"/>
                  </a:cubicBezTo>
                  <a:close/>
                </a:path>
              </a:pathLst>
            </a:custGeom>
            <a:solidFill>
              <a:srgbClr val="C44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40"/>
            <p:cNvSpPr/>
            <p:nvPr/>
          </p:nvSpPr>
          <p:spPr>
            <a:xfrm>
              <a:off x="2839875" y="3256675"/>
              <a:ext cx="524750" cy="284875"/>
            </a:xfrm>
            <a:custGeom>
              <a:avLst/>
              <a:gdLst/>
              <a:ahLst/>
              <a:cxnLst/>
              <a:rect l="l" t="t" r="r" b="b"/>
              <a:pathLst>
                <a:path w="20990" h="11395" extrusionOk="0">
                  <a:moveTo>
                    <a:pt x="10319" y="1"/>
                  </a:moveTo>
                  <a:lnTo>
                    <a:pt x="10319" y="107"/>
                  </a:lnTo>
                  <a:lnTo>
                    <a:pt x="8626" y="1"/>
                  </a:lnTo>
                  <a:lnTo>
                    <a:pt x="8626" y="1"/>
                  </a:lnTo>
                  <a:cubicBezTo>
                    <a:pt x="8626" y="1"/>
                    <a:pt x="8935" y="2972"/>
                    <a:pt x="7806" y="3589"/>
                  </a:cubicBezTo>
                  <a:cubicBezTo>
                    <a:pt x="6678" y="4207"/>
                    <a:pt x="1" y="4516"/>
                    <a:pt x="725" y="11395"/>
                  </a:cubicBezTo>
                  <a:lnTo>
                    <a:pt x="20276" y="11395"/>
                  </a:lnTo>
                  <a:cubicBezTo>
                    <a:pt x="20990" y="4516"/>
                    <a:pt x="14323" y="4207"/>
                    <a:pt x="13195" y="3589"/>
                  </a:cubicBezTo>
                  <a:cubicBezTo>
                    <a:pt x="12066" y="2972"/>
                    <a:pt x="12375" y="1"/>
                    <a:pt x="12375" y="1"/>
                  </a:cubicBezTo>
                  <a:lnTo>
                    <a:pt x="12375" y="1"/>
                  </a:lnTo>
                  <a:lnTo>
                    <a:pt x="10682" y="107"/>
                  </a:lnTo>
                  <a:lnTo>
                    <a:pt x="10682" y="1"/>
                  </a:lnTo>
                  <a:lnTo>
                    <a:pt x="10500" y="54"/>
                  </a:lnTo>
                  <a:lnTo>
                    <a:pt x="10319" y="1"/>
                  </a:lnTo>
                  <a:close/>
                </a:path>
              </a:pathLst>
            </a:custGeom>
            <a:solidFill>
              <a:srgbClr val="F5A6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40"/>
            <p:cNvSpPr/>
            <p:nvPr/>
          </p:nvSpPr>
          <p:spPr>
            <a:xfrm>
              <a:off x="3049675" y="3256675"/>
              <a:ext cx="101175" cy="70575"/>
            </a:xfrm>
            <a:custGeom>
              <a:avLst/>
              <a:gdLst/>
              <a:ahLst/>
              <a:cxnLst/>
              <a:rect l="l" t="t" r="r" b="b"/>
              <a:pathLst>
                <a:path w="4047" h="2823" extrusionOk="0">
                  <a:moveTo>
                    <a:pt x="1927" y="1"/>
                  </a:moveTo>
                  <a:lnTo>
                    <a:pt x="1927" y="107"/>
                  </a:lnTo>
                  <a:lnTo>
                    <a:pt x="234" y="1"/>
                  </a:lnTo>
                  <a:lnTo>
                    <a:pt x="234" y="1"/>
                  </a:lnTo>
                  <a:cubicBezTo>
                    <a:pt x="234" y="1"/>
                    <a:pt x="415" y="1726"/>
                    <a:pt x="0" y="2823"/>
                  </a:cubicBezTo>
                  <a:cubicBezTo>
                    <a:pt x="1352" y="2620"/>
                    <a:pt x="2694" y="2418"/>
                    <a:pt x="4047" y="2205"/>
                  </a:cubicBezTo>
                  <a:cubicBezTo>
                    <a:pt x="3929" y="1470"/>
                    <a:pt x="3908" y="735"/>
                    <a:pt x="3983" y="1"/>
                  </a:cubicBezTo>
                  <a:lnTo>
                    <a:pt x="3983" y="1"/>
                  </a:lnTo>
                  <a:lnTo>
                    <a:pt x="2290" y="107"/>
                  </a:lnTo>
                  <a:lnTo>
                    <a:pt x="2290" y="1"/>
                  </a:lnTo>
                  <a:lnTo>
                    <a:pt x="2108" y="54"/>
                  </a:lnTo>
                  <a:lnTo>
                    <a:pt x="1927" y="1"/>
                  </a:lnTo>
                  <a:close/>
                </a:path>
              </a:pathLst>
            </a:custGeom>
            <a:solidFill>
              <a:srgbClr val="E189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40"/>
            <p:cNvSpPr/>
            <p:nvPr/>
          </p:nvSpPr>
          <p:spPr>
            <a:xfrm>
              <a:off x="3158550" y="3354125"/>
              <a:ext cx="53800" cy="119800"/>
            </a:xfrm>
            <a:custGeom>
              <a:avLst/>
              <a:gdLst/>
              <a:ahLst/>
              <a:cxnLst/>
              <a:rect l="l" t="t" r="r" b="b"/>
              <a:pathLst>
                <a:path w="2152" h="4792" extrusionOk="0">
                  <a:moveTo>
                    <a:pt x="1363" y="0"/>
                  </a:moveTo>
                  <a:cubicBezTo>
                    <a:pt x="1257" y="1235"/>
                    <a:pt x="1119" y="2503"/>
                    <a:pt x="650" y="3621"/>
                  </a:cubicBezTo>
                  <a:cubicBezTo>
                    <a:pt x="469" y="4036"/>
                    <a:pt x="256" y="4430"/>
                    <a:pt x="0" y="4792"/>
                  </a:cubicBezTo>
                  <a:lnTo>
                    <a:pt x="2024" y="4792"/>
                  </a:lnTo>
                  <a:cubicBezTo>
                    <a:pt x="1736" y="3280"/>
                    <a:pt x="1779" y="1715"/>
                    <a:pt x="2151" y="213"/>
                  </a:cubicBezTo>
                  <a:cubicBezTo>
                    <a:pt x="1875" y="128"/>
                    <a:pt x="1608" y="53"/>
                    <a:pt x="1363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40"/>
            <p:cNvSpPr/>
            <p:nvPr/>
          </p:nvSpPr>
          <p:spPr>
            <a:xfrm>
              <a:off x="2847875" y="3375675"/>
              <a:ext cx="511150" cy="165875"/>
            </a:xfrm>
            <a:custGeom>
              <a:avLst/>
              <a:gdLst/>
              <a:ahLst/>
              <a:cxnLst/>
              <a:rect l="l" t="t" r="r" b="b"/>
              <a:pathLst>
                <a:path w="20446" h="6635" extrusionOk="0">
                  <a:moveTo>
                    <a:pt x="3940" y="1"/>
                  </a:moveTo>
                  <a:cubicBezTo>
                    <a:pt x="1960" y="927"/>
                    <a:pt x="0" y="2727"/>
                    <a:pt x="405" y="6635"/>
                  </a:cubicBezTo>
                  <a:lnTo>
                    <a:pt x="20041" y="6635"/>
                  </a:lnTo>
                  <a:cubicBezTo>
                    <a:pt x="20446" y="2727"/>
                    <a:pt x="18497" y="938"/>
                    <a:pt x="16506" y="1"/>
                  </a:cubicBezTo>
                  <a:cubicBezTo>
                    <a:pt x="15388" y="1523"/>
                    <a:pt x="12992" y="2578"/>
                    <a:pt x="10223" y="2578"/>
                  </a:cubicBezTo>
                  <a:cubicBezTo>
                    <a:pt x="7454" y="2578"/>
                    <a:pt x="5058" y="1523"/>
                    <a:pt x="39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40"/>
            <p:cNvSpPr/>
            <p:nvPr/>
          </p:nvSpPr>
          <p:spPr>
            <a:xfrm>
              <a:off x="2875300" y="3375675"/>
              <a:ext cx="447800" cy="120350"/>
            </a:xfrm>
            <a:custGeom>
              <a:avLst/>
              <a:gdLst/>
              <a:ahLst/>
              <a:cxnLst/>
              <a:rect l="l" t="t" r="r" b="b"/>
              <a:pathLst>
                <a:path w="17912" h="4814" extrusionOk="0">
                  <a:moveTo>
                    <a:pt x="2843" y="1"/>
                  </a:moveTo>
                  <a:cubicBezTo>
                    <a:pt x="1757" y="512"/>
                    <a:pt x="682" y="1278"/>
                    <a:pt x="0" y="2503"/>
                  </a:cubicBezTo>
                  <a:cubicBezTo>
                    <a:pt x="1981" y="3909"/>
                    <a:pt x="5101" y="4814"/>
                    <a:pt x="8615" y="4814"/>
                  </a:cubicBezTo>
                  <a:cubicBezTo>
                    <a:pt x="12566" y="4814"/>
                    <a:pt x="16016" y="3674"/>
                    <a:pt x="17911" y="1971"/>
                  </a:cubicBezTo>
                  <a:cubicBezTo>
                    <a:pt x="17240" y="1044"/>
                    <a:pt x="16325" y="427"/>
                    <a:pt x="15409" y="1"/>
                  </a:cubicBezTo>
                  <a:cubicBezTo>
                    <a:pt x="14291" y="1523"/>
                    <a:pt x="11895" y="2578"/>
                    <a:pt x="9126" y="2578"/>
                  </a:cubicBezTo>
                  <a:cubicBezTo>
                    <a:pt x="6357" y="2578"/>
                    <a:pt x="3961" y="1523"/>
                    <a:pt x="2843" y="1"/>
                  </a:cubicBezTo>
                  <a:close/>
                </a:path>
              </a:pathLst>
            </a:custGeom>
            <a:solidFill>
              <a:srgbClr val="356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40"/>
            <p:cNvSpPr/>
            <p:nvPr/>
          </p:nvSpPr>
          <p:spPr>
            <a:xfrm>
              <a:off x="2967400" y="3127425"/>
              <a:ext cx="60725" cy="69375"/>
            </a:xfrm>
            <a:custGeom>
              <a:avLst/>
              <a:gdLst/>
              <a:ahLst/>
              <a:cxnLst/>
              <a:rect l="l" t="t" r="r" b="b"/>
              <a:pathLst>
                <a:path w="2429" h="2775" extrusionOk="0">
                  <a:moveTo>
                    <a:pt x="1161" y="1"/>
                  </a:moveTo>
                  <a:cubicBezTo>
                    <a:pt x="1023" y="1"/>
                    <a:pt x="920" y="31"/>
                    <a:pt x="895" y="38"/>
                  </a:cubicBezTo>
                  <a:cubicBezTo>
                    <a:pt x="820" y="70"/>
                    <a:pt x="1" y="176"/>
                    <a:pt x="139" y="1252"/>
                  </a:cubicBezTo>
                  <a:cubicBezTo>
                    <a:pt x="271" y="2191"/>
                    <a:pt x="775" y="2774"/>
                    <a:pt x="1294" y="2774"/>
                  </a:cubicBezTo>
                  <a:cubicBezTo>
                    <a:pt x="1363" y="2774"/>
                    <a:pt x="1433" y="2764"/>
                    <a:pt x="1502" y="2743"/>
                  </a:cubicBezTo>
                  <a:cubicBezTo>
                    <a:pt x="2109" y="2658"/>
                    <a:pt x="2428" y="1859"/>
                    <a:pt x="2088" y="815"/>
                  </a:cubicBezTo>
                  <a:cubicBezTo>
                    <a:pt x="1867" y="125"/>
                    <a:pt x="1441" y="1"/>
                    <a:pt x="1161" y="1"/>
                  </a:cubicBezTo>
                  <a:close/>
                </a:path>
              </a:pathLst>
            </a:custGeom>
            <a:solidFill>
              <a:srgbClr val="D28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40"/>
            <p:cNvSpPr/>
            <p:nvPr/>
          </p:nvSpPr>
          <p:spPr>
            <a:xfrm>
              <a:off x="3177450" y="3127425"/>
              <a:ext cx="60450" cy="69300"/>
            </a:xfrm>
            <a:custGeom>
              <a:avLst/>
              <a:gdLst/>
              <a:ahLst/>
              <a:cxnLst/>
              <a:rect l="l" t="t" r="r" b="b"/>
              <a:pathLst>
                <a:path w="2418" h="2772" extrusionOk="0">
                  <a:moveTo>
                    <a:pt x="1260" y="1"/>
                  </a:moveTo>
                  <a:cubicBezTo>
                    <a:pt x="977" y="1"/>
                    <a:pt x="551" y="125"/>
                    <a:pt x="331" y="815"/>
                  </a:cubicBezTo>
                  <a:cubicBezTo>
                    <a:pt x="0" y="1859"/>
                    <a:pt x="309" y="2658"/>
                    <a:pt x="927" y="2743"/>
                  </a:cubicBezTo>
                  <a:cubicBezTo>
                    <a:pt x="993" y="2762"/>
                    <a:pt x="1061" y="2772"/>
                    <a:pt x="1127" y="2772"/>
                  </a:cubicBezTo>
                  <a:cubicBezTo>
                    <a:pt x="1649" y="2772"/>
                    <a:pt x="2157" y="2196"/>
                    <a:pt x="2279" y="1252"/>
                  </a:cubicBezTo>
                  <a:cubicBezTo>
                    <a:pt x="2418" y="176"/>
                    <a:pt x="1608" y="70"/>
                    <a:pt x="1534" y="38"/>
                  </a:cubicBezTo>
                  <a:cubicBezTo>
                    <a:pt x="1506" y="31"/>
                    <a:pt x="1400" y="1"/>
                    <a:pt x="1260" y="1"/>
                  </a:cubicBezTo>
                  <a:close/>
                </a:path>
              </a:pathLst>
            </a:custGeom>
            <a:solidFill>
              <a:srgbClr val="E189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40"/>
            <p:cNvSpPr/>
            <p:nvPr/>
          </p:nvSpPr>
          <p:spPr>
            <a:xfrm>
              <a:off x="2989500" y="3002400"/>
              <a:ext cx="228975" cy="290400"/>
            </a:xfrm>
            <a:custGeom>
              <a:avLst/>
              <a:gdLst/>
              <a:ahLst/>
              <a:cxnLst/>
              <a:rect l="l" t="t" r="r" b="b"/>
              <a:pathLst>
                <a:path w="9159" h="11616" extrusionOk="0">
                  <a:moveTo>
                    <a:pt x="4287" y="0"/>
                  </a:moveTo>
                  <a:cubicBezTo>
                    <a:pt x="3369" y="0"/>
                    <a:pt x="755" y="342"/>
                    <a:pt x="405" y="4251"/>
                  </a:cubicBezTo>
                  <a:cubicBezTo>
                    <a:pt x="0" y="8681"/>
                    <a:pt x="1911" y="11615"/>
                    <a:pt x="4383" y="11615"/>
                  </a:cubicBezTo>
                  <a:cubicBezTo>
                    <a:pt x="4448" y="11615"/>
                    <a:pt x="4513" y="11613"/>
                    <a:pt x="4579" y="11609"/>
                  </a:cubicBezTo>
                  <a:cubicBezTo>
                    <a:pt x="4645" y="11613"/>
                    <a:pt x="4711" y="11615"/>
                    <a:pt x="4776" y="11615"/>
                  </a:cubicBezTo>
                  <a:cubicBezTo>
                    <a:pt x="7248" y="11615"/>
                    <a:pt x="9158" y="8681"/>
                    <a:pt x="8754" y="4251"/>
                  </a:cubicBezTo>
                  <a:cubicBezTo>
                    <a:pt x="8395" y="342"/>
                    <a:pt x="5780" y="0"/>
                    <a:pt x="4868" y="0"/>
                  </a:cubicBezTo>
                  <a:cubicBezTo>
                    <a:pt x="4724" y="0"/>
                    <a:pt x="4623" y="9"/>
                    <a:pt x="4579" y="13"/>
                  </a:cubicBezTo>
                  <a:cubicBezTo>
                    <a:pt x="4534" y="9"/>
                    <a:pt x="4432" y="0"/>
                    <a:pt x="4287" y="0"/>
                  </a:cubicBezTo>
                  <a:close/>
                </a:path>
              </a:pathLst>
            </a:custGeom>
            <a:solidFill>
              <a:srgbClr val="F5A6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40"/>
            <p:cNvSpPr/>
            <p:nvPr/>
          </p:nvSpPr>
          <p:spPr>
            <a:xfrm>
              <a:off x="3041950" y="2954850"/>
              <a:ext cx="221250" cy="220650"/>
            </a:xfrm>
            <a:custGeom>
              <a:avLst/>
              <a:gdLst/>
              <a:ahLst/>
              <a:cxnLst/>
              <a:rect l="l" t="t" r="r" b="b"/>
              <a:pathLst>
                <a:path w="8850" h="8826" extrusionOk="0">
                  <a:moveTo>
                    <a:pt x="3444" y="1"/>
                  </a:moveTo>
                  <a:cubicBezTo>
                    <a:pt x="1842" y="1"/>
                    <a:pt x="313" y="756"/>
                    <a:pt x="0" y="2501"/>
                  </a:cubicBezTo>
                  <a:cubicBezTo>
                    <a:pt x="0" y="2501"/>
                    <a:pt x="426" y="5940"/>
                    <a:pt x="3844" y="6600"/>
                  </a:cubicBezTo>
                  <a:lnTo>
                    <a:pt x="3432" y="5584"/>
                  </a:lnTo>
                  <a:lnTo>
                    <a:pt x="3432" y="5584"/>
                  </a:lnTo>
                  <a:cubicBezTo>
                    <a:pt x="3870" y="6229"/>
                    <a:pt x="4737" y="6924"/>
                    <a:pt x="6433" y="6924"/>
                  </a:cubicBezTo>
                  <a:cubicBezTo>
                    <a:pt x="6512" y="6924"/>
                    <a:pt x="6594" y="6923"/>
                    <a:pt x="6677" y="6920"/>
                  </a:cubicBezTo>
                  <a:cubicBezTo>
                    <a:pt x="6677" y="6920"/>
                    <a:pt x="7923" y="7495"/>
                    <a:pt x="7476" y="8826"/>
                  </a:cubicBezTo>
                  <a:cubicBezTo>
                    <a:pt x="8221" y="8123"/>
                    <a:pt x="8519" y="7058"/>
                    <a:pt x="8232" y="6068"/>
                  </a:cubicBezTo>
                  <a:cubicBezTo>
                    <a:pt x="7763" y="4343"/>
                    <a:pt x="8849" y="4236"/>
                    <a:pt x="7124" y="1681"/>
                  </a:cubicBezTo>
                  <a:cubicBezTo>
                    <a:pt x="6401" y="619"/>
                    <a:pt x="4893" y="1"/>
                    <a:pt x="34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40"/>
            <p:cNvSpPr/>
            <p:nvPr/>
          </p:nvSpPr>
          <p:spPr>
            <a:xfrm>
              <a:off x="2852925" y="2985650"/>
              <a:ext cx="228450" cy="452975"/>
            </a:xfrm>
            <a:custGeom>
              <a:avLst/>
              <a:gdLst/>
              <a:ahLst/>
              <a:cxnLst/>
              <a:rect l="l" t="t" r="r" b="b"/>
              <a:pathLst>
                <a:path w="9138" h="18119" extrusionOk="0">
                  <a:moveTo>
                    <a:pt x="7040" y="0"/>
                  </a:moveTo>
                  <a:cubicBezTo>
                    <a:pt x="6584" y="0"/>
                    <a:pt x="6083" y="173"/>
                    <a:pt x="5634" y="715"/>
                  </a:cubicBezTo>
                  <a:cubicBezTo>
                    <a:pt x="4388" y="2227"/>
                    <a:pt x="4697" y="4580"/>
                    <a:pt x="3547" y="6039"/>
                  </a:cubicBezTo>
                  <a:cubicBezTo>
                    <a:pt x="2397" y="7509"/>
                    <a:pt x="2567" y="8797"/>
                    <a:pt x="3994" y="10171"/>
                  </a:cubicBezTo>
                  <a:cubicBezTo>
                    <a:pt x="5410" y="11544"/>
                    <a:pt x="1" y="12833"/>
                    <a:pt x="1726" y="16251"/>
                  </a:cubicBezTo>
                  <a:cubicBezTo>
                    <a:pt x="2401" y="17581"/>
                    <a:pt x="3465" y="18118"/>
                    <a:pt x="4532" y="18118"/>
                  </a:cubicBezTo>
                  <a:cubicBezTo>
                    <a:pt x="6205" y="18118"/>
                    <a:pt x="7884" y="16796"/>
                    <a:pt x="8072" y="15144"/>
                  </a:cubicBezTo>
                  <a:cubicBezTo>
                    <a:pt x="8381" y="12439"/>
                    <a:pt x="8211" y="11853"/>
                    <a:pt x="8211" y="11853"/>
                  </a:cubicBezTo>
                  <a:cubicBezTo>
                    <a:pt x="8211" y="11853"/>
                    <a:pt x="6390" y="10437"/>
                    <a:pt x="6081" y="8169"/>
                  </a:cubicBezTo>
                  <a:cubicBezTo>
                    <a:pt x="5762" y="5911"/>
                    <a:pt x="6294" y="4804"/>
                    <a:pt x="7274" y="4005"/>
                  </a:cubicBezTo>
                  <a:cubicBezTo>
                    <a:pt x="8253" y="3207"/>
                    <a:pt x="9137" y="2493"/>
                    <a:pt x="8520" y="544"/>
                  </a:cubicBezTo>
                  <a:cubicBezTo>
                    <a:pt x="8520" y="544"/>
                    <a:pt x="7849" y="0"/>
                    <a:pt x="70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40"/>
            <p:cNvSpPr/>
            <p:nvPr/>
          </p:nvSpPr>
          <p:spPr>
            <a:xfrm>
              <a:off x="2878475" y="3309650"/>
              <a:ext cx="176800" cy="128975"/>
            </a:xfrm>
            <a:custGeom>
              <a:avLst/>
              <a:gdLst/>
              <a:ahLst/>
              <a:cxnLst/>
              <a:rect l="l" t="t" r="r" b="b"/>
              <a:pathLst>
                <a:path w="7072" h="5159" extrusionOk="0">
                  <a:moveTo>
                    <a:pt x="1215" y="1"/>
                  </a:moveTo>
                  <a:lnTo>
                    <a:pt x="1215" y="1"/>
                  </a:lnTo>
                  <a:cubicBezTo>
                    <a:pt x="491" y="842"/>
                    <a:pt x="1" y="1886"/>
                    <a:pt x="704" y="3291"/>
                  </a:cubicBezTo>
                  <a:cubicBezTo>
                    <a:pt x="1379" y="4621"/>
                    <a:pt x="2443" y="5158"/>
                    <a:pt x="3510" y="5158"/>
                  </a:cubicBezTo>
                  <a:cubicBezTo>
                    <a:pt x="5183" y="5158"/>
                    <a:pt x="6862" y="3836"/>
                    <a:pt x="7050" y="2184"/>
                  </a:cubicBezTo>
                  <a:lnTo>
                    <a:pt x="7072" y="2003"/>
                  </a:lnTo>
                  <a:lnTo>
                    <a:pt x="7072" y="2003"/>
                  </a:lnTo>
                  <a:cubicBezTo>
                    <a:pt x="6313" y="2607"/>
                    <a:pt x="5091" y="3241"/>
                    <a:pt x="3924" y="3241"/>
                  </a:cubicBezTo>
                  <a:cubicBezTo>
                    <a:pt x="2993" y="3241"/>
                    <a:pt x="2098" y="2837"/>
                    <a:pt x="1502" y="1694"/>
                  </a:cubicBezTo>
                  <a:cubicBezTo>
                    <a:pt x="1140" y="991"/>
                    <a:pt x="1087" y="448"/>
                    <a:pt x="1215" y="1"/>
                  </a:cubicBezTo>
                  <a:close/>
                </a:path>
              </a:pathLst>
            </a:custGeom>
            <a:solidFill>
              <a:srgbClr val="C44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40"/>
            <p:cNvSpPr/>
            <p:nvPr/>
          </p:nvSpPr>
          <p:spPr>
            <a:xfrm>
              <a:off x="3112750" y="3165100"/>
              <a:ext cx="15200" cy="46875"/>
            </a:xfrm>
            <a:custGeom>
              <a:avLst/>
              <a:gdLst/>
              <a:ahLst/>
              <a:cxnLst/>
              <a:rect l="l" t="t" r="r" b="b"/>
              <a:pathLst>
                <a:path w="608" h="1875" extrusionOk="0">
                  <a:moveTo>
                    <a:pt x="246" y="1"/>
                  </a:moveTo>
                  <a:cubicBezTo>
                    <a:pt x="224" y="235"/>
                    <a:pt x="235" y="458"/>
                    <a:pt x="278" y="693"/>
                  </a:cubicBezTo>
                  <a:cubicBezTo>
                    <a:pt x="299" y="810"/>
                    <a:pt x="320" y="916"/>
                    <a:pt x="342" y="1023"/>
                  </a:cubicBezTo>
                  <a:cubicBezTo>
                    <a:pt x="361" y="1127"/>
                    <a:pt x="388" y="1223"/>
                    <a:pt x="424" y="1318"/>
                  </a:cubicBezTo>
                  <a:lnTo>
                    <a:pt x="424" y="1318"/>
                  </a:lnTo>
                  <a:cubicBezTo>
                    <a:pt x="353" y="1401"/>
                    <a:pt x="289" y="1483"/>
                    <a:pt x="224" y="1566"/>
                  </a:cubicBezTo>
                  <a:cubicBezTo>
                    <a:pt x="139" y="1672"/>
                    <a:pt x="65" y="1768"/>
                    <a:pt x="1" y="1875"/>
                  </a:cubicBezTo>
                  <a:cubicBezTo>
                    <a:pt x="107" y="1811"/>
                    <a:pt x="203" y="1726"/>
                    <a:pt x="299" y="1651"/>
                  </a:cubicBezTo>
                  <a:cubicBezTo>
                    <a:pt x="405" y="1566"/>
                    <a:pt x="491" y="1481"/>
                    <a:pt x="586" y="1406"/>
                  </a:cubicBezTo>
                  <a:lnTo>
                    <a:pt x="608" y="1374"/>
                  </a:lnTo>
                  <a:lnTo>
                    <a:pt x="608" y="1321"/>
                  </a:lnTo>
                  <a:cubicBezTo>
                    <a:pt x="597" y="1204"/>
                    <a:pt x="576" y="1097"/>
                    <a:pt x="555" y="980"/>
                  </a:cubicBezTo>
                  <a:cubicBezTo>
                    <a:pt x="533" y="874"/>
                    <a:pt x="512" y="757"/>
                    <a:pt x="480" y="650"/>
                  </a:cubicBezTo>
                  <a:cubicBezTo>
                    <a:pt x="427" y="426"/>
                    <a:pt x="342" y="203"/>
                    <a:pt x="246" y="1"/>
                  </a:cubicBezTo>
                  <a:close/>
                </a:path>
              </a:pathLst>
            </a:custGeom>
            <a:solidFill>
              <a:srgbClr val="E189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40"/>
            <p:cNvSpPr/>
            <p:nvPr/>
          </p:nvSpPr>
          <p:spPr>
            <a:xfrm>
              <a:off x="3066425" y="3232450"/>
              <a:ext cx="81225" cy="14650"/>
            </a:xfrm>
            <a:custGeom>
              <a:avLst/>
              <a:gdLst/>
              <a:ahLst/>
              <a:cxnLst/>
              <a:rect l="l" t="t" r="r" b="b"/>
              <a:pathLst>
                <a:path w="3249" h="586" extrusionOk="0">
                  <a:moveTo>
                    <a:pt x="3249" y="1"/>
                  </a:moveTo>
                  <a:lnTo>
                    <a:pt x="1" y="43"/>
                  </a:lnTo>
                  <a:cubicBezTo>
                    <a:pt x="525" y="396"/>
                    <a:pt x="1137" y="585"/>
                    <a:pt x="1719" y="585"/>
                  </a:cubicBezTo>
                  <a:cubicBezTo>
                    <a:pt x="2297" y="585"/>
                    <a:pt x="2846" y="399"/>
                    <a:pt x="32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40"/>
            <p:cNvSpPr/>
            <p:nvPr/>
          </p:nvSpPr>
          <p:spPr>
            <a:xfrm>
              <a:off x="3131125" y="3106975"/>
              <a:ext cx="53800" cy="19825"/>
            </a:xfrm>
            <a:custGeom>
              <a:avLst/>
              <a:gdLst/>
              <a:ahLst/>
              <a:cxnLst/>
              <a:rect l="l" t="t" r="r" b="b"/>
              <a:pathLst>
                <a:path w="2152" h="793" extrusionOk="0">
                  <a:moveTo>
                    <a:pt x="1014" y="0"/>
                  </a:moveTo>
                  <a:cubicBezTo>
                    <a:pt x="922" y="0"/>
                    <a:pt x="834" y="12"/>
                    <a:pt x="746" y="36"/>
                  </a:cubicBezTo>
                  <a:cubicBezTo>
                    <a:pt x="682" y="57"/>
                    <a:pt x="629" y="79"/>
                    <a:pt x="576" y="100"/>
                  </a:cubicBezTo>
                  <a:cubicBezTo>
                    <a:pt x="522" y="121"/>
                    <a:pt x="469" y="153"/>
                    <a:pt x="416" y="185"/>
                  </a:cubicBezTo>
                  <a:cubicBezTo>
                    <a:pt x="320" y="249"/>
                    <a:pt x="235" y="324"/>
                    <a:pt x="171" y="419"/>
                  </a:cubicBezTo>
                  <a:cubicBezTo>
                    <a:pt x="96" y="505"/>
                    <a:pt x="43" y="600"/>
                    <a:pt x="1" y="707"/>
                  </a:cubicBezTo>
                  <a:cubicBezTo>
                    <a:pt x="107" y="654"/>
                    <a:pt x="192" y="600"/>
                    <a:pt x="277" y="558"/>
                  </a:cubicBezTo>
                  <a:cubicBezTo>
                    <a:pt x="363" y="505"/>
                    <a:pt x="458" y="473"/>
                    <a:pt x="544" y="441"/>
                  </a:cubicBezTo>
                  <a:cubicBezTo>
                    <a:pt x="678" y="390"/>
                    <a:pt x="820" y="360"/>
                    <a:pt x="963" y="360"/>
                  </a:cubicBezTo>
                  <a:cubicBezTo>
                    <a:pt x="1001" y="360"/>
                    <a:pt x="1038" y="362"/>
                    <a:pt x="1076" y="366"/>
                  </a:cubicBezTo>
                  <a:cubicBezTo>
                    <a:pt x="1257" y="387"/>
                    <a:pt x="1438" y="430"/>
                    <a:pt x="1609" y="515"/>
                  </a:cubicBezTo>
                  <a:cubicBezTo>
                    <a:pt x="1790" y="590"/>
                    <a:pt x="1981" y="686"/>
                    <a:pt x="2152" y="792"/>
                  </a:cubicBezTo>
                  <a:cubicBezTo>
                    <a:pt x="2066" y="590"/>
                    <a:pt x="1928" y="409"/>
                    <a:pt x="1747" y="270"/>
                  </a:cubicBezTo>
                  <a:cubicBezTo>
                    <a:pt x="1566" y="121"/>
                    <a:pt x="1342" y="36"/>
                    <a:pt x="1108" y="4"/>
                  </a:cubicBezTo>
                  <a:cubicBezTo>
                    <a:pt x="1076" y="1"/>
                    <a:pt x="1045" y="0"/>
                    <a:pt x="1014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40"/>
            <p:cNvSpPr/>
            <p:nvPr/>
          </p:nvSpPr>
          <p:spPr>
            <a:xfrm>
              <a:off x="3024100" y="3106975"/>
              <a:ext cx="53800" cy="19825"/>
            </a:xfrm>
            <a:custGeom>
              <a:avLst/>
              <a:gdLst/>
              <a:ahLst/>
              <a:cxnLst/>
              <a:rect l="l" t="t" r="r" b="b"/>
              <a:pathLst>
                <a:path w="2152" h="793" extrusionOk="0">
                  <a:moveTo>
                    <a:pt x="1010" y="0"/>
                  </a:moveTo>
                  <a:cubicBezTo>
                    <a:pt x="921" y="0"/>
                    <a:pt x="831" y="12"/>
                    <a:pt x="736" y="36"/>
                  </a:cubicBezTo>
                  <a:cubicBezTo>
                    <a:pt x="682" y="57"/>
                    <a:pt x="629" y="79"/>
                    <a:pt x="565" y="100"/>
                  </a:cubicBezTo>
                  <a:cubicBezTo>
                    <a:pt x="512" y="121"/>
                    <a:pt x="469" y="153"/>
                    <a:pt x="416" y="185"/>
                  </a:cubicBezTo>
                  <a:cubicBezTo>
                    <a:pt x="320" y="249"/>
                    <a:pt x="235" y="324"/>
                    <a:pt x="160" y="419"/>
                  </a:cubicBezTo>
                  <a:cubicBezTo>
                    <a:pt x="97" y="505"/>
                    <a:pt x="43" y="600"/>
                    <a:pt x="1" y="707"/>
                  </a:cubicBezTo>
                  <a:cubicBezTo>
                    <a:pt x="97" y="654"/>
                    <a:pt x="182" y="600"/>
                    <a:pt x="278" y="558"/>
                  </a:cubicBezTo>
                  <a:cubicBezTo>
                    <a:pt x="363" y="505"/>
                    <a:pt x="448" y="473"/>
                    <a:pt x="544" y="441"/>
                  </a:cubicBezTo>
                  <a:cubicBezTo>
                    <a:pt x="679" y="390"/>
                    <a:pt x="820" y="360"/>
                    <a:pt x="958" y="360"/>
                  </a:cubicBezTo>
                  <a:cubicBezTo>
                    <a:pt x="994" y="360"/>
                    <a:pt x="1030" y="362"/>
                    <a:pt x="1066" y="366"/>
                  </a:cubicBezTo>
                  <a:cubicBezTo>
                    <a:pt x="1257" y="387"/>
                    <a:pt x="1428" y="430"/>
                    <a:pt x="1598" y="515"/>
                  </a:cubicBezTo>
                  <a:cubicBezTo>
                    <a:pt x="1790" y="590"/>
                    <a:pt x="1971" y="686"/>
                    <a:pt x="2152" y="792"/>
                  </a:cubicBezTo>
                  <a:cubicBezTo>
                    <a:pt x="2067" y="590"/>
                    <a:pt x="1928" y="409"/>
                    <a:pt x="1747" y="270"/>
                  </a:cubicBezTo>
                  <a:cubicBezTo>
                    <a:pt x="1566" y="121"/>
                    <a:pt x="1342" y="36"/>
                    <a:pt x="1098" y="4"/>
                  </a:cubicBezTo>
                  <a:cubicBezTo>
                    <a:pt x="1068" y="1"/>
                    <a:pt x="1039" y="0"/>
                    <a:pt x="1010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40"/>
            <p:cNvSpPr/>
            <p:nvPr/>
          </p:nvSpPr>
          <p:spPr>
            <a:xfrm>
              <a:off x="3039025" y="3145400"/>
              <a:ext cx="35700" cy="22400"/>
            </a:xfrm>
            <a:custGeom>
              <a:avLst/>
              <a:gdLst/>
              <a:ahLst/>
              <a:cxnLst/>
              <a:rect l="l" t="t" r="r" b="b"/>
              <a:pathLst>
                <a:path w="1428" h="896" extrusionOk="0">
                  <a:moveTo>
                    <a:pt x="703" y="1"/>
                  </a:moveTo>
                  <a:cubicBezTo>
                    <a:pt x="586" y="1"/>
                    <a:pt x="479" y="22"/>
                    <a:pt x="373" y="64"/>
                  </a:cubicBezTo>
                  <a:cubicBezTo>
                    <a:pt x="277" y="118"/>
                    <a:pt x="192" y="192"/>
                    <a:pt x="128" y="288"/>
                  </a:cubicBezTo>
                  <a:cubicBezTo>
                    <a:pt x="21" y="469"/>
                    <a:pt x="0" y="693"/>
                    <a:pt x="43" y="895"/>
                  </a:cubicBezTo>
                  <a:cubicBezTo>
                    <a:pt x="64" y="703"/>
                    <a:pt x="128" y="522"/>
                    <a:pt x="234" y="363"/>
                  </a:cubicBezTo>
                  <a:cubicBezTo>
                    <a:pt x="288" y="288"/>
                    <a:pt x="351" y="235"/>
                    <a:pt x="437" y="203"/>
                  </a:cubicBezTo>
                  <a:cubicBezTo>
                    <a:pt x="522" y="171"/>
                    <a:pt x="607" y="160"/>
                    <a:pt x="703" y="160"/>
                  </a:cubicBezTo>
                  <a:cubicBezTo>
                    <a:pt x="884" y="160"/>
                    <a:pt x="1054" y="245"/>
                    <a:pt x="1171" y="384"/>
                  </a:cubicBezTo>
                  <a:cubicBezTo>
                    <a:pt x="1289" y="533"/>
                    <a:pt x="1374" y="703"/>
                    <a:pt x="1416" y="895"/>
                  </a:cubicBezTo>
                  <a:cubicBezTo>
                    <a:pt x="1427" y="682"/>
                    <a:pt x="1374" y="480"/>
                    <a:pt x="1257" y="299"/>
                  </a:cubicBezTo>
                  <a:cubicBezTo>
                    <a:pt x="1129" y="118"/>
                    <a:pt x="927" y="1"/>
                    <a:pt x="703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40"/>
            <p:cNvSpPr/>
            <p:nvPr/>
          </p:nvSpPr>
          <p:spPr>
            <a:xfrm>
              <a:off x="3135125" y="3144000"/>
              <a:ext cx="35950" cy="22200"/>
            </a:xfrm>
            <a:custGeom>
              <a:avLst/>
              <a:gdLst/>
              <a:ahLst/>
              <a:cxnLst/>
              <a:rect l="l" t="t" r="r" b="b"/>
              <a:pathLst>
                <a:path w="1438" h="888" extrusionOk="0">
                  <a:moveTo>
                    <a:pt x="648" y="1"/>
                  </a:moveTo>
                  <a:cubicBezTo>
                    <a:pt x="557" y="1"/>
                    <a:pt x="463" y="21"/>
                    <a:pt x="384" y="57"/>
                  </a:cubicBezTo>
                  <a:cubicBezTo>
                    <a:pt x="277" y="110"/>
                    <a:pt x="192" y="184"/>
                    <a:pt x="139" y="280"/>
                  </a:cubicBezTo>
                  <a:cubicBezTo>
                    <a:pt x="32" y="461"/>
                    <a:pt x="0" y="685"/>
                    <a:pt x="54" y="887"/>
                  </a:cubicBezTo>
                  <a:cubicBezTo>
                    <a:pt x="64" y="695"/>
                    <a:pt x="128" y="514"/>
                    <a:pt x="235" y="355"/>
                  </a:cubicBezTo>
                  <a:cubicBezTo>
                    <a:pt x="288" y="280"/>
                    <a:pt x="362" y="227"/>
                    <a:pt x="437" y="195"/>
                  </a:cubicBezTo>
                  <a:cubicBezTo>
                    <a:pt x="501" y="171"/>
                    <a:pt x="571" y="159"/>
                    <a:pt x="638" y="159"/>
                  </a:cubicBezTo>
                  <a:cubicBezTo>
                    <a:pt x="660" y="159"/>
                    <a:pt x="682" y="160"/>
                    <a:pt x="703" y="163"/>
                  </a:cubicBezTo>
                  <a:cubicBezTo>
                    <a:pt x="884" y="163"/>
                    <a:pt x="1055" y="238"/>
                    <a:pt x="1172" y="376"/>
                  </a:cubicBezTo>
                  <a:cubicBezTo>
                    <a:pt x="1289" y="525"/>
                    <a:pt x="1374" y="706"/>
                    <a:pt x="1427" y="887"/>
                  </a:cubicBezTo>
                  <a:cubicBezTo>
                    <a:pt x="1438" y="674"/>
                    <a:pt x="1385" y="472"/>
                    <a:pt x="1267" y="301"/>
                  </a:cubicBezTo>
                  <a:cubicBezTo>
                    <a:pt x="1140" y="110"/>
                    <a:pt x="927" y="3"/>
                    <a:pt x="703" y="3"/>
                  </a:cubicBezTo>
                  <a:cubicBezTo>
                    <a:pt x="685" y="1"/>
                    <a:pt x="666" y="1"/>
                    <a:pt x="648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2" name="Google Shape;1802;p40"/>
          <p:cNvSpPr txBox="1">
            <a:spLocks noGrp="1"/>
          </p:cNvSpPr>
          <p:nvPr>
            <p:ph type="title" idx="4"/>
          </p:nvPr>
        </p:nvSpPr>
        <p:spPr>
          <a:xfrm>
            <a:off x="900624" y="2876408"/>
            <a:ext cx="30060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Utána oszd meg a csoporttal is, hogy mit tudtál meg a társadról!</a:t>
            </a:r>
            <a:endParaRPr sz="1600" dirty="0"/>
          </a:p>
        </p:txBody>
      </p:sp>
      <p:grpSp>
        <p:nvGrpSpPr>
          <p:cNvPr id="1804" name="Google Shape;1804;p40"/>
          <p:cNvGrpSpPr/>
          <p:nvPr/>
        </p:nvGrpSpPr>
        <p:grpSpPr>
          <a:xfrm>
            <a:off x="5280878" y="668283"/>
            <a:ext cx="685785" cy="722550"/>
            <a:chOff x="315050" y="2231900"/>
            <a:chExt cx="512775" cy="535500"/>
          </a:xfrm>
        </p:grpSpPr>
        <p:sp>
          <p:nvSpPr>
            <p:cNvPr id="1805" name="Google Shape;1805;p40"/>
            <p:cNvSpPr/>
            <p:nvPr/>
          </p:nvSpPr>
          <p:spPr>
            <a:xfrm>
              <a:off x="319575" y="2488100"/>
              <a:ext cx="504525" cy="279300"/>
            </a:xfrm>
            <a:custGeom>
              <a:avLst/>
              <a:gdLst/>
              <a:ahLst/>
              <a:cxnLst/>
              <a:rect l="l" t="t" r="r" b="b"/>
              <a:pathLst>
                <a:path w="20181" h="11172" extrusionOk="0">
                  <a:moveTo>
                    <a:pt x="8307" y="1"/>
                  </a:moveTo>
                  <a:cubicBezTo>
                    <a:pt x="8307" y="1"/>
                    <a:pt x="8658" y="2610"/>
                    <a:pt x="7572" y="3409"/>
                  </a:cubicBezTo>
                  <a:cubicBezTo>
                    <a:pt x="6720" y="4026"/>
                    <a:pt x="1885" y="5038"/>
                    <a:pt x="1087" y="7168"/>
                  </a:cubicBezTo>
                  <a:cubicBezTo>
                    <a:pt x="608" y="8467"/>
                    <a:pt x="245" y="9808"/>
                    <a:pt x="1" y="11171"/>
                  </a:cubicBezTo>
                  <a:lnTo>
                    <a:pt x="20180" y="11171"/>
                  </a:lnTo>
                  <a:cubicBezTo>
                    <a:pt x="19946" y="9808"/>
                    <a:pt x="19573" y="8467"/>
                    <a:pt x="19094" y="7168"/>
                  </a:cubicBezTo>
                  <a:cubicBezTo>
                    <a:pt x="18306" y="5038"/>
                    <a:pt x="13461" y="4026"/>
                    <a:pt x="12619" y="3409"/>
                  </a:cubicBezTo>
                  <a:cubicBezTo>
                    <a:pt x="11523" y="2621"/>
                    <a:pt x="11874" y="1"/>
                    <a:pt x="11874" y="1"/>
                  </a:cubicBezTo>
                  <a:lnTo>
                    <a:pt x="11874" y="1"/>
                  </a:lnTo>
                  <a:lnTo>
                    <a:pt x="10096" y="44"/>
                  </a:lnTo>
                  <a:lnTo>
                    <a:pt x="8307" y="1"/>
                  </a:lnTo>
                  <a:close/>
                </a:path>
              </a:pathLst>
            </a:custGeom>
            <a:solidFill>
              <a:srgbClr val="F7B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40"/>
            <p:cNvSpPr/>
            <p:nvPr/>
          </p:nvSpPr>
          <p:spPr>
            <a:xfrm>
              <a:off x="527500" y="2487850"/>
              <a:ext cx="97200" cy="73225"/>
            </a:xfrm>
            <a:custGeom>
              <a:avLst/>
              <a:gdLst/>
              <a:ahLst/>
              <a:cxnLst/>
              <a:rect l="l" t="t" r="r" b="b"/>
              <a:pathLst>
                <a:path w="3888" h="2929" extrusionOk="0">
                  <a:moveTo>
                    <a:pt x="0" y="0"/>
                  </a:moveTo>
                  <a:lnTo>
                    <a:pt x="0" y="0"/>
                  </a:lnTo>
                  <a:cubicBezTo>
                    <a:pt x="43" y="405"/>
                    <a:pt x="64" y="820"/>
                    <a:pt x="43" y="1225"/>
                  </a:cubicBezTo>
                  <a:cubicBezTo>
                    <a:pt x="490" y="1619"/>
                    <a:pt x="969" y="1970"/>
                    <a:pt x="1491" y="2268"/>
                  </a:cubicBezTo>
                  <a:cubicBezTo>
                    <a:pt x="2215" y="2673"/>
                    <a:pt x="3056" y="2844"/>
                    <a:pt x="3887" y="2929"/>
                  </a:cubicBezTo>
                  <a:cubicBezTo>
                    <a:pt x="3312" y="1874"/>
                    <a:pt x="3557" y="0"/>
                    <a:pt x="3557" y="0"/>
                  </a:cubicBezTo>
                  <a:lnTo>
                    <a:pt x="3557" y="0"/>
                  </a:lnTo>
                  <a:lnTo>
                    <a:pt x="1779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9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40"/>
            <p:cNvSpPr/>
            <p:nvPr/>
          </p:nvSpPr>
          <p:spPr>
            <a:xfrm>
              <a:off x="315050" y="2618300"/>
              <a:ext cx="512775" cy="149100"/>
            </a:xfrm>
            <a:custGeom>
              <a:avLst/>
              <a:gdLst/>
              <a:ahLst/>
              <a:cxnLst/>
              <a:rect l="l" t="t" r="r" b="b"/>
              <a:pathLst>
                <a:path w="20511" h="5964" extrusionOk="0">
                  <a:moveTo>
                    <a:pt x="3216" y="0"/>
                  </a:moveTo>
                  <a:cubicBezTo>
                    <a:pt x="2237" y="522"/>
                    <a:pt x="1395" y="1150"/>
                    <a:pt x="1108" y="1928"/>
                  </a:cubicBezTo>
                  <a:cubicBezTo>
                    <a:pt x="618" y="3237"/>
                    <a:pt x="245" y="4590"/>
                    <a:pt x="1" y="5963"/>
                  </a:cubicBezTo>
                  <a:lnTo>
                    <a:pt x="20510" y="5963"/>
                  </a:lnTo>
                  <a:cubicBezTo>
                    <a:pt x="20265" y="4590"/>
                    <a:pt x="19892" y="3237"/>
                    <a:pt x="19403" y="1928"/>
                  </a:cubicBezTo>
                  <a:cubicBezTo>
                    <a:pt x="19104" y="1150"/>
                    <a:pt x="18274" y="522"/>
                    <a:pt x="17284" y="0"/>
                  </a:cubicBezTo>
                  <a:cubicBezTo>
                    <a:pt x="15526" y="1193"/>
                    <a:pt x="13024" y="1938"/>
                    <a:pt x="10255" y="1938"/>
                  </a:cubicBezTo>
                  <a:cubicBezTo>
                    <a:pt x="7476" y="1938"/>
                    <a:pt x="4984" y="1203"/>
                    <a:pt x="3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40"/>
            <p:cNvSpPr/>
            <p:nvPr/>
          </p:nvSpPr>
          <p:spPr>
            <a:xfrm>
              <a:off x="317175" y="2742625"/>
              <a:ext cx="508500" cy="13325"/>
            </a:xfrm>
            <a:custGeom>
              <a:avLst/>
              <a:gdLst/>
              <a:ahLst/>
              <a:cxnLst/>
              <a:rect l="l" t="t" r="r" b="b"/>
              <a:pathLst>
                <a:path w="20340" h="533" extrusionOk="0">
                  <a:moveTo>
                    <a:pt x="118" y="0"/>
                  </a:moveTo>
                  <a:cubicBezTo>
                    <a:pt x="65" y="213"/>
                    <a:pt x="33" y="383"/>
                    <a:pt x="1" y="533"/>
                  </a:cubicBezTo>
                  <a:lnTo>
                    <a:pt x="20340" y="533"/>
                  </a:lnTo>
                  <a:cubicBezTo>
                    <a:pt x="20308" y="383"/>
                    <a:pt x="20265" y="213"/>
                    <a:pt x="20223" y="0"/>
                  </a:cubicBezTo>
                  <a:close/>
                </a:path>
              </a:pathLst>
            </a:custGeom>
            <a:solidFill>
              <a:srgbClr val="FAF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40"/>
            <p:cNvSpPr/>
            <p:nvPr/>
          </p:nvSpPr>
          <p:spPr>
            <a:xfrm>
              <a:off x="324900" y="2709075"/>
              <a:ext cx="492800" cy="13325"/>
            </a:xfrm>
            <a:custGeom>
              <a:avLst/>
              <a:gdLst/>
              <a:ahLst/>
              <a:cxnLst/>
              <a:rect l="l" t="t" r="r" b="b"/>
              <a:pathLst>
                <a:path w="19712" h="533" extrusionOk="0">
                  <a:moveTo>
                    <a:pt x="150" y="0"/>
                  </a:moveTo>
                  <a:cubicBezTo>
                    <a:pt x="96" y="181"/>
                    <a:pt x="54" y="362"/>
                    <a:pt x="1" y="533"/>
                  </a:cubicBezTo>
                  <a:lnTo>
                    <a:pt x="19711" y="533"/>
                  </a:lnTo>
                  <a:cubicBezTo>
                    <a:pt x="19669" y="362"/>
                    <a:pt x="19626" y="181"/>
                    <a:pt x="19573" y="0"/>
                  </a:cubicBezTo>
                  <a:close/>
                </a:path>
              </a:pathLst>
            </a:custGeom>
            <a:solidFill>
              <a:srgbClr val="FAF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40"/>
            <p:cNvSpPr/>
            <p:nvPr/>
          </p:nvSpPr>
          <p:spPr>
            <a:xfrm>
              <a:off x="664075" y="2641725"/>
              <a:ext cx="129925" cy="13325"/>
            </a:xfrm>
            <a:custGeom>
              <a:avLst/>
              <a:gdLst/>
              <a:ahLst/>
              <a:cxnLst/>
              <a:rect l="l" t="t" r="r" b="b"/>
              <a:pathLst>
                <a:path w="5197" h="533" extrusionOk="0">
                  <a:moveTo>
                    <a:pt x="1576" y="0"/>
                  </a:moveTo>
                  <a:cubicBezTo>
                    <a:pt x="1065" y="213"/>
                    <a:pt x="533" y="394"/>
                    <a:pt x="0" y="533"/>
                  </a:cubicBezTo>
                  <a:lnTo>
                    <a:pt x="5197" y="533"/>
                  </a:lnTo>
                  <a:cubicBezTo>
                    <a:pt x="5058" y="341"/>
                    <a:pt x="4899" y="160"/>
                    <a:pt x="4718" y="0"/>
                  </a:cubicBezTo>
                  <a:close/>
                </a:path>
              </a:pathLst>
            </a:custGeom>
            <a:solidFill>
              <a:srgbClr val="FAF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40"/>
            <p:cNvSpPr/>
            <p:nvPr/>
          </p:nvSpPr>
          <p:spPr>
            <a:xfrm>
              <a:off x="348850" y="2641725"/>
              <a:ext cx="129950" cy="13325"/>
            </a:xfrm>
            <a:custGeom>
              <a:avLst/>
              <a:gdLst/>
              <a:ahLst/>
              <a:cxnLst/>
              <a:rect l="l" t="t" r="r" b="b"/>
              <a:pathLst>
                <a:path w="5198" h="533" extrusionOk="0">
                  <a:moveTo>
                    <a:pt x="469" y="0"/>
                  </a:moveTo>
                  <a:cubicBezTo>
                    <a:pt x="299" y="160"/>
                    <a:pt x="139" y="341"/>
                    <a:pt x="1" y="533"/>
                  </a:cubicBezTo>
                  <a:lnTo>
                    <a:pt x="5198" y="533"/>
                  </a:lnTo>
                  <a:cubicBezTo>
                    <a:pt x="4654" y="394"/>
                    <a:pt x="4133" y="213"/>
                    <a:pt x="3621" y="0"/>
                  </a:cubicBezTo>
                  <a:close/>
                </a:path>
              </a:pathLst>
            </a:custGeom>
            <a:solidFill>
              <a:srgbClr val="FAF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40"/>
            <p:cNvSpPr/>
            <p:nvPr/>
          </p:nvSpPr>
          <p:spPr>
            <a:xfrm>
              <a:off x="335025" y="2675250"/>
              <a:ext cx="472825" cy="13350"/>
            </a:xfrm>
            <a:custGeom>
              <a:avLst/>
              <a:gdLst/>
              <a:ahLst/>
              <a:cxnLst/>
              <a:rect l="l" t="t" r="r" b="b"/>
              <a:pathLst>
                <a:path w="18913" h="534" extrusionOk="0">
                  <a:moveTo>
                    <a:pt x="181" y="1"/>
                  </a:moveTo>
                  <a:cubicBezTo>
                    <a:pt x="117" y="182"/>
                    <a:pt x="53" y="363"/>
                    <a:pt x="0" y="533"/>
                  </a:cubicBezTo>
                  <a:lnTo>
                    <a:pt x="18912" y="533"/>
                  </a:lnTo>
                  <a:cubicBezTo>
                    <a:pt x="18859" y="363"/>
                    <a:pt x="18795" y="182"/>
                    <a:pt x="18731" y="1"/>
                  </a:cubicBezTo>
                  <a:close/>
                </a:path>
              </a:pathLst>
            </a:custGeom>
            <a:solidFill>
              <a:srgbClr val="FAF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40"/>
            <p:cNvSpPr/>
            <p:nvPr/>
          </p:nvSpPr>
          <p:spPr>
            <a:xfrm>
              <a:off x="575950" y="2392550"/>
              <a:ext cx="121950" cy="116625"/>
            </a:xfrm>
            <a:custGeom>
              <a:avLst/>
              <a:gdLst/>
              <a:ahLst/>
              <a:cxnLst/>
              <a:rect l="l" t="t" r="r" b="b"/>
              <a:pathLst>
                <a:path w="4878" h="4665" extrusionOk="0">
                  <a:moveTo>
                    <a:pt x="2354" y="0"/>
                  </a:moveTo>
                  <a:lnTo>
                    <a:pt x="139" y="4132"/>
                  </a:lnTo>
                  <a:lnTo>
                    <a:pt x="0" y="4302"/>
                  </a:lnTo>
                  <a:lnTo>
                    <a:pt x="575" y="4664"/>
                  </a:lnTo>
                  <a:cubicBezTo>
                    <a:pt x="575" y="4664"/>
                    <a:pt x="3291" y="4568"/>
                    <a:pt x="4079" y="2843"/>
                  </a:cubicBezTo>
                  <a:cubicBezTo>
                    <a:pt x="4877" y="1108"/>
                    <a:pt x="2354" y="0"/>
                    <a:pt x="2354" y="0"/>
                  </a:cubicBezTo>
                  <a:close/>
                </a:path>
              </a:pathLst>
            </a:custGeom>
            <a:solidFill>
              <a:srgbClr val="F9D0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40"/>
            <p:cNvSpPr/>
            <p:nvPr/>
          </p:nvSpPr>
          <p:spPr>
            <a:xfrm>
              <a:off x="430600" y="2248250"/>
              <a:ext cx="145375" cy="257500"/>
            </a:xfrm>
            <a:custGeom>
              <a:avLst/>
              <a:gdLst/>
              <a:ahLst/>
              <a:cxnLst/>
              <a:rect l="l" t="t" r="r" b="b"/>
              <a:pathLst>
                <a:path w="5815" h="10300" extrusionOk="0">
                  <a:moveTo>
                    <a:pt x="3800" y="1"/>
                  </a:moveTo>
                  <a:cubicBezTo>
                    <a:pt x="3063" y="1"/>
                    <a:pt x="1991" y="324"/>
                    <a:pt x="1289" y="1960"/>
                  </a:cubicBezTo>
                  <a:cubicBezTo>
                    <a:pt x="139" y="4665"/>
                    <a:pt x="0" y="8392"/>
                    <a:pt x="2087" y="9946"/>
                  </a:cubicBezTo>
                  <a:lnTo>
                    <a:pt x="2002" y="9329"/>
                  </a:lnTo>
                  <a:lnTo>
                    <a:pt x="2002" y="9329"/>
                  </a:lnTo>
                  <a:cubicBezTo>
                    <a:pt x="2002" y="9329"/>
                    <a:pt x="2513" y="10299"/>
                    <a:pt x="4074" y="10299"/>
                  </a:cubicBezTo>
                  <a:cubicBezTo>
                    <a:pt x="4107" y="10299"/>
                    <a:pt x="4141" y="10299"/>
                    <a:pt x="4174" y="10298"/>
                  </a:cubicBezTo>
                  <a:cubicBezTo>
                    <a:pt x="5814" y="10255"/>
                    <a:pt x="4622" y="139"/>
                    <a:pt x="4622" y="139"/>
                  </a:cubicBezTo>
                  <a:cubicBezTo>
                    <a:pt x="4622" y="139"/>
                    <a:pt x="4282" y="1"/>
                    <a:pt x="3800" y="1"/>
                  </a:cubicBezTo>
                  <a:close/>
                </a:path>
              </a:pathLst>
            </a:custGeom>
            <a:solidFill>
              <a:srgbClr val="FCE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40"/>
            <p:cNvSpPr/>
            <p:nvPr/>
          </p:nvSpPr>
          <p:spPr>
            <a:xfrm>
              <a:off x="445225" y="2429800"/>
              <a:ext cx="107575" cy="75950"/>
            </a:xfrm>
            <a:custGeom>
              <a:avLst/>
              <a:gdLst/>
              <a:ahLst/>
              <a:cxnLst/>
              <a:rect l="l" t="t" r="r" b="b"/>
              <a:pathLst>
                <a:path w="4303" h="3038" extrusionOk="0">
                  <a:moveTo>
                    <a:pt x="1" y="1"/>
                  </a:moveTo>
                  <a:cubicBezTo>
                    <a:pt x="203" y="1108"/>
                    <a:pt x="672" y="2077"/>
                    <a:pt x="1502" y="2684"/>
                  </a:cubicBezTo>
                  <a:lnTo>
                    <a:pt x="1417" y="2067"/>
                  </a:lnTo>
                  <a:lnTo>
                    <a:pt x="1417" y="2067"/>
                  </a:lnTo>
                  <a:cubicBezTo>
                    <a:pt x="1417" y="2067"/>
                    <a:pt x="1928" y="3037"/>
                    <a:pt x="3489" y="3037"/>
                  </a:cubicBezTo>
                  <a:cubicBezTo>
                    <a:pt x="3522" y="3037"/>
                    <a:pt x="3556" y="3037"/>
                    <a:pt x="3589" y="3036"/>
                  </a:cubicBezTo>
                  <a:cubicBezTo>
                    <a:pt x="3951" y="3025"/>
                    <a:pt x="4175" y="2535"/>
                    <a:pt x="4303" y="1779"/>
                  </a:cubicBezTo>
                  <a:lnTo>
                    <a:pt x="4303" y="1779"/>
                  </a:lnTo>
                  <a:cubicBezTo>
                    <a:pt x="4291" y="1779"/>
                    <a:pt x="4280" y="1779"/>
                    <a:pt x="4268" y="1779"/>
                  </a:cubicBezTo>
                  <a:cubicBezTo>
                    <a:pt x="2745" y="1779"/>
                    <a:pt x="1142" y="1089"/>
                    <a:pt x="1" y="1"/>
                  </a:cubicBezTo>
                  <a:close/>
                </a:path>
              </a:pathLst>
            </a:custGeom>
            <a:solidFill>
              <a:srgbClr val="F9D0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40"/>
            <p:cNvSpPr/>
            <p:nvPr/>
          </p:nvSpPr>
          <p:spPr>
            <a:xfrm>
              <a:off x="454275" y="2368250"/>
              <a:ext cx="52475" cy="59825"/>
            </a:xfrm>
            <a:custGeom>
              <a:avLst/>
              <a:gdLst/>
              <a:ahLst/>
              <a:cxnLst/>
              <a:rect l="l" t="t" r="r" b="b"/>
              <a:pathLst>
                <a:path w="2099" h="2393" extrusionOk="0">
                  <a:moveTo>
                    <a:pt x="1000" y="1"/>
                  </a:moveTo>
                  <a:cubicBezTo>
                    <a:pt x="879" y="1"/>
                    <a:pt x="789" y="28"/>
                    <a:pt x="768" y="35"/>
                  </a:cubicBezTo>
                  <a:cubicBezTo>
                    <a:pt x="704" y="56"/>
                    <a:pt x="1" y="152"/>
                    <a:pt x="118" y="1079"/>
                  </a:cubicBezTo>
                  <a:cubicBezTo>
                    <a:pt x="231" y="1898"/>
                    <a:pt x="669" y="2393"/>
                    <a:pt x="1122" y="2393"/>
                  </a:cubicBezTo>
                  <a:cubicBezTo>
                    <a:pt x="1182" y="2393"/>
                    <a:pt x="1241" y="2384"/>
                    <a:pt x="1300" y="2367"/>
                  </a:cubicBezTo>
                  <a:cubicBezTo>
                    <a:pt x="1822" y="2293"/>
                    <a:pt x="2099" y="1611"/>
                    <a:pt x="1800" y="706"/>
                  </a:cubicBezTo>
                  <a:cubicBezTo>
                    <a:pt x="1609" y="110"/>
                    <a:pt x="1242" y="1"/>
                    <a:pt x="1000" y="1"/>
                  </a:cubicBezTo>
                  <a:close/>
                </a:path>
              </a:pathLst>
            </a:custGeom>
            <a:solidFill>
              <a:srgbClr val="E49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40"/>
            <p:cNvSpPr/>
            <p:nvPr/>
          </p:nvSpPr>
          <p:spPr>
            <a:xfrm>
              <a:off x="475825" y="2258850"/>
              <a:ext cx="197875" cy="251000"/>
            </a:xfrm>
            <a:custGeom>
              <a:avLst/>
              <a:gdLst/>
              <a:ahLst/>
              <a:cxnLst/>
              <a:rect l="l" t="t" r="r" b="b"/>
              <a:pathLst>
                <a:path w="7915" h="10040" extrusionOk="0">
                  <a:moveTo>
                    <a:pt x="3698" y="1"/>
                  </a:moveTo>
                  <a:cubicBezTo>
                    <a:pt x="2905" y="1"/>
                    <a:pt x="654" y="307"/>
                    <a:pt x="342" y="3676"/>
                  </a:cubicBezTo>
                  <a:cubicBezTo>
                    <a:pt x="0" y="7497"/>
                    <a:pt x="1653" y="10040"/>
                    <a:pt x="3771" y="10040"/>
                  </a:cubicBezTo>
                  <a:cubicBezTo>
                    <a:pt x="3831" y="10040"/>
                    <a:pt x="3891" y="10038"/>
                    <a:pt x="3952" y="10034"/>
                  </a:cubicBezTo>
                  <a:cubicBezTo>
                    <a:pt x="4013" y="10038"/>
                    <a:pt x="4074" y="10040"/>
                    <a:pt x="4134" y="10040"/>
                  </a:cubicBezTo>
                  <a:cubicBezTo>
                    <a:pt x="6262" y="10040"/>
                    <a:pt x="7914" y="7497"/>
                    <a:pt x="7562" y="3676"/>
                  </a:cubicBezTo>
                  <a:cubicBezTo>
                    <a:pt x="7259" y="307"/>
                    <a:pt x="5010" y="1"/>
                    <a:pt x="4210" y="1"/>
                  </a:cubicBezTo>
                  <a:cubicBezTo>
                    <a:pt x="4083" y="1"/>
                    <a:pt x="3992" y="9"/>
                    <a:pt x="3952" y="13"/>
                  </a:cubicBezTo>
                  <a:cubicBezTo>
                    <a:pt x="3914" y="9"/>
                    <a:pt x="3824" y="1"/>
                    <a:pt x="3698" y="1"/>
                  </a:cubicBezTo>
                  <a:close/>
                </a:path>
              </a:pathLst>
            </a:custGeom>
            <a:solidFill>
              <a:srgbClr val="F7B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40"/>
            <p:cNvSpPr/>
            <p:nvPr/>
          </p:nvSpPr>
          <p:spPr>
            <a:xfrm>
              <a:off x="571675" y="2384025"/>
              <a:ext cx="12825" cy="49525"/>
            </a:xfrm>
            <a:custGeom>
              <a:avLst/>
              <a:gdLst/>
              <a:ahLst/>
              <a:cxnLst/>
              <a:rect l="l" t="t" r="r" b="b"/>
              <a:pathLst>
                <a:path w="513" h="1981" extrusionOk="0">
                  <a:moveTo>
                    <a:pt x="235" y="0"/>
                  </a:moveTo>
                  <a:cubicBezTo>
                    <a:pt x="235" y="267"/>
                    <a:pt x="246" y="522"/>
                    <a:pt x="278" y="788"/>
                  </a:cubicBezTo>
                  <a:cubicBezTo>
                    <a:pt x="298" y="1035"/>
                    <a:pt x="339" y="1292"/>
                    <a:pt x="389" y="1539"/>
                  </a:cubicBezTo>
                  <a:lnTo>
                    <a:pt x="389" y="1539"/>
                  </a:lnTo>
                  <a:cubicBezTo>
                    <a:pt x="324" y="1605"/>
                    <a:pt x="260" y="1670"/>
                    <a:pt x="203" y="1736"/>
                  </a:cubicBezTo>
                  <a:cubicBezTo>
                    <a:pt x="139" y="1821"/>
                    <a:pt x="65" y="1896"/>
                    <a:pt x="1" y="1981"/>
                  </a:cubicBezTo>
                  <a:cubicBezTo>
                    <a:pt x="97" y="1928"/>
                    <a:pt x="171" y="1853"/>
                    <a:pt x="257" y="1789"/>
                  </a:cubicBezTo>
                  <a:cubicBezTo>
                    <a:pt x="342" y="1725"/>
                    <a:pt x="416" y="1662"/>
                    <a:pt x="491" y="1598"/>
                  </a:cubicBezTo>
                  <a:lnTo>
                    <a:pt x="512" y="1576"/>
                  </a:lnTo>
                  <a:lnTo>
                    <a:pt x="512" y="1544"/>
                  </a:lnTo>
                  <a:cubicBezTo>
                    <a:pt x="491" y="1289"/>
                    <a:pt x="459" y="1023"/>
                    <a:pt x="416" y="767"/>
                  </a:cubicBezTo>
                  <a:cubicBezTo>
                    <a:pt x="374" y="511"/>
                    <a:pt x="310" y="256"/>
                    <a:pt x="235" y="0"/>
                  </a:cubicBezTo>
                  <a:close/>
                </a:path>
              </a:pathLst>
            </a:custGeom>
            <a:solidFill>
              <a:srgbClr val="E49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40"/>
            <p:cNvSpPr/>
            <p:nvPr/>
          </p:nvSpPr>
          <p:spPr>
            <a:xfrm>
              <a:off x="542400" y="2449775"/>
              <a:ext cx="64450" cy="12825"/>
            </a:xfrm>
            <a:custGeom>
              <a:avLst/>
              <a:gdLst/>
              <a:ahLst/>
              <a:cxnLst/>
              <a:rect l="l" t="t" r="r" b="b"/>
              <a:pathLst>
                <a:path w="2578" h="513" extrusionOk="0">
                  <a:moveTo>
                    <a:pt x="1" y="1"/>
                  </a:moveTo>
                  <a:lnTo>
                    <a:pt x="1" y="1"/>
                  </a:lnTo>
                  <a:cubicBezTo>
                    <a:pt x="171" y="160"/>
                    <a:pt x="363" y="299"/>
                    <a:pt x="586" y="384"/>
                  </a:cubicBezTo>
                  <a:cubicBezTo>
                    <a:pt x="799" y="469"/>
                    <a:pt x="1034" y="512"/>
                    <a:pt x="1278" y="512"/>
                  </a:cubicBezTo>
                  <a:cubicBezTo>
                    <a:pt x="1293" y="512"/>
                    <a:pt x="1308" y="512"/>
                    <a:pt x="1323" y="512"/>
                  </a:cubicBezTo>
                  <a:cubicBezTo>
                    <a:pt x="1776" y="512"/>
                    <a:pt x="2217" y="354"/>
                    <a:pt x="2578" y="75"/>
                  </a:cubicBezTo>
                  <a:lnTo>
                    <a:pt x="2578" y="75"/>
                  </a:lnTo>
                  <a:cubicBezTo>
                    <a:pt x="2365" y="160"/>
                    <a:pt x="2152" y="235"/>
                    <a:pt x="1928" y="288"/>
                  </a:cubicBezTo>
                  <a:cubicBezTo>
                    <a:pt x="1715" y="331"/>
                    <a:pt x="1491" y="352"/>
                    <a:pt x="1278" y="352"/>
                  </a:cubicBezTo>
                  <a:cubicBezTo>
                    <a:pt x="1055" y="352"/>
                    <a:pt x="842" y="320"/>
                    <a:pt x="629" y="256"/>
                  </a:cubicBezTo>
                  <a:cubicBezTo>
                    <a:pt x="416" y="192"/>
                    <a:pt x="203" y="107"/>
                    <a:pt x="1" y="1"/>
                  </a:cubicBezTo>
                  <a:close/>
                </a:path>
              </a:pathLst>
            </a:custGeom>
            <a:solidFill>
              <a:srgbClr val="E49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40"/>
            <p:cNvSpPr/>
            <p:nvPr/>
          </p:nvSpPr>
          <p:spPr>
            <a:xfrm>
              <a:off x="608950" y="2372300"/>
              <a:ext cx="12000" cy="26650"/>
            </a:xfrm>
            <a:custGeom>
              <a:avLst/>
              <a:gdLst/>
              <a:ahLst/>
              <a:cxnLst/>
              <a:rect l="l" t="t" r="r" b="b"/>
              <a:pathLst>
                <a:path w="480" h="1066" extrusionOk="0">
                  <a:moveTo>
                    <a:pt x="235" y="1"/>
                  </a:moveTo>
                  <a:cubicBezTo>
                    <a:pt x="107" y="1"/>
                    <a:pt x="1" y="235"/>
                    <a:pt x="1" y="533"/>
                  </a:cubicBezTo>
                  <a:cubicBezTo>
                    <a:pt x="1" y="821"/>
                    <a:pt x="107" y="1066"/>
                    <a:pt x="235" y="1066"/>
                  </a:cubicBezTo>
                  <a:cubicBezTo>
                    <a:pt x="373" y="1066"/>
                    <a:pt x="480" y="831"/>
                    <a:pt x="480" y="533"/>
                  </a:cubicBezTo>
                  <a:cubicBezTo>
                    <a:pt x="480" y="235"/>
                    <a:pt x="373" y="1"/>
                    <a:pt x="235" y="1"/>
                  </a:cubicBezTo>
                  <a:close/>
                </a:path>
              </a:pathLst>
            </a:custGeom>
            <a:solidFill>
              <a:srgbClr val="1D1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40"/>
            <p:cNvSpPr/>
            <p:nvPr/>
          </p:nvSpPr>
          <p:spPr>
            <a:xfrm>
              <a:off x="524825" y="2372300"/>
              <a:ext cx="12275" cy="26650"/>
            </a:xfrm>
            <a:custGeom>
              <a:avLst/>
              <a:gdLst/>
              <a:ahLst/>
              <a:cxnLst/>
              <a:rect l="l" t="t" r="r" b="b"/>
              <a:pathLst>
                <a:path w="491" h="1066" extrusionOk="0">
                  <a:moveTo>
                    <a:pt x="246" y="1"/>
                  </a:moveTo>
                  <a:cubicBezTo>
                    <a:pt x="118" y="1"/>
                    <a:pt x="1" y="235"/>
                    <a:pt x="1" y="533"/>
                  </a:cubicBezTo>
                  <a:cubicBezTo>
                    <a:pt x="1" y="821"/>
                    <a:pt x="118" y="1066"/>
                    <a:pt x="246" y="1066"/>
                  </a:cubicBezTo>
                  <a:cubicBezTo>
                    <a:pt x="384" y="1066"/>
                    <a:pt x="491" y="821"/>
                    <a:pt x="491" y="533"/>
                  </a:cubicBezTo>
                  <a:cubicBezTo>
                    <a:pt x="491" y="235"/>
                    <a:pt x="384" y="1"/>
                    <a:pt x="246" y="1"/>
                  </a:cubicBezTo>
                  <a:close/>
                </a:path>
              </a:pathLst>
            </a:custGeom>
            <a:solidFill>
              <a:srgbClr val="1D1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40"/>
            <p:cNvSpPr/>
            <p:nvPr/>
          </p:nvSpPr>
          <p:spPr>
            <a:xfrm>
              <a:off x="593525" y="2348225"/>
              <a:ext cx="42600" cy="15600"/>
            </a:xfrm>
            <a:custGeom>
              <a:avLst/>
              <a:gdLst/>
              <a:ahLst/>
              <a:cxnLst/>
              <a:rect l="l" t="t" r="r" b="b"/>
              <a:pathLst>
                <a:path w="1704" h="624" extrusionOk="0">
                  <a:moveTo>
                    <a:pt x="790" y="1"/>
                  </a:moveTo>
                  <a:cubicBezTo>
                    <a:pt x="626" y="1"/>
                    <a:pt x="467" y="53"/>
                    <a:pt x="330" y="144"/>
                  </a:cubicBezTo>
                  <a:cubicBezTo>
                    <a:pt x="256" y="197"/>
                    <a:pt x="192" y="250"/>
                    <a:pt x="128" y="325"/>
                  </a:cubicBezTo>
                  <a:cubicBezTo>
                    <a:pt x="75" y="399"/>
                    <a:pt x="32" y="474"/>
                    <a:pt x="0" y="549"/>
                  </a:cubicBezTo>
                  <a:cubicBezTo>
                    <a:pt x="85" y="517"/>
                    <a:pt x="149" y="463"/>
                    <a:pt x="224" y="431"/>
                  </a:cubicBezTo>
                  <a:cubicBezTo>
                    <a:pt x="288" y="399"/>
                    <a:pt x="362" y="367"/>
                    <a:pt x="437" y="346"/>
                  </a:cubicBezTo>
                  <a:cubicBezTo>
                    <a:pt x="543" y="302"/>
                    <a:pt x="657" y="280"/>
                    <a:pt x="778" y="280"/>
                  </a:cubicBezTo>
                  <a:cubicBezTo>
                    <a:pt x="803" y="280"/>
                    <a:pt x="827" y="281"/>
                    <a:pt x="852" y="282"/>
                  </a:cubicBezTo>
                  <a:cubicBezTo>
                    <a:pt x="990" y="304"/>
                    <a:pt x="1129" y="336"/>
                    <a:pt x="1267" y="399"/>
                  </a:cubicBezTo>
                  <a:cubicBezTo>
                    <a:pt x="1416" y="463"/>
                    <a:pt x="1555" y="538"/>
                    <a:pt x="1704" y="623"/>
                  </a:cubicBezTo>
                  <a:cubicBezTo>
                    <a:pt x="1629" y="453"/>
                    <a:pt x="1523" y="314"/>
                    <a:pt x="1384" y="208"/>
                  </a:cubicBezTo>
                  <a:cubicBezTo>
                    <a:pt x="1235" y="91"/>
                    <a:pt x="1054" y="16"/>
                    <a:pt x="873" y="5"/>
                  </a:cubicBezTo>
                  <a:cubicBezTo>
                    <a:pt x="845" y="2"/>
                    <a:pt x="817" y="1"/>
                    <a:pt x="790" y="1"/>
                  </a:cubicBezTo>
                  <a:close/>
                </a:path>
              </a:pathLst>
            </a:custGeom>
            <a:solidFill>
              <a:srgbClr val="1D1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40"/>
            <p:cNvSpPr/>
            <p:nvPr/>
          </p:nvSpPr>
          <p:spPr>
            <a:xfrm>
              <a:off x="509125" y="2348225"/>
              <a:ext cx="42350" cy="15600"/>
            </a:xfrm>
            <a:custGeom>
              <a:avLst/>
              <a:gdLst/>
              <a:ahLst/>
              <a:cxnLst/>
              <a:rect l="l" t="t" r="r" b="b"/>
              <a:pathLst>
                <a:path w="1694" h="624" extrusionOk="0">
                  <a:moveTo>
                    <a:pt x="790" y="1"/>
                  </a:moveTo>
                  <a:cubicBezTo>
                    <a:pt x="627" y="1"/>
                    <a:pt x="467" y="53"/>
                    <a:pt x="331" y="144"/>
                  </a:cubicBezTo>
                  <a:cubicBezTo>
                    <a:pt x="256" y="197"/>
                    <a:pt x="182" y="250"/>
                    <a:pt x="128" y="325"/>
                  </a:cubicBezTo>
                  <a:cubicBezTo>
                    <a:pt x="75" y="399"/>
                    <a:pt x="32" y="474"/>
                    <a:pt x="0" y="549"/>
                  </a:cubicBezTo>
                  <a:cubicBezTo>
                    <a:pt x="86" y="517"/>
                    <a:pt x="150" y="463"/>
                    <a:pt x="213" y="431"/>
                  </a:cubicBezTo>
                  <a:cubicBezTo>
                    <a:pt x="288" y="399"/>
                    <a:pt x="352" y="367"/>
                    <a:pt x="426" y="346"/>
                  </a:cubicBezTo>
                  <a:cubicBezTo>
                    <a:pt x="542" y="302"/>
                    <a:pt x="657" y="280"/>
                    <a:pt x="773" y="280"/>
                  </a:cubicBezTo>
                  <a:cubicBezTo>
                    <a:pt x="796" y="280"/>
                    <a:pt x="819" y="281"/>
                    <a:pt x="842" y="282"/>
                  </a:cubicBezTo>
                  <a:cubicBezTo>
                    <a:pt x="991" y="304"/>
                    <a:pt x="1129" y="336"/>
                    <a:pt x="1257" y="399"/>
                  </a:cubicBezTo>
                  <a:cubicBezTo>
                    <a:pt x="1406" y="463"/>
                    <a:pt x="1555" y="538"/>
                    <a:pt x="1694" y="623"/>
                  </a:cubicBezTo>
                  <a:cubicBezTo>
                    <a:pt x="1630" y="463"/>
                    <a:pt x="1523" y="314"/>
                    <a:pt x="1385" y="208"/>
                  </a:cubicBezTo>
                  <a:cubicBezTo>
                    <a:pt x="1236" y="91"/>
                    <a:pt x="1055" y="16"/>
                    <a:pt x="874" y="5"/>
                  </a:cubicBezTo>
                  <a:cubicBezTo>
                    <a:pt x="846" y="2"/>
                    <a:pt x="818" y="1"/>
                    <a:pt x="790" y="1"/>
                  </a:cubicBezTo>
                  <a:close/>
                </a:path>
              </a:pathLst>
            </a:custGeom>
            <a:solidFill>
              <a:srgbClr val="1D1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40"/>
            <p:cNvSpPr/>
            <p:nvPr/>
          </p:nvSpPr>
          <p:spPr>
            <a:xfrm>
              <a:off x="522700" y="2231900"/>
              <a:ext cx="198350" cy="272750"/>
            </a:xfrm>
            <a:custGeom>
              <a:avLst/>
              <a:gdLst/>
              <a:ahLst/>
              <a:cxnLst/>
              <a:rect l="l" t="t" r="r" b="b"/>
              <a:pathLst>
                <a:path w="7934" h="10910" extrusionOk="0">
                  <a:moveTo>
                    <a:pt x="2384" y="1"/>
                  </a:moveTo>
                  <a:cubicBezTo>
                    <a:pt x="1176" y="1"/>
                    <a:pt x="132" y="552"/>
                    <a:pt x="1" y="2167"/>
                  </a:cubicBezTo>
                  <a:cubicBezTo>
                    <a:pt x="1" y="2167"/>
                    <a:pt x="182" y="4392"/>
                    <a:pt x="2535" y="4605"/>
                  </a:cubicBezTo>
                  <a:cubicBezTo>
                    <a:pt x="2535" y="4605"/>
                    <a:pt x="1960" y="4254"/>
                    <a:pt x="1736" y="3764"/>
                  </a:cubicBezTo>
                  <a:lnTo>
                    <a:pt x="1736" y="3764"/>
                  </a:lnTo>
                  <a:cubicBezTo>
                    <a:pt x="2269" y="4073"/>
                    <a:pt x="2854" y="4264"/>
                    <a:pt x="3461" y="4339"/>
                  </a:cubicBezTo>
                  <a:lnTo>
                    <a:pt x="3238" y="3679"/>
                  </a:lnTo>
                  <a:lnTo>
                    <a:pt x="3238" y="3679"/>
                  </a:lnTo>
                  <a:cubicBezTo>
                    <a:pt x="3238" y="3679"/>
                    <a:pt x="4888" y="4392"/>
                    <a:pt x="4793" y="6160"/>
                  </a:cubicBezTo>
                  <a:cubicBezTo>
                    <a:pt x="4793" y="6160"/>
                    <a:pt x="5282" y="5670"/>
                    <a:pt x="5282" y="5052"/>
                  </a:cubicBezTo>
                  <a:lnTo>
                    <a:pt x="5282" y="5052"/>
                  </a:lnTo>
                  <a:cubicBezTo>
                    <a:pt x="5282" y="5053"/>
                    <a:pt x="5772" y="8428"/>
                    <a:pt x="4526" y="10909"/>
                  </a:cubicBezTo>
                  <a:cubicBezTo>
                    <a:pt x="5197" y="10675"/>
                    <a:pt x="5794" y="10238"/>
                    <a:pt x="6209" y="9663"/>
                  </a:cubicBezTo>
                  <a:lnTo>
                    <a:pt x="6209" y="9663"/>
                  </a:lnTo>
                  <a:lnTo>
                    <a:pt x="5772" y="10558"/>
                  </a:lnTo>
                  <a:cubicBezTo>
                    <a:pt x="5772" y="10558"/>
                    <a:pt x="6965" y="9887"/>
                    <a:pt x="7327" y="8652"/>
                  </a:cubicBezTo>
                  <a:cubicBezTo>
                    <a:pt x="7678" y="7406"/>
                    <a:pt x="7934" y="2869"/>
                    <a:pt x="5815" y="1198"/>
                  </a:cubicBezTo>
                  <a:cubicBezTo>
                    <a:pt x="5047" y="587"/>
                    <a:pt x="3629" y="1"/>
                    <a:pt x="2384" y="1"/>
                  </a:cubicBezTo>
                  <a:close/>
                </a:path>
              </a:pathLst>
            </a:custGeom>
            <a:solidFill>
              <a:srgbClr val="FCE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40"/>
            <p:cNvSpPr/>
            <p:nvPr/>
          </p:nvSpPr>
          <p:spPr>
            <a:xfrm>
              <a:off x="669125" y="2382700"/>
              <a:ext cx="22650" cy="51125"/>
            </a:xfrm>
            <a:custGeom>
              <a:avLst/>
              <a:gdLst/>
              <a:ahLst/>
              <a:cxnLst/>
              <a:rect l="l" t="t" r="r" b="b"/>
              <a:pathLst>
                <a:path w="906" h="2045" extrusionOk="0">
                  <a:moveTo>
                    <a:pt x="416" y="0"/>
                  </a:moveTo>
                  <a:cubicBezTo>
                    <a:pt x="331" y="692"/>
                    <a:pt x="192" y="1374"/>
                    <a:pt x="0" y="2045"/>
                  </a:cubicBezTo>
                  <a:cubicBezTo>
                    <a:pt x="533" y="1810"/>
                    <a:pt x="884" y="1278"/>
                    <a:pt x="884" y="682"/>
                  </a:cubicBezTo>
                  <a:cubicBezTo>
                    <a:pt x="906" y="373"/>
                    <a:pt x="714" y="96"/>
                    <a:pt x="416" y="0"/>
                  </a:cubicBezTo>
                  <a:close/>
                </a:path>
              </a:pathLst>
            </a:custGeom>
            <a:solidFill>
              <a:srgbClr val="E49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40"/>
            <p:cNvSpPr/>
            <p:nvPr/>
          </p:nvSpPr>
          <p:spPr>
            <a:xfrm>
              <a:off x="461725" y="2262875"/>
              <a:ext cx="98675" cy="154175"/>
            </a:xfrm>
            <a:custGeom>
              <a:avLst/>
              <a:gdLst/>
              <a:ahLst/>
              <a:cxnLst/>
              <a:rect l="l" t="t" r="r" b="b"/>
              <a:pathLst>
                <a:path w="3947" h="6167" extrusionOk="0">
                  <a:moveTo>
                    <a:pt x="2511" y="1"/>
                  </a:moveTo>
                  <a:cubicBezTo>
                    <a:pt x="2493" y="1"/>
                    <a:pt x="2482" y="1"/>
                    <a:pt x="2482" y="1"/>
                  </a:cubicBezTo>
                  <a:cubicBezTo>
                    <a:pt x="2482" y="1"/>
                    <a:pt x="800" y="86"/>
                    <a:pt x="267" y="3505"/>
                  </a:cubicBezTo>
                  <a:cubicBezTo>
                    <a:pt x="267" y="3505"/>
                    <a:pt x="1" y="5549"/>
                    <a:pt x="981" y="6167"/>
                  </a:cubicBezTo>
                  <a:cubicBezTo>
                    <a:pt x="981" y="6167"/>
                    <a:pt x="800" y="1907"/>
                    <a:pt x="2440" y="928"/>
                  </a:cubicBezTo>
                  <a:cubicBezTo>
                    <a:pt x="3947" y="37"/>
                    <a:pt x="2719" y="1"/>
                    <a:pt x="2511" y="1"/>
                  </a:cubicBezTo>
                  <a:close/>
                </a:path>
              </a:pathLst>
            </a:custGeom>
            <a:solidFill>
              <a:srgbClr val="FCE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7" name="Google Shape;1827;p40"/>
          <p:cNvGrpSpPr/>
          <p:nvPr/>
        </p:nvGrpSpPr>
        <p:grpSpPr>
          <a:xfrm>
            <a:off x="6362103" y="1729435"/>
            <a:ext cx="685817" cy="735700"/>
            <a:chOff x="813950" y="2267050"/>
            <a:chExt cx="504500" cy="541075"/>
          </a:xfrm>
        </p:grpSpPr>
        <p:sp>
          <p:nvSpPr>
            <p:cNvPr id="1828" name="Google Shape;1828;p40"/>
            <p:cNvSpPr/>
            <p:nvPr/>
          </p:nvSpPr>
          <p:spPr>
            <a:xfrm>
              <a:off x="1050975" y="2267050"/>
              <a:ext cx="212925" cy="370275"/>
            </a:xfrm>
            <a:custGeom>
              <a:avLst/>
              <a:gdLst/>
              <a:ahLst/>
              <a:cxnLst/>
              <a:rect l="l" t="t" r="r" b="b"/>
              <a:pathLst>
                <a:path w="8517" h="14811" extrusionOk="0">
                  <a:moveTo>
                    <a:pt x="1130" y="1"/>
                  </a:moveTo>
                  <a:cubicBezTo>
                    <a:pt x="825" y="1"/>
                    <a:pt x="636" y="26"/>
                    <a:pt x="636" y="26"/>
                  </a:cubicBezTo>
                  <a:lnTo>
                    <a:pt x="912" y="14709"/>
                  </a:lnTo>
                  <a:lnTo>
                    <a:pt x="912" y="14709"/>
                  </a:lnTo>
                  <a:cubicBezTo>
                    <a:pt x="347" y="14687"/>
                    <a:pt x="123" y="14679"/>
                    <a:pt x="86" y="14679"/>
                  </a:cubicBezTo>
                  <a:cubicBezTo>
                    <a:pt x="0" y="14679"/>
                    <a:pt x="913" y="14721"/>
                    <a:pt x="913" y="14721"/>
                  </a:cubicBezTo>
                  <a:lnTo>
                    <a:pt x="912" y="14709"/>
                  </a:lnTo>
                  <a:lnTo>
                    <a:pt x="912" y="14709"/>
                  </a:lnTo>
                  <a:cubicBezTo>
                    <a:pt x="1403" y="14729"/>
                    <a:pt x="2150" y="14760"/>
                    <a:pt x="3255" y="14806"/>
                  </a:cubicBezTo>
                  <a:cubicBezTo>
                    <a:pt x="3324" y="14809"/>
                    <a:pt x="3392" y="14811"/>
                    <a:pt x="3458" y="14811"/>
                  </a:cubicBezTo>
                  <a:cubicBezTo>
                    <a:pt x="8516" y="14811"/>
                    <a:pt x="6101" y="6491"/>
                    <a:pt x="5449" y="3338"/>
                  </a:cubicBezTo>
                  <a:cubicBezTo>
                    <a:pt x="4832" y="327"/>
                    <a:pt x="2230" y="1"/>
                    <a:pt x="1130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40"/>
            <p:cNvSpPr/>
            <p:nvPr/>
          </p:nvSpPr>
          <p:spPr>
            <a:xfrm>
              <a:off x="1062600" y="2271325"/>
              <a:ext cx="161625" cy="366000"/>
            </a:xfrm>
            <a:custGeom>
              <a:avLst/>
              <a:gdLst/>
              <a:ahLst/>
              <a:cxnLst/>
              <a:rect l="l" t="t" r="r" b="b"/>
              <a:pathLst>
                <a:path w="6465" h="14640" extrusionOk="0">
                  <a:moveTo>
                    <a:pt x="872" y="0"/>
                  </a:moveTo>
                  <a:cubicBezTo>
                    <a:pt x="582" y="0"/>
                    <a:pt x="291" y="26"/>
                    <a:pt x="0" y="78"/>
                  </a:cubicBezTo>
                  <a:cubicBezTo>
                    <a:pt x="196" y="56"/>
                    <a:pt x="392" y="44"/>
                    <a:pt x="587" y="44"/>
                  </a:cubicBezTo>
                  <a:cubicBezTo>
                    <a:pt x="1213" y="44"/>
                    <a:pt x="1834" y="160"/>
                    <a:pt x="2418" y="387"/>
                  </a:cubicBezTo>
                  <a:cubicBezTo>
                    <a:pt x="2790" y="536"/>
                    <a:pt x="3142" y="739"/>
                    <a:pt x="3451" y="994"/>
                  </a:cubicBezTo>
                  <a:cubicBezTo>
                    <a:pt x="3759" y="1261"/>
                    <a:pt x="4026" y="1569"/>
                    <a:pt x="4228" y="1921"/>
                  </a:cubicBezTo>
                  <a:cubicBezTo>
                    <a:pt x="4430" y="2261"/>
                    <a:pt x="4590" y="2634"/>
                    <a:pt x="4696" y="3028"/>
                  </a:cubicBezTo>
                  <a:cubicBezTo>
                    <a:pt x="4750" y="3220"/>
                    <a:pt x="4792" y="3422"/>
                    <a:pt x="4846" y="3625"/>
                  </a:cubicBezTo>
                  <a:lnTo>
                    <a:pt x="5005" y="4200"/>
                  </a:lnTo>
                  <a:cubicBezTo>
                    <a:pt x="5218" y="4998"/>
                    <a:pt x="5431" y="5797"/>
                    <a:pt x="5612" y="6595"/>
                  </a:cubicBezTo>
                  <a:cubicBezTo>
                    <a:pt x="5804" y="7394"/>
                    <a:pt x="5964" y="8193"/>
                    <a:pt x="6081" y="9002"/>
                  </a:cubicBezTo>
                  <a:cubicBezTo>
                    <a:pt x="6209" y="9811"/>
                    <a:pt x="6251" y="10631"/>
                    <a:pt x="6209" y="11451"/>
                  </a:cubicBezTo>
                  <a:cubicBezTo>
                    <a:pt x="6187" y="11856"/>
                    <a:pt x="6113" y="12250"/>
                    <a:pt x="5996" y="12644"/>
                  </a:cubicBezTo>
                  <a:cubicBezTo>
                    <a:pt x="5900" y="13038"/>
                    <a:pt x="5708" y="13400"/>
                    <a:pt x="5453" y="13709"/>
                  </a:cubicBezTo>
                  <a:cubicBezTo>
                    <a:pt x="5186" y="14018"/>
                    <a:pt x="4856" y="14263"/>
                    <a:pt x="4483" y="14412"/>
                  </a:cubicBezTo>
                  <a:lnTo>
                    <a:pt x="4185" y="14507"/>
                  </a:lnTo>
                  <a:cubicBezTo>
                    <a:pt x="4089" y="14529"/>
                    <a:pt x="3994" y="14550"/>
                    <a:pt x="3887" y="14571"/>
                  </a:cubicBezTo>
                  <a:lnTo>
                    <a:pt x="3738" y="14603"/>
                  </a:lnTo>
                  <a:lnTo>
                    <a:pt x="3589" y="14614"/>
                  </a:lnTo>
                  <a:lnTo>
                    <a:pt x="3280" y="14635"/>
                  </a:lnTo>
                  <a:cubicBezTo>
                    <a:pt x="3340" y="14638"/>
                    <a:pt x="3399" y="14640"/>
                    <a:pt x="3458" y="14640"/>
                  </a:cubicBezTo>
                  <a:cubicBezTo>
                    <a:pt x="3814" y="14640"/>
                    <a:pt x="4167" y="14585"/>
                    <a:pt x="4505" y="14475"/>
                  </a:cubicBezTo>
                  <a:cubicBezTo>
                    <a:pt x="4899" y="14337"/>
                    <a:pt x="5261" y="14113"/>
                    <a:pt x="5548" y="13794"/>
                  </a:cubicBezTo>
                  <a:cubicBezTo>
                    <a:pt x="5836" y="13485"/>
                    <a:pt x="6049" y="13112"/>
                    <a:pt x="6177" y="12708"/>
                  </a:cubicBezTo>
                  <a:cubicBezTo>
                    <a:pt x="6304" y="12303"/>
                    <a:pt x="6390" y="11888"/>
                    <a:pt x="6422" y="11473"/>
                  </a:cubicBezTo>
                  <a:cubicBezTo>
                    <a:pt x="6454" y="11057"/>
                    <a:pt x="6464" y="10642"/>
                    <a:pt x="6443" y="10237"/>
                  </a:cubicBezTo>
                  <a:cubicBezTo>
                    <a:pt x="6443" y="10024"/>
                    <a:pt x="6432" y="9811"/>
                    <a:pt x="6400" y="9609"/>
                  </a:cubicBezTo>
                  <a:cubicBezTo>
                    <a:pt x="6379" y="9407"/>
                    <a:pt x="6368" y="9194"/>
                    <a:pt x="6336" y="8991"/>
                  </a:cubicBezTo>
                  <a:cubicBezTo>
                    <a:pt x="6230" y="8171"/>
                    <a:pt x="6070" y="7352"/>
                    <a:pt x="5878" y="6553"/>
                  </a:cubicBezTo>
                  <a:cubicBezTo>
                    <a:pt x="5687" y="5754"/>
                    <a:pt x="5474" y="4956"/>
                    <a:pt x="5250" y="4157"/>
                  </a:cubicBezTo>
                  <a:lnTo>
                    <a:pt x="5090" y="3550"/>
                  </a:lnTo>
                  <a:cubicBezTo>
                    <a:pt x="5037" y="3358"/>
                    <a:pt x="4984" y="3156"/>
                    <a:pt x="4920" y="2954"/>
                  </a:cubicBezTo>
                  <a:cubicBezTo>
                    <a:pt x="4803" y="2549"/>
                    <a:pt x="4633" y="2155"/>
                    <a:pt x="4409" y="1804"/>
                  </a:cubicBezTo>
                  <a:cubicBezTo>
                    <a:pt x="4185" y="1442"/>
                    <a:pt x="3898" y="1122"/>
                    <a:pt x="3568" y="856"/>
                  </a:cubicBezTo>
                  <a:cubicBezTo>
                    <a:pt x="3238" y="600"/>
                    <a:pt x="2865" y="398"/>
                    <a:pt x="2460" y="260"/>
                  </a:cubicBezTo>
                  <a:cubicBezTo>
                    <a:pt x="2066" y="121"/>
                    <a:pt x="1662" y="36"/>
                    <a:pt x="1246" y="15"/>
                  </a:cubicBezTo>
                  <a:cubicBezTo>
                    <a:pt x="1122" y="5"/>
                    <a:pt x="997" y="0"/>
                    <a:pt x="872" y="0"/>
                  </a:cubicBezTo>
                  <a:close/>
                </a:path>
              </a:pathLst>
            </a:custGeom>
            <a:solidFill>
              <a:srgbClr val="1D1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40"/>
            <p:cNvSpPr/>
            <p:nvPr/>
          </p:nvSpPr>
          <p:spPr>
            <a:xfrm>
              <a:off x="876200" y="2267050"/>
              <a:ext cx="208475" cy="370275"/>
            </a:xfrm>
            <a:custGeom>
              <a:avLst/>
              <a:gdLst/>
              <a:ahLst/>
              <a:cxnLst/>
              <a:rect l="l" t="t" r="r" b="b"/>
              <a:pathLst>
                <a:path w="8339" h="14811" extrusionOk="0">
                  <a:moveTo>
                    <a:pt x="7239" y="1"/>
                  </a:moveTo>
                  <a:cubicBezTo>
                    <a:pt x="6162" y="1"/>
                    <a:pt x="3614" y="327"/>
                    <a:pt x="3005" y="3338"/>
                  </a:cubicBezTo>
                  <a:cubicBezTo>
                    <a:pt x="2364" y="6491"/>
                    <a:pt x="1" y="14811"/>
                    <a:pt x="4957" y="14811"/>
                  </a:cubicBezTo>
                  <a:cubicBezTo>
                    <a:pt x="5022" y="14811"/>
                    <a:pt x="5089" y="14809"/>
                    <a:pt x="5156" y="14806"/>
                  </a:cubicBezTo>
                  <a:cubicBezTo>
                    <a:pt x="6236" y="14760"/>
                    <a:pt x="6966" y="14729"/>
                    <a:pt x="7446" y="14709"/>
                  </a:cubicBezTo>
                  <a:lnTo>
                    <a:pt x="7446" y="14709"/>
                  </a:lnTo>
                  <a:lnTo>
                    <a:pt x="7446" y="14721"/>
                  </a:lnTo>
                  <a:cubicBezTo>
                    <a:pt x="7446" y="14721"/>
                    <a:pt x="8339" y="14679"/>
                    <a:pt x="8255" y="14679"/>
                  </a:cubicBezTo>
                  <a:cubicBezTo>
                    <a:pt x="8219" y="14679"/>
                    <a:pt x="8000" y="14687"/>
                    <a:pt x="7446" y="14709"/>
                  </a:cubicBezTo>
                  <a:lnTo>
                    <a:pt x="7446" y="14709"/>
                  </a:lnTo>
                  <a:lnTo>
                    <a:pt x="7723" y="26"/>
                  </a:lnTo>
                  <a:cubicBezTo>
                    <a:pt x="7723" y="26"/>
                    <a:pt x="7537" y="1"/>
                    <a:pt x="7239" y="1"/>
                  </a:cubicBezTo>
                  <a:close/>
                </a:path>
              </a:pathLst>
            </a:custGeom>
            <a:solidFill>
              <a:srgbClr val="1D1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40"/>
            <p:cNvSpPr/>
            <p:nvPr/>
          </p:nvSpPr>
          <p:spPr>
            <a:xfrm>
              <a:off x="930075" y="2356125"/>
              <a:ext cx="146225" cy="276925"/>
            </a:xfrm>
            <a:custGeom>
              <a:avLst/>
              <a:gdLst/>
              <a:ahLst/>
              <a:cxnLst/>
              <a:rect l="l" t="t" r="r" b="b"/>
              <a:pathLst>
                <a:path w="5849" h="11077" extrusionOk="0">
                  <a:moveTo>
                    <a:pt x="5083" y="0"/>
                  </a:moveTo>
                  <a:cubicBezTo>
                    <a:pt x="4323" y="0"/>
                    <a:pt x="2539" y="247"/>
                    <a:pt x="2107" y="2501"/>
                  </a:cubicBezTo>
                  <a:cubicBezTo>
                    <a:pt x="1665" y="4865"/>
                    <a:pt x="0" y="11076"/>
                    <a:pt x="3476" y="11076"/>
                  </a:cubicBezTo>
                  <a:cubicBezTo>
                    <a:pt x="3523" y="11076"/>
                    <a:pt x="3570" y="11075"/>
                    <a:pt x="3619" y="11073"/>
                  </a:cubicBezTo>
                  <a:cubicBezTo>
                    <a:pt x="4383" y="11040"/>
                    <a:pt x="4899" y="11017"/>
                    <a:pt x="5238" y="11003"/>
                  </a:cubicBezTo>
                  <a:lnTo>
                    <a:pt x="5238" y="11003"/>
                  </a:lnTo>
                  <a:lnTo>
                    <a:pt x="5237" y="11009"/>
                  </a:lnTo>
                  <a:cubicBezTo>
                    <a:pt x="5237" y="11009"/>
                    <a:pt x="5849" y="10980"/>
                    <a:pt x="5809" y="10980"/>
                  </a:cubicBezTo>
                  <a:cubicBezTo>
                    <a:pt x="5790" y="10980"/>
                    <a:pt x="5639" y="10986"/>
                    <a:pt x="5238" y="11003"/>
                  </a:cubicBezTo>
                  <a:lnTo>
                    <a:pt x="5238" y="11003"/>
                  </a:lnTo>
                  <a:lnTo>
                    <a:pt x="5429" y="20"/>
                  </a:lnTo>
                  <a:cubicBezTo>
                    <a:pt x="5429" y="20"/>
                    <a:pt x="5296" y="0"/>
                    <a:pt x="5083" y="0"/>
                  </a:cubicBezTo>
                  <a:close/>
                </a:path>
              </a:pathLst>
            </a:custGeom>
            <a:solidFill>
              <a:srgbClr val="1D1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40"/>
            <p:cNvSpPr/>
            <p:nvPr/>
          </p:nvSpPr>
          <p:spPr>
            <a:xfrm>
              <a:off x="1066200" y="2356125"/>
              <a:ext cx="146250" cy="276925"/>
            </a:xfrm>
            <a:custGeom>
              <a:avLst/>
              <a:gdLst/>
              <a:ahLst/>
              <a:cxnLst/>
              <a:rect l="l" t="t" r="r" b="b"/>
              <a:pathLst>
                <a:path w="5850" h="11077" extrusionOk="0">
                  <a:moveTo>
                    <a:pt x="767" y="0"/>
                  </a:moveTo>
                  <a:cubicBezTo>
                    <a:pt x="554" y="0"/>
                    <a:pt x="421" y="20"/>
                    <a:pt x="421" y="20"/>
                  </a:cubicBezTo>
                  <a:lnTo>
                    <a:pt x="612" y="11003"/>
                  </a:lnTo>
                  <a:lnTo>
                    <a:pt x="612" y="11003"/>
                  </a:lnTo>
                  <a:cubicBezTo>
                    <a:pt x="209" y="10986"/>
                    <a:pt x="57" y="10980"/>
                    <a:pt x="40" y="10980"/>
                  </a:cubicBezTo>
                  <a:cubicBezTo>
                    <a:pt x="1" y="10980"/>
                    <a:pt x="612" y="11009"/>
                    <a:pt x="612" y="11009"/>
                  </a:cubicBezTo>
                  <a:lnTo>
                    <a:pt x="612" y="11003"/>
                  </a:lnTo>
                  <a:lnTo>
                    <a:pt x="612" y="11003"/>
                  </a:lnTo>
                  <a:cubicBezTo>
                    <a:pt x="949" y="11018"/>
                    <a:pt x="1463" y="11040"/>
                    <a:pt x="2220" y="11073"/>
                  </a:cubicBezTo>
                  <a:cubicBezTo>
                    <a:pt x="2269" y="11075"/>
                    <a:pt x="2317" y="11076"/>
                    <a:pt x="2363" y="11076"/>
                  </a:cubicBezTo>
                  <a:cubicBezTo>
                    <a:pt x="5849" y="11076"/>
                    <a:pt x="4184" y="4865"/>
                    <a:pt x="3733" y="2501"/>
                  </a:cubicBezTo>
                  <a:cubicBezTo>
                    <a:pt x="3308" y="247"/>
                    <a:pt x="1527" y="0"/>
                    <a:pt x="767" y="0"/>
                  </a:cubicBezTo>
                  <a:close/>
                </a:path>
              </a:pathLst>
            </a:custGeom>
            <a:solidFill>
              <a:srgbClr val="1D1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40"/>
            <p:cNvSpPr/>
            <p:nvPr/>
          </p:nvSpPr>
          <p:spPr>
            <a:xfrm>
              <a:off x="914850" y="2271325"/>
              <a:ext cx="158675" cy="366200"/>
            </a:xfrm>
            <a:custGeom>
              <a:avLst/>
              <a:gdLst/>
              <a:ahLst/>
              <a:cxnLst/>
              <a:rect l="l" t="t" r="r" b="b"/>
              <a:pathLst>
                <a:path w="6347" h="14648" extrusionOk="0">
                  <a:moveTo>
                    <a:pt x="5483" y="0"/>
                  </a:moveTo>
                  <a:cubicBezTo>
                    <a:pt x="5360" y="0"/>
                    <a:pt x="5236" y="5"/>
                    <a:pt x="5112" y="15"/>
                  </a:cubicBezTo>
                  <a:cubicBezTo>
                    <a:pt x="4696" y="36"/>
                    <a:pt x="4292" y="121"/>
                    <a:pt x="3898" y="260"/>
                  </a:cubicBezTo>
                  <a:cubicBezTo>
                    <a:pt x="3099" y="547"/>
                    <a:pt x="2428" y="1101"/>
                    <a:pt x="2002" y="1836"/>
                  </a:cubicBezTo>
                  <a:cubicBezTo>
                    <a:pt x="1779" y="2198"/>
                    <a:pt x="1619" y="2581"/>
                    <a:pt x="1502" y="2986"/>
                  </a:cubicBezTo>
                  <a:lnTo>
                    <a:pt x="1182" y="4178"/>
                  </a:lnTo>
                  <a:cubicBezTo>
                    <a:pt x="969" y="4956"/>
                    <a:pt x="746" y="5754"/>
                    <a:pt x="575" y="6553"/>
                  </a:cubicBezTo>
                  <a:cubicBezTo>
                    <a:pt x="394" y="7362"/>
                    <a:pt x="235" y="8171"/>
                    <a:pt x="128" y="8981"/>
                  </a:cubicBezTo>
                  <a:cubicBezTo>
                    <a:pt x="107" y="9194"/>
                    <a:pt x="75" y="9396"/>
                    <a:pt x="64" y="9598"/>
                  </a:cubicBezTo>
                  <a:cubicBezTo>
                    <a:pt x="54" y="9811"/>
                    <a:pt x="22" y="10014"/>
                    <a:pt x="22" y="10216"/>
                  </a:cubicBezTo>
                  <a:cubicBezTo>
                    <a:pt x="0" y="10631"/>
                    <a:pt x="11" y="11047"/>
                    <a:pt x="54" y="11462"/>
                  </a:cubicBezTo>
                  <a:cubicBezTo>
                    <a:pt x="85" y="11877"/>
                    <a:pt x="160" y="12282"/>
                    <a:pt x="288" y="12687"/>
                  </a:cubicBezTo>
                  <a:cubicBezTo>
                    <a:pt x="416" y="13081"/>
                    <a:pt x="618" y="13453"/>
                    <a:pt x="884" y="13783"/>
                  </a:cubicBezTo>
                  <a:cubicBezTo>
                    <a:pt x="1161" y="14092"/>
                    <a:pt x="1523" y="14337"/>
                    <a:pt x="1917" y="14475"/>
                  </a:cubicBezTo>
                  <a:cubicBezTo>
                    <a:pt x="2283" y="14584"/>
                    <a:pt x="2657" y="14647"/>
                    <a:pt x="3041" y="14647"/>
                  </a:cubicBezTo>
                  <a:cubicBezTo>
                    <a:pt x="3071" y="14647"/>
                    <a:pt x="3101" y="14647"/>
                    <a:pt x="3131" y="14646"/>
                  </a:cubicBezTo>
                  <a:lnTo>
                    <a:pt x="2833" y="14614"/>
                  </a:lnTo>
                  <a:lnTo>
                    <a:pt x="2673" y="14603"/>
                  </a:lnTo>
                  <a:lnTo>
                    <a:pt x="2524" y="14571"/>
                  </a:lnTo>
                  <a:cubicBezTo>
                    <a:pt x="2428" y="14550"/>
                    <a:pt x="2322" y="14539"/>
                    <a:pt x="2226" y="14507"/>
                  </a:cubicBezTo>
                  <a:lnTo>
                    <a:pt x="1938" y="14401"/>
                  </a:lnTo>
                  <a:cubicBezTo>
                    <a:pt x="1566" y="14252"/>
                    <a:pt x="1236" y="14007"/>
                    <a:pt x="991" y="13698"/>
                  </a:cubicBezTo>
                  <a:cubicBezTo>
                    <a:pt x="746" y="13379"/>
                    <a:pt x="565" y="13017"/>
                    <a:pt x="458" y="12633"/>
                  </a:cubicBezTo>
                  <a:cubicBezTo>
                    <a:pt x="352" y="12239"/>
                    <a:pt x="288" y="11845"/>
                    <a:pt x="256" y="11441"/>
                  </a:cubicBezTo>
                  <a:cubicBezTo>
                    <a:pt x="224" y="10631"/>
                    <a:pt x="266" y="9822"/>
                    <a:pt x="384" y="9013"/>
                  </a:cubicBezTo>
                  <a:cubicBezTo>
                    <a:pt x="501" y="8214"/>
                    <a:pt x="660" y="7415"/>
                    <a:pt x="842" y="6617"/>
                  </a:cubicBezTo>
                  <a:cubicBezTo>
                    <a:pt x="1012" y="5829"/>
                    <a:pt x="1225" y="5030"/>
                    <a:pt x="1427" y="4242"/>
                  </a:cubicBezTo>
                  <a:lnTo>
                    <a:pt x="1736" y="3049"/>
                  </a:lnTo>
                  <a:cubicBezTo>
                    <a:pt x="1832" y="2666"/>
                    <a:pt x="1981" y="2293"/>
                    <a:pt x="2183" y="1942"/>
                  </a:cubicBezTo>
                  <a:cubicBezTo>
                    <a:pt x="2577" y="1239"/>
                    <a:pt x="3195" y="696"/>
                    <a:pt x="3951" y="387"/>
                  </a:cubicBezTo>
                  <a:cubicBezTo>
                    <a:pt x="4527" y="160"/>
                    <a:pt x="5140" y="44"/>
                    <a:pt x="5762" y="44"/>
                  </a:cubicBezTo>
                  <a:cubicBezTo>
                    <a:pt x="5956" y="44"/>
                    <a:pt x="6152" y="56"/>
                    <a:pt x="6347" y="78"/>
                  </a:cubicBezTo>
                  <a:cubicBezTo>
                    <a:pt x="6056" y="26"/>
                    <a:pt x="5771" y="0"/>
                    <a:pt x="5483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40"/>
            <p:cNvSpPr/>
            <p:nvPr/>
          </p:nvSpPr>
          <p:spPr>
            <a:xfrm>
              <a:off x="813950" y="2528575"/>
              <a:ext cx="504500" cy="279550"/>
            </a:xfrm>
            <a:custGeom>
              <a:avLst/>
              <a:gdLst/>
              <a:ahLst/>
              <a:cxnLst/>
              <a:rect l="l" t="t" r="r" b="b"/>
              <a:pathLst>
                <a:path w="20180" h="11182" extrusionOk="0">
                  <a:moveTo>
                    <a:pt x="8306" y="1"/>
                  </a:moveTo>
                  <a:cubicBezTo>
                    <a:pt x="8306" y="1"/>
                    <a:pt x="8658" y="2620"/>
                    <a:pt x="7572" y="3419"/>
                  </a:cubicBezTo>
                  <a:cubicBezTo>
                    <a:pt x="6720" y="4026"/>
                    <a:pt x="1875" y="5048"/>
                    <a:pt x="1087" y="7178"/>
                  </a:cubicBezTo>
                  <a:cubicBezTo>
                    <a:pt x="607" y="8477"/>
                    <a:pt x="235" y="9819"/>
                    <a:pt x="0" y="11182"/>
                  </a:cubicBezTo>
                  <a:lnTo>
                    <a:pt x="20180" y="11182"/>
                  </a:lnTo>
                  <a:cubicBezTo>
                    <a:pt x="19935" y="9819"/>
                    <a:pt x="19573" y="8477"/>
                    <a:pt x="19094" y="7178"/>
                  </a:cubicBezTo>
                  <a:cubicBezTo>
                    <a:pt x="18306" y="5048"/>
                    <a:pt x="13460" y="4026"/>
                    <a:pt x="12609" y="3419"/>
                  </a:cubicBezTo>
                  <a:cubicBezTo>
                    <a:pt x="11522" y="2620"/>
                    <a:pt x="11874" y="1"/>
                    <a:pt x="11874" y="1"/>
                  </a:cubicBezTo>
                  <a:lnTo>
                    <a:pt x="11874" y="1"/>
                  </a:lnTo>
                  <a:lnTo>
                    <a:pt x="10085" y="43"/>
                  </a:lnTo>
                  <a:lnTo>
                    <a:pt x="8306" y="1"/>
                  </a:lnTo>
                  <a:close/>
                </a:path>
              </a:pathLst>
            </a:custGeom>
            <a:solidFill>
              <a:srgbClr val="FCE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40"/>
            <p:cNvSpPr/>
            <p:nvPr/>
          </p:nvSpPr>
          <p:spPr>
            <a:xfrm>
              <a:off x="1021600" y="2528575"/>
              <a:ext cx="97450" cy="73225"/>
            </a:xfrm>
            <a:custGeom>
              <a:avLst/>
              <a:gdLst/>
              <a:ahLst/>
              <a:cxnLst/>
              <a:rect l="l" t="t" r="r" b="b"/>
              <a:pathLst>
                <a:path w="3898" h="2929" extrusionOk="0">
                  <a:moveTo>
                    <a:pt x="0" y="1"/>
                  </a:moveTo>
                  <a:lnTo>
                    <a:pt x="0" y="1"/>
                  </a:lnTo>
                  <a:cubicBezTo>
                    <a:pt x="54" y="405"/>
                    <a:pt x="64" y="810"/>
                    <a:pt x="54" y="1225"/>
                  </a:cubicBezTo>
                  <a:cubicBezTo>
                    <a:pt x="490" y="1619"/>
                    <a:pt x="980" y="1971"/>
                    <a:pt x="1502" y="2258"/>
                  </a:cubicBezTo>
                  <a:cubicBezTo>
                    <a:pt x="2226" y="2673"/>
                    <a:pt x="3057" y="2844"/>
                    <a:pt x="3898" y="2929"/>
                  </a:cubicBezTo>
                  <a:cubicBezTo>
                    <a:pt x="3323" y="1864"/>
                    <a:pt x="3568" y="1"/>
                    <a:pt x="3568" y="1"/>
                  </a:cubicBezTo>
                  <a:lnTo>
                    <a:pt x="3568" y="1"/>
                  </a:lnTo>
                  <a:lnTo>
                    <a:pt x="1789" y="4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9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40"/>
            <p:cNvSpPr/>
            <p:nvPr/>
          </p:nvSpPr>
          <p:spPr>
            <a:xfrm>
              <a:off x="882625" y="2657425"/>
              <a:ext cx="364475" cy="150700"/>
            </a:xfrm>
            <a:custGeom>
              <a:avLst/>
              <a:gdLst/>
              <a:ahLst/>
              <a:cxnLst/>
              <a:rect l="l" t="t" r="r" b="b"/>
              <a:pathLst>
                <a:path w="14579" h="6028" extrusionOk="0">
                  <a:moveTo>
                    <a:pt x="405" y="1"/>
                  </a:moveTo>
                  <a:cubicBezTo>
                    <a:pt x="267" y="75"/>
                    <a:pt x="129" y="150"/>
                    <a:pt x="1" y="224"/>
                  </a:cubicBezTo>
                  <a:cubicBezTo>
                    <a:pt x="405" y="1278"/>
                    <a:pt x="618" y="2407"/>
                    <a:pt x="608" y="3547"/>
                  </a:cubicBezTo>
                  <a:cubicBezTo>
                    <a:pt x="608" y="4377"/>
                    <a:pt x="501" y="5218"/>
                    <a:pt x="278" y="6028"/>
                  </a:cubicBezTo>
                  <a:lnTo>
                    <a:pt x="14270" y="6028"/>
                  </a:lnTo>
                  <a:cubicBezTo>
                    <a:pt x="14057" y="5229"/>
                    <a:pt x="13951" y="4409"/>
                    <a:pt x="13961" y="3589"/>
                  </a:cubicBezTo>
                  <a:cubicBezTo>
                    <a:pt x="13940" y="2450"/>
                    <a:pt x="14153" y="1310"/>
                    <a:pt x="14579" y="245"/>
                  </a:cubicBezTo>
                  <a:cubicBezTo>
                    <a:pt x="14430" y="160"/>
                    <a:pt x="14281" y="86"/>
                    <a:pt x="14132" y="1"/>
                  </a:cubicBezTo>
                  <a:cubicBezTo>
                    <a:pt x="13163" y="1566"/>
                    <a:pt x="10458" y="2695"/>
                    <a:pt x="7263" y="2695"/>
                  </a:cubicBezTo>
                  <a:cubicBezTo>
                    <a:pt x="4079" y="2695"/>
                    <a:pt x="1374" y="1566"/>
                    <a:pt x="4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40"/>
            <p:cNvSpPr/>
            <p:nvPr/>
          </p:nvSpPr>
          <p:spPr>
            <a:xfrm>
              <a:off x="958500" y="2622550"/>
              <a:ext cx="15725" cy="15725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20" y="1"/>
                  </a:moveTo>
                  <a:cubicBezTo>
                    <a:pt x="139" y="1"/>
                    <a:pt x="1" y="139"/>
                    <a:pt x="1" y="320"/>
                  </a:cubicBezTo>
                  <a:cubicBezTo>
                    <a:pt x="1" y="490"/>
                    <a:pt x="139" y="629"/>
                    <a:pt x="320" y="629"/>
                  </a:cubicBezTo>
                  <a:cubicBezTo>
                    <a:pt x="491" y="629"/>
                    <a:pt x="629" y="490"/>
                    <a:pt x="629" y="320"/>
                  </a:cubicBezTo>
                  <a:cubicBezTo>
                    <a:pt x="629" y="139"/>
                    <a:pt x="491" y="1"/>
                    <a:pt x="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40"/>
            <p:cNvSpPr/>
            <p:nvPr/>
          </p:nvSpPr>
          <p:spPr>
            <a:xfrm>
              <a:off x="1135000" y="2614825"/>
              <a:ext cx="15750" cy="16000"/>
            </a:xfrm>
            <a:custGeom>
              <a:avLst/>
              <a:gdLst/>
              <a:ahLst/>
              <a:cxnLst/>
              <a:rect l="l" t="t" r="r" b="b"/>
              <a:pathLst>
                <a:path w="630" h="640" extrusionOk="0">
                  <a:moveTo>
                    <a:pt x="310" y="1"/>
                  </a:moveTo>
                  <a:cubicBezTo>
                    <a:pt x="139" y="1"/>
                    <a:pt x="1" y="150"/>
                    <a:pt x="1" y="320"/>
                  </a:cubicBezTo>
                  <a:cubicBezTo>
                    <a:pt x="1" y="491"/>
                    <a:pt x="139" y="640"/>
                    <a:pt x="310" y="640"/>
                  </a:cubicBezTo>
                  <a:cubicBezTo>
                    <a:pt x="491" y="640"/>
                    <a:pt x="629" y="491"/>
                    <a:pt x="629" y="320"/>
                  </a:cubicBezTo>
                  <a:cubicBezTo>
                    <a:pt x="629" y="150"/>
                    <a:pt x="491" y="1"/>
                    <a:pt x="3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40"/>
            <p:cNvSpPr/>
            <p:nvPr/>
          </p:nvSpPr>
          <p:spPr>
            <a:xfrm>
              <a:off x="1124100" y="2632675"/>
              <a:ext cx="15725" cy="15725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09" y="0"/>
                  </a:moveTo>
                  <a:cubicBezTo>
                    <a:pt x="139" y="0"/>
                    <a:pt x="0" y="149"/>
                    <a:pt x="0" y="320"/>
                  </a:cubicBezTo>
                  <a:cubicBezTo>
                    <a:pt x="0" y="490"/>
                    <a:pt x="139" y="628"/>
                    <a:pt x="309" y="628"/>
                  </a:cubicBezTo>
                  <a:cubicBezTo>
                    <a:pt x="479" y="628"/>
                    <a:pt x="629" y="490"/>
                    <a:pt x="629" y="320"/>
                  </a:cubicBezTo>
                  <a:cubicBezTo>
                    <a:pt x="629" y="149"/>
                    <a:pt x="479" y="0"/>
                    <a:pt x="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40"/>
            <p:cNvSpPr/>
            <p:nvPr/>
          </p:nvSpPr>
          <p:spPr>
            <a:xfrm>
              <a:off x="1110525" y="2647050"/>
              <a:ext cx="15725" cy="15725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20" y="0"/>
                  </a:moveTo>
                  <a:cubicBezTo>
                    <a:pt x="139" y="0"/>
                    <a:pt x="0" y="139"/>
                    <a:pt x="0" y="320"/>
                  </a:cubicBezTo>
                  <a:cubicBezTo>
                    <a:pt x="0" y="490"/>
                    <a:pt x="139" y="629"/>
                    <a:pt x="320" y="629"/>
                  </a:cubicBezTo>
                  <a:cubicBezTo>
                    <a:pt x="490" y="629"/>
                    <a:pt x="628" y="490"/>
                    <a:pt x="628" y="320"/>
                  </a:cubicBezTo>
                  <a:cubicBezTo>
                    <a:pt x="628" y="139"/>
                    <a:pt x="490" y="0"/>
                    <a:pt x="3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40"/>
            <p:cNvSpPr/>
            <p:nvPr/>
          </p:nvSpPr>
          <p:spPr>
            <a:xfrm>
              <a:off x="1092675" y="2660350"/>
              <a:ext cx="16000" cy="15725"/>
            </a:xfrm>
            <a:custGeom>
              <a:avLst/>
              <a:gdLst/>
              <a:ahLst/>
              <a:cxnLst/>
              <a:rect l="l" t="t" r="r" b="b"/>
              <a:pathLst>
                <a:path w="640" h="629" extrusionOk="0">
                  <a:moveTo>
                    <a:pt x="320" y="1"/>
                  </a:moveTo>
                  <a:cubicBezTo>
                    <a:pt x="150" y="1"/>
                    <a:pt x="1" y="139"/>
                    <a:pt x="1" y="320"/>
                  </a:cubicBezTo>
                  <a:cubicBezTo>
                    <a:pt x="1" y="491"/>
                    <a:pt x="150" y="629"/>
                    <a:pt x="320" y="629"/>
                  </a:cubicBezTo>
                  <a:cubicBezTo>
                    <a:pt x="491" y="629"/>
                    <a:pt x="640" y="491"/>
                    <a:pt x="640" y="320"/>
                  </a:cubicBezTo>
                  <a:cubicBezTo>
                    <a:pt x="640" y="139"/>
                    <a:pt x="491" y="1"/>
                    <a:pt x="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40"/>
            <p:cNvSpPr/>
            <p:nvPr/>
          </p:nvSpPr>
          <p:spPr>
            <a:xfrm>
              <a:off x="1073775" y="2669150"/>
              <a:ext cx="16000" cy="15975"/>
            </a:xfrm>
            <a:custGeom>
              <a:avLst/>
              <a:gdLst/>
              <a:ahLst/>
              <a:cxnLst/>
              <a:rect l="l" t="t" r="r" b="b"/>
              <a:pathLst>
                <a:path w="640" h="639" extrusionOk="0">
                  <a:moveTo>
                    <a:pt x="320" y="0"/>
                  </a:moveTo>
                  <a:cubicBezTo>
                    <a:pt x="150" y="0"/>
                    <a:pt x="1" y="139"/>
                    <a:pt x="1" y="320"/>
                  </a:cubicBezTo>
                  <a:cubicBezTo>
                    <a:pt x="1" y="490"/>
                    <a:pt x="150" y="639"/>
                    <a:pt x="320" y="639"/>
                  </a:cubicBezTo>
                  <a:cubicBezTo>
                    <a:pt x="501" y="639"/>
                    <a:pt x="640" y="490"/>
                    <a:pt x="640" y="320"/>
                  </a:cubicBezTo>
                  <a:cubicBezTo>
                    <a:pt x="640" y="139"/>
                    <a:pt x="501" y="0"/>
                    <a:pt x="3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40"/>
            <p:cNvSpPr/>
            <p:nvPr/>
          </p:nvSpPr>
          <p:spPr>
            <a:xfrm>
              <a:off x="1052750" y="2671525"/>
              <a:ext cx="16000" cy="15750"/>
            </a:xfrm>
            <a:custGeom>
              <a:avLst/>
              <a:gdLst/>
              <a:ahLst/>
              <a:cxnLst/>
              <a:rect l="l" t="t" r="r" b="b"/>
              <a:pathLst>
                <a:path w="640" h="630" extrusionOk="0">
                  <a:moveTo>
                    <a:pt x="320" y="1"/>
                  </a:moveTo>
                  <a:cubicBezTo>
                    <a:pt x="149" y="1"/>
                    <a:pt x="0" y="139"/>
                    <a:pt x="0" y="320"/>
                  </a:cubicBezTo>
                  <a:cubicBezTo>
                    <a:pt x="0" y="491"/>
                    <a:pt x="149" y="629"/>
                    <a:pt x="320" y="629"/>
                  </a:cubicBezTo>
                  <a:cubicBezTo>
                    <a:pt x="490" y="629"/>
                    <a:pt x="639" y="491"/>
                    <a:pt x="639" y="320"/>
                  </a:cubicBezTo>
                  <a:cubicBezTo>
                    <a:pt x="639" y="139"/>
                    <a:pt x="490" y="1"/>
                    <a:pt x="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40"/>
            <p:cNvSpPr/>
            <p:nvPr/>
          </p:nvSpPr>
          <p:spPr>
            <a:xfrm>
              <a:off x="1031725" y="2668075"/>
              <a:ext cx="15725" cy="15725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20" y="0"/>
                  </a:moveTo>
                  <a:cubicBezTo>
                    <a:pt x="139" y="0"/>
                    <a:pt x="0" y="139"/>
                    <a:pt x="0" y="320"/>
                  </a:cubicBezTo>
                  <a:cubicBezTo>
                    <a:pt x="0" y="490"/>
                    <a:pt x="139" y="629"/>
                    <a:pt x="320" y="629"/>
                  </a:cubicBezTo>
                  <a:cubicBezTo>
                    <a:pt x="490" y="629"/>
                    <a:pt x="628" y="490"/>
                    <a:pt x="628" y="320"/>
                  </a:cubicBezTo>
                  <a:cubicBezTo>
                    <a:pt x="628" y="139"/>
                    <a:pt x="490" y="0"/>
                    <a:pt x="3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40"/>
            <p:cNvSpPr/>
            <p:nvPr/>
          </p:nvSpPr>
          <p:spPr>
            <a:xfrm>
              <a:off x="1009625" y="2662475"/>
              <a:ext cx="15725" cy="15750"/>
            </a:xfrm>
            <a:custGeom>
              <a:avLst/>
              <a:gdLst/>
              <a:ahLst/>
              <a:cxnLst/>
              <a:rect l="l" t="t" r="r" b="b"/>
              <a:pathLst>
                <a:path w="629" h="630" extrusionOk="0">
                  <a:moveTo>
                    <a:pt x="309" y="1"/>
                  </a:moveTo>
                  <a:cubicBezTo>
                    <a:pt x="139" y="1"/>
                    <a:pt x="0" y="139"/>
                    <a:pt x="0" y="320"/>
                  </a:cubicBezTo>
                  <a:cubicBezTo>
                    <a:pt x="0" y="491"/>
                    <a:pt x="139" y="629"/>
                    <a:pt x="309" y="629"/>
                  </a:cubicBezTo>
                  <a:cubicBezTo>
                    <a:pt x="490" y="629"/>
                    <a:pt x="629" y="491"/>
                    <a:pt x="629" y="320"/>
                  </a:cubicBezTo>
                  <a:cubicBezTo>
                    <a:pt x="629" y="139"/>
                    <a:pt x="490" y="1"/>
                    <a:pt x="3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40"/>
            <p:cNvSpPr/>
            <p:nvPr/>
          </p:nvSpPr>
          <p:spPr>
            <a:xfrm>
              <a:off x="988575" y="2652625"/>
              <a:ext cx="15750" cy="15750"/>
            </a:xfrm>
            <a:custGeom>
              <a:avLst/>
              <a:gdLst/>
              <a:ahLst/>
              <a:cxnLst/>
              <a:rect l="l" t="t" r="r" b="b"/>
              <a:pathLst>
                <a:path w="630" h="630" extrusionOk="0">
                  <a:moveTo>
                    <a:pt x="310" y="1"/>
                  </a:moveTo>
                  <a:cubicBezTo>
                    <a:pt x="139" y="1"/>
                    <a:pt x="1" y="139"/>
                    <a:pt x="1" y="310"/>
                  </a:cubicBezTo>
                  <a:cubicBezTo>
                    <a:pt x="1" y="491"/>
                    <a:pt x="139" y="629"/>
                    <a:pt x="310" y="629"/>
                  </a:cubicBezTo>
                  <a:cubicBezTo>
                    <a:pt x="491" y="629"/>
                    <a:pt x="629" y="491"/>
                    <a:pt x="629" y="310"/>
                  </a:cubicBezTo>
                  <a:cubicBezTo>
                    <a:pt x="629" y="139"/>
                    <a:pt x="491" y="1"/>
                    <a:pt x="3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40"/>
            <p:cNvSpPr/>
            <p:nvPr/>
          </p:nvSpPr>
          <p:spPr>
            <a:xfrm>
              <a:off x="971825" y="2638250"/>
              <a:ext cx="15725" cy="15750"/>
            </a:xfrm>
            <a:custGeom>
              <a:avLst/>
              <a:gdLst/>
              <a:ahLst/>
              <a:cxnLst/>
              <a:rect l="l" t="t" r="r" b="b"/>
              <a:pathLst>
                <a:path w="629" h="630" extrusionOk="0">
                  <a:moveTo>
                    <a:pt x="320" y="1"/>
                  </a:moveTo>
                  <a:cubicBezTo>
                    <a:pt x="139" y="1"/>
                    <a:pt x="0" y="139"/>
                    <a:pt x="0" y="320"/>
                  </a:cubicBezTo>
                  <a:cubicBezTo>
                    <a:pt x="0" y="491"/>
                    <a:pt x="139" y="629"/>
                    <a:pt x="320" y="629"/>
                  </a:cubicBezTo>
                  <a:cubicBezTo>
                    <a:pt x="490" y="629"/>
                    <a:pt x="628" y="491"/>
                    <a:pt x="628" y="320"/>
                  </a:cubicBezTo>
                  <a:cubicBezTo>
                    <a:pt x="628" y="139"/>
                    <a:pt x="490" y="1"/>
                    <a:pt x="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40"/>
            <p:cNvSpPr/>
            <p:nvPr/>
          </p:nvSpPr>
          <p:spPr>
            <a:xfrm>
              <a:off x="1133675" y="2408925"/>
              <a:ext cx="52475" cy="59875"/>
            </a:xfrm>
            <a:custGeom>
              <a:avLst/>
              <a:gdLst/>
              <a:ahLst/>
              <a:cxnLst/>
              <a:rect l="l" t="t" r="r" b="b"/>
              <a:pathLst>
                <a:path w="2099" h="2395" extrusionOk="0">
                  <a:moveTo>
                    <a:pt x="1078" y="0"/>
                  </a:moveTo>
                  <a:cubicBezTo>
                    <a:pt x="836" y="0"/>
                    <a:pt x="477" y="110"/>
                    <a:pt x="288" y="697"/>
                  </a:cubicBezTo>
                  <a:cubicBezTo>
                    <a:pt x="1" y="1603"/>
                    <a:pt x="277" y="2284"/>
                    <a:pt x="799" y="2369"/>
                  </a:cubicBezTo>
                  <a:cubicBezTo>
                    <a:pt x="858" y="2387"/>
                    <a:pt x="917" y="2395"/>
                    <a:pt x="977" y="2395"/>
                  </a:cubicBezTo>
                  <a:cubicBezTo>
                    <a:pt x="1430" y="2395"/>
                    <a:pt x="1867" y="1899"/>
                    <a:pt x="1971" y="1070"/>
                  </a:cubicBezTo>
                  <a:cubicBezTo>
                    <a:pt x="2098" y="144"/>
                    <a:pt x="1385" y="59"/>
                    <a:pt x="1321" y="37"/>
                  </a:cubicBezTo>
                  <a:cubicBezTo>
                    <a:pt x="1299" y="30"/>
                    <a:pt x="1205" y="0"/>
                    <a:pt x="1078" y="0"/>
                  </a:cubicBezTo>
                  <a:close/>
                </a:path>
              </a:pathLst>
            </a:custGeom>
            <a:solidFill>
              <a:srgbClr val="F9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40"/>
            <p:cNvSpPr/>
            <p:nvPr/>
          </p:nvSpPr>
          <p:spPr>
            <a:xfrm>
              <a:off x="948400" y="2408925"/>
              <a:ext cx="52450" cy="59875"/>
            </a:xfrm>
            <a:custGeom>
              <a:avLst/>
              <a:gdLst/>
              <a:ahLst/>
              <a:cxnLst/>
              <a:rect l="l" t="t" r="r" b="b"/>
              <a:pathLst>
                <a:path w="2098" h="2395" extrusionOk="0">
                  <a:moveTo>
                    <a:pt x="1020" y="0"/>
                  </a:moveTo>
                  <a:cubicBezTo>
                    <a:pt x="894" y="0"/>
                    <a:pt x="799" y="30"/>
                    <a:pt x="777" y="37"/>
                  </a:cubicBezTo>
                  <a:cubicBezTo>
                    <a:pt x="713" y="59"/>
                    <a:pt x="0" y="144"/>
                    <a:pt x="128" y="1070"/>
                  </a:cubicBezTo>
                  <a:cubicBezTo>
                    <a:pt x="231" y="1899"/>
                    <a:pt x="668" y="2395"/>
                    <a:pt x="1122" y="2395"/>
                  </a:cubicBezTo>
                  <a:cubicBezTo>
                    <a:pt x="1181" y="2395"/>
                    <a:pt x="1240" y="2387"/>
                    <a:pt x="1299" y="2369"/>
                  </a:cubicBezTo>
                  <a:cubicBezTo>
                    <a:pt x="1832" y="2284"/>
                    <a:pt x="2098" y="1603"/>
                    <a:pt x="1810" y="697"/>
                  </a:cubicBezTo>
                  <a:cubicBezTo>
                    <a:pt x="1621" y="110"/>
                    <a:pt x="1262" y="0"/>
                    <a:pt x="1020" y="0"/>
                  </a:cubicBezTo>
                  <a:close/>
                </a:path>
              </a:pathLst>
            </a:custGeom>
            <a:solidFill>
              <a:srgbClr val="F9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40"/>
            <p:cNvSpPr/>
            <p:nvPr/>
          </p:nvSpPr>
          <p:spPr>
            <a:xfrm>
              <a:off x="970175" y="2299400"/>
              <a:ext cx="197900" cy="251175"/>
            </a:xfrm>
            <a:custGeom>
              <a:avLst/>
              <a:gdLst/>
              <a:ahLst/>
              <a:cxnLst/>
              <a:rect l="l" t="t" r="r" b="b"/>
              <a:pathLst>
                <a:path w="7916" h="10047" extrusionOk="0">
                  <a:moveTo>
                    <a:pt x="3718" y="1"/>
                  </a:moveTo>
                  <a:cubicBezTo>
                    <a:pt x="2943" y="1"/>
                    <a:pt x="658" y="276"/>
                    <a:pt x="343" y="3673"/>
                  </a:cubicBezTo>
                  <a:cubicBezTo>
                    <a:pt x="1" y="7511"/>
                    <a:pt x="1649" y="10046"/>
                    <a:pt x="3783" y="10046"/>
                  </a:cubicBezTo>
                  <a:cubicBezTo>
                    <a:pt x="3839" y="10046"/>
                    <a:pt x="3896" y="10044"/>
                    <a:pt x="3953" y="10041"/>
                  </a:cubicBezTo>
                  <a:cubicBezTo>
                    <a:pt x="4010" y="10044"/>
                    <a:pt x="4067" y="10046"/>
                    <a:pt x="4123" y="10046"/>
                  </a:cubicBezTo>
                  <a:cubicBezTo>
                    <a:pt x="6257" y="10046"/>
                    <a:pt x="7916" y="7511"/>
                    <a:pt x="7563" y="3673"/>
                  </a:cubicBezTo>
                  <a:cubicBezTo>
                    <a:pt x="7257" y="276"/>
                    <a:pt x="4973" y="1"/>
                    <a:pt x="4192" y="1"/>
                  </a:cubicBezTo>
                  <a:cubicBezTo>
                    <a:pt x="4074" y="1"/>
                    <a:pt x="3991" y="7"/>
                    <a:pt x="3953" y="10"/>
                  </a:cubicBezTo>
                  <a:cubicBezTo>
                    <a:pt x="3917" y="7"/>
                    <a:pt x="3834" y="1"/>
                    <a:pt x="3718" y="1"/>
                  </a:cubicBezTo>
                  <a:close/>
                </a:path>
              </a:pathLst>
            </a:custGeom>
            <a:solidFill>
              <a:srgbClr val="FCE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40"/>
            <p:cNvSpPr/>
            <p:nvPr/>
          </p:nvSpPr>
          <p:spPr>
            <a:xfrm>
              <a:off x="976350" y="2279900"/>
              <a:ext cx="187325" cy="118525"/>
            </a:xfrm>
            <a:custGeom>
              <a:avLst/>
              <a:gdLst/>
              <a:ahLst/>
              <a:cxnLst/>
              <a:rect l="l" t="t" r="r" b="b"/>
              <a:pathLst>
                <a:path w="7493" h="4741" extrusionOk="0">
                  <a:moveTo>
                    <a:pt x="4015" y="1248"/>
                  </a:moveTo>
                  <a:lnTo>
                    <a:pt x="4015" y="1248"/>
                  </a:lnTo>
                  <a:cubicBezTo>
                    <a:pt x="4047" y="1375"/>
                    <a:pt x="4079" y="1503"/>
                    <a:pt x="4100" y="1631"/>
                  </a:cubicBezTo>
                  <a:cubicBezTo>
                    <a:pt x="4047" y="1397"/>
                    <a:pt x="4015" y="1248"/>
                    <a:pt x="4015" y="1248"/>
                  </a:cubicBezTo>
                  <a:close/>
                  <a:moveTo>
                    <a:pt x="3837" y="1"/>
                  </a:moveTo>
                  <a:cubicBezTo>
                    <a:pt x="3729" y="1"/>
                    <a:pt x="3618" y="4"/>
                    <a:pt x="3504" y="12"/>
                  </a:cubicBezTo>
                  <a:cubicBezTo>
                    <a:pt x="3504" y="12"/>
                    <a:pt x="0" y="55"/>
                    <a:pt x="96" y="4442"/>
                  </a:cubicBezTo>
                  <a:cubicBezTo>
                    <a:pt x="96" y="4442"/>
                    <a:pt x="117" y="4485"/>
                    <a:pt x="724" y="4549"/>
                  </a:cubicBezTo>
                  <a:cubicBezTo>
                    <a:pt x="777" y="3782"/>
                    <a:pt x="1310" y="2525"/>
                    <a:pt x="1842" y="1897"/>
                  </a:cubicBezTo>
                  <a:lnTo>
                    <a:pt x="1842" y="1897"/>
                  </a:lnTo>
                  <a:cubicBezTo>
                    <a:pt x="1842" y="1897"/>
                    <a:pt x="1353" y="3452"/>
                    <a:pt x="1289" y="4591"/>
                  </a:cubicBezTo>
                  <a:cubicBezTo>
                    <a:pt x="2183" y="4687"/>
                    <a:pt x="3088" y="4740"/>
                    <a:pt x="3983" y="4740"/>
                  </a:cubicBezTo>
                  <a:cubicBezTo>
                    <a:pt x="4185" y="4048"/>
                    <a:pt x="4249" y="2568"/>
                    <a:pt x="4100" y="1631"/>
                  </a:cubicBezTo>
                  <a:lnTo>
                    <a:pt x="4100" y="1631"/>
                  </a:lnTo>
                  <a:cubicBezTo>
                    <a:pt x="4228" y="2302"/>
                    <a:pt x="4494" y="3676"/>
                    <a:pt x="4462" y="4740"/>
                  </a:cubicBezTo>
                  <a:cubicBezTo>
                    <a:pt x="5207" y="4730"/>
                    <a:pt x="5953" y="4666"/>
                    <a:pt x="6698" y="4549"/>
                  </a:cubicBezTo>
                  <a:cubicBezTo>
                    <a:pt x="6698" y="3963"/>
                    <a:pt x="6634" y="2888"/>
                    <a:pt x="6219" y="1940"/>
                  </a:cubicBezTo>
                  <a:lnTo>
                    <a:pt x="6219" y="1940"/>
                  </a:lnTo>
                  <a:cubicBezTo>
                    <a:pt x="6613" y="2738"/>
                    <a:pt x="6847" y="3612"/>
                    <a:pt x="6911" y="4506"/>
                  </a:cubicBezTo>
                  <a:cubicBezTo>
                    <a:pt x="7018" y="4485"/>
                    <a:pt x="7124" y="4453"/>
                    <a:pt x="7241" y="4432"/>
                  </a:cubicBezTo>
                  <a:cubicBezTo>
                    <a:pt x="7241" y="4432"/>
                    <a:pt x="7493" y="1"/>
                    <a:pt x="3837" y="1"/>
                  </a:cubicBezTo>
                  <a:close/>
                </a:path>
              </a:pathLst>
            </a:custGeom>
            <a:solidFill>
              <a:srgbClr val="1D1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40"/>
            <p:cNvSpPr/>
            <p:nvPr/>
          </p:nvSpPr>
          <p:spPr>
            <a:xfrm>
              <a:off x="960900" y="2343325"/>
              <a:ext cx="26925" cy="139225"/>
            </a:xfrm>
            <a:custGeom>
              <a:avLst/>
              <a:gdLst/>
              <a:ahLst/>
              <a:cxnLst/>
              <a:rect l="l" t="t" r="r" b="b"/>
              <a:pathLst>
                <a:path w="1077" h="5569" extrusionOk="0">
                  <a:moveTo>
                    <a:pt x="221" y="0"/>
                  </a:moveTo>
                  <a:cubicBezTo>
                    <a:pt x="87" y="0"/>
                    <a:pt x="1" y="311"/>
                    <a:pt x="43" y="1245"/>
                  </a:cubicBezTo>
                  <a:cubicBezTo>
                    <a:pt x="182" y="4035"/>
                    <a:pt x="1076" y="5568"/>
                    <a:pt x="1076" y="5568"/>
                  </a:cubicBezTo>
                  <a:cubicBezTo>
                    <a:pt x="778" y="4141"/>
                    <a:pt x="735" y="2683"/>
                    <a:pt x="948" y="1245"/>
                  </a:cubicBezTo>
                  <a:cubicBezTo>
                    <a:pt x="948" y="1245"/>
                    <a:pt x="489" y="0"/>
                    <a:pt x="221" y="0"/>
                  </a:cubicBezTo>
                  <a:close/>
                </a:path>
              </a:pathLst>
            </a:custGeom>
            <a:solidFill>
              <a:srgbClr val="1D1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40"/>
            <p:cNvSpPr/>
            <p:nvPr/>
          </p:nvSpPr>
          <p:spPr>
            <a:xfrm>
              <a:off x="1150450" y="2343325"/>
              <a:ext cx="27000" cy="139225"/>
            </a:xfrm>
            <a:custGeom>
              <a:avLst/>
              <a:gdLst/>
              <a:ahLst/>
              <a:cxnLst/>
              <a:rect l="l" t="t" r="r" b="b"/>
              <a:pathLst>
                <a:path w="1080" h="5569" extrusionOk="0">
                  <a:moveTo>
                    <a:pt x="863" y="0"/>
                  </a:moveTo>
                  <a:cubicBezTo>
                    <a:pt x="598" y="0"/>
                    <a:pt x="139" y="1245"/>
                    <a:pt x="139" y="1245"/>
                  </a:cubicBezTo>
                  <a:cubicBezTo>
                    <a:pt x="352" y="2683"/>
                    <a:pt x="299" y="4141"/>
                    <a:pt x="0" y="5568"/>
                  </a:cubicBezTo>
                  <a:cubicBezTo>
                    <a:pt x="0" y="5568"/>
                    <a:pt x="906" y="4035"/>
                    <a:pt x="1033" y="1245"/>
                  </a:cubicBezTo>
                  <a:cubicBezTo>
                    <a:pt x="1080" y="311"/>
                    <a:pt x="996" y="0"/>
                    <a:pt x="863" y="0"/>
                  </a:cubicBezTo>
                  <a:close/>
                </a:path>
              </a:pathLst>
            </a:custGeom>
            <a:solidFill>
              <a:srgbClr val="1D1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40"/>
            <p:cNvSpPr/>
            <p:nvPr/>
          </p:nvSpPr>
          <p:spPr>
            <a:xfrm>
              <a:off x="998700" y="2306275"/>
              <a:ext cx="39175" cy="87350"/>
            </a:xfrm>
            <a:custGeom>
              <a:avLst/>
              <a:gdLst/>
              <a:ahLst/>
              <a:cxnLst/>
              <a:rect l="l" t="t" r="r" b="b"/>
              <a:pathLst>
                <a:path w="1567" h="3494" fill="none" extrusionOk="0">
                  <a:moveTo>
                    <a:pt x="1" y="3494"/>
                  </a:moveTo>
                  <a:cubicBezTo>
                    <a:pt x="1" y="3494"/>
                    <a:pt x="629" y="768"/>
                    <a:pt x="1566" y="1"/>
                  </a:cubicBezTo>
                </a:path>
              </a:pathLst>
            </a:custGeom>
            <a:noFill/>
            <a:ln w="3450" cap="flat" cmpd="sng">
              <a:solidFill>
                <a:srgbClr val="141111"/>
              </a:solidFill>
              <a:prstDash val="solid"/>
              <a:miter lim="106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40"/>
            <p:cNvSpPr/>
            <p:nvPr/>
          </p:nvSpPr>
          <p:spPr>
            <a:xfrm>
              <a:off x="1078825" y="2320925"/>
              <a:ext cx="8825" cy="77775"/>
            </a:xfrm>
            <a:custGeom>
              <a:avLst/>
              <a:gdLst/>
              <a:ahLst/>
              <a:cxnLst/>
              <a:rect l="l" t="t" r="r" b="b"/>
              <a:pathLst>
                <a:path w="353" h="3111" fill="none" extrusionOk="0">
                  <a:moveTo>
                    <a:pt x="1" y="1"/>
                  </a:moveTo>
                  <a:cubicBezTo>
                    <a:pt x="1" y="1"/>
                    <a:pt x="352" y="2269"/>
                    <a:pt x="150" y="3110"/>
                  </a:cubicBezTo>
                </a:path>
              </a:pathLst>
            </a:custGeom>
            <a:noFill/>
            <a:ln w="3450" cap="flat" cmpd="sng">
              <a:solidFill>
                <a:srgbClr val="141111"/>
              </a:solidFill>
              <a:prstDash val="solid"/>
              <a:miter lim="106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40"/>
            <p:cNvSpPr/>
            <p:nvPr/>
          </p:nvSpPr>
          <p:spPr>
            <a:xfrm>
              <a:off x="1062850" y="2424750"/>
              <a:ext cx="13350" cy="49275"/>
            </a:xfrm>
            <a:custGeom>
              <a:avLst/>
              <a:gdLst/>
              <a:ahLst/>
              <a:cxnLst/>
              <a:rect l="l" t="t" r="r" b="b"/>
              <a:pathLst>
                <a:path w="534" h="1971" extrusionOk="0">
                  <a:moveTo>
                    <a:pt x="235" y="1"/>
                  </a:moveTo>
                  <a:lnTo>
                    <a:pt x="235" y="1"/>
                  </a:lnTo>
                  <a:cubicBezTo>
                    <a:pt x="214" y="256"/>
                    <a:pt x="214" y="522"/>
                    <a:pt x="246" y="789"/>
                  </a:cubicBezTo>
                  <a:cubicBezTo>
                    <a:pt x="257" y="916"/>
                    <a:pt x="278" y="1044"/>
                    <a:pt x="289" y="1172"/>
                  </a:cubicBezTo>
                  <a:cubicBezTo>
                    <a:pt x="308" y="1286"/>
                    <a:pt x="335" y="1400"/>
                    <a:pt x="356" y="1514"/>
                  </a:cubicBezTo>
                  <a:lnTo>
                    <a:pt x="356" y="1514"/>
                  </a:lnTo>
                  <a:cubicBezTo>
                    <a:pt x="228" y="1663"/>
                    <a:pt x="110" y="1812"/>
                    <a:pt x="1" y="1971"/>
                  </a:cubicBezTo>
                  <a:cubicBezTo>
                    <a:pt x="171" y="1864"/>
                    <a:pt x="342" y="1747"/>
                    <a:pt x="501" y="1609"/>
                  </a:cubicBezTo>
                  <a:lnTo>
                    <a:pt x="533" y="1587"/>
                  </a:lnTo>
                  <a:lnTo>
                    <a:pt x="533" y="1534"/>
                  </a:lnTo>
                  <a:cubicBezTo>
                    <a:pt x="523" y="1417"/>
                    <a:pt x="512" y="1278"/>
                    <a:pt x="491" y="1151"/>
                  </a:cubicBezTo>
                  <a:cubicBezTo>
                    <a:pt x="480" y="1012"/>
                    <a:pt x="459" y="895"/>
                    <a:pt x="438" y="757"/>
                  </a:cubicBezTo>
                  <a:cubicBezTo>
                    <a:pt x="384" y="501"/>
                    <a:pt x="320" y="246"/>
                    <a:pt x="235" y="1"/>
                  </a:cubicBezTo>
                  <a:close/>
                </a:path>
              </a:pathLst>
            </a:custGeom>
            <a:solidFill>
              <a:srgbClr val="F9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40"/>
            <p:cNvSpPr/>
            <p:nvPr/>
          </p:nvSpPr>
          <p:spPr>
            <a:xfrm>
              <a:off x="1037300" y="2488900"/>
              <a:ext cx="57275" cy="14000"/>
            </a:xfrm>
            <a:custGeom>
              <a:avLst/>
              <a:gdLst/>
              <a:ahLst/>
              <a:cxnLst/>
              <a:rect l="l" t="t" r="r" b="b"/>
              <a:pathLst>
                <a:path w="2291" h="560" extrusionOk="0">
                  <a:moveTo>
                    <a:pt x="1" y="1"/>
                  </a:moveTo>
                  <a:lnTo>
                    <a:pt x="1" y="1"/>
                  </a:lnTo>
                  <a:cubicBezTo>
                    <a:pt x="128" y="161"/>
                    <a:pt x="299" y="288"/>
                    <a:pt x="491" y="384"/>
                  </a:cubicBezTo>
                  <a:cubicBezTo>
                    <a:pt x="682" y="480"/>
                    <a:pt x="885" y="544"/>
                    <a:pt x="1098" y="555"/>
                  </a:cubicBezTo>
                  <a:cubicBezTo>
                    <a:pt x="1141" y="558"/>
                    <a:pt x="1184" y="559"/>
                    <a:pt x="1227" y="559"/>
                  </a:cubicBezTo>
                  <a:cubicBezTo>
                    <a:pt x="1609" y="559"/>
                    <a:pt x="1984" y="433"/>
                    <a:pt x="2290" y="203"/>
                  </a:cubicBezTo>
                  <a:lnTo>
                    <a:pt x="2290" y="203"/>
                  </a:lnTo>
                  <a:cubicBezTo>
                    <a:pt x="2088" y="256"/>
                    <a:pt x="1896" y="299"/>
                    <a:pt x="1694" y="331"/>
                  </a:cubicBezTo>
                  <a:cubicBezTo>
                    <a:pt x="1572" y="351"/>
                    <a:pt x="1451" y="359"/>
                    <a:pt x="1329" y="359"/>
                  </a:cubicBezTo>
                  <a:cubicBezTo>
                    <a:pt x="1259" y="359"/>
                    <a:pt x="1189" y="356"/>
                    <a:pt x="1119" y="352"/>
                  </a:cubicBezTo>
                  <a:cubicBezTo>
                    <a:pt x="927" y="342"/>
                    <a:pt x="735" y="299"/>
                    <a:pt x="544" y="246"/>
                  </a:cubicBezTo>
                  <a:cubicBezTo>
                    <a:pt x="363" y="171"/>
                    <a:pt x="171" y="97"/>
                    <a:pt x="1" y="1"/>
                  </a:cubicBezTo>
                  <a:close/>
                </a:path>
              </a:pathLst>
            </a:custGeom>
            <a:solidFill>
              <a:srgbClr val="F9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40"/>
            <p:cNvSpPr/>
            <p:nvPr/>
          </p:nvSpPr>
          <p:spPr>
            <a:xfrm>
              <a:off x="1103050" y="2412775"/>
              <a:ext cx="12275" cy="26650"/>
            </a:xfrm>
            <a:custGeom>
              <a:avLst/>
              <a:gdLst/>
              <a:ahLst/>
              <a:cxnLst/>
              <a:rect l="l" t="t" r="r" b="b"/>
              <a:pathLst>
                <a:path w="491" h="1066" extrusionOk="0">
                  <a:moveTo>
                    <a:pt x="246" y="0"/>
                  </a:moveTo>
                  <a:cubicBezTo>
                    <a:pt x="107" y="0"/>
                    <a:pt x="1" y="245"/>
                    <a:pt x="1" y="533"/>
                  </a:cubicBezTo>
                  <a:cubicBezTo>
                    <a:pt x="1" y="831"/>
                    <a:pt x="118" y="1065"/>
                    <a:pt x="246" y="1065"/>
                  </a:cubicBezTo>
                  <a:cubicBezTo>
                    <a:pt x="384" y="1065"/>
                    <a:pt x="491" y="831"/>
                    <a:pt x="491" y="533"/>
                  </a:cubicBezTo>
                  <a:cubicBezTo>
                    <a:pt x="491" y="245"/>
                    <a:pt x="384" y="0"/>
                    <a:pt x="246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40"/>
            <p:cNvSpPr/>
            <p:nvPr/>
          </p:nvSpPr>
          <p:spPr>
            <a:xfrm>
              <a:off x="1019200" y="2412775"/>
              <a:ext cx="12275" cy="26650"/>
            </a:xfrm>
            <a:custGeom>
              <a:avLst/>
              <a:gdLst/>
              <a:ahLst/>
              <a:cxnLst/>
              <a:rect l="l" t="t" r="r" b="b"/>
              <a:pathLst>
                <a:path w="491" h="1066" extrusionOk="0">
                  <a:moveTo>
                    <a:pt x="246" y="0"/>
                  </a:moveTo>
                  <a:cubicBezTo>
                    <a:pt x="107" y="0"/>
                    <a:pt x="1" y="245"/>
                    <a:pt x="1" y="533"/>
                  </a:cubicBezTo>
                  <a:cubicBezTo>
                    <a:pt x="1" y="831"/>
                    <a:pt x="107" y="1065"/>
                    <a:pt x="246" y="1065"/>
                  </a:cubicBezTo>
                  <a:cubicBezTo>
                    <a:pt x="384" y="1065"/>
                    <a:pt x="490" y="831"/>
                    <a:pt x="490" y="533"/>
                  </a:cubicBezTo>
                  <a:cubicBezTo>
                    <a:pt x="490" y="245"/>
                    <a:pt x="384" y="0"/>
                    <a:pt x="246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40"/>
            <p:cNvSpPr/>
            <p:nvPr/>
          </p:nvSpPr>
          <p:spPr>
            <a:xfrm>
              <a:off x="1087875" y="2388700"/>
              <a:ext cx="42375" cy="15575"/>
            </a:xfrm>
            <a:custGeom>
              <a:avLst/>
              <a:gdLst/>
              <a:ahLst/>
              <a:cxnLst/>
              <a:rect l="l" t="t" r="r" b="b"/>
              <a:pathLst>
                <a:path w="1695" h="623" extrusionOk="0">
                  <a:moveTo>
                    <a:pt x="790" y="0"/>
                  </a:moveTo>
                  <a:cubicBezTo>
                    <a:pt x="627" y="0"/>
                    <a:pt x="468" y="53"/>
                    <a:pt x="331" y="143"/>
                  </a:cubicBezTo>
                  <a:cubicBezTo>
                    <a:pt x="257" y="197"/>
                    <a:pt x="182" y="261"/>
                    <a:pt x="129" y="335"/>
                  </a:cubicBezTo>
                  <a:cubicBezTo>
                    <a:pt x="76" y="399"/>
                    <a:pt x="33" y="474"/>
                    <a:pt x="1" y="559"/>
                  </a:cubicBezTo>
                  <a:cubicBezTo>
                    <a:pt x="76" y="516"/>
                    <a:pt x="150" y="474"/>
                    <a:pt x="214" y="442"/>
                  </a:cubicBezTo>
                  <a:cubicBezTo>
                    <a:pt x="289" y="399"/>
                    <a:pt x="363" y="367"/>
                    <a:pt x="427" y="346"/>
                  </a:cubicBezTo>
                  <a:cubicBezTo>
                    <a:pt x="530" y="306"/>
                    <a:pt x="632" y="284"/>
                    <a:pt x="735" y="284"/>
                  </a:cubicBezTo>
                  <a:cubicBezTo>
                    <a:pt x="771" y="284"/>
                    <a:pt x="806" y="287"/>
                    <a:pt x="842" y="293"/>
                  </a:cubicBezTo>
                  <a:cubicBezTo>
                    <a:pt x="991" y="303"/>
                    <a:pt x="1130" y="346"/>
                    <a:pt x="1268" y="410"/>
                  </a:cubicBezTo>
                  <a:cubicBezTo>
                    <a:pt x="1407" y="474"/>
                    <a:pt x="1556" y="548"/>
                    <a:pt x="1694" y="623"/>
                  </a:cubicBezTo>
                  <a:cubicBezTo>
                    <a:pt x="1630" y="463"/>
                    <a:pt x="1524" y="324"/>
                    <a:pt x="1375" y="218"/>
                  </a:cubicBezTo>
                  <a:cubicBezTo>
                    <a:pt x="1236" y="101"/>
                    <a:pt x="1055" y="26"/>
                    <a:pt x="874" y="5"/>
                  </a:cubicBezTo>
                  <a:cubicBezTo>
                    <a:pt x="846" y="2"/>
                    <a:pt x="818" y="0"/>
                    <a:pt x="790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40"/>
            <p:cNvSpPr/>
            <p:nvPr/>
          </p:nvSpPr>
          <p:spPr>
            <a:xfrm>
              <a:off x="1003225" y="2388700"/>
              <a:ext cx="42625" cy="15575"/>
            </a:xfrm>
            <a:custGeom>
              <a:avLst/>
              <a:gdLst/>
              <a:ahLst/>
              <a:cxnLst/>
              <a:rect l="l" t="t" r="r" b="b"/>
              <a:pathLst>
                <a:path w="1705" h="623" extrusionOk="0">
                  <a:moveTo>
                    <a:pt x="790" y="0"/>
                  </a:moveTo>
                  <a:cubicBezTo>
                    <a:pt x="627" y="0"/>
                    <a:pt x="467" y="53"/>
                    <a:pt x="331" y="143"/>
                  </a:cubicBezTo>
                  <a:cubicBezTo>
                    <a:pt x="256" y="197"/>
                    <a:pt x="192" y="261"/>
                    <a:pt x="139" y="335"/>
                  </a:cubicBezTo>
                  <a:cubicBezTo>
                    <a:pt x="86" y="399"/>
                    <a:pt x="43" y="474"/>
                    <a:pt x="1" y="559"/>
                  </a:cubicBezTo>
                  <a:cubicBezTo>
                    <a:pt x="97" y="516"/>
                    <a:pt x="150" y="474"/>
                    <a:pt x="224" y="442"/>
                  </a:cubicBezTo>
                  <a:cubicBezTo>
                    <a:pt x="288" y="399"/>
                    <a:pt x="363" y="367"/>
                    <a:pt x="437" y="346"/>
                  </a:cubicBezTo>
                  <a:cubicBezTo>
                    <a:pt x="532" y="306"/>
                    <a:pt x="639" y="284"/>
                    <a:pt x="744" y="284"/>
                  </a:cubicBezTo>
                  <a:cubicBezTo>
                    <a:pt x="780" y="284"/>
                    <a:pt x="817" y="287"/>
                    <a:pt x="853" y="293"/>
                  </a:cubicBezTo>
                  <a:cubicBezTo>
                    <a:pt x="991" y="303"/>
                    <a:pt x="1140" y="346"/>
                    <a:pt x="1268" y="410"/>
                  </a:cubicBezTo>
                  <a:cubicBezTo>
                    <a:pt x="1417" y="474"/>
                    <a:pt x="1566" y="548"/>
                    <a:pt x="1704" y="623"/>
                  </a:cubicBezTo>
                  <a:cubicBezTo>
                    <a:pt x="1641" y="463"/>
                    <a:pt x="1523" y="324"/>
                    <a:pt x="1385" y="218"/>
                  </a:cubicBezTo>
                  <a:cubicBezTo>
                    <a:pt x="1236" y="101"/>
                    <a:pt x="1066" y="26"/>
                    <a:pt x="874" y="5"/>
                  </a:cubicBezTo>
                  <a:cubicBezTo>
                    <a:pt x="846" y="2"/>
                    <a:pt x="818" y="0"/>
                    <a:pt x="790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40"/>
            <p:cNvSpPr/>
            <p:nvPr/>
          </p:nvSpPr>
          <p:spPr>
            <a:xfrm>
              <a:off x="967300" y="2463875"/>
              <a:ext cx="15975" cy="15750"/>
            </a:xfrm>
            <a:custGeom>
              <a:avLst/>
              <a:gdLst/>
              <a:ahLst/>
              <a:cxnLst/>
              <a:rect l="l" t="t" r="r" b="b"/>
              <a:pathLst>
                <a:path w="639" h="630" extrusionOk="0">
                  <a:moveTo>
                    <a:pt x="320" y="1"/>
                  </a:moveTo>
                  <a:cubicBezTo>
                    <a:pt x="149" y="1"/>
                    <a:pt x="0" y="139"/>
                    <a:pt x="0" y="320"/>
                  </a:cubicBezTo>
                  <a:cubicBezTo>
                    <a:pt x="0" y="491"/>
                    <a:pt x="149" y="629"/>
                    <a:pt x="320" y="629"/>
                  </a:cubicBezTo>
                  <a:cubicBezTo>
                    <a:pt x="501" y="629"/>
                    <a:pt x="639" y="491"/>
                    <a:pt x="639" y="320"/>
                  </a:cubicBezTo>
                  <a:cubicBezTo>
                    <a:pt x="639" y="139"/>
                    <a:pt x="501" y="1"/>
                    <a:pt x="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40"/>
            <p:cNvSpPr/>
            <p:nvPr/>
          </p:nvSpPr>
          <p:spPr>
            <a:xfrm>
              <a:off x="1157900" y="2463875"/>
              <a:ext cx="15725" cy="15750"/>
            </a:xfrm>
            <a:custGeom>
              <a:avLst/>
              <a:gdLst/>
              <a:ahLst/>
              <a:cxnLst/>
              <a:rect l="l" t="t" r="r" b="b"/>
              <a:pathLst>
                <a:path w="629" h="630" extrusionOk="0">
                  <a:moveTo>
                    <a:pt x="320" y="1"/>
                  </a:moveTo>
                  <a:cubicBezTo>
                    <a:pt x="139" y="1"/>
                    <a:pt x="1" y="139"/>
                    <a:pt x="1" y="320"/>
                  </a:cubicBezTo>
                  <a:cubicBezTo>
                    <a:pt x="1" y="491"/>
                    <a:pt x="139" y="629"/>
                    <a:pt x="320" y="629"/>
                  </a:cubicBezTo>
                  <a:cubicBezTo>
                    <a:pt x="490" y="629"/>
                    <a:pt x="629" y="491"/>
                    <a:pt x="629" y="320"/>
                  </a:cubicBezTo>
                  <a:cubicBezTo>
                    <a:pt x="629" y="139"/>
                    <a:pt x="490" y="1"/>
                    <a:pt x="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76" name="Kép 175">
            <a:extLst>
              <a:ext uri="{FF2B5EF4-FFF2-40B4-BE49-F238E27FC236}">
                <a16:creationId xmlns:a16="http://schemas.microsoft.com/office/drawing/2014/main" id="{0E095D6B-DAC6-4265-A72C-1AE09FEE7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557" y="3689661"/>
            <a:ext cx="1014464" cy="9911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31"/>
          <p:cNvSpPr txBox="1">
            <a:spLocks noGrp="1"/>
          </p:cNvSpPr>
          <p:nvPr>
            <p:ph type="title"/>
          </p:nvPr>
        </p:nvSpPr>
        <p:spPr>
          <a:xfrm>
            <a:off x="899689" y="433328"/>
            <a:ext cx="6227100" cy="2031795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„Most értem meg igazán, hogy Isten nem személyválogató, hanem minden nép között kedves előtte, aki féli őt, és igazságot cselekszik."</a:t>
            </a:r>
            <a:b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Apostolok cselekedetei 10,34–35</a:t>
            </a:r>
          </a:p>
        </p:txBody>
      </p:sp>
      <p:sp>
        <p:nvSpPr>
          <p:cNvPr id="732" name="Google Shape;732;p31"/>
          <p:cNvSpPr txBox="1">
            <a:spLocks noGrp="1"/>
          </p:cNvSpPr>
          <p:nvPr>
            <p:ph type="body" idx="1"/>
          </p:nvPr>
        </p:nvSpPr>
        <p:spPr>
          <a:xfrm>
            <a:off x="899689" y="2678379"/>
            <a:ext cx="5220148" cy="1931746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342900" indent="-342900"/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Mit jelent számodra a mai aranymondás?</a:t>
            </a:r>
          </a:p>
          <a:p>
            <a:pPr marL="342900" indent="-342900"/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Hogy mondanád ezt el egy olyan embernek, aki még nem hallotta ezt az örömhírt?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/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Hova raknád ki ezt a bibliai idézetet?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33" name="Google Shape;733;p31"/>
          <p:cNvGrpSpPr/>
          <p:nvPr/>
        </p:nvGrpSpPr>
        <p:grpSpPr>
          <a:xfrm>
            <a:off x="6331135" y="2750296"/>
            <a:ext cx="733979" cy="786409"/>
            <a:chOff x="2469100" y="5638188"/>
            <a:chExt cx="508225" cy="550475"/>
          </a:xfrm>
        </p:grpSpPr>
        <p:sp>
          <p:nvSpPr>
            <p:cNvPr id="734" name="Google Shape;734;p31"/>
            <p:cNvSpPr/>
            <p:nvPr/>
          </p:nvSpPr>
          <p:spPr>
            <a:xfrm>
              <a:off x="2607350" y="5803963"/>
              <a:ext cx="99775" cy="160800"/>
            </a:xfrm>
            <a:custGeom>
              <a:avLst/>
              <a:gdLst/>
              <a:ahLst/>
              <a:cxnLst/>
              <a:rect l="l" t="t" r="r" b="b"/>
              <a:pathLst>
                <a:path w="3991" h="6432" extrusionOk="0">
                  <a:moveTo>
                    <a:pt x="1059" y="0"/>
                  </a:moveTo>
                  <a:cubicBezTo>
                    <a:pt x="1002" y="0"/>
                    <a:pt x="1" y="40"/>
                    <a:pt x="125" y="2843"/>
                  </a:cubicBezTo>
                  <a:cubicBezTo>
                    <a:pt x="263" y="5729"/>
                    <a:pt x="1860" y="6432"/>
                    <a:pt x="1860" y="6432"/>
                  </a:cubicBezTo>
                  <a:lnTo>
                    <a:pt x="1722" y="6080"/>
                  </a:lnTo>
                  <a:lnTo>
                    <a:pt x="1722" y="6080"/>
                  </a:lnTo>
                  <a:cubicBezTo>
                    <a:pt x="2100" y="6347"/>
                    <a:pt x="2545" y="6413"/>
                    <a:pt x="2895" y="6413"/>
                  </a:cubicBezTo>
                  <a:cubicBezTo>
                    <a:pt x="3245" y="6413"/>
                    <a:pt x="3500" y="6347"/>
                    <a:pt x="3500" y="6347"/>
                  </a:cubicBezTo>
                  <a:cubicBezTo>
                    <a:pt x="3990" y="3993"/>
                    <a:pt x="1062" y="0"/>
                    <a:pt x="1062" y="0"/>
                  </a:cubicBezTo>
                  <a:cubicBezTo>
                    <a:pt x="1062" y="0"/>
                    <a:pt x="1061" y="0"/>
                    <a:pt x="1059" y="0"/>
                  </a:cubicBez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1"/>
            <p:cNvSpPr/>
            <p:nvPr/>
          </p:nvSpPr>
          <p:spPr>
            <a:xfrm>
              <a:off x="2697475" y="5814063"/>
              <a:ext cx="181100" cy="151875"/>
            </a:xfrm>
            <a:custGeom>
              <a:avLst/>
              <a:gdLst/>
              <a:ahLst/>
              <a:cxnLst/>
              <a:rect l="l" t="t" r="r" b="b"/>
              <a:pathLst>
                <a:path w="7244" h="6075" extrusionOk="0">
                  <a:moveTo>
                    <a:pt x="2185" y="1"/>
                  </a:moveTo>
                  <a:lnTo>
                    <a:pt x="1045" y="2929"/>
                  </a:lnTo>
                  <a:cubicBezTo>
                    <a:pt x="1045" y="2929"/>
                    <a:pt x="0" y="6075"/>
                    <a:pt x="1943" y="6075"/>
                  </a:cubicBezTo>
                  <a:cubicBezTo>
                    <a:pt x="2019" y="6075"/>
                    <a:pt x="2099" y="6070"/>
                    <a:pt x="2185" y="6060"/>
                  </a:cubicBezTo>
                  <a:cubicBezTo>
                    <a:pt x="4442" y="5794"/>
                    <a:pt x="4975" y="4196"/>
                    <a:pt x="4975" y="4196"/>
                  </a:cubicBezTo>
                  <a:lnTo>
                    <a:pt x="4975" y="5059"/>
                  </a:lnTo>
                  <a:cubicBezTo>
                    <a:pt x="7243" y="3994"/>
                    <a:pt x="6636" y="1460"/>
                    <a:pt x="6636" y="1460"/>
                  </a:cubicBezTo>
                  <a:lnTo>
                    <a:pt x="6636" y="1193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1"/>
            <p:cNvSpPr/>
            <p:nvPr/>
          </p:nvSpPr>
          <p:spPr>
            <a:xfrm>
              <a:off x="2469100" y="5909113"/>
              <a:ext cx="504500" cy="279550"/>
            </a:xfrm>
            <a:custGeom>
              <a:avLst/>
              <a:gdLst/>
              <a:ahLst/>
              <a:cxnLst/>
              <a:rect l="l" t="t" r="r" b="b"/>
              <a:pathLst>
                <a:path w="20180" h="11182" extrusionOk="0">
                  <a:moveTo>
                    <a:pt x="8306" y="0"/>
                  </a:moveTo>
                  <a:cubicBezTo>
                    <a:pt x="8306" y="0"/>
                    <a:pt x="8658" y="2620"/>
                    <a:pt x="7572" y="3419"/>
                  </a:cubicBezTo>
                  <a:cubicBezTo>
                    <a:pt x="6720" y="4026"/>
                    <a:pt x="1874" y="5048"/>
                    <a:pt x="1086" y="7178"/>
                  </a:cubicBezTo>
                  <a:cubicBezTo>
                    <a:pt x="607" y="8477"/>
                    <a:pt x="245" y="9818"/>
                    <a:pt x="0" y="11181"/>
                  </a:cubicBezTo>
                  <a:lnTo>
                    <a:pt x="20180" y="11181"/>
                  </a:lnTo>
                  <a:cubicBezTo>
                    <a:pt x="19935" y="9818"/>
                    <a:pt x="19573" y="8477"/>
                    <a:pt x="19094" y="7178"/>
                  </a:cubicBezTo>
                  <a:cubicBezTo>
                    <a:pt x="18295" y="5048"/>
                    <a:pt x="13460" y="4026"/>
                    <a:pt x="12608" y="3419"/>
                  </a:cubicBezTo>
                  <a:cubicBezTo>
                    <a:pt x="11522" y="2620"/>
                    <a:pt x="11874" y="0"/>
                    <a:pt x="11874" y="0"/>
                  </a:cubicBezTo>
                  <a:lnTo>
                    <a:pt x="11874" y="0"/>
                  </a:lnTo>
                  <a:lnTo>
                    <a:pt x="10085" y="43"/>
                  </a:lnTo>
                  <a:lnTo>
                    <a:pt x="8306" y="0"/>
                  </a:lnTo>
                  <a:close/>
                </a:path>
              </a:pathLst>
            </a:custGeom>
            <a:solidFill>
              <a:srgbClr val="F5A6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1"/>
            <p:cNvSpPr/>
            <p:nvPr/>
          </p:nvSpPr>
          <p:spPr>
            <a:xfrm>
              <a:off x="2668500" y="5909113"/>
              <a:ext cx="97450" cy="73225"/>
            </a:xfrm>
            <a:custGeom>
              <a:avLst/>
              <a:gdLst/>
              <a:ahLst/>
              <a:cxnLst/>
              <a:rect l="l" t="t" r="r" b="b"/>
              <a:pathLst>
                <a:path w="3898" h="2929" extrusionOk="0">
                  <a:moveTo>
                    <a:pt x="330" y="0"/>
                  </a:moveTo>
                  <a:cubicBezTo>
                    <a:pt x="330" y="0"/>
                    <a:pt x="575" y="1864"/>
                    <a:pt x="0" y="2929"/>
                  </a:cubicBezTo>
                  <a:cubicBezTo>
                    <a:pt x="841" y="2844"/>
                    <a:pt x="1672" y="2673"/>
                    <a:pt x="2396" y="2258"/>
                  </a:cubicBezTo>
                  <a:cubicBezTo>
                    <a:pt x="2918" y="1970"/>
                    <a:pt x="3408" y="1619"/>
                    <a:pt x="3844" y="1225"/>
                  </a:cubicBezTo>
                  <a:cubicBezTo>
                    <a:pt x="3834" y="810"/>
                    <a:pt x="3844" y="405"/>
                    <a:pt x="3898" y="0"/>
                  </a:cubicBezTo>
                  <a:lnTo>
                    <a:pt x="3898" y="0"/>
                  </a:lnTo>
                  <a:lnTo>
                    <a:pt x="2109" y="43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F39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1"/>
            <p:cNvSpPr/>
            <p:nvPr/>
          </p:nvSpPr>
          <p:spPr>
            <a:xfrm>
              <a:off x="2469100" y="5966888"/>
              <a:ext cx="508225" cy="221775"/>
            </a:xfrm>
            <a:custGeom>
              <a:avLst/>
              <a:gdLst/>
              <a:ahLst/>
              <a:cxnLst/>
              <a:rect l="l" t="t" r="r" b="b"/>
              <a:pathLst>
                <a:path w="20329" h="8871" extrusionOk="0">
                  <a:moveTo>
                    <a:pt x="12321" y="0"/>
                  </a:moveTo>
                  <a:lnTo>
                    <a:pt x="7838" y="213"/>
                  </a:lnTo>
                  <a:cubicBezTo>
                    <a:pt x="7689" y="895"/>
                    <a:pt x="7007" y="1331"/>
                    <a:pt x="7007" y="1331"/>
                  </a:cubicBezTo>
                  <a:lnTo>
                    <a:pt x="7028" y="1342"/>
                  </a:lnTo>
                  <a:cubicBezTo>
                    <a:pt x="5452" y="1991"/>
                    <a:pt x="1779" y="3003"/>
                    <a:pt x="1097" y="4835"/>
                  </a:cubicBezTo>
                  <a:cubicBezTo>
                    <a:pt x="607" y="6144"/>
                    <a:pt x="245" y="7497"/>
                    <a:pt x="0" y="8870"/>
                  </a:cubicBezTo>
                  <a:lnTo>
                    <a:pt x="20329" y="8870"/>
                  </a:lnTo>
                  <a:cubicBezTo>
                    <a:pt x="20084" y="7497"/>
                    <a:pt x="19722" y="6144"/>
                    <a:pt x="19232" y="4845"/>
                  </a:cubicBezTo>
                  <a:cubicBezTo>
                    <a:pt x="18518" y="2907"/>
                    <a:pt x="14483" y="1885"/>
                    <a:pt x="13066" y="1246"/>
                  </a:cubicBezTo>
                  <a:lnTo>
                    <a:pt x="13088" y="1235"/>
                  </a:lnTo>
                  <a:cubicBezTo>
                    <a:pt x="12470" y="895"/>
                    <a:pt x="12321" y="0"/>
                    <a:pt x="12321" y="0"/>
                  </a:cubicBezTo>
                  <a:close/>
                </a:path>
              </a:pathLst>
            </a:custGeom>
            <a:solidFill>
              <a:srgbClr val="C44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1"/>
            <p:cNvSpPr/>
            <p:nvPr/>
          </p:nvSpPr>
          <p:spPr>
            <a:xfrm>
              <a:off x="2623125" y="6166813"/>
              <a:ext cx="35550" cy="17600"/>
            </a:xfrm>
            <a:custGeom>
              <a:avLst/>
              <a:gdLst/>
              <a:ahLst/>
              <a:cxnLst/>
              <a:rect l="l" t="t" r="r" b="b"/>
              <a:pathLst>
                <a:path w="1422" h="704" extrusionOk="0">
                  <a:moveTo>
                    <a:pt x="1336" y="0"/>
                  </a:moveTo>
                  <a:cubicBezTo>
                    <a:pt x="1283" y="0"/>
                    <a:pt x="1240" y="11"/>
                    <a:pt x="1208" y="43"/>
                  </a:cubicBezTo>
                  <a:lnTo>
                    <a:pt x="676" y="554"/>
                  </a:lnTo>
                  <a:lnTo>
                    <a:pt x="207" y="107"/>
                  </a:lnTo>
                  <a:cubicBezTo>
                    <a:pt x="201" y="101"/>
                    <a:pt x="190" y="98"/>
                    <a:pt x="176" y="98"/>
                  </a:cubicBezTo>
                  <a:cubicBezTo>
                    <a:pt x="115" y="98"/>
                    <a:pt x="0" y="147"/>
                    <a:pt x="26" y="181"/>
                  </a:cubicBezTo>
                  <a:lnTo>
                    <a:pt x="569" y="692"/>
                  </a:lnTo>
                  <a:cubicBezTo>
                    <a:pt x="577" y="700"/>
                    <a:pt x="591" y="704"/>
                    <a:pt x="607" y="704"/>
                  </a:cubicBezTo>
                  <a:cubicBezTo>
                    <a:pt x="654" y="704"/>
                    <a:pt x="726" y="674"/>
                    <a:pt x="750" y="650"/>
                  </a:cubicBezTo>
                  <a:lnTo>
                    <a:pt x="1389" y="32"/>
                  </a:lnTo>
                  <a:cubicBezTo>
                    <a:pt x="1421" y="0"/>
                    <a:pt x="1357" y="0"/>
                    <a:pt x="13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1"/>
            <p:cNvSpPr/>
            <p:nvPr/>
          </p:nvSpPr>
          <p:spPr>
            <a:xfrm>
              <a:off x="2566975" y="6166538"/>
              <a:ext cx="35250" cy="18050"/>
            </a:xfrm>
            <a:custGeom>
              <a:avLst/>
              <a:gdLst/>
              <a:ahLst/>
              <a:cxnLst/>
              <a:rect l="l" t="t" r="r" b="b"/>
              <a:pathLst>
                <a:path w="1410" h="722" extrusionOk="0">
                  <a:moveTo>
                    <a:pt x="1335" y="1"/>
                  </a:moveTo>
                  <a:cubicBezTo>
                    <a:pt x="1282" y="1"/>
                    <a:pt x="1239" y="22"/>
                    <a:pt x="1197" y="54"/>
                  </a:cubicBezTo>
                  <a:lnTo>
                    <a:pt x="675" y="565"/>
                  </a:lnTo>
                  <a:lnTo>
                    <a:pt x="217" y="118"/>
                  </a:lnTo>
                  <a:cubicBezTo>
                    <a:pt x="208" y="109"/>
                    <a:pt x="193" y="105"/>
                    <a:pt x="175" y="105"/>
                  </a:cubicBezTo>
                  <a:cubicBezTo>
                    <a:pt x="108" y="105"/>
                    <a:pt x="0" y="159"/>
                    <a:pt x="25" y="192"/>
                  </a:cubicBezTo>
                  <a:lnTo>
                    <a:pt x="558" y="703"/>
                  </a:lnTo>
                  <a:cubicBezTo>
                    <a:pt x="570" y="716"/>
                    <a:pt x="588" y="721"/>
                    <a:pt x="608" y="721"/>
                  </a:cubicBezTo>
                  <a:cubicBezTo>
                    <a:pt x="656" y="721"/>
                    <a:pt x="716" y="691"/>
                    <a:pt x="739" y="661"/>
                  </a:cubicBezTo>
                  <a:lnTo>
                    <a:pt x="1378" y="43"/>
                  </a:lnTo>
                  <a:cubicBezTo>
                    <a:pt x="1410" y="11"/>
                    <a:pt x="1346" y="1"/>
                    <a:pt x="13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1"/>
            <p:cNvSpPr/>
            <p:nvPr/>
          </p:nvSpPr>
          <p:spPr>
            <a:xfrm>
              <a:off x="2595975" y="6117563"/>
              <a:ext cx="35525" cy="17725"/>
            </a:xfrm>
            <a:custGeom>
              <a:avLst/>
              <a:gdLst/>
              <a:ahLst/>
              <a:cxnLst/>
              <a:rect l="l" t="t" r="r" b="b"/>
              <a:pathLst>
                <a:path w="1421" h="709" extrusionOk="0">
                  <a:moveTo>
                    <a:pt x="1336" y="0"/>
                  </a:moveTo>
                  <a:cubicBezTo>
                    <a:pt x="1293" y="0"/>
                    <a:pt x="1240" y="22"/>
                    <a:pt x="1208" y="53"/>
                  </a:cubicBezTo>
                  <a:lnTo>
                    <a:pt x="676" y="554"/>
                  </a:lnTo>
                  <a:lnTo>
                    <a:pt x="218" y="117"/>
                  </a:lnTo>
                  <a:cubicBezTo>
                    <a:pt x="209" y="108"/>
                    <a:pt x="193" y="105"/>
                    <a:pt x="175" y="105"/>
                  </a:cubicBezTo>
                  <a:cubicBezTo>
                    <a:pt x="108" y="105"/>
                    <a:pt x="1" y="156"/>
                    <a:pt x="26" y="181"/>
                  </a:cubicBezTo>
                  <a:lnTo>
                    <a:pt x="558" y="692"/>
                  </a:lnTo>
                  <a:cubicBezTo>
                    <a:pt x="570" y="704"/>
                    <a:pt x="586" y="708"/>
                    <a:pt x="605" y="708"/>
                  </a:cubicBezTo>
                  <a:cubicBezTo>
                    <a:pt x="657" y="708"/>
                    <a:pt x="727" y="673"/>
                    <a:pt x="750" y="650"/>
                  </a:cubicBezTo>
                  <a:lnTo>
                    <a:pt x="1389" y="43"/>
                  </a:lnTo>
                  <a:cubicBezTo>
                    <a:pt x="1421" y="11"/>
                    <a:pt x="1357" y="0"/>
                    <a:pt x="13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1"/>
            <p:cNvSpPr/>
            <p:nvPr/>
          </p:nvSpPr>
          <p:spPr>
            <a:xfrm>
              <a:off x="2623225" y="6071813"/>
              <a:ext cx="35175" cy="19025"/>
            </a:xfrm>
            <a:custGeom>
              <a:avLst/>
              <a:gdLst/>
              <a:ahLst/>
              <a:cxnLst/>
              <a:rect l="l" t="t" r="r" b="b"/>
              <a:pathLst>
                <a:path w="1407" h="761" extrusionOk="0">
                  <a:moveTo>
                    <a:pt x="1309" y="1"/>
                  </a:moveTo>
                  <a:cubicBezTo>
                    <a:pt x="1272" y="1"/>
                    <a:pt x="1238" y="18"/>
                    <a:pt x="1215" y="41"/>
                  </a:cubicBezTo>
                  <a:lnTo>
                    <a:pt x="672" y="574"/>
                  </a:lnTo>
                  <a:lnTo>
                    <a:pt x="214" y="137"/>
                  </a:lnTo>
                  <a:cubicBezTo>
                    <a:pt x="195" y="112"/>
                    <a:pt x="169" y="102"/>
                    <a:pt x="142" y="102"/>
                  </a:cubicBezTo>
                  <a:cubicBezTo>
                    <a:pt x="123" y="102"/>
                    <a:pt x="104" y="107"/>
                    <a:pt x="86" y="116"/>
                  </a:cubicBezTo>
                  <a:cubicBezTo>
                    <a:pt x="54" y="137"/>
                    <a:pt x="1" y="190"/>
                    <a:pt x="33" y="222"/>
                  </a:cubicBezTo>
                  <a:cubicBezTo>
                    <a:pt x="214" y="393"/>
                    <a:pt x="384" y="563"/>
                    <a:pt x="565" y="733"/>
                  </a:cubicBezTo>
                  <a:cubicBezTo>
                    <a:pt x="589" y="752"/>
                    <a:pt x="616" y="761"/>
                    <a:pt x="643" y="761"/>
                  </a:cubicBezTo>
                  <a:cubicBezTo>
                    <a:pt x="678" y="761"/>
                    <a:pt x="712" y="747"/>
                    <a:pt x="736" y="723"/>
                  </a:cubicBezTo>
                  <a:lnTo>
                    <a:pt x="1375" y="105"/>
                  </a:lnTo>
                  <a:cubicBezTo>
                    <a:pt x="1407" y="73"/>
                    <a:pt x="1396" y="20"/>
                    <a:pt x="1353" y="9"/>
                  </a:cubicBezTo>
                  <a:cubicBezTo>
                    <a:pt x="1338" y="3"/>
                    <a:pt x="1324" y="1"/>
                    <a:pt x="13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1"/>
            <p:cNvSpPr/>
            <p:nvPr/>
          </p:nvSpPr>
          <p:spPr>
            <a:xfrm>
              <a:off x="2566450" y="6071813"/>
              <a:ext cx="35775" cy="19125"/>
            </a:xfrm>
            <a:custGeom>
              <a:avLst/>
              <a:gdLst/>
              <a:ahLst/>
              <a:cxnLst/>
              <a:rect l="l" t="t" r="r" b="b"/>
              <a:pathLst>
                <a:path w="1431" h="765" extrusionOk="0">
                  <a:moveTo>
                    <a:pt x="1329" y="1"/>
                  </a:moveTo>
                  <a:cubicBezTo>
                    <a:pt x="1296" y="1"/>
                    <a:pt x="1262" y="18"/>
                    <a:pt x="1239" y="41"/>
                  </a:cubicBezTo>
                  <a:lnTo>
                    <a:pt x="696" y="563"/>
                  </a:lnTo>
                  <a:lnTo>
                    <a:pt x="217" y="116"/>
                  </a:lnTo>
                  <a:cubicBezTo>
                    <a:pt x="203" y="102"/>
                    <a:pt x="184" y="96"/>
                    <a:pt x="164" y="96"/>
                  </a:cubicBezTo>
                  <a:cubicBezTo>
                    <a:pt x="91" y="96"/>
                    <a:pt x="1" y="174"/>
                    <a:pt x="68" y="233"/>
                  </a:cubicBezTo>
                  <a:lnTo>
                    <a:pt x="600" y="744"/>
                  </a:lnTo>
                  <a:cubicBezTo>
                    <a:pt x="615" y="759"/>
                    <a:pt x="635" y="765"/>
                    <a:pt x="655" y="765"/>
                  </a:cubicBezTo>
                  <a:cubicBezTo>
                    <a:pt x="695" y="765"/>
                    <a:pt x="739" y="744"/>
                    <a:pt x="760" y="723"/>
                  </a:cubicBezTo>
                  <a:lnTo>
                    <a:pt x="1399" y="105"/>
                  </a:lnTo>
                  <a:cubicBezTo>
                    <a:pt x="1431" y="73"/>
                    <a:pt x="1409" y="20"/>
                    <a:pt x="1367" y="9"/>
                  </a:cubicBezTo>
                  <a:cubicBezTo>
                    <a:pt x="1355" y="3"/>
                    <a:pt x="1342" y="1"/>
                    <a:pt x="1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1"/>
            <p:cNvSpPr/>
            <p:nvPr/>
          </p:nvSpPr>
          <p:spPr>
            <a:xfrm>
              <a:off x="2679475" y="5978063"/>
              <a:ext cx="35100" cy="18250"/>
            </a:xfrm>
            <a:custGeom>
              <a:avLst/>
              <a:gdLst/>
              <a:ahLst/>
              <a:cxnLst/>
              <a:rect l="l" t="t" r="r" b="b"/>
              <a:pathLst>
                <a:path w="1404" h="730" extrusionOk="0">
                  <a:moveTo>
                    <a:pt x="1350" y="0"/>
                  </a:moveTo>
                  <a:cubicBezTo>
                    <a:pt x="1308" y="0"/>
                    <a:pt x="1254" y="11"/>
                    <a:pt x="1222" y="43"/>
                  </a:cubicBezTo>
                  <a:lnTo>
                    <a:pt x="679" y="565"/>
                  </a:lnTo>
                  <a:lnTo>
                    <a:pt x="221" y="128"/>
                  </a:lnTo>
                  <a:cubicBezTo>
                    <a:pt x="208" y="115"/>
                    <a:pt x="188" y="110"/>
                    <a:pt x="165" y="110"/>
                  </a:cubicBezTo>
                  <a:cubicBezTo>
                    <a:pt x="94" y="110"/>
                    <a:pt x="0" y="162"/>
                    <a:pt x="40" y="203"/>
                  </a:cubicBezTo>
                  <a:lnTo>
                    <a:pt x="573" y="714"/>
                  </a:lnTo>
                  <a:cubicBezTo>
                    <a:pt x="588" y="725"/>
                    <a:pt x="608" y="730"/>
                    <a:pt x="629" y="730"/>
                  </a:cubicBezTo>
                  <a:cubicBezTo>
                    <a:pt x="670" y="730"/>
                    <a:pt x="715" y="713"/>
                    <a:pt x="743" y="692"/>
                  </a:cubicBezTo>
                  <a:lnTo>
                    <a:pt x="1371" y="75"/>
                  </a:lnTo>
                  <a:cubicBezTo>
                    <a:pt x="1403" y="43"/>
                    <a:pt x="1393" y="11"/>
                    <a:pt x="13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1"/>
            <p:cNvSpPr/>
            <p:nvPr/>
          </p:nvSpPr>
          <p:spPr>
            <a:xfrm>
              <a:off x="2652225" y="6117563"/>
              <a:ext cx="35450" cy="17775"/>
            </a:xfrm>
            <a:custGeom>
              <a:avLst/>
              <a:gdLst/>
              <a:ahLst/>
              <a:cxnLst/>
              <a:rect l="l" t="t" r="r" b="b"/>
              <a:pathLst>
                <a:path w="1418" h="711" extrusionOk="0">
                  <a:moveTo>
                    <a:pt x="1343" y="0"/>
                  </a:moveTo>
                  <a:cubicBezTo>
                    <a:pt x="1290" y="0"/>
                    <a:pt x="1237" y="11"/>
                    <a:pt x="1205" y="53"/>
                  </a:cubicBezTo>
                  <a:lnTo>
                    <a:pt x="672" y="554"/>
                  </a:lnTo>
                  <a:lnTo>
                    <a:pt x="215" y="117"/>
                  </a:lnTo>
                  <a:cubicBezTo>
                    <a:pt x="205" y="107"/>
                    <a:pt x="187" y="103"/>
                    <a:pt x="167" y="103"/>
                  </a:cubicBezTo>
                  <a:cubicBezTo>
                    <a:pt x="100" y="103"/>
                    <a:pt x="1" y="149"/>
                    <a:pt x="34" y="181"/>
                  </a:cubicBezTo>
                  <a:lnTo>
                    <a:pt x="566" y="692"/>
                  </a:lnTo>
                  <a:cubicBezTo>
                    <a:pt x="579" y="705"/>
                    <a:pt x="597" y="710"/>
                    <a:pt x="618" y="710"/>
                  </a:cubicBezTo>
                  <a:cubicBezTo>
                    <a:pt x="666" y="710"/>
                    <a:pt x="725" y="683"/>
                    <a:pt x="747" y="660"/>
                  </a:cubicBezTo>
                  <a:lnTo>
                    <a:pt x="1386" y="43"/>
                  </a:lnTo>
                  <a:cubicBezTo>
                    <a:pt x="1418" y="11"/>
                    <a:pt x="1365" y="0"/>
                    <a:pt x="13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1"/>
            <p:cNvSpPr/>
            <p:nvPr/>
          </p:nvSpPr>
          <p:spPr>
            <a:xfrm>
              <a:off x="2679675" y="6072788"/>
              <a:ext cx="34850" cy="17350"/>
            </a:xfrm>
            <a:custGeom>
              <a:avLst/>
              <a:gdLst/>
              <a:ahLst/>
              <a:cxnLst/>
              <a:rect l="l" t="t" r="r" b="b"/>
              <a:pathLst>
                <a:path w="1394" h="694" extrusionOk="0">
                  <a:moveTo>
                    <a:pt x="1360" y="1"/>
                  </a:moveTo>
                  <a:cubicBezTo>
                    <a:pt x="1349" y="1"/>
                    <a:pt x="1336" y="2"/>
                    <a:pt x="1332" y="2"/>
                  </a:cubicBezTo>
                  <a:cubicBezTo>
                    <a:pt x="1278" y="2"/>
                    <a:pt x="1236" y="13"/>
                    <a:pt x="1193" y="45"/>
                  </a:cubicBezTo>
                  <a:lnTo>
                    <a:pt x="671" y="556"/>
                  </a:lnTo>
                  <a:lnTo>
                    <a:pt x="213" y="109"/>
                  </a:lnTo>
                  <a:cubicBezTo>
                    <a:pt x="203" y="102"/>
                    <a:pt x="189" y="100"/>
                    <a:pt x="174" y="100"/>
                  </a:cubicBezTo>
                  <a:cubicBezTo>
                    <a:pt x="140" y="100"/>
                    <a:pt x="100" y="112"/>
                    <a:pt x="86" y="119"/>
                  </a:cubicBezTo>
                  <a:cubicBezTo>
                    <a:pt x="54" y="130"/>
                    <a:pt x="0" y="151"/>
                    <a:pt x="22" y="173"/>
                  </a:cubicBezTo>
                  <a:lnTo>
                    <a:pt x="554" y="684"/>
                  </a:lnTo>
                  <a:cubicBezTo>
                    <a:pt x="561" y="691"/>
                    <a:pt x="573" y="694"/>
                    <a:pt x="587" y="694"/>
                  </a:cubicBezTo>
                  <a:cubicBezTo>
                    <a:pt x="637" y="694"/>
                    <a:pt x="719" y="658"/>
                    <a:pt x="735" y="641"/>
                  </a:cubicBezTo>
                  <a:lnTo>
                    <a:pt x="1374" y="24"/>
                  </a:lnTo>
                  <a:cubicBezTo>
                    <a:pt x="1393" y="4"/>
                    <a:pt x="1378" y="1"/>
                    <a:pt x="13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1"/>
            <p:cNvSpPr/>
            <p:nvPr/>
          </p:nvSpPr>
          <p:spPr>
            <a:xfrm>
              <a:off x="2510750" y="6166813"/>
              <a:ext cx="35300" cy="17600"/>
            </a:xfrm>
            <a:custGeom>
              <a:avLst/>
              <a:gdLst/>
              <a:ahLst/>
              <a:cxnLst/>
              <a:rect l="l" t="t" r="r" b="b"/>
              <a:pathLst>
                <a:path w="1412" h="704" extrusionOk="0">
                  <a:moveTo>
                    <a:pt x="1327" y="0"/>
                  </a:moveTo>
                  <a:cubicBezTo>
                    <a:pt x="1284" y="0"/>
                    <a:pt x="1231" y="22"/>
                    <a:pt x="1199" y="53"/>
                  </a:cubicBezTo>
                  <a:lnTo>
                    <a:pt x="677" y="554"/>
                  </a:lnTo>
                  <a:lnTo>
                    <a:pt x="208" y="107"/>
                  </a:lnTo>
                  <a:cubicBezTo>
                    <a:pt x="203" y="101"/>
                    <a:pt x="193" y="99"/>
                    <a:pt x="181" y="99"/>
                  </a:cubicBezTo>
                  <a:cubicBezTo>
                    <a:pt x="121" y="99"/>
                    <a:pt x="1" y="155"/>
                    <a:pt x="27" y="181"/>
                  </a:cubicBezTo>
                  <a:lnTo>
                    <a:pt x="560" y="692"/>
                  </a:lnTo>
                  <a:cubicBezTo>
                    <a:pt x="568" y="700"/>
                    <a:pt x="581" y="704"/>
                    <a:pt x="597" y="704"/>
                  </a:cubicBezTo>
                  <a:cubicBezTo>
                    <a:pt x="645" y="704"/>
                    <a:pt x="717" y="674"/>
                    <a:pt x="741" y="650"/>
                  </a:cubicBezTo>
                  <a:lnTo>
                    <a:pt x="1380" y="32"/>
                  </a:lnTo>
                  <a:cubicBezTo>
                    <a:pt x="1412" y="0"/>
                    <a:pt x="1348" y="0"/>
                    <a:pt x="13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1"/>
            <p:cNvSpPr/>
            <p:nvPr/>
          </p:nvSpPr>
          <p:spPr>
            <a:xfrm>
              <a:off x="2878550" y="6030513"/>
              <a:ext cx="16775" cy="10675"/>
            </a:xfrm>
            <a:custGeom>
              <a:avLst/>
              <a:gdLst/>
              <a:ahLst/>
              <a:cxnLst/>
              <a:rect l="l" t="t" r="r" b="b"/>
              <a:pathLst>
                <a:path w="671" h="427" extrusionOk="0">
                  <a:moveTo>
                    <a:pt x="0" y="0"/>
                  </a:moveTo>
                  <a:lnTo>
                    <a:pt x="437" y="415"/>
                  </a:lnTo>
                  <a:cubicBezTo>
                    <a:pt x="447" y="423"/>
                    <a:pt x="462" y="427"/>
                    <a:pt x="478" y="427"/>
                  </a:cubicBezTo>
                  <a:cubicBezTo>
                    <a:pt x="528" y="427"/>
                    <a:pt x="594" y="397"/>
                    <a:pt x="618" y="373"/>
                  </a:cubicBezTo>
                  <a:lnTo>
                    <a:pt x="671" y="320"/>
                  </a:lnTo>
                  <a:lnTo>
                    <a:pt x="564" y="256"/>
                  </a:lnTo>
                  <a:lnTo>
                    <a:pt x="554" y="277"/>
                  </a:lnTo>
                  <a:lnTo>
                    <a:pt x="511" y="234"/>
                  </a:lnTo>
                  <a:cubicBezTo>
                    <a:pt x="341" y="149"/>
                    <a:pt x="170" y="7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1"/>
            <p:cNvSpPr/>
            <p:nvPr/>
          </p:nvSpPr>
          <p:spPr>
            <a:xfrm>
              <a:off x="2549750" y="6031313"/>
              <a:ext cx="15750" cy="10175"/>
            </a:xfrm>
            <a:custGeom>
              <a:avLst/>
              <a:gdLst/>
              <a:ahLst/>
              <a:cxnLst/>
              <a:rect l="l" t="t" r="r" b="b"/>
              <a:pathLst>
                <a:path w="630" h="407" extrusionOk="0">
                  <a:moveTo>
                    <a:pt x="629" y="0"/>
                  </a:moveTo>
                  <a:lnTo>
                    <a:pt x="629" y="0"/>
                  </a:lnTo>
                  <a:cubicBezTo>
                    <a:pt x="491" y="64"/>
                    <a:pt x="363" y="128"/>
                    <a:pt x="224" y="192"/>
                  </a:cubicBezTo>
                  <a:cubicBezTo>
                    <a:pt x="214" y="202"/>
                    <a:pt x="203" y="224"/>
                    <a:pt x="182" y="234"/>
                  </a:cubicBezTo>
                  <a:lnTo>
                    <a:pt x="171" y="224"/>
                  </a:lnTo>
                  <a:lnTo>
                    <a:pt x="1" y="309"/>
                  </a:lnTo>
                  <a:lnTo>
                    <a:pt x="86" y="383"/>
                  </a:lnTo>
                  <a:cubicBezTo>
                    <a:pt x="102" y="400"/>
                    <a:pt x="125" y="407"/>
                    <a:pt x="149" y="407"/>
                  </a:cubicBezTo>
                  <a:cubicBezTo>
                    <a:pt x="187" y="407"/>
                    <a:pt x="230" y="388"/>
                    <a:pt x="256" y="362"/>
                  </a:cubicBezTo>
                  <a:lnTo>
                    <a:pt x="6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1"/>
            <p:cNvSpPr/>
            <p:nvPr/>
          </p:nvSpPr>
          <p:spPr>
            <a:xfrm>
              <a:off x="2594000" y="6023213"/>
              <a:ext cx="35125" cy="18200"/>
            </a:xfrm>
            <a:custGeom>
              <a:avLst/>
              <a:gdLst/>
              <a:ahLst/>
              <a:cxnLst/>
              <a:rect l="l" t="t" r="r" b="b"/>
              <a:pathLst>
                <a:path w="1405" h="728" extrusionOk="0">
                  <a:moveTo>
                    <a:pt x="1317" y="1"/>
                  </a:moveTo>
                  <a:cubicBezTo>
                    <a:pt x="1283" y="1"/>
                    <a:pt x="1247" y="13"/>
                    <a:pt x="1223" y="37"/>
                  </a:cubicBezTo>
                  <a:lnTo>
                    <a:pt x="680" y="558"/>
                  </a:lnTo>
                  <a:lnTo>
                    <a:pt x="222" y="122"/>
                  </a:lnTo>
                  <a:cubicBezTo>
                    <a:pt x="209" y="109"/>
                    <a:pt x="189" y="103"/>
                    <a:pt x="166" y="103"/>
                  </a:cubicBezTo>
                  <a:cubicBezTo>
                    <a:pt x="95" y="103"/>
                    <a:pt x="1" y="156"/>
                    <a:pt x="41" y="196"/>
                  </a:cubicBezTo>
                  <a:lnTo>
                    <a:pt x="574" y="707"/>
                  </a:lnTo>
                  <a:cubicBezTo>
                    <a:pt x="588" y="722"/>
                    <a:pt x="608" y="728"/>
                    <a:pt x="629" y="728"/>
                  </a:cubicBezTo>
                  <a:cubicBezTo>
                    <a:pt x="670" y="728"/>
                    <a:pt x="716" y="707"/>
                    <a:pt x="744" y="686"/>
                  </a:cubicBezTo>
                  <a:lnTo>
                    <a:pt x="1383" y="69"/>
                  </a:lnTo>
                  <a:cubicBezTo>
                    <a:pt x="1404" y="47"/>
                    <a:pt x="1404" y="15"/>
                    <a:pt x="1351" y="5"/>
                  </a:cubicBezTo>
                  <a:cubicBezTo>
                    <a:pt x="1340" y="2"/>
                    <a:pt x="1329" y="1"/>
                    <a:pt x="13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1"/>
            <p:cNvSpPr/>
            <p:nvPr/>
          </p:nvSpPr>
          <p:spPr>
            <a:xfrm>
              <a:off x="2708375" y="6116913"/>
              <a:ext cx="35475" cy="19225"/>
            </a:xfrm>
            <a:custGeom>
              <a:avLst/>
              <a:gdLst/>
              <a:ahLst/>
              <a:cxnLst/>
              <a:rect l="l" t="t" r="r" b="b"/>
              <a:pathLst>
                <a:path w="1419" h="769" extrusionOk="0">
                  <a:moveTo>
                    <a:pt x="1321" y="1"/>
                  </a:moveTo>
                  <a:cubicBezTo>
                    <a:pt x="1287" y="1"/>
                    <a:pt x="1251" y="13"/>
                    <a:pt x="1227" y="37"/>
                  </a:cubicBezTo>
                  <a:lnTo>
                    <a:pt x="684" y="569"/>
                  </a:lnTo>
                  <a:lnTo>
                    <a:pt x="215" y="122"/>
                  </a:lnTo>
                  <a:cubicBezTo>
                    <a:pt x="201" y="108"/>
                    <a:pt x="181" y="101"/>
                    <a:pt x="160" y="101"/>
                  </a:cubicBezTo>
                  <a:cubicBezTo>
                    <a:pt x="87" y="101"/>
                    <a:pt x="1" y="173"/>
                    <a:pt x="66" y="239"/>
                  </a:cubicBezTo>
                  <a:lnTo>
                    <a:pt x="599" y="750"/>
                  </a:lnTo>
                  <a:cubicBezTo>
                    <a:pt x="612" y="763"/>
                    <a:pt x="628" y="768"/>
                    <a:pt x="646" y="768"/>
                  </a:cubicBezTo>
                  <a:cubicBezTo>
                    <a:pt x="688" y="768"/>
                    <a:pt x="736" y="741"/>
                    <a:pt x="759" y="718"/>
                  </a:cubicBezTo>
                  <a:lnTo>
                    <a:pt x="1387" y="101"/>
                  </a:lnTo>
                  <a:cubicBezTo>
                    <a:pt x="1419" y="69"/>
                    <a:pt x="1397" y="16"/>
                    <a:pt x="1355" y="5"/>
                  </a:cubicBezTo>
                  <a:cubicBezTo>
                    <a:pt x="1344" y="2"/>
                    <a:pt x="1333" y="1"/>
                    <a:pt x="13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1"/>
            <p:cNvSpPr/>
            <p:nvPr/>
          </p:nvSpPr>
          <p:spPr>
            <a:xfrm>
              <a:off x="2510625" y="6071938"/>
              <a:ext cx="35175" cy="18875"/>
            </a:xfrm>
            <a:custGeom>
              <a:avLst/>
              <a:gdLst/>
              <a:ahLst/>
              <a:cxnLst/>
              <a:rect l="l" t="t" r="r" b="b"/>
              <a:pathLst>
                <a:path w="1407" h="755" extrusionOk="0">
                  <a:moveTo>
                    <a:pt x="1315" y="0"/>
                  </a:moveTo>
                  <a:cubicBezTo>
                    <a:pt x="1276" y="0"/>
                    <a:pt x="1239" y="14"/>
                    <a:pt x="1214" y="47"/>
                  </a:cubicBezTo>
                  <a:lnTo>
                    <a:pt x="671" y="569"/>
                  </a:lnTo>
                  <a:lnTo>
                    <a:pt x="213" y="132"/>
                  </a:lnTo>
                  <a:cubicBezTo>
                    <a:pt x="195" y="114"/>
                    <a:pt x="169" y="102"/>
                    <a:pt x="142" y="102"/>
                  </a:cubicBezTo>
                  <a:cubicBezTo>
                    <a:pt x="123" y="102"/>
                    <a:pt x="103" y="108"/>
                    <a:pt x="86" y="121"/>
                  </a:cubicBezTo>
                  <a:cubicBezTo>
                    <a:pt x="54" y="132"/>
                    <a:pt x="0" y="185"/>
                    <a:pt x="32" y="217"/>
                  </a:cubicBezTo>
                  <a:lnTo>
                    <a:pt x="565" y="728"/>
                  </a:lnTo>
                  <a:cubicBezTo>
                    <a:pt x="587" y="746"/>
                    <a:pt x="613" y="755"/>
                    <a:pt x="639" y="755"/>
                  </a:cubicBezTo>
                  <a:cubicBezTo>
                    <a:pt x="675" y="755"/>
                    <a:pt x="710" y="738"/>
                    <a:pt x="735" y="707"/>
                  </a:cubicBezTo>
                  <a:lnTo>
                    <a:pt x="1374" y="100"/>
                  </a:lnTo>
                  <a:cubicBezTo>
                    <a:pt x="1406" y="68"/>
                    <a:pt x="1395" y="15"/>
                    <a:pt x="1353" y="4"/>
                  </a:cubicBezTo>
                  <a:cubicBezTo>
                    <a:pt x="1340" y="2"/>
                    <a:pt x="1328" y="0"/>
                    <a:pt x="13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1"/>
            <p:cNvSpPr/>
            <p:nvPr/>
          </p:nvSpPr>
          <p:spPr>
            <a:xfrm>
              <a:off x="2539900" y="6117463"/>
              <a:ext cx="34900" cy="18025"/>
            </a:xfrm>
            <a:custGeom>
              <a:avLst/>
              <a:gdLst/>
              <a:ahLst/>
              <a:cxnLst/>
              <a:rect l="l" t="t" r="r" b="b"/>
              <a:pathLst>
                <a:path w="1396" h="721" extrusionOk="0">
                  <a:moveTo>
                    <a:pt x="1314" y="0"/>
                  </a:moveTo>
                  <a:cubicBezTo>
                    <a:pt x="1275" y="0"/>
                    <a:pt x="1239" y="12"/>
                    <a:pt x="1215" y="36"/>
                  </a:cubicBezTo>
                  <a:lnTo>
                    <a:pt x="682" y="558"/>
                  </a:lnTo>
                  <a:lnTo>
                    <a:pt x="224" y="121"/>
                  </a:lnTo>
                  <a:cubicBezTo>
                    <a:pt x="212" y="108"/>
                    <a:pt x="191" y="103"/>
                    <a:pt x="168" y="103"/>
                  </a:cubicBezTo>
                  <a:cubicBezTo>
                    <a:pt x="96" y="103"/>
                    <a:pt x="0" y="156"/>
                    <a:pt x="33" y="196"/>
                  </a:cubicBezTo>
                  <a:lnTo>
                    <a:pt x="565" y="707"/>
                  </a:lnTo>
                  <a:cubicBezTo>
                    <a:pt x="575" y="717"/>
                    <a:pt x="591" y="721"/>
                    <a:pt x="609" y="721"/>
                  </a:cubicBezTo>
                  <a:cubicBezTo>
                    <a:pt x="650" y="721"/>
                    <a:pt x="706" y="701"/>
                    <a:pt x="736" y="686"/>
                  </a:cubicBezTo>
                  <a:lnTo>
                    <a:pt x="1364" y="68"/>
                  </a:lnTo>
                  <a:cubicBezTo>
                    <a:pt x="1396" y="36"/>
                    <a:pt x="1396" y="15"/>
                    <a:pt x="1353" y="4"/>
                  </a:cubicBezTo>
                  <a:cubicBezTo>
                    <a:pt x="1340" y="2"/>
                    <a:pt x="1327" y="0"/>
                    <a:pt x="13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1"/>
            <p:cNvSpPr/>
            <p:nvPr/>
          </p:nvSpPr>
          <p:spPr>
            <a:xfrm>
              <a:off x="2735725" y="6072563"/>
              <a:ext cx="35275" cy="17775"/>
            </a:xfrm>
            <a:custGeom>
              <a:avLst/>
              <a:gdLst/>
              <a:ahLst/>
              <a:cxnLst/>
              <a:rect l="l" t="t" r="r" b="b"/>
              <a:pathLst>
                <a:path w="1411" h="711" extrusionOk="0">
                  <a:moveTo>
                    <a:pt x="1336" y="1"/>
                  </a:moveTo>
                  <a:cubicBezTo>
                    <a:pt x="1283" y="1"/>
                    <a:pt x="1241" y="11"/>
                    <a:pt x="1198" y="43"/>
                  </a:cubicBezTo>
                  <a:lnTo>
                    <a:pt x="676" y="554"/>
                  </a:lnTo>
                  <a:lnTo>
                    <a:pt x="218" y="107"/>
                  </a:lnTo>
                  <a:cubicBezTo>
                    <a:pt x="210" y="101"/>
                    <a:pt x="197" y="98"/>
                    <a:pt x="182" y="98"/>
                  </a:cubicBezTo>
                  <a:cubicBezTo>
                    <a:pt x="115" y="98"/>
                    <a:pt x="1" y="147"/>
                    <a:pt x="27" y="182"/>
                  </a:cubicBezTo>
                  <a:lnTo>
                    <a:pt x="570" y="693"/>
                  </a:lnTo>
                  <a:cubicBezTo>
                    <a:pt x="579" y="706"/>
                    <a:pt x="596" y="711"/>
                    <a:pt x="615" y="711"/>
                  </a:cubicBezTo>
                  <a:cubicBezTo>
                    <a:pt x="660" y="711"/>
                    <a:pt x="721" y="683"/>
                    <a:pt x="751" y="661"/>
                  </a:cubicBezTo>
                  <a:lnTo>
                    <a:pt x="1379" y="43"/>
                  </a:lnTo>
                  <a:cubicBezTo>
                    <a:pt x="1411" y="11"/>
                    <a:pt x="1358" y="1"/>
                    <a:pt x="13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1"/>
            <p:cNvSpPr/>
            <p:nvPr/>
          </p:nvSpPr>
          <p:spPr>
            <a:xfrm>
              <a:off x="2484800" y="6117563"/>
              <a:ext cx="34100" cy="17775"/>
            </a:xfrm>
            <a:custGeom>
              <a:avLst/>
              <a:gdLst/>
              <a:ahLst/>
              <a:cxnLst/>
              <a:rect l="l" t="t" r="r" b="b"/>
              <a:pathLst>
                <a:path w="1364" h="711" extrusionOk="0">
                  <a:moveTo>
                    <a:pt x="1289" y="0"/>
                  </a:moveTo>
                  <a:cubicBezTo>
                    <a:pt x="1236" y="0"/>
                    <a:pt x="1183" y="22"/>
                    <a:pt x="1151" y="53"/>
                  </a:cubicBezTo>
                  <a:lnTo>
                    <a:pt x="629" y="554"/>
                  </a:lnTo>
                  <a:lnTo>
                    <a:pt x="171" y="117"/>
                  </a:lnTo>
                  <a:cubicBezTo>
                    <a:pt x="159" y="106"/>
                    <a:pt x="142" y="101"/>
                    <a:pt x="122" y="101"/>
                  </a:cubicBezTo>
                  <a:cubicBezTo>
                    <a:pt x="88" y="101"/>
                    <a:pt x="49" y="115"/>
                    <a:pt x="22" y="128"/>
                  </a:cubicBezTo>
                  <a:lnTo>
                    <a:pt x="1" y="203"/>
                  </a:lnTo>
                  <a:lnTo>
                    <a:pt x="512" y="692"/>
                  </a:lnTo>
                  <a:cubicBezTo>
                    <a:pt x="524" y="705"/>
                    <a:pt x="543" y="710"/>
                    <a:pt x="564" y="710"/>
                  </a:cubicBezTo>
                  <a:cubicBezTo>
                    <a:pt x="612" y="710"/>
                    <a:pt x="670" y="683"/>
                    <a:pt x="693" y="660"/>
                  </a:cubicBezTo>
                  <a:lnTo>
                    <a:pt x="1332" y="43"/>
                  </a:lnTo>
                  <a:cubicBezTo>
                    <a:pt x="1364" y="11"/>
                    <a:pt x="1300" y="0"/>
                    <a:pt x="12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1"/>
            <p:cNvSpPr/>
            <p:nvPr/>
          </p:nvSpPr>
          <p:spPr>
            <a:xfrm>
              <a:off x="2706525" y="6023313"/>
              <a:ext cx="35475" cy="18000"/>
            </a:xfrm>
            <a:custGeom>
              <a:avLst/>
              <a:gdLst/>
              <a:ahLst/>
              <a:cxnLst/>
              <a:rect l="l" t="t" r="r" b="b"/>
              <a:pathLst>
                <a:path w="1419" h="720" extrusionOk="0">
                  <a:moveTo>
                    <a:pt x="1333" y="1"/>
                  </a:moveTo>
                  <a:cubicBezTo>
                    <a:pt x="1280" y="1"/>
                    <a:pt x="1237" y="22"/>
                    <a:pt x="1205" y="54"/>
                  </a:cubicBezTo>
                  <a:lnTo>
                    <a:pt x="673" y="554"/>
                  </a:lnTo>
                  <a:lnTo>
                    <a:pt x="215" y="118"/>
                  </a:lnTo>
                  <a:cubicBezTo>
                    <a:pt x="206" y="109"/>
                    <a:pt x="191" y="105"/>
                    <a:pt x="173" y="105"/>
                  </a:cubicBezTo>
                  <a:cubicBezTo>
                    <a:pt x="106" y="105"/>
                    <a:pt x="0" y="159"/>
                    <a:pt x="34" y="192"/>
                  </a:cubicBezTo>
                  <a:lnTo>
                    <a:pt x="566" y="703"/>
                  </a:lnTo>
                  <a:cubicBezTo>
                    <a:pt x="578" y="715"/>
                    <a:pt x="593" y="719"/>
                    <a:pt x="611" y="719"/>
                  </a:cubicBezTo>
                  <a:cubicBezTo>
                    <a:pt x="660" y="719"/>
                    <a:pt x="724" y="684"/>
                    <a:pt x="747" y="661"/>
                  </a:cubicBezTo>
                  <a:lnTo>
                    <a:pt x="1386" y="43"/>
                  </a:lnTo>
                  <a:cubicBezTo>
                    <a:pt x="1418" y="11"/>
                    <a:pt x="1354" y="1"/>
                    <a:pt x="1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1"/>
            <p:cNvSpPr/>
            <p:nvPr/>
          </p:nvSpPr>
          <p:spPr>
            <a:xfrm>
              <a:off x="2933400" y="6119913"/>
              <a:ext cx="28750" cy="15625"/>
            </a:xfrm>
            <a:custGeom>
              <a:avLst/>
              <a:gdLst/>
              <a:ahLst/>
              <a:cxnLst/>
              <a:rect l="l" t="t" r="r" b="b"/>
              <a:pathLst>
                <a:path w="1150" h="625" extrusionOk="0">
                  <a:moveTo>
                    <a:pt x="181" y="0"/>
                  </a:moveTo>
                  <a:cubicBezTo>
                    <a:pt x="112" y="0"/>
                    <a:pt x="0" y="56"/>
                    <a:pt x="42" y="98"/>
                  </a:cubicBezTo>
                  <a:lnTo>
                    <a:pt x="575" y="609"/>
                  </a:lnTo>
                  <a:cubicBezTo>
                    <a:pt x="590" y="620"/>
                    <a:pt x="611" y="625"/>
                    <a:pt x="634" y="625"/>
                  </a:cubicBezTo>
                  <a:cubicBezTo>
                    <a:pt x="676" y="625"/>
                    <a:pt x="724" y="609"/>
                    <a:pt x="745" y="588"/>
                  </a:cubicBezTo>
                  <a:lnTo>
                    <a:pt x="1150" y="194"/>
                  </a:lnTo>
                  <a:cubicBezTo>
                    <a:pt x="1129" y="151"/>
                    <a:pt x="1118" y="98"/>
                    <a:pt x="1107" y="55"/>
                  </a:cubicBezTo>
                  <a:lnTo>
                    <a:pt x="681" y="460"/>
                  </a:lnTo>
                  <a:lnTo>
                    <a:pt x="223" y="13"/>
                  </a:lnTo>
                  <a:cubicBezTo>
                    <a:pt x="215" y="4"/>
                    <a:pt x="199" y="0"/>
                    <a:pt x="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1"/>
            <p:cNvSpPr/>
            <p:nvPr/>
          </p:nvSpPr>
          <p:spPr>
            <a:xfrm>
              <a:off x="2762425" y="6022688"/>
              <a:ext cx="35750" cy="19200"/>
            </a:xfrm>
            <a:custGeom>
              <a:avLst/>
              <a:gdLst/>
              <a:ahLst/>
              <a:cxnLst/>
              <a:rect l="l" t="t" r="r" b="b"/>
              <a:pathLst>
                <a:path w="1430" h="768" extrusionOk="0">
                  <a:moveTo>
                    <a:pt x="1334" y="0"/>
                  </a:moveTo>
                  <a:cubicBezTo>
                    <a:pt x="1299" y="0"/>
                    <a:pt x="1262" y="14"/>
                    <a:pt x="1237" y="47"/>
                  </a:cubicBezTo>
                  <a:lnTo>
                    <a:pt x="694" y="569"/>
                  </a:lnTo>
                  <a:lnTo>
                    <a:pt x="215" y="121"/>
                  </a:lnTo>
                  <a:cubicBezTo>
                    <a:pt x="201" y="107"/>
                    <a:pt x="181" y="101"/>
                    <a:pt x="159" y="101"/>
                  </a:cubicBezTo>
                  <a:cubicBezTo>
                    <a:pt x="87" y="101"/>
                    <a:pt x="0" y="173"/>
                    <a:pt x="66" y="239"/>
                  </a:cubicBezTo>
                  <a:lnTo>
                    <a:pt x="599" y="750"/>
                  </a:lnTo>
                  <a:cubicBezTo>
                    <a:pt x="611" y="763"/>
                    <a:pt x="628" y="768"/>
                    <a:pt x="646" y="768"/>
                  </a:cubicBezTo>
                  <a:cubicBezTo>
                    <a:pt x="688" y="768"/>
                    <a:pt x="736" y="740"/>
                    <a:pt x="758" y="718"/>
                  </a:cubicBezTo>
                  <a:cubicBezTo>
                    <a:pt x="971" y="515"/>
                    <a:pt x="1184" y="313"/>
                    <a:pt x="1397" y="111"/>
                  </a:cubicBezTo>
                  <a:cubicBezTo>
                    <a:pt x="1429" y="68"/>
                    <a:pt x="1408" y="26"/>
                    <a:pt x="1365" y="4"/>
                  </a:cubicBezTo>
                  <a:cubicBezTo>
                    <a:pt x="1355" y="2"/>
                    <a:pt x="1345" y="0"/>
                    <a:pt x="1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1"/>
            <p:cNvSpPr/>
            <p:nvPr/>
          </p:nvSpPr>
          <p:spPr>
            <a:xfrm>
              <a:off x="2735900" y="5978213"/>
              <a:ext cx="34850" cy="18050"/>
            </a:xfrm>
            <a:custGeom>
              <a:avLst/>
              <a:gdLst/>
              <a:ahLst/>
              <a:cxnLst/>
              <a:rect l="l" t="t" r="r" b="b"/>
              <a:pathLst>
                <a:path w="1394" h="722" extrusionOk="0">
                  <a:moveTo>
                    <a:pt x="1313" y="1"/>
                  </a:moveTo>
                  <a:cubicBezTo>
                    <a:pt x="1276" y="1"/>
                    <a:pt x="1244" y="13"/>
                    <a:pt x="1212" y="37"/>
                  </a:cubicBezTo>
                  <a:lnTo>
                    <a:pt x="680" y="559"/>
                  </a:lnTo>
                  <a:lnTo>
                    <a:pt x="222" y="122"/>
                  </a:lnTo>
                  <a:cubicBezTo>
                    <a:pt x="212" y="109"/>
                    <a:pt x="192" y="104"/>
                    <a:pt x="170" y="104"/>
                  </a:cubicBezTo>
                  <a:cubicBezTo>
                    <a:pt x="101" y="104"/>
                    <a:pt x="1" y="156"/>
                    <a:pt x="41" y="197"/>
                  </a:cubicBezTo>
                  <a:lnTo>
                    <a:pt x="573" y="708"/>
                  </a:lnTo>
                  <a:cubicBezTo>
                    <a:pt x="583" y="717"/>
                    <a:pt x="598" y="721"/>
                    <a:pt x="615" y="721"/>
                  </a:cubicBezTo>
                  <a:cubicBezTo>
                    <a:pt x="657" y="721"/>
                    <a:pt x="714" y="698"/>
                    <a:pt x="744" y="676"/>
                  </a:cubicBezTo>
                  <a:lnTo>
                    <a:pt x="1383" y="69"/>
                  </a:lnTo>
                  <a:cubicBezTo>
                    <a:pt x="1393" y="37"/>
                    <a:pt x="1383" y="16"/>
                    <a:pt x="1351" y="5"/>
                  </a:cubicBezTo>
                  <a:cubicBezTo>
                    <a:pt x="1337" y="2"/>
                    <a:pt x="1325" y="1"/>
                    <a:pt x="13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1"/>
            <p:cNvSpPr/>
            <p:nvPr/>
          </p:nvSpPr>
          <p:spPr>
            <a:xfrm>
              <a:off x="2904625" y="6166338"/>
              <a:ext cx="35175" cy="18750"/>
            </a:xfrm>
            <a:custGeom>
              <a:avLst/>
              <a:gdLst/>
              <a:ahLst/>
              <a:cxnLst/>
              <a:rect l="l" t="t" r="r" b="b"/>
              <a:pathLst>
                <a:path w="1407" h="750" extrusionOk="0">
                  <a:moveTo>
                    <a:pt x="1305" y="0"/>
                  </a:moveTo>
                  <a:cubicBezTo>
                    <a:pt x="1272" y="0"/>
                    <a:pt x="1238" y="18"/>
                    <a:pt x="1215" y="41"/>
                  </a:cubicBezTo>
                  <a:lnTo>
                    <a:pt x="672" y="562"/>
                  </a:lnTo>
                  <a:lnTo>
                    <a:pt x="214" y="126"/>
                  </a:lnTo>
                  <a:cubicBezTo>
                    <a:pt x="196" y="108"/>
                    <a:pt x="172" y="100"/>
                    <a:pt x="147" y="100"/>
                  </a:cubicBezTo>
                  <a:cubicBezTo>
                    <a:pt x="126" y="100"/>
                    <a:pt x="105" y="106"/>
                    <a:pt x="86" y="115"/>
                  </a:cubicBezTo>
                  <a:cubicBezTo>
                    <a:pt x="54" y="126"/>
                    <a:pt x="1" y="179"/>
                    <a:pt x="43" y="211"/>
                  </a:cubicBezTo>
                  <a:lnTo>
                    <a:pt x="565" y="722"/>
                  </a:lnTo>
                  <a:cubicBezTo>
                    <a:pt x="588" y="741"/>
                    <a:pt x="616" y="749"/>
                    <a:pt x="643" y="749"/>
                  </a:cubicBezTo>
                  <a:cubicBezTo>
                    <a:pt x="678" y="749"/>
                    <a:pt x="712" y="735"/>
                    <a:pt x="735" y="711"/>
                  </a:cubicBezTo>
                  <a:cubicBezTo>
                    <a:pt x="948" y="498"/>
                    <a:pt x="1161" y="296"/>
                    <a:pt x="1374" y="94"/>
                  </a:cubicBezTo>
                  <a:cubicBezTo>
                    <a:pt x="1406" y="62"/>
                    <a:pt x="1385" y="9"/>
                    <a:pt x="1342" y="9"/>
                  </a:cubicBezTo>
                  <a:cubicBezTo>
                    <a:pt x="1331" y="3"/>
                    <a:pt x="1318" y="0"/>
                    <a:pt x="1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1"/>
            <p:cNvSpPr/>
            <p:nvPr/>
          </p:nvSpPr>
          <p:spPr>
            <a:xfrm>
              <a:off x="2469900" y="6166438"/>
              <a:ext cx="19450" cy="18225"/>
            </a:xfrm>
            <a:custGeom>
              <a:avLst/>
              <a:gdLst/>
              <a:ahLst/>
              <a:cxnLst/>
              <a:rect l="l" t="t" r="r" b="b"/>
              <a:pathLst>
                <a:path w="778" h="729" extrusionOk="0">
                  <a:moveTo>
                    <a:pt x="697" y="1"/>
                  </a:moveTo>
                  <a:cubicBezTo>
                    <a:pt x="660" y="1"/>
                    <a:pt x="628" y="13"/>
                    <a:pt x="597" y="37"/>
                  </a:cubicBezTo>
                  <a:lnTo>
                    <a:pt x="53" y="558"/>
                  </a:lnTo>
                  <a:lnTo>
                    <a:pt x="32" y="537"/>
                  </a:lnTo>
                  <a:cubicBezTo>
                    <a:pt x="21" y="612"/>
                    <a:pt x="11" y="675"/>
                    <a:pt x="0" y="729"/>
                  </a:cubicBezTo>
                  <a:cubicBezTo>
                    <a:pt x="43" y="729"/>
                    <a:pt x="85" y="718"/>
                    <a:pt x="117" y="686"/>
                  </a:cubicBezTo>
                  <a:lnTo>
                    <a:pt x="746" y="68"/>
                  </a:lnTo>
                  <a:cubicBezTo>
                    <a:pt x="778" y="47"/>
                    <a:pt x="767" y="15"/>
                    <a:pt x="735" y="5"/>
                  </a:cubicBezTo>
                  <a:cubicBezTo>
                    <a:pt x="722" y="2"/>
                    <a:pt x="709" y="1"/>
                    <a:pt x="6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1"/>
            <p:cNvSpPr/>
            <p:nvPr/>
          </p:nvSpPr>
          <p:spPr>
            <a:xfrm>
              <a:off x="2679550" y="6166813"/>
              <a:ext cx="35300" cy="17600"/>
            </a:xfrm>
            <a:custGeom>
              <a:avLst/>
              <a:gdLst/>
              <a:ahLst/>
              <a:cxnLst/>
              <a:rect l="l" t="t" r="r" b="b"/>
              <a:pathLst>
                <a:path w="1412" h="704" extrusionOk="0">
                  <a:moveTo>
                    <a:pt x="1337" y="0"/>
                  </a:moveTo>
                  <a:cubicBezTo>
                    <a:pt x="1283" y="0"/>
                    <a:pt x="1241" y="22"/>
                    <a:pt x="1198" y="53"/>
                  </a:cubicBezTo>
                  <a:lnTo>
                    <a:pt x="676" y="554"/>
                  </a:lnTo>
                  <a:lnTo>
                    <a:pt x="218" y="107"/>
                  </a:lnTo>
                  <a:cubicBezTo>
                    <a:pt x="211" y="101"/>
                    <a:pt x="200" y="99"/>
                    <a:pt x="186" y="99"/>
                  </a:cubicBezTo>
                  <a:cubicBezTo>
                    <a:pt x="120" y="99"/>
                    <a:pt x="0" y="155"/>
                    <a:pt x="27" y="181"/>
                  </a:cubicBezTo>
                  <a:lnTo>
                    <a:pt x="559" y="692"/>
                  </a:lnTo>
                  <a:cubicBezTo>
                    <a:pt x="567" y="700"/>
                    <a:pt x="581" y="704"/>
                    <a:pt x="598" y="704"/>
                  </a:cubicBezTo>
                  <a:cubicBezTo>
                    <a:pt x="648" y="704"/>
                    <a:pt x="724" y="674"/>
                    <a:pt x="740" y="650"/>
                  </a:cubicBezTo>
                  <a:lnTo>
                    <a:pt x="1379" y="32"/>
                  </a:lnTo>
                  <a:cubicBezTo>
                    <a:pt x="1411" y="0"/>
                    <a:pt x="1347" y="0"/>
                    <a:pt x="13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1"/>
            <p:cNvSpPr/>
            <p:nvPr/>
          </p:nvSpPr>
          <p:spPr>
            <a:xfrm>
              <a:off x="2650325" y="6023488"/>
              <a:ext cx="35225" cy="17700"/>
            </a:xfrm>
            <a:custGeom>
              <a:avLst/>
              <a:gdLst/>
              <a:ahLst/>
              <a:cxnLst/>
              <a:rect l="l" t="t" r="r" b="b"/>
              <a:pathLst>
                <a:path w="1409" h="708" extrusionOk="0">
                  <a:moveTo>
                    <a:pt x="1356" y="0"/>
                  </a:moveTo>
                  <a:cubicBezTo>
                    <a:pt x="1347" y="0"/>
                    <a:pt x="1339" y="2"/>
                    <a:pt x="1334" y="4"/>
                  </a:cubicBezTo>
                  <a:cubicBezTo>
                    <a:pt x="1281" y="4"/>
                    <a:pt x="1238" y="15"/>
                    <a:pt x="1206" y="47"/>
                  </a:cubicBezTo>
                  <a:lnTo>
                    <a:pt x="674" y="558"/>
                  </a:lnTo>
                  <a:lnTo>
                    <a:pt x="216" y="111"/>
                  </a:lnTo>
                  <a:cubicBezTo>
                    <a:pt x="208" y="105"/>
                    <a:pt x="195" y="102"/>
                    <a:pt x="180" y="102"/>
                  </a:cubicBezTo>
                  <a:cubicBezTo>
                    <a:pt x="113" y="102"/>
                    <a:pt x="0" y="151"/>
                    <a:pt x="35" y="185"/>
                  </a:cubicBezTo>
                  <a:lnTo>
                    <a:pt x="567" y="696"/>
                  </a:lnTo>
                  <a:cubicBezTo>
                    <a:pt x="575" y="704"/>
                    <a:pt x="589" y="708"/>
                    <a:pt x="605" y="708"/>
                  </a:cubicBezTo>
                  <a:cubicBezTo>
                    <a:pt x="653" y="708"/>
                    <a:pt x="725" y="678"/>
                    <a:pt x="748" y="654"/>
                  </a:cubicBezTo>
                  <a:lnTo>
                    <a:pt x="1377" y="36"/>
                  </a:lnTo>
                  <a:cubicBezTo>
                    <a:pt x="1409" y="12"/>
                    <a:pt x="1381" y="0"/>
                    <a:pt x="1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1"/>
            <p:cNvSpPr/>
            <p:nvPr/>
          </p:nvSpPr>
          <p:spPr>
            <a:xfrm>
              <a:off x="2904525" y="6072563"/>
              <a:ext cx="35275" cy="17725"/>
            </a:xfrm>
            <a:custGeom>
              <a:avLst/>
              <a:gdLst/>
              <a:ahLst/>
              <a:cxnLst/>
              <a:rect l="l" t="t" r="r" b="b"/>
              <a:pathLst>
                <a:path w="1411" h="709" extrusionOk="0">
                  <a:moveTo>
                    <a:pt x="1336" y="1"/>
                  </a:moveTo>
                  <a:cubicBezTo>
                    <a:pt x="1283" y="1"/>
                    <a:pt x="1240" y="22"/>
                    <a:pt x="1197" y="54"/>
                  </a:cubicBezTo>
                  <a:lnTo>
                    <a:pt x="676" y="554"/>
                  </a:lnTo>
                  <a:lnTo>
                    <a:pt x="218" y="118"/>
                  </a:lnTo>
                  <a:cubicBezTo>
                    <a:pt x="209" y="109"/>
                    <a:pt x="193" y="105"/>
                    <a:pt x="175" y="105"/>
                  </a:cubicBezTo>
                  <a:cubicBezTo>
                    <a:pt x="108" y="105"/>
                    <a:pt x="1" y="156"/>
                    <a:pt x="26" y="182"/>
                  </a:cubicBezTo>
                  <a:lnTo>
                    <a:pt x="569" y="693"/>
                  </a:lnTo>
                  <a:cubicBezTo>
                    <a:pt x="578" y="704"/>
                    <a:pt x="592" y="709"/>
                    <a:pt x="609" y="709"/>
                  </a:cubicBezTo>
                  <a:cubicBezTo>
                    <a:pt x="657" y="709"/>
                    <a:pt x="727" y="674"/>
                    <a:pt x="750" y="650"/>
                  </a:cubicBezTo>
                  <a:cubicBezTo>
                    <a:pt x="963" y="448"/>
                    <a:pt x="1176" y="246"/>
                    <a:pt x="1378" y="43"/>
                  </a:cubicBezTo>
                  <a:cubicBezTo>
                    <a:pt x="1410" y="11"/>
                    <a:pt x="1357" y="1"/>
                    <a:pt x="13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1"/>
            <p:cNvSpPr/>
            <p:nvPr/>
          </p:nvSpPr>
          <p:spPr>
            <a:xfrm>
              <a:off x="2735800" y="6166463"/>
              <a:ext cx="34950" cy="18175"/>
            </a:xfrm>
            <a:custGeom>
              <a:avLst/>
              <a:gdLst/>
              <a:ahLst/>
              <a:cxnLst/>
              <a:rect l="l" t="t" r="r" b="b"/>
              <a:pathLst>
                <a:path w="1398" h="727" extrusionOk="0">
                  <a:moveTo>
                    <a:pt x="1326" y="1"/>
                  </a:moveTo>
                  <a:cubicBezTo>
                    <a:pt x="1286" y="1"/>
                    <a:pt x="1251" y="18"/>
                    <a:pt x="1216" y="36"/>
                  </a:cubicBezTo>
                  <a:lnTo>
                    <a:pt x="684" y="557"/>
                  </a:lnTo>
                  <a:lnTo>
                    <a:pt x="226" y="121"/>
                  </a:lnTo>
                  <a:cubicBezTo>
                    <a:pt x="213" y="112"/>
                    <a:pt x="194" y="108"/>
                    <a:pt x="175" y="108"/>
                  </a:cubicBezTo>
                  <a:cubicBezTo>
                    <a:pt x="100" y="108"/>
                    <a:pt x="1" y="162"/>
                    <a:pt x="34" y="195"/>
                  </a:cubicBezTo>
                  <a:lnTo>
                    <a:pt x="567" y="706"/>
                  </a:lnTo>
                  <a:cubicBezTo>
                    <a:pt x="581" y="721"/>
                    <a:pt x="601" y="727"/>
                    <a:pt x="623" y="727"/>
                  </a:cubicBezTo>
                  <a:cubicBezTo>
                    <a:pt x="663" y="727"/>
                    <a:pt x="709" y="706"/>
                    <a:pt x="737" y="685"/>
                  </a:cubicBezTo>
                  <a:lnTo>
                    <a:pt x="1376" y="67"/>
                  </a:lnTo>
                  <a:cubicBezTo>
                    <a:pt x="1397" y="36"/>
                    <a:pt x="1397" y="14"/>
                    <a:pt x="1355" y="4"/>
                  </a:cubicBezTo>
                  <a:cubicBezTo>
                    <a:pt x="1345" y="2"/>
                    <a:pt x="1336" y="1"/>
                    <a:pt x="1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1"/>
            <p:cNvSpPr/>
            <p:nvPr/>
          </p:nvSpPr>
          <p:spPr>
            <a:xfrm>
              <a:off x="2819025" y="6022988"/>
              <a:ext cx="35325" cy="18475"/>
            </a:xfrm>
            <a:custGeom>
              <a:avLst/>
              <a:gdLst/>
              <a:ahLst/>
              <a:cxnLst/>
              <a:rect l="l" t="t" r="r" b="b"/>
              <a:pathLst>
                <a:path w="1413" h="739" extrusionOk="0">
                  <a:moveTo>
                    <a:pt x="1331" y="0"/>
                  </a:moveTo>
                  <a:cubicBezTo>
                    <a:pt x="1290" y="0"/>
                    <a:pt x="1255" y="19"/>
                    <a:pt x="1220" y="46"/>
                  </a:cubicBezTo>
                  <a:lnTo>
                    <a:pt x="677" y="567"/>
                  </a:lnTo>
                  <a:lnTo>
                    <a:pt x="230" y="131"/>
                  </a:lnTo>
                  <a:cubicBezTo>
                    <a:pt x="217" y="118"/>
                    <a:pt x="196" y="112"/>
                    <a:pt x="172" y="112"/>
                  </a:cubicBezTo>
                  <a:cubicBezTo>
                    <a:pt x="99" y="112"/>
                    <a:pt x="1" y="165"/>
                    <a:pt x="49" y="205"/>
                  </a:cubicBezTo>
                  <a:lnTo>
                    <a:pt x="581" y="716"/>
                  </a:lnTo>
                  <a:cubicBezTo>
                    <a:pt x="605" y="730"/>
                    <a:pt x="630" y="738"/>
                    <a:pt x="655" y="738"/>
                  </a:cubicBezTo>
                  <a:cubicBezTo>
                    <a:pt x="688" y="738"/>
                    <a:pt x="722" y="725"/>
                    <a:pt x="752" y="695"/>
                  </a:cubicBezTo>
                  <a:cubicBezTo>
                    <a:pt x="965" y="493"/>
                    <a:pt x="1167" y="290"/>
                    <a:pt x="1380" y="88"/>
                  </a:cubicBezTo>
                  <a:cubicBezTo>
                    <a:pt x="1412" y="56"/>
                    <a:pt x="1391" y="14"/>
                    <a:pt x="1359" y="3"/>
                  </a:cubicBezTo>
                  <a:cubicBezTo>
                    <a:pt x="1349" y="1"/>
                    <a:pt x="1340" y="0"/>
                    <a:pt x="1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1"/>
            <p:cNvSpPr/>
            <p:nvPr/>
          </p:nvSpPr>
          <p:spPr>
            <a:xfrm>
              <a:off x="2848000" y="6072238"/>
              <a:ext cx="35350" cy="18300"/>
            </a:xfrm>
            <a:custGeom>
              <a:avLst/>
              <a:gdLst/>
              <a:ahLst/>
              <a:cxnLst/>
              <a:rect l="l" t="t" r="r" b="b"/>
              <a:pathLst>
                <a:path w="1414" h="732" extrusionOk="0">
                  <a:moveTo>
                    <a:pt x="1343" y="0"/>
                  </a:moveTo>
                  <a:cubicBezTo>
                    <a:pt x="1300" y="0"/>
                    <a:pt x="1259" y="19"/>
                    <a:pt x="1233" y="46"/>
                  </a:cubicBezTo>
                  <a:lnTo>
                    <a:pt x="690" y="567"/>
                  </a:lnTo>
                  <a:lnTo>
                    <a:pt x="232" y="120"/>
                  </a:lnTo>
                  <a:cubicBezTo>
                    <a:pt x="221" y="111"/>
                    <a:pt x="203" y="107"/>
                    <a:pt x="184" y="107"/>
                  </a:cubicBezTo>
                  <a:cubicBezTo>
                    <a:pt x="109" y="107"/>
                    <a:pt x="0" y="161"/>
                    <a:pt x="51" y="195"/>
                  </a:cubicBezTo>
                  <a:cubicBezTo>
                    <a:pt x="221" y="365"/>
                    <a:pt x="402" y="535"/>
                    <a:pt x="583" y="716"/>
                  </a:cubicBezTo>
                  <a:cubicBezTo>
                    <a:pt x="597" y="727"/>
                    <a:pt x="616" y="732"/>
                    <a:pt x="637" y="732"/>
                  </a:cubicBezTo>
                  <a:cubicBezTo>
                    <a:pt x="678" y="732"/>
                    <a:pt x="725" y="713"/>
                    <a:pt x="754" y="684"/>
                  </a:cubicBezTo>
                  <a:lnTo>
                    <a:pt x="1382" y="78"/>
                  </a:lnTo>
                  <a:cubicBezTo>
                    <a:pt x="1414" y="46"/>
                    <a:pt x="1403" y="14"/>
                    <a:pt x="1371" y="3"/>
                  </a:cubicBezTo>
                  <a:cubicBezTo>
                    <a:pt x="1362" y="1"/>
                    <a:pt x="1352" y="0"/>
                    <a:pt x="13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1"/>
            <p:cNvSpPr/>
            <p:nvPr/>
          </p:nvSpPr>
          <p:spPr>
            <a:xfrm>
              <a:off x="2764875" y="6117813"/>
              <a:ext cx="35425" cy="17350"/>
            </a:xfrm>
            <a:custGeom>
              <a:avLst/>
              <a:gdLst/>
              <a:ahLst/>
              <a:cxnLst/>
              <a:rect l="l" t="t" r="r" b="b"/>
              <a:pathLst>
                <a:path w="1417" h="694" extrusionOk="0">
                  <a:moveTo>
                    <a:pt x="1342" y="1"/>
                  </a:moveTo>
                  <a:cubicBezTo>
                    <a:pt x="1289" y="1"/>
                    <a:pt x="1246" y="12"/>
                    <a:pt x="1203" y="43"/>
                  </a:cubicBezTo>
                  <a:lnTo>
                    <a:pt x="682" y="555"/>
                  </a:lnTo>
                  <a:lnTo>
                    <a:pt x="224" y="107"/>
                  </a:lnTo>
                  <a:cubicBezTo>
                    <a:pt x="214" y="101"/>
                    <a:pt x="200" y="98"/>
                    <a:pt x="184" y="98"/>
                  </a:cubicBezTo>
                  <a:cubicBezTo>
                    <a:pt x="150" y="98"/>
                    <a:pt x="107" y="111"/>
                    <a:pt x="85" y="118"/>
                  </a:cubicBezTo>
                  <a:cubicBezTo>
                    <a:pt x="53" y="139"/>
                    <a:pt x="0" y="150"/>
                    <a:pt x="21" y="171"/>
                  </a:cubicBezTo>
                  <a:lnTo>
                    <a:pt x="554" y="682"/>
                  </a:lnTo>
                  <a:cubicBezTo>
                    <a:pt x="564" y="690"/>
                    <a:pt x="580" y="694"/>
                    <a:pt x="599" y="694"/>
                  </a:cubicBezTo>
                  <a:cubicBezTo>
                    <a:pt x="654" y="694"/>
                    <a:pt x="729" y="664"/>
                    <a:pt x="745" y="640"/>
                  </a:cubicBezTo>
                  <a:lnTo>
                    <a:pt x="1384" y="22"/>
                  </a:lnTo>
                  <a:cubicBezTo>
                    <a:pt x="1416" y="1"/>
                    <a:pt x="1352" y="1"/>
                    <a:pt x="13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1"/>
            <p:cNvSpPr/>
            <p:nvPr/>
          </p:nvSpPr>
          <p:spPr>
            <a:xfrm>
              <a:off x="2792200" y="6072563"/>
              <a:ext cx="35250" cy="17625"/>
            </a:xfrm>
            <a:custGeom>
              <a:avLst/>
              <a:gdLst/>
              <a:ahLst/>
              <a:cxnLst/>
              <a:rect l="l" t="t" r="r" b="b"/>
              <a:pathLst>
                <a:path w="1410" h="705" extrusionOk="0">
                  <a:moveTo>
                    <a:pt x="1335" y="1"/>
                  </a:moveTo>
                  <a:cubicBezTo>
                    <a:pt x="1282" y="11"/>
                    <a:pt x="1239" y="22"/>
                    <a:pt x="1197" y="54"/>
                  </a:cubicBezTo>
                  <a:lnTo>
                    <a:pt x="675" y="554"/>
                  </a:lnTo>
                  <a:lnTo>
                    <a:pt x="206" y="118"/>
                  </a:lnTo>
                  <a:cubicBezTo>
                    <a:pt x="199" y="109"/>
                    <a:pt x="186" y="105"/>
                    <a:pt x="169" y="105"/>
                  </a:cubicBezTo>
                  <a:cubicBezTo>
                    <a:pt x="107" y="105"/>
                    <a:pt x="0" y="156"/>
                    <a:pt x="25" y="182"/>
                  </a:cubicBezTo>
                  <a:lnTo>
                    <a:pt x="558" y="693"/>
                  </a:lnTo>
                  <a:cubicBezTo>
                    <a:pt x="566" y="701"/>
                    <a:pt x="579" y="704"/>
                    <a:pt x="595" y="704"/>
                  </a:cubicBezTo>
                  <a:cubicBezTo>
                    <a:pt x="643" y="704"/>
                    <a:pt x="715" y="674"/>
                    <a:pt x="739" y="650"/>
                  </a:cubicBezTo>
                  <a:lnTo>
                    <a:pt x="1378" y="33"/>
                  </a:lnTo>
                  <a:cubicBezTo>
                    <a:pt x="1410" y="1"/>
                    <a:pt x="1346" y="1"/>
                    <a:pt x="13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1"/>
            <p:cNvSpPr/>
            <p:nvPr/>
          </p:nvSpPr>
          <p:spPr>
            <a:xfrm>
              <a:off x="2791600" y="6166438"/>
              <a:ext cx="35575" cy="18275"/>
            </a:xfrm>
            <a:custGeom>
              <a:avLst/>
              <a:gdLst/>
              <a:ahLst/>
              <a:cxnLst/>
              <a:rect l="l" t="t" r="r" b="b"/>
              <a:pathLst>
                <a:path w="1423" h="731" extrusionOk="0">
                  <a:moveTo>
                    <a:pt x="1332" y="1"/>
                  </a:moveTo>
                  <a:cubicBezTo>
                    <a:pt x="1295" y="1"/>
                    <a:pt x="1263" y="13"/>
                    <a:pt x="1231" y="37"/>
                  </a:cubicBezTo>
                  <a:lnTo>
                    <a:pt x="688" y="558"/>
                  </a:lnTo>
                  <a:lnTo>
                    <a:pt x="230" y="122"/>
                  </a:lnTo>
                  <a:cubicBezTo>
                    <a:pt x="217" y="109"/>
                    <a:pt x="196" y="103"/>
                    <a:pt x="173" y="103"/>
                  </a:cubicBezTo>
                  <a:cubicBezTo>
                    <a:pt x="99" y="103"/>
                    <a:pt x="1" y="156"/>
                    <a:pt x="49" y="196"/>
                  </a:cubicBezTo>
                  <a:lnTo>
                    <a:pt x="582" y="707"/>
                  </a:lnTo>
                  <a:cubicBezTo>
                    <a:pt x="598" y="724"/>
                    <a:pt x="620" y="731"/>
                    <a:pt x="644" y="731"/>
                  </a:cubicBezTo>
                  <a:cubicBezTo>
                    <a:pt x="683" y="731"/>
                    <a:pt x="726" y="712"/>
                    <a:pt x="752" y="686"/>
                  </a:cubicBezTo>
                  <a:lnTo>
                    <a:pt x="1391" y="79"/>
                  </a:lnTo>
                  <a:cubicBezTo>
                    <a:pt x="1423" y="47"/>
                    <a:pt x="1412" y="15"/>
                    <a:pt x="1370" y="5"/>
                  </a:cubicBezTo>
                  <a:cubicBezTo>
                    <a:pt x="1356" y="2"/>
                    <a:pt x="1344" y="1"/>
                    <a:pt x="13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1"/>
            <p:cNvSpPr/>
            <p:nvPr/>
          </p:nvSpPr>
          <p:spPr>
            <a:xfrm>
              <a:off x="2848150" y="6166538"/>
              <a:ext cx="35475" cy="18050"/>
            </a:xfrm>
            <a:custGeom>
              <a:avLst/>
              <a:gdLst/>
              <a:ahLst/>
              <a:cxnLst/>
              <a:rect l="l" t="t" r="r" b="b"/>
              <a:pathLst>
                <a:path w="1419" h="722" extrusionOk="0">
                  <a:moveTo>
                    <a:pt x="1344" y="1"/>
                  </a:moveTo>
                  <a:cubicBezTo>
                    <a:pt x="1291" y="1"/>
                    <a:pt x="1237" y="22"/>
                    <a:pt x="1205" y="54"/>
                  </a:cubicBezTo>
                  <a:lnTo>
                    <a:pt x="673" y="565"/>
                  </a:lnTo>
                  <a:lnTo>
                    <a:pt x="215" y="118"/>
                  </a:lnTo>
                  <a:cubicBezTo>
                    <a:pt x="206" y="109"/>
                    <a:pt x="191" y="105"/>
                    <a:pt x="173" y="105"/>
                  </a:cubicBezTo>
                  <a:cubicBezTo>
                    <a:pt x="106" y="105"/>
                    <a:pt x="0" y="159"/>
                    <a:pt x="34" y="192"/>
                  </a:cubicBezTo>
                  <a:lnTo>
                    <a:pt x="567" y="703"/>
                  </a:lnTo>
                  <a:cubicBezTo>
                    <a:pt x="579" y="716"/>
                    <a:pt x="597" y="721"/>
                    <a:pt x="617" y="721"/>
                  </a:cubicBezTo>
                  <a:cubicBezTo>
                    <a:pt x="665" y="721"/>
                    <a:pt x="725" y="691"/>
                    <a:pt x="748" y="661"/>
                  </a:cubicBezTo>
                  <a:lnTo>
                    <a:pt x="1386" y="43"/>
                  </a:lnTo>
                  <a:cubicBezTo>
                    <a:pt x="1418" y="11"/>
                    <a:pt x="1355" y="1"/>
                    <a:pt x="13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1"/>
            <p:cNvSpPr/>
            <p:nvPr/>
          </p:nvSpPr>
          <p:spPr>
            <a:xfrm>
              <a:off x="2821050" y="6117463"/>
              <a:ext cx="35150" cy="18075"/>
            </a:xfrm>
            <a:custGeom>
              <a:avLst/>
              <a:gdLst/>
              <a:ahLst/>
              <a:cxnLst/>
              <a:rect l="l" t="t" r="r" b="b"/>
              <a:pathLst>
                <a:path w="1406" h="723" extrusionOk="0">
                  <a:moveTo>
                    <a:pt x="1319" y="0"/>
                  </a:moveTo>
                  <a:cubicBezTo>
                    <a:pt x="1284" y="0"/>
                    <a:pt x="1249" y="12"/>
                    <a:pt x="1225" y="36"/>
                  </a:cubicBezTo>
                  <a:lnTo>
                    <a:pt x="681" y="558"/>
                  </a:lnTo>
                  <a:lnTo>
                    <a:pt x="224" y="111"/>
                  </a:lnTo>
                  <a:cubicBezTo>
                    <a:pt x="215" y="102"/>
                    <a:pt x="200" y="98"/>
                    <a:pt x="181" y="98"/>
                  </a:cubicBezTo>
                  <a:cubicBezTo>
                    <a:pt x="112" y="98"/>
                    <a:pt x="0" y="154"/>
                    <a:pt x="43" y="196"/>
                  </a:cubicBezTo>
                  <a:lnTo>
                    <a:pt x="575" y="707"/>
                  </a:lnTo>
                  <a:cubicBezTo>
                    <a:pt x="586" y="718"/>
                    <a:pt x="605" y="723"/>
                    <a:pt x="627" y="723"/>
                  </a:cubicBezTo>
                  <a:cubicBezTo>
                    <a:pt x="667" y="723"/>
                    <a:pt x="718" y="707"/>
                    <a:pt x="745" y="686"/>
                  </a:cubicBezTo>
                  <a:lnTo>
                    <a:pt x="1374" y="68"/>
                  </a:lnTo>
                  <a:cubicBezTo>
                    <a:pt x="1406" y="36"/>
                    <a:pt x="1395" y="4"/>
                    <a:pt x="1352" y="4"/>
                  </a:cubicBezTo>
                  <a:cubicBezTo>
                    <a:pt x="1342" y="2"/>
                    <a:pt x="1330" y="0"/>
                    <a:pt x="1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1"/>
            <p:cNvSpPr/>
            <p:nvPr/>
          </p:nvSpPr>
          <p:spPr>
            <a:xfrm>
              <a:off x="2877475" y="6116938"/>
              <a:ext cx="35175" cy="18700"/>
            </a:xfrm>
            <a:custGeom>
              <a:avLst/>
              <a:gdLst/>
              <a:ahLst/>
              <a:cxnLst/>
              <a:rect l="l" t="t" r="r" b="b"/>
              <a:pathLst>
                <a:path w="1407" h="748" extrusionOk="0">
                  <a:moveTo>
                    <a:pt x="1315" y="0"/>
                  </a:moveTo>
                  <a:cubicBezTo>
                    <a:pt x="1276" y="0"/>
                    <a:pt x="1239" y="14"/>
                    <a:pt x="1214" y="47"/>
                  </a:cubicBezTo>
                  <a:cubicBezTo>
                    <a:pt x="1033" y="217"/>
                    <a:pt x="863" y="398"/>
                    <a:pt x="671" y="568"/>
                  </a:cubicBezTo>
                  <a:lnTo>
                    <a:pt x="224" y="132"/>
                  </a:lnTo>
                  <a:cubicBezTo>
                    <a:pt x="199" y="113"/>
                    <a:pt x="171" y="102"/>
                    <a:pt x="143" y="102"/>
                  </a:cubicBezTo>
                  <a:cubicBezTo>
                    <a:pt x="123" y="102"/>
                    <a:pt x="104" y="108"/>
                    <a:pt x="86" y="121"/>
                  </a:cubicBezTo>
                  <a:cubicBezTo>
                    <a:pt x="64" y="132"/>
                    <a:pt x="0" y="185"/>
                    <a:pt x="43" y="217"/>
                  </a:cubicBezTo>
                  <a:lnTo>
                    <a:pt x="576" y="728"/>
                  </a:lnTo>
                  <a:cubicBezTo>
                    <a:pt x="598" y="741"/>
                    <a:pt x="622" y="747"/>
                    <a:pt x="646" y="747"/>
                  </a:cubicBezTo>
                  <a:cubicBezTo>
                    <a:pt x="679" y="747"/>
                    <a:pt x="711" y="736"/>
                    <a:pt x="735" y="717"/>
                  </a:cubicBezTo>
                  <a:lnTo>
                    <a:pt x="1374" y="100"/>
                  </a:lnTo>
                  <a:cubicBezTo>
                    <a:pt x="1406" y="68"/>
                    <a:pt x="1395" y="15"/>
                    <a:pt x="1353" y="4"/>
                  </a:cubicBezTo>
                  <a:cubicBezTo>
                    <a:pt x="1340" y="1"/>
                    <a:pt x="1328" y="0"/>
                    <a:pt x="13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1"/>
            <p:cNvSpPr/>
            <p:nvPr/>
          </p:nvSpPr>
          <p:spPr>
            <a:xfrm>
              <a:off x="2555625" y="5663613"/>
              <a:ext cx="132600" cy="272300"/>
            </a:xfrm>
            <a:custGeom>
              <a:avLst/>
              <a:gdLst/>
              <a:ahLst/>
              <a:cxnLst/>
              <a:rect l="l" t="t" r="r" b="b"/>
              <a:pathLst>
                <a:path w="5304" h="10892" extrusionOk="0">
                  <a:moveTo>
                    <a:pt x="3523" y="1"/>
                  </a:moveTo>
                  <a:cubicBezTo>
                    <a:pt x="2873" y="1"/>
                    <a:pt x="2147" y="328"/>
                    <a:pt x="1534" y="1419"/>
                  </a:cubicBezTo>
                  <a:cubicBezTo>
                    <a:pt x="0" y="4145"/>
                    <a:pt x="2002" y="8479"/>
                    <a:pt x="469" y="10342"/>
                  </a:cubicBezTo>
                  <a:cubicBezTo>
                    <a:pt x="469" y="10342"/>
                    <a:pt x="978" y="10892"/>
                    <a:pt x="1517" y="10892"/>
                  </a:cubicBezTo>
                  <a:cubicBezTo>
                    <a:pt x="1933" y="10892"/>
                    <a:pt x="2366" y="10565"/>
                    <a:pt x="2598" y="9405"/>
                  </a:cubicBezTo>
                  <a:cubicBezTo>
                    <a:pt x="3131" y="6743"/>
                    <a:pt x="3333" y="2420"/>
                    <a:pt x="3333" y="2420"/>
                  </a:cubicBezTo>
                  <a:lnTo>
                    <a:pt x="5303" y="737"/>
                  </a:lnTo>
                  <a:cubicBezTo>
                    <a:pt x="5303" y="737"/>
                    <a:pt x="4498" y="1"/>
                    <a:pt x="3523" y="1"/>
                  </a:cubicBez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1"/>
            <p:cNvSpPr/>
            <p:nvPr/>
          </p:nvSpPr>
          <p:spPr>
            <a:xfrm>
              <a:off x="2556425" y="5666813"/>
              <a:ext cx="122200" cy="253500"/>
            </a:xfrm>
            <a:custGeom>
              <a:avLst/>
              <a:gdLst/>
              <a:ahLst/>
              <a:cxnLst/>
              <a:rect l="l" t="t" r="r" b="b"/>
              <a:pathLst>
                <a:path w="4888" h="10140" extrusionOk="0">
                  <a:moveTo>
                    <a:pt x="3288" y="0"/>
                  </a:moveTo>
                  <a:cubicBezTo>
                    <a:pt x="2749" y="0"/>
                    <a:pt x="2127" y="310"/>
                    <a:pt x="1512" y="1291"/>
                  </a:cubicBezTo>
                  <a:cubicBezTo>
                    <a:pt x="116" y="3510"/>
                    <a:pt x="1150" y="6994"/>
                    <a:pt x="547" y="9105"/>
                  </a:cubicBezTo>
                  <a:lnTo>
                    <a:pt x="547" y="9105"/>
                  </a:lnTo>
                  <a:lnTo>
                    <a:pt x="4888" y="897"/>
                  </a:lnTo>
                  <a:cubicBezTo>
                    <a:pt x="4888" y="897"/>
                    <a:pt x="4207" y="0"/>
                    <a:pt x="3288" y="0"/>
                  </a:cubicBezTo>
                  <a:close/>
                  <a:moveTo>
                    <a:pt x="547" y="9105"/>
                  </a:moveTo>
                  <a:lnTo>
                    <a:pt x="0" y="10140"/>
                  </a:lnTo>
                  <a:cubicBezTo>
                    <a:pt x="260" y="9856"/>
                    <a:pt x="433" y="9505"/>
                    <a:pt x="547" y="9105"/>
                  </a:cubicBez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1"/>
            <p:cNvSpPr/>
            <p:nvPr/>
          </p:nvSpPr>
          <p:spPr>
            <a:xfrm>
              <a:off x="2595550" y="5785188"/>
              <a:ext cx="52200" cy="59900"/>
            </a:xfrm>
            <a:custGeom>
              <a:avLst/>
              <a:gdLst/>
              <a:ahLst/>
              <a:cxnLst/>
              <a:rect l="l" t="t" r="r" b="b"/>
              <a:pathLst>
                <a:path w="2088" h="2396" extrusionOk="0">
                  <a:moveTo>
                    <a:pt x="1010" y="1"/>
                  </a:moveTo>
                  <a:cubicBezTo>
                    <a:pt x="884" y="1"/>
                    <a:pt x="789" y="30"/>
                    <a:pt x="767" y="38"/>
                  </a:cubicBezTo>
                  <a:cubicBezTo>
                    <a:pt x="703" y="59"/>
                    <a:pt x="0" y="144"/>
                    <a:pt x="118" y="1081"/>
                  </a:cubicBezTo>
                  <a:cubicBezTo>
                    <a:pt x="221" y="1901"/>
                    <a:pt x="666" y="2395"/>
                    <a:pt x="1114" y="2395"/>
                  </a:cubicBezTo>
                  <a:cubicBezTo>
                    <a:pt x="1173" y="2395"/>
                    <a:pt x="1231" y="2387"/>
                    <a:pt x="1289" y="2370"/>
                  </a:cubicBezTo>
                  <a:cubicBezTo>
                    <a:pt x="1811" y="2285"/>
                    <a:pt x="2088" y="1592"/>
                    <a:pt x="1800" y="698"/>
                  </a:cubicBezTo>
                  <a:cubicBezTo>
                    <a:pt x="1611" y="110"/>
                    <a:pt x="1252" y="1"/>
                    <a:pt x="1010" y="1"/>
                  </a:cubicBezTo>
                  <a:close/>
                </a:path>
              </a:pathLst>
            </a:custGeom>
            <a:solidFill>
              <a:srgbClr val="F39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1"/>
            <p:cNvSpPr/>
            <p:nvPr/>
          </p:nvSpPr>
          <p:spPr>
            <a:xfrm>
              <a:off x="2786700" y="5789438"/>
              <a:ext cx="52200" cy="59900"/>
            </a:xfrm>
            <a:custGeom>
              <a:avLst/>
              <a:gdLst/>
              <a:ahLst/>
              <a:cxnLst/>
              <a:rect l="l" t="t" r="r" b="b"/>
              <a:pathLst>
                <a:path w="2088" h="2396" extrusionOk="0">
                  <a:moveTo>
                    <a:pt x="1078" y="1"/>
                  </a:moveTo>
                  <a:cubicBezTo>
                    <a:pt x="836" y="1"/>
                    <a:pt x="477" y="110"/>
                    <a:pt x="288" y="698"/>
                  </a:cubicBezTo>
                  <a:cubicBezTo>
                    <a:pt x="0" y="1603"/>
                    <a:pt x="266" y="2285"/>
                    <a:pt x="799" y="2370"/>
                  </a:cubicBezTo>
                  <a:cubicBezTo>
                    <a:pt x="857" y="2387"/>
                    <a:pt x="915" y="2396"/>
                    <a:pt x="973" y="2396"/>
                  </a:cubicBezTo>
                  <a:cubicBezTo>
                    <a:pt x="1419" y="2396"/>
                    <a:pt x="1857" y="1900"/>
                    <a:pt x="1970" y="1071"/>
                  </a:cubicBezTo>
                  <a:cubicBezTo>
                    <a:pt x="2087" y="145"/>
                    <a:pt x="1385" y="59"/>
                    <a:pt x="1321" y="38"/>
                  </a:cubicBezTo>
                  <a:cubicBezTo>
                    <a:pt x="1299" y="31"/>
                    <a:pt x="1204" y="1"/>
                    <a:pt x="1078" y="1"/>
                  </a:cubicBezTo>
                  <a:close/>
                </a:path>
              </a:pathLst>
            </a:custGeom>
            <a:solidFill>
              <a:srgbClr val="D9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1"/>
            <p:cNvSpPr/>
            <p:nvPr/>
          </p:nvSpPr>
          <p:spPr>
            <a:xfrm>
              <a:off x="2619475" y="5679863"/>
              <a:ext cx="197900" cy="251225"/>
            </a:xfrm>
            <a:custGeom>
              <a:avLst/>
              <a:gdLst/>
              <a:ahLst/>
              <a:cxnLst/>
              <a:rect l="l" t="t" r="r" b="b"/>
              <a:pathLst>
                <a:path w="7916" h="10049" extrusionOk="0">
                  <a:moveTo>
                    <a:pt x="3698" y="0"/>
                  </a:moveTo>
                  <a:cubicBezTo>
                    <a:pt x="2905" y="0"/>
                    <a:pt x="655" y="307"/>
                    <a:pt x="343" y="3676"/>
                  </a:cubicBezTo>
                  <a:cubicBezTo>
                    <a:pt x="0" y="7514"/>
                    <a:pt x="1649" y="10049"/>
                    <a:pt x="3782" y="10049"/>
                  </a:cubicBezTo>
                  <a:cubicBezTo>
                    <a:pt x="3839" y="10049"/>
                    <a:pt x="3895" y="10047"/>
                    <a:pt x="3953" y="10044"/>
                  </a:cubicBezTo>
                  <a:cubicBezTo>
                    <a:pt x="4010" y="10047"/>
                    <a:pt x="4067" y="10049"/>
                    <a:pt x="4123" y="10049"/>
                  </a:cubicBezTo>
                  <a:cubicBezTo>
                    <a:pt x="6267" y="10049"/>
                    <a:pt x="7915" y="7514"/>
                    <a:pt x="7573" y="3676"/>
                  </a:cubicBezTo>
                  <a:cubicBezTo>
                    <a:pt x="7261" y="307"/>
                    <a:pt x="5010" y="0"/>
                    <a:pt x="4211" y="0"/>
                  </a:cubicBezTo>
                  <a:cubicBezTo>
                    <a:pt x="4083" y="0"/>
                    <a:pt x="3992" y="8"/>
                    <a:pt x="3953" y="12"/>
                  </a:cubicBezTo>
                  <a:cubicBezTo>
                    <a:pt x="3914" y="8"/>
                    <a:pt x="3825" y="0"/>
                    <a:pt x="3698" y="0"/>
                  </a:cubicBezTo>
                  <a:close/>
                </a:path>
              </a:pathLst>
            </a:custGeom>
            <a:solidFill>
              <a:srgbClr val="F5A6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1"/>
            <p:cNvSpPr/>
            <p:nvPr/>
          </p:nvSpPr>
          <p:spPr>
            <a:xfrm>
              <a:off x="2723325" y="5805288"/>
              <a:ext cx="12800" cy="49275"/>
            </a:xfrm>
            <a:custGeom>
              <a:avLst/>
              <a:gdLst/>
              <a:ahLst/>
              <a:cxnLst/>
              <a:rect l="l" t="t" r="r" b="b"/>
              <a:pathLst>
                <a:path w="512" h="1971" extrusionOk="0">
                  <a:moveTo>
                    <a:pt x="224" y="0"/>
                  </a:moveTo>
                  <a:cubicBezTo>
                    <a:pt x="224" y="256"/>
                    <a:pt x="235" y="522"/>
                    <a:pt x="267" y="778"/>
                  </a:cubicBezTo>
                  <a:cubicBezTo>
                    <a:pt x="298" y="1035"/>
                    <a:pt x="339" y="1281"/>
                    <a:pt x="380" y="1528"/>
                  </a:cubicBezTo>
                  <a:lnTo>
                    <a:pt x="380" y="1528"/>
                  </a:lnTo>
                  <a:cubicBezTo>
                    <a:pt x="316" y="1594"/>
                    <a:pt x="258" y="1661"/>
                    <a:pt x="193" y="1736"/>
                  </a:cubicBezTo>
                  <a:cubicBezTo>
                    <a:pt x="129" y="1811"/>
                    <a:pt x="65" y="1885"/>
                    <a:pt x="1" y="1970"/>
                  </a:cubicBezTo>
                  <a:cubicBezTo>
                    <a:pt x="86" y="1917"/>
                    <a:pt x="171" y="1853"/>
                    <a:pt x="246" y="1789"/>
                  </a:cubicBezTo>
                  <a:cubicBezTo>
                    <a:pt x="331" y="1725"/>
                    <a:pt x="405" y="1662"/>
                    <a:pt x="491" y="1587"/>
                  </a:cubicBezTo>
                  <a:lnTo>
                    <a:pt x="512" y="1576"/>
                  </a:lnTo>
                  <a:lnTo>
                    <a:pt x="512" y="1544"/>
                  </a:lnTo>
                  <a:cubicBezTo>
                    <a:pt x="491" y="1278"/>
                    <a:pt x="448" y="1023"/>
                    <a:pt x="405" y="767"/>
                  </a:cubicBezTo>
                  <a:cubicBezTo>
                    <a:pt x="363" y="501"/>
                    <a:pt x="310" y="245"/>
                    <a:pt x="224" y="0"/>
                  </a:cubicBezTo>
                  <a:close/>
                </a:path>
              </a:pathLst>
            </a:custGeom>
            <a:solidFill>
              <a:srgbClr val="F39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1"/>
            <p:cNvSpPr/>
            <p:nvPr/>
          </p:nvSpPr>
          <p:spPr>
            <a:xfrm>
              <a:off x="2675675" y="5868113"/>
              <a:ext cx="88150" cy="15650"/>
            </a:xfrm>
            <a:custGeom>
              <a:avLst/>
              <a:gdLst/>
              <a:ahLst/>
              <a:cxnLst/>
              <a:rect l="l" t="t" r="r" b="b"/>
              <a:pathLst>
                <a:path w="3526" h="626" extrusionOk="0">
                  <a:moveTo>
                    <a:pt x="3525" y="0"/>
                  </a:moveTo>
                  <a:lnTo>
                    <a:pt x="1" y="32"/>
                  </a:lnTo>
                  <a:cubicBezTo>
                    <a:pt x="693" y="476"/>
                    <a:pt x="1310" y="625"/>
                    <a:pt x="1827" y="625"/>
                  </a:cubicBezTo>
                  <a:cubicBezTo>
                    <a:pt x="2886" y="625"/>
                    <a:pt x="3525" y="0"/>
                    <a:pt x="3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1"/>
            <p:cNvSpPr/>
            <p:nvPr/>
          </p:nvSpPr>
          <p:spPr>
            <a:xfrm>
              <a:off x="2698050" y="5880363"/>
              <a:ext cx="57000" cy="14100"/>
            </a:xfrm>
            <a:custGeom>
              <a:avLst/>
              <a:gdLst/>
              <a:ahLst/>
              <a:cxnLst/>
              <a:rect l="l" t="t" r="r" b="b"/>
              <a:pathLst>
                <a:path w="2280" h="564" extrusionOk="0">
                  <a:moveTo>
                    <a:pt x="2279" y="0"/>
                  </a:moveTo>
                  <a:cubicBezTo>
                    <a:pt x="1949" y="224"/>
                    <a:pt x="1566" y="362"/>
                    <a:pt x="1172" y="405"/>
                  </a:cubicBezTo>
                  <a:cubicBezTo>
                    <a:pt x="1097" y="411"/>
                    <a:pt x="1022" y="414"/>
                    <a:pt x="946" y="414"/>
                  </a:cubicBezTo>
                  <a:cubicBezTo>
                    <a:pt x="625" y="414"/>
                    <a:pt x="302" y="359"/>
                    <a:pt x="0" y="256"/>
                  </a:cubicBezTo>
                  <a:lnTo>
                    <a:pt x="0" y="256"/>
                  </a:lnTo>
                  <a:cubicBezTo>
                    <a:pt x="301" y="456"/>
                    <a:pt x="648" y="563"/>
                    <a:pt x="1009" y="563"/>
                  </a:cubicBezTo>
                  <a:cubicBezTo>
                    <a:pt x="1070" y="563"/>
                    <a:pt x="1131" y="560"/>
                    <a:pt x="1193" y="554"/>
                  </a:cubicBezTo>
                  <a:cubicBezTo>
                    <a:pt x="1395" y="533"/>
                    <a:pt x="1608" y="469"/>
                    <a:pt x="1789" y="373"/>
                  </a:cubicBezTo>
                  <a:cubicBezTo>
                    <a:pt x="1981" y="288"/>
                    <a:pt x="2141" y="149"/>
                    <a:pt x="2279" y="0"/>
                  </a:cubicBezTo>
                  <a:close/>
                </a:path>
              </a:pathLst>
            </a:custGeom>
            <a:solidFill>
              <a:srgbClr val="F39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1"/>
            <p:cNvSpPr/>
            <p:nvPr/>
          </p:nvSpPr>
          <p:spPr>
            <a:xfrm>
              <a:off x="2672225" y="5793313"/>
              <a:ext cx="12275" cy="26650"/>
            </a:xfrm>
            <a:custGeom>
              <a:avLst/>
              <a:gdLst/>
              <a:ahLst/>
              <a:cxnLst/>
              <a:rect l="l" t="t" r="r" b="b"/>
              <a:pathLst>
                <a:path w="491" h="1066" extrusionOk="0">
                  <a:moveTo>
                    <a:pt x="245" y="0"/>
                  </a:moveTo>
                  <a:cubicBezTo>
                    <a:pt x="107" y="0"/>
                    <a:pt x="0" y="245"/>
                    <a:pt x="0" y="533"/>
                  </a:cubicBezTo>
                  <a:cubicBezTo>
                    <a:pt x="0" y="831"/>
                    <a:pt x="107" y="1065"/>
                    <a:pt x="245" y="1065"/>
                  </a:cubicBezTo>
                  <a:cubicBezTo>
                    <a:pt x="384" y="1065"/>
                    <a:pt x="490" y="831"/>
                    <a:pt x="490" y="533"/>
                  </a:cubicBezTo>
                  <a:cubicBezTo>
                    <a:pt x="490" y="245"/>
                    <a:pt x="384" y="0"/>
                    <a:pt x="245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1"/>
            <p:cNvSpPr/>
            <p:nvPr/>
          </p:nvSpPr>
          <p:spPr>
            <a:xfrm>
              <a:off x="2756075" y="5793313"/>
              <a:ext cx="12275" cy="26650"/>
            </a:xfrm>
            <a:custGeom>
              <a:avLst/>
              <a:gdLst/>
              <a:ahLst/>
              <a:cxnLst/>
              <a:rect l="l" t="t" r="r" b="b"/>
              <a:pathLst>
                <a:path w="491" h="1066" extrusionOk="0">
                  <a:moveTo>
                    <a:pt x="246" y="0"/>
                  </a:moveTo>
                  <a:cubicBezTo>
                    <a:pt x="107" y="0"/>
                    <a:pt x="1" y="245"/>
                    <a:pt x="1" y="533"/>
                  </a:cubicBezTo>
                  <a:cubicBezTo>
                    <a:pt x="1" y="831"/>
                    <a:pt x="107" y="1065"/>
                    <a:pt x="246" y="1065"/>
                  </a:cubicBezTo>
                  <a:cubicBezTo>
                    <a:pt x="384" y="1065"/>
                    <a:pt x="490" y="831"/>
                    <a:pt x="490" y="533"/>
                  </a:cubicBezTo>
                  <a:cubicBezTo>
                    <a:pt x="490" y="245"/>
                    <a:pt x="384" y="0"/>
                    <a:pt x="246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1"/>
            <p:cNvSpPr/>
            <p:nvPr/>
          </p:nvSpPr>
          <p:spPr>
            <a:xfrm>
              <a:off x="2657300" y="5769488"/>
              <a:ext cx="42375" cy="15600"/>
            </a:xfrm>
            <a:custGeom>
              <a:avLst/>
              <a:gdLst/>
              <a:ahLst/>
              <a:cxnLst/>
              <a:rect l="l" t="t" r="r" b="b"/>
              <a:pathLst>
                <a:path w="1695" h="624" extrusionOk="0">
                  <a:moveTo>
                    <a:pt x="905" y="1"/>
                  </a:moveTo>
                  <a:cubicBezTo>
                    <a:pt x="877" y="1"/>
                    <a:pt x="849" y="2"/>
                    <a:pt x="821" y="5"/>
                  </a:cubicBezTo>
                  <a:cubicBezTo>
                    <a:pt x="640" y="27"/>
                    <a:pt x="459" y="91"/>
                    <a:pt x="320" y="208"/>
                  </a:cubicBezTo>
                  <a:cubicBezTo>
                    <a:pt x="171" y="314"/>
                    <a:pt x="65" y="463"/>
                    <a:pt x="1" y="623"/>
                  </a:cubicBezTo>
                  <a:cubicBezTo>
                    <a:pt x="139" y="538"/>
                    <a:pt x="278" y="463"/>
                    <a:pt x="427" y="399"/>
                  </a:cubicBezTo>
                  <a:cubicBezTo>
                    <a:pt x="565" y="336"/>
                    <a:pt x="704" y="304"/>
                    <a:pt x="853" y="282"/>
                  </a:cubicBezTo>
                  <a:cubicBezTo>
                    <a:pt x="876" y="281"/>
                    <a:pt x="899" y="280"/>
                    <a:pt x="922" y="280"/>
                  </a:cubicBezTo>
                  <a:cubicBezTo>
                    <a:pt x="1037" y="280"/>
                    <a:pt x="1153" y="302"/>
                    <a:pt x="1268" y="346"/>
                  </a:cubicBezTo>
                  <a:cubicBezTo>
                    <a:pt x="1332" y="367"/>
                    <a:pt x="1407" y="399"/>
                    <a:pt x="1481" y="431"/>
                  </a:cubicBezTo>
                  <a:cubicBezTo>
                    <a:pt x="1545" y="463"/>
                    <a:pt x="1620" y="517"/>
                    <a:pt x="1694" y="549"/>
                  </a:cubicBezTo>
                  <a:cubicBezTo>
                    <a:pt x="1662" y="474"/>
                    <a:pt x="1620" y="399"/>
                    <a:pt x="1566" y="325"/>
                  </a:cubicBezTo>
                  <a:cubicBezTo>
                    <a:pt x="1502" y="261"/>
                    <a:pt x="1439" y="197"/>
                    <a:pt x="1364" y="144"/>
                  </a:cubicBezTo>
                  <a:cubicBezTo>
                    <a:pt x="1228" y="53"/>
                    <a:pt x="1068" y="1"/>
                    <a:pt x="905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1"/>
            <p:cNvSpPr/>
            <p:nvPr/>
          </p:nvSpPr>
          <p:spPr>
            <a:xfrm>
              <a:off x="2741700" y="5769488"/>
              <a:ext cx="42625" cy="15600"/>
            </a:xfrm>
            <a:custGeom>
              <a:avLst/>
              <a:gdLst/>
              <a:ahLst/>
              <a:cxnLst/>
              <a:rect l="l" t="t" r="r" b="b"/>
              <a:pathLst>
                <a:path w="1705" h="624" extrusionOk="0">
                  <a:moveTo>
                    <a:pt x="915" y="1"/>
                  </a:moveTo>
                  <a:cubicBezTo>
                    <a:pt x="887" y="1"/>
                    <a:pt x="859" y="2"/>
                    <a:pt x="831" y="5"/>
                  </a:cubicBezTo>
                  <a:cubicBezTo>
                    <a:pt x="640" y="27"/>
                    <a:pt x="469" y="91"/>
                    <a:pt x="320" y="208"/>
                  </a:cubicBezTo>
                  <a:cubicBezTo>
                    <a:pt x="182" y="314"/>
                    <a:pt x="64" y="463"/>
                    <a:pt x="1" y="623"/>
                  </a:cubicBezTo>
                  <a:cubicBezTo>
                    <a:pt x="139" y="538"/>
                    <a:pt x="288" y="463"/>
                    <a:pt x="437" y="399"/>
                  </a:cubicBezTo>
                  <a:cubicBezTo>
                    <a:pt x="565" y="336"/>
                    <a:pt x="703" y="304"/>
                    <a:pt x="853" y="282"/>
                  </a:cubicBezTo>
                  <a:cubicBezTo>
                    <a:pt x="876" y="281"/>
                    <a:pt x="899" y="280"/>
                    <a:pt x="922" y="280"/>
                  </a:cubicBezTo>
                  <a:cubicBezTo>
                    <a:pt x="1040" y="280"/>
                    <a:pt x="1161" y="302"/>
                    <a:pt x="1268" y="346"/>
                  </a:cubicBezTo>
                  <a:cubicBezTo>
                    <a:pt x="1342" y="367"/>
                    <a:pt x="1406" y="399"/>
                    <a:pt x="1481" y="431"/>
                  </a:cubicBezTo>
                  <a:cubicBezTo>
                    <a:pt x="1555" y="463"/>
                    <a:pt x="1619" y="517"/>
                    <a:pt x="1704" y="549"/>
                  </a:cubicBezTo>
                  <a:cubicBezTo>
                    <a:pt x="1662" y="474"/>
                    <a:pt x="1619" y="399"/>
                    <a:pt x="1566" y="325"/>
                  </a:cubicBezTo>
                  <a:cubicBezTo>
                    <a:pt x="1513" y="261"/>
                    <a:pt x="1449" y="197"/>
                    <a:pt x="1374" y="144"/>
                  </a:cubicBezTo>
                  <a:cubicBezTo>
                    <a:pt x="1238" y="53"/>
                    <a:pt x="1078" y="1"/>
                    <a:pt x="915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1"/>
            <p:cNvSpPr/>
            <p:nvPr/>
          </p:nvSpPr>
          <p:spPr>
            <a:xfrm>
              <a:off x="2672775" y="5638188"/>
              <a:ext cx="205250" cy="219025"/>
            </a:xfrm>
            <a:custGeom>
              <a:avLst/>
              <a:gdLst/>
              <a:ahLst/>
              <a:cxnLst/>
              <a:rect l="l" t="t" r="r" b="b"/>
              <a:pathLst>
                <a:path w="8210" h="8761" extrusionOk="0">
                  <a:moveTo>
                    <a:pt x="3029" y="1"/>
                  </a:moveTo>
                  <a:cubicBezTo>
                    <a:pt x="1376" y="1"/>
                    <a:pt x="1" y="1140"/>
                    <a:pt x="42" y="2776"/>
                  </a:cubicBezTo>
                  <a:cubicBezTo>
                    <a:pt x="42" y="2776"/>
                    <a:pt x="828" y="1957"/>
                    <a:pt x="1615" y="1957"/>
                  </a:cubicBezTo>
                  <a:cubicBezTo>
                    <a:pt x="1927" y="1957"/>
                    <a:pt x="2239" y="2086"/>
                    <a:pt x="2502" y="2446"/>
                  </a:cubicBezTo>
                  <a:cubicBezTo>
                    <a:pt x="3439" y="3703"/>
                    <a:pt x="5036" y="8431"/>
                    <a:pt x="7699" y="8761"/>
                  </a:cubicBezTo>
                  <a:cubicBezTo>
                    <a:pt x="7699" y="8761"/>
                    <a:pt x="8210" y="3266"/>
                    <a:pt x="5814" y="1136"/>
                  </a:cubicBezTo>
                  <a:cubicBezTo>
                    <a:pt x="4927" y="344"/>
                    <a:pt x="3936" y="1"/>
                    <a:pt x="3029" y="1"/>
                  </a:cubicBez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1"/>
            <p:cNvSpPr/>
            <p:nvPr/>
          </p:nvSpPr>
          <p:spPr>
            <a:xfrm>
              <a:off x="2673825" y="5686163"/>
              <a:ext cx="162950" cy="174525"/>
            </a:xfrm>
            <a:custGeom>
              <a:avLst/>
              <a:gdLst/>
              <a:ahLst/>
              <a:cxnLst/>
              <a:rect l="l" t="t" r="r" b="b"/>
              <a:pathLst>
                <a:path w="6518" h="6981" extrusionOk="0">
                  <a:moveTo>
                    <a:pt x="1318" y="0"/>
                  </a:moveTo>
                  <a:cubicBezTo>
                    <a:pt x="641" y="0"/>
                    <a:pt x="0" y="719"/>
                    <a:pt x="0" y="719"/>
                  </a:cubicBezTo>
                  <a:lnTo>
                    <a:pt x="3951" y="4515"/>
                  </a:lnTo>
                  <a:lnTo>
                    <a:pt x="3951" y="4515"/>
                  </a:lnTo>
                  <a:cubicBezTo>
                    <a:pt x="3170" y="3004"/>
                    <a:pt x="2646" y="1234"/>
                    <a:pt x="2173" y="527"/>
                  </a:cubicBezTo>
                  <a:cubicBezTo>
                    <a:pt x="1914" y="136"/>
                    <a:pt x="1613" y="0"/>
                    <a:pt x="1318" y="0"/>
                  </a:cubicBezTo>
                  <a:close/>
                  <a:moveTo>
                    <a:pt x="3951" y="4515"/>
                  </a:moveTo>
                  <a:lnTo>
                    <a:pt x="3951" y="4515"/>
                  </a:lnTo>
                  <a:cubicBezTo>
                    <a:pt x="4594" y="5759"/>
                    <a:pt x="5411" y="6826"/>
                    <a:pt x="6517" y="6980"/>
                  </a:cubicBezTo>
                  <a:lnTo>
                    <a:pt x="3951" y="4515"/>
                  </a:ln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1"/>
            <p:cNvSpPr/>
            <p:nvPr/>
          </p:nvSpPr>
          <p:spPr>
            <a:xfrm>
              <a:off x="2587300" y="5679788"/>
              <a:ext cx="96650" cy="285725"/>
            </a:xfrm>
            <a:custGeom>
              <a:avLst/>
              <a:gdLst/>
              <a:ahLst/>
              <a:cxnLst/>
              <a:rect l="l" t="t" r="r" b="b"/>
              <a:pathLst>
                <a:path w="3866" h="11429" extrusionOk="0">
                  <a:moveTo>
                    <a:pt x="2625" y="0"/>
                  </a:moveTo>
                  <a:cubicBezTo>
                    <a:pt x="2028" y="0"/>
                    <a:pt x="1398" y="346"/>
                    <a:pt x="1267" y="1442"/>
                  </a:cubicBezTo>
                  <a:cubicBezTo>
                    <a:pt x="927" y="4168"/>
                    <a:pt x="2332" y="8566"/>
                    <a:pt x="0" y="10888"/>
                  </a:cubicBezTo>
                  <a:cubicBezTo>
                    <a:pt x="0" y="10888"/>
                    <a:pt x="258" y="11194"/>
                    <a:pt x="634" y="11194"/>
                  </a:cubicBezTo>
                  <a:cubicBezTo>
                    <a:pt x="893" y="11194"/>
                    <a:pt x="1208" y="11049"/>
                    <a:pt x="1534" y="10558"/>
                  </a:cubicBezTo>
                  <a:lnTo>
                    <a:pt x="1534" y="10558"/>
                  </a:lnTo>
                  <a:cubicBezTo>
                    <a:pt x="1534" y="10558"/>
                    <a:pt x="1267" y="11356"/>
                    <a:pt x="799" y="11420"/>
                  </a:cubicBezTo>
                  <a:cubicBezTo>
                    <a:pt x="799" y="11420"/>
                    <a:pt x="845" y="11428"/>
                    <a:pt x="921" y="11428"/>
                  </a:cubicBezTo>
                  <a:cubicBezTo>
                    <a:pt x="1220" y="11428"/>
                    <a:pt x="1982" y="11300"/>
                    <a:pt x="2194" y="10025"/>
                  </a:cubicBezTo>
                  <a:cubicBezTo>
                    <a:pt x="2460" y="8428"/>
                    <a:pt x="1672" y="1240"/>
                    <a:pt x="3461" y="1112"/>
                  </a:cubicBezTo>
                  <a:cubicBezTo>
                    <a:pt x="3461" y="1112"/>
                    <a:pt x="3866" y="601"/>
                    <a:pt x="3653" y="378"/>
                  </a:cubicBezTo>
                  <a:cubicBezTo>
                    <a:pt x="3454" y="174"/>
                    <a:pt x="3048" y="0"/>
                    <a:pt x="2625" y="0"/>
                  </a:cubicBez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9" name="Google Shape;789;p31"/>
          <p:cNvGrpSpPr/>
          <p:nvPr/>
        </p:nvGrpSpPr>
        <p:grpSpPr>
          <a:xfrm>
            <a:off x="7431720" y="3823696"/>
            <a:ext cx="689613" cy="786379"/>
            <a:chOff x="3946800" y="2180875"/>
            <a:chExt cx="524500" cy="593225"/>
          </a:xfrm>
        </p:grpSpPr>
        <p:sp>
          <p:nvSpPr>
            <p:cNvPr id="790" name="Google Shape;790;p31"/>
            <p:cNvSpPr/>
            <p:nvPr/>
          </p:nvSpPr>
          <p:spPr>
            <a:xfrm>
              <a:off x="3950225" y="2491200"/>
              <a:ext cx="521075" cy="282900"/>
            </a:xfrm>
            <a:custGeom>
              <a:avLst/>
              <a:gdLst/>
              <a:ahLst/>
              <a:cxnLst/>
              <a:rect l="l" t="t" r="r" b="b"/>
              <a:pathLst>
                <a:path w="20843" h="11316" extrusionOk="0">
                  <a:moveTo>
                    <a:pt x="10237" y="1"/>
                  </a:moveTo>
                  <a:lnTo>
                    <a:pt x="10237" y="107"/>
                  </a:lnTo>
                  <a:lnTo>
                    <a:pt x="8555" y="1"/>
                  </a:lnTo>
                  <a:lnTo>
                    <a:pt x="8555" y="1"/>
                  </a:lnTo>
                  <a:cubicBezTo>
                    <a:pt x="8555" y="1"/>
                    <a:pt x="8862" y="2962"/>
                    <a:pt x="7741" y="3575"/>
                  </a:cubicBezTo>
                  <a:cubicBezTo>
                    <a:pt x="6620" y="4188"/>
                    <a:pt x="1" y="4484"/>
                    <a:pt x="709" y="11315"/>
                  </a:cubicBezTo>
                  <a:lnTo>
                    <a:pt x="20124" y="11315"/>
                  </a:lnTo>
                  <a:cubicBezTo>
                    <a:pt x="20843" y="4484"/>
                    <a:pt x="14213" y="4178"/>
                    <a:pt x="13092" y="3575"/>
                  </a:cubicBezTo>
                  <a:cubicBezTo>
                    <a:pt x="11971" y="2962"/>
                    <a:pt x="12277" y="1"/>
                    <a:pt x="12277" y="1"/>
                  </a:cubicBezTo>
                  <a:lnTo>
                    <a:pt x="12277" y="1"/>
                  </a:lnTo>
                  <a:lnTo>
                    <a:pt x="10596" y="107"/>
                  </a:lnTo>
                  <a:lnTo>
                    <a:pt x="10596" y="1"/>
                  </a:lnTo>
                  <a:lnTo>
                    <a:pt x="10416" y="54"/>
                  </a:lnTo>
                  <a:lnTo>
                    <a:pt x="10237" y="1"/>
                  </a:lnTo>
                  <a:close/>
                </a:path>
              </a:pathLst>
            </a:custGeom>
            <a:solidFill>
              <a:srgbClr val="F7B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1"/>
            <p:cNvSpPr/>
            <p:nvPr/>
          </p:nvSpPr>
          <p:spPr>
            <a:xfrm>
              <a:off x="4158275" y="2491200"/>
              <a:ext cx="100475" cy="70350"/>
            </a:xfrm>
            <a:custGeom>
              <a:avLst/>
              <a:gdLst/>
              <a:ahLst/>
              <a:cxnLst/>
              <a:rect l="l" t="t" r="r" b="b"/>
              <a:pathLst>
                <a:path w="4019" h="2814" extrusionOk="0">
                  <a:moveTo>
                    <a:pt x="1915" y="1"/>
                  </a:moveTo>
                  <a:lnTo>
                    <a:pt x="1915" y="107"/>
                  </a:lnTo>
                  <a:lnTo>
                    <a:pt x="233" y="1"/>
                  </a:lnTo>
                  <a:lnTo>
                    <a:pt x="233" y="1"/>
                  </a:lnTo>
                  <a:cubicBezTo>
                    <a:pt x="233" y="1"/>
                    <a:pt x="413" y="1724"/>
                    <a:pt x="1" y="2814"/>
                  </a:cubicBezTo>
                  <a:cubicBezTo>
                    <a:pt x="1344" y="2613"/>
                    <a:pt x="2687" y="2401"/>
                    <a:pt x="4019" y="2190"/>
                  </a:cubicBezTo>
                  <a:cubicBezTo>
                    <a:pt x="3913" y="1471"/>
                    <a:pt x="3892" y="730"/>
                    <a:pt x="3955" y="1"/>
                  </a:cubicBezTo>
                  <a:lnTo>
                    <a:pt x="3955" y="1"/>
                  </a:lnTo>
                  <a:lnTo>
                    <a:pt x="2274" y="107"/>
                  </a:lnTo>
                  <a:lnTo>
                    <a:pt x="2274" y="1"/>
                  </a:lnTo>
                  <a:lnTo>
                    <a:pt x="2094" y="54"/>
                  </a:lnTo>
                  <a:lnTo>
                    <a:pt x="1915" y="1"/>
                  </a:lnTo>
                  <a:close/>
                </a:path>
              </a:pathLst>
            </a:custGeom>
            <a:solidFill>
              <a:srgbClr val="E49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1"/>
            <p:cNvSpPr/>
            <p:nvPr/>
          </p:nvSpPr>
          <p:spPr>
            <a:xfrm>
              <a:off x="3946800" y="2525850"/>
              <a:ext cx="524500" cy="248250"/>
            </a:xfrm>
            <a:custGeom>
              <a:avLst/>
              <a:gdLst/>
              <a:ahLst/>
              <a:cxnLst/>
              <a:rect l="l" t="t" r="r" b="b"/>
              <a:pathLst>
                <a:path w="20980" h="9930" extrusionOk="0">
                  <a:moveTo>
                    <a:pt x="8365" y="0"/>
                  </a:moveTo>
                  <a:cubicBezTo>
                    <a:pt x="8312" y="857"/>
                    <a:pt x="8121" y="1808"/>
                    <a:pt x="7529" y="2136"/>
                  </a:cubicBezTo>
                  <a:cubicBezTo>
                    <a:pt x="6398" y="2749"/>
                    <a:pt x="0" y="3056"/>
                    <a:pt x="709" y="9929"/>
                  </a:cubicBezTo>
                  <a:lnTo>
                    <a:pt x="20261" y="9929"/>
                  </a:lnTo>
                  <a:cubicBezTo>
                    <a:pt x="20980" y="3056"/>
                    <a:pt x="14709" y="2749"/>
                    <a:pt x="13578" y="2136"/>
                  </a:cubicBezTo>
                  <a:cubicBezTo>
                    <a:pt x="13017" y="1829"/>
                    <a:pt x="12816" y="941"/>
                    <a:pt x="12742" y="127"/>
                  </a:cubicBezTo>
                  <a:cubicBezTo>
                    <a:pt x="12256" y="317"/>
                    <a:pt x="11272" y="423"/>
                    <a:pt x="10627" y="423"/>
                  </a:cubicBezTo>
                  <a:cubicBezTo>
                    <a:pt x="9877" y="423"/>
                    <a:pt x="8914" y="264"/>
                    <a:pt x="8365" y="0"/>
                  </a:cubicBezTo>
                  <a:close/>
                </a:path>
              </a:pathLst>
            </a:custGeom>
            <a:solidFill>
              <a:srgbClr val="E049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1"/>
            <p:cNvSpPr/>
            <p:nvPr/>
          </p:nvSpPr>
          <p:spPr>
            <a:xfrm>
              <a:off x="4112679" y="2526100"/>
              <a:ext cx="192750" cy="92825"/>
            </a:xfrm>
            <a:custGeom>
              <a:avLst/>
              <a:gdLst/>
              <a:ahLst/>
              <a:cxnLst/>
              <a:rect l="l" t="t" r="r" b="b"/>
              <a:pathLst>
                <a:path w="7710" h="3713" extrusionOk="0">
                  <a:moveTo>
                    <a:pt x="1724" y="1"/>
                  </a:moveTo>
                  <a:cubicBezTo>
                    <a:pt x="1671" y="847"/>
                    <a:pt x="1470" y="1809"/>
                    <a:pt x="878" y="2126"/>
                  </a:cubicBezTo>
                  <a:cubicBezTo>
                    <a:pt x="593" y="2253"/>
                    <a:pt x="307" y="2359"/>
                    <a:pt x="0" y="2422"/>
                  </a:cubicBezTo>
                  <a:cubicBezTo>
                    <a:pt x="952" y="3215"/>
                    <a:pt x="2316" y="3712"/>
                    <a:pt x="3839" y="3712"/>
                  </a:cubicBezTo>
                  <a:cubicBezTo>
                    <a:pt x="5383" y="3712"/>
                    <a:pt x="6768" y="3205"/>
                    <a:pt x="7709" y="2390"/>
                  </a:cubicBezTo>
                  <a:cubicBezTo>
                    <a:pt x="7445" y="2327"/>
                    <a:pt x="7180" y="2242"/>
                    <a:pt x="6927" y="2126"/>
                  </a:cubicBezTo>
                  <a:cubicBezTo>
                    <a:pt x="6377" y="1819"/>
                    <a:pt x="6165" y="942"/>
                    <a:pt x="6102" y="117"/>
                  </a:cubicBezTo>
                  <a:cubicBezTo>
                    <a:pt x="5605" y="307"/>
                    <a:pt x="4621" y="413"/>
                    <a:pt x="3987" y="413"/>
                  </a:cubicBezTo>
                  <a:cubicBezTo>
                    <a:pt x="3226" y="413"/>
                    <a:pt x="2263" y="265"/>
                    <a:pt x="1724" y="1"/>
                  </a:cubicBez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1"/>
            <p:cNvSpPr/>
            <p:nvPr/>
          </p:nvSpPr>
          <p:spPr>
            <a:xfrm>
              <a:off x="4031650" y="2728075"/>
              <a:ext cx="53175" cy="25675"/>
            </a:xfrm>
            <a:custGeom>
              <a:avLst/>
              <a:gdLst/>
              <a:ahLst/>
              <a:cxnLst/>
              <a:rect l="l" t="t" r="r" b="b"/>
              <a:pathLst>
                <a:path w="2127" h="1027" fill="none" extrusionOk="0">
                  <a:moveTo>
                    <a:pt x="1" y="1026"/>
                  </a:moveTo>
                  <a:lnTo>
                    <a:pt x="1100" y="0"/>
                  </a:lnTo>
                  <a:lnTo>
                    <a:pt x="2126" y="1026"/>
                  </a:lnTo>
                </a:path>
              </a:pathLst>
            </a:custGeom>
            <a:noFill/>
            <a:ln w="6075" cap="flat" cmpd="sng">
              <a:solidFill>
                <a:srgbClr val="C34532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1"/>
            <p:cNvSpPr/>
            <p:nvPr/>
          </p:nvSpPr>
          <p:spPr>
            <a:xfrm>
              <a:off x="4338300" y="2728075"/>
              <a:ext cx="56875" cy="25675"/>
            </a:xfrm>
            <a:custGeom>
              <a:avLst/>
              <a:gdLst/>
              <a:ahLst/>
              <a:cxnLst/>
              <a:rect l="l" t="t" r="r" b="b"/>
              <a:pathLst>
                <a:path w="2275" h="1027" fill="none" extrusionOk="0">
                  <a:moveTo>
                    <a:pt x="1" y="984"/>
                  </a:moveTo>
                  <a:lnTo>
                    <a:pt x="1249" y="0"/>
                  </a:lnTo>
                  <a:lnTo>
                    <a:pt x="2274" y="1026"/>
                  </a:lnTo>
                </a:path>
              </a:pathLst>
            </a:custGeom>
            <a:noFill/>
            <a:ln w="6075" cap="flat" cmpd="sng">
              <a:solidFill>
                <a:srgbClr val="C34532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1"/>
            <p:cNvSpPr/>
            <p:nvPr/>
          </p:nvSpPr>
          <p:spPr>
            <a:xfrm>
              <a:off x="4287275" y="2728075"/>
              <a:ext cx="55025" cy="25675"/>
            </a:xfrm>
            <a:custGeom>
              <a:avLst/>
              <a:gdLst/>
              <a:ahLst/>
              <a:cxnLst/>
              <a:rect l="l" t="t" r="r" b="b"/>
              <a:pathLst>
                <a:path w="2201" h="1027" fill="none" extrusionOk="0">
                  <a:moveTo>
                    <a:pt x="1" y="994"/>
                  </a:moveTo>
                  <a:lnTo>
                    <a:pt x="1175" y="0"/>
                  </a:lnTo>
                  <a:lnTo>
                    <a:pt x="2200" y="1026"/>
                  </a:lnTo>
                </a:path>
              </a:pathLst>
            </a:custGeom>
            <a:noFill/>
            <a:ln w="6075" cap="flat" cmpd="sng">
              <a:solidFill>
                <a:srgbClr val="C34532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1"/>
            <p:cNvSpPr/>
            <p:nvPr/>
          </p:nvSpPr>
          <p:spPr>
            <a:xfrm>
              <a:off x="4237850" y="2728075"/>
              <a:ext cx="52900" cy="25675"/>
            </a:xfrm>
            <a:custGeom>
              <a:avLst/>
              <a:gdLst/>
              <a:ahLst/>
              <a:cxnLst/>
              <a:rect l="l" t="t" r="r" b="b"/>
              <a:pathLst>
                <a:path w="2116" h="1027" fill="none" extrusionOk="0">
                  <a:moveTo>
                    <a:pt x="1" y="1026"/>
                  </a:moveTo>
                  <a:lnTo>
                    <a:pt x="1090" y="0"/>
                  </a:lnTo>
                  <a:lnTo>
                    <a:pt x="2115" y="1026"/>
                  </a:lnTo>
                </a:path>
              </a:pathLst>
            </a:custGeom>
            <a:noFill/>
            <a:ln w="6075" cap="flat" cmpd="sng">
              <a:solidFill>
                <a:srgbClr val="C34532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1"/>
            <p:cNvSpPr/>
            <p:nvPr/>
          </p:nvSpPr>
          <p:spPr>
            <a:xfrm>
              <a:off x="4183650" y="2728075"/>
              <a:ext cx="57675" cy="25125"/>
            </a:xfrm>
            <a:custGeom>
              <a:avLst/>
              <a:gdLst/>
              <a:ahLst/>
              <a:cxnLst/>
              <a:rect l="l" t="t" r="r" b="b"/>
              <a:pathLst>
                <a:path w="2307" h="1005" fill="none" extrusionOk="0">
                  <a:moveTo>
                    <a:pt x="1" y="1005"/>
                  </a:moveTo>
                  <a:lnTo>
                    <a:pt x="1196" y="0"/>
                  </a:lnTo>
                  <a:lnTo>
                    <a:pt x="2306" y="1005"/>
                  </a:lnTo>
                </a:path>
              </a:pathLst>
            </a:custGeom>
            <a:noFill/>
            <a:ln w="6075" cap="flat" cmpd="sng">
              <a:solidFill>
                <a:srgbClr val="C34532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1"/>
            <p:cNvSpPr/>
            <p:nvPr/>
          </p:nvSpPr>
          <p:spPr>
            <a:xfrm>
              <a:off x="4134750" y="2728075"/>
              <a:ext cx="53150" cy="25675"/>
            </a:xfrm>
            <a:custGeom>
              <a:avLst/>
              <a:gdLst/>
              <a:ahLst/>
              <a:cxnLst/>
              <a:rect l="l" t="t" r="r" b="b"/>
              <a:pathLst>
                <a:path w="2126" h="1027" fill="none" extrusionOk="0">
                  <a:moveTo>
                    <a:pt x="1" y="1026"/>
                  </a:moveTo>
                  <a:lnTo>
                    <a:pt x="1090" y="0"/>
                  </a:lnTo>
                  <a:lnTo>
                    <a:pt x="2126" y="1026"/>
                  </a:lnTo>
                </a:path>
              </a:pathLst>
            </a:custGeom>
            <a:noFill/>
            <a:ln w="6075" cap="flat" cmpd="sng">
              <a:solidFill>
                <a:srgbClr val="C34532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1"/>
            <p:cNvSpPr/>
            <p:nvPr/>
          </p:nvSpPr>
          <p:spPr>
            <a:xfrm>
              <a:off x="4081075" y="2728075"/>
              <a:ext cx="56875" cy="25125"/>
            </a:xfrm>
            <a:custGeom>
              <a:avLst/>
              <a:gdLst/>
              <a:ahLst/>
              <a:cxnLst/>
              <a:rect l="l" t="t" r="r" b="b"/>
              <a:pathLst>
                <a:path w="2275" h="1005" fill="none" extrusionOk="0">
                  <a:moveTo>
                    <a:pt x="1" y="1005"/>
                  </a:moveTo>
                  <a:lnTo>
                    <a:pt x="1175" y="0"/>
                  </a:lnTo>
                  <a:lnTo>
                    <a:pt x="2274" y="984"/>
                  </a:lnTo>
                </a:path>
              </a:pathLst>
            </a:custGeom>
            <a:noFill/>
            <a:ln w="6075" cap="flat" cmpd="sng">
              <a:solidFill>
                <a:srgbClr val="C34532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1"/>
            <p:cNvSpPr/>
            <p:nvPr/>
          </p:nvSpPr>
          <p:spPr>
            <a:xfrm>
              <a:off x="4031650" y="2702700"/>
              <a:ext cx="53175" cy="25650"/>
            </a:xfrm>
            <a:custGeom>
              <a:avLst/>
              <a:gdLst/>
              <a:ahLst/>
              <a:cxnLst/>
              <a:rect l="l" t="t" r="r" b="b"/>
              <a:pathLst>
                <a:path w="2127" h="1026" fill="none" extrusionOk="0">
                  <a:moveTo>
                    <a:pt x="1" y="1026"/>
                  </a:moveTo>
                  <a:lnTo>
                    <a:pt x="1100" y="0"/>
                  </a:lnTo>
                  <a:lnTo>
                    <a:pt x="2126" y="1026"/>
                  </a:lnTo>
                </a:path>
              </a:pathLst>
            </a:custGeom>
            <a:noFill/>
            <a:ln w="3425" cap="flat" cmpd="sng">
              <a:solidFill>
                <a:srgbClr val="C34532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1"/>
            <p:cNvSpPr/>
            <p:nvPr/>
          </p:nvSpPr>
          <p:spPr>
            <a:xfrm>
              <a:off x="4338300" y="2702700"/>
              <a:ext cx="56875" cy="25650"/>
            </a:xfrm>
            <a:custGeom>
              <a:avLst/>
              <a:gdLst/>
              <a:ahLst/>
              <a:cxnLst/>
              <a:rect l="l" t="t" r="r" b="b"/>
              <a:pathLst>
                <a:path w="2275" h="1026" fill="none" extrusionOk="0">
                  <a:moveTo>
                    <a:pt x="1" y="984"/>
                  </a:moveTo>
                  <a:lnTo>
                    <a:pt x="1249" y="0"/>
                  </a:lnTo>
                  <a:lnTo>
                    <a:pt x="2274" y="1026"/>
                  </a:lnTo>
                </a:path>
              </a:pathLst>
            </a:custGeom>
            <a:noFill/>
            <a:ln w="3425" cap="flat" cmpd="sng">
              <a:solidFill>
                <a:srgbClr val="C34532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1"/>
            <p:cNvSpPr/>
            <p:nvPr/>
          </p:nvSpPr>
          <p:spPr>
            <a:xfrm>
              <a:off x="4287275" y="2702700"/>
              <a:ext cx="55025" cy="25650"/>
            </a:xfrm>
            <a:custGeom>
              <a:avLst/>
              <a:gdLst/>
              <a:ahLst/>
              <a:cxnLst/>
              <a:rect l="l" t="t" r="r" b="b"/>
              <a:pathLst>
                <a:path w="2201" h="1026" fill="none" extrusionOk="0">
                  <a:moveTo>
                    <a:pt x="1" y="994"/>
                  </a:moveTo>
                  <a:lnTo>
                    <a:pt x="1175" y="0"/>
                  </a:lnTo>
                  <a:lnTo>
                    <a:pt x="2200" y="1026"/>
                  </a:lnTo>
                </a:path>
              </a:pathLst>
            </a:custGeom>
            <a:noFill/>
            <a:ln w="3425" cap="flat" cmpd="sng">
              <a:solidFill>
                <a:srgbClr val="C34532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1"/>
            <p:cNvSpPr/>
            <p:nvPr/>
          </p:nvSpPr>
          <p:spPr>
            <a:xfrm>
              <a:off x="4237850" y="2702700"/>
              <a:ext cx="52900" cy="25650"/>
            </a:xfrm>
            <a:custGeom>
              <a:avLst/>
              <a:gdLst/>
              <a:ahLst/>
              <a:cxnLst/>
              <a:rect l="l" t="t" r="r" b="b"/>
              <a:pathLst>
                <a:path w="2116" h="1026" fill="none" extrusionOk="0">
                  <a:moveTo>
                    <a:pt x="1" y="1026"/>
                  </a:moveTo>
                  <a:lnTo>
                    <a:pt x="1090" y="0"/>
                  </a:lnTo>
                  <a:lnTo>
                    <a:pt x="2115" y="1026"/>
                  </a:lnTo>
                </a:path>
              </a:pathLst>
            </a:custGeom>
            <a:noFill/>
            <a:ln w="3425" cap="flat" cmpd="sng">
              <a:solidFill>
                <a:srgbClr val="C34532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1"/>
            <p:cNvSpPr/>
            <p:nvPr/>
          </p:nvSpPr>
          <p:spPr>
            <a:xfrm>
              <a:off x="4183650" y="2702700"/>
              <a:ext cx="57675" cy="25125"/>
            </a:xfrm>
            <a:custGeom>
              <a:avLst/>
              <a:gdLst/>
              <a:ahLst/>
              <a:cxnLst/>
              <a:rect l="l" t="t" r="r" b="b"/>
              <a:pathLst>
                <a:path w="2307" h="1005" fill="none" extrusionOk="0">
                  <a:moveTo>
                    <a:pt x="1" y="1005"/>
                  </a:moveTo>
                  <a:lnTo>
                    <a:pt x="1196" y="0"/>
                  </a:lnTo>
                  <a:lnTo>
                    <a:pt x="2306" y="1005"/>
                  </a:lnTo>
                </a:path>
              </a:pathLst>
            </a:custGeom>
            <a:noFill/>
            <a:ln w="3425" cap="flat" cmpd="sng">
              <a:solidFill>
                <a:srgbClr val="C34532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1"/>
            <p:cNvSpPr/>
            <p:nvPr/>
          </p:nvSpPr>
          <p:spPr>
            <a:xfrm>
              <a:off x="4134750" y="2702700"/>
              <a:ext cx="53150" cy="25650"/>
            </a:xfrm>
            <a:custGeom>
              <a:avLst/>
              <a:gdLst/>
              <a:ahLst/>
              <a:cxnLst/>
              <a:rect l="l" t="t" r="r" b="b"/>
              <a:pathLst>
                <a:path w="2126" h="1026" fill="none" extrusionOk="0">
                  <a:moveTo>
                    <a:pt x="1" y="1026"/>
                  </a:moveTo>
                  <a:lnTo>
                    <a:pt x="1090" y="0"/>
                  </a:lnTo>
                  <a:lnTo>
                    <a:pt x="2126" y="1026"/>
                  </a:lnTo>
                </a:path>
              </a:pathLst>
            </a:custGeom>
            <a:noFill/>
            <a:ln w="3425" cap="flat" cmpd="sng">
              <a:solidFill>
                <a:srgbClr val="C34532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1"/>
            <p:cNvSpPr/>
            <p:nvPr/>
          </p:nvSpPr>
          <p:spPr>
            <a:xfrm>
              <a:off x="4081075" y="2702700"/>
              <a:ext cx="56875" cy="25125"/>
            </a:xfrm>
            <a:custGeom>
              <a:avLst/>
              <a:gdLst/>
              <a:ahLst/>
              <a:cxnLst/>
              <a:rect l="l" t="t" r="r" b="b"/>
              <a:pathLst>
                <a:path w="2275" h="1005" fill="none" extrusionOk="0">
                  <a:moveTo>
                    <a:pt x="1" y="1005"/>
                  </a:moveTo>
                  <a:lnTo>
                    <a:pt x="1175" y="0"/>
                  </a:lnTo>
                  <a:lnTo>
                    <a:pt x="2274" y="984"/>
                  </a:lnTo>
                </a:path>
              </a:pathLst>
            </a:custGeom>
            <a:noFill/>
            <a:ln w="3425" cap="flat" cmpd="sng">
              <a:solidFill>
                <a:srgbClr val="C34532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1"/>
            <p:cNvSpPr/>
            <p:nvPr/>
          </p:nvSpPr>
          <p:spPr>
            <a:xfrm>
              <a:off x="3956050" y="2620225"/>
              <a:ext cx="84350" cy="153875"/>
            </a:xfrm>
            <a:custGeom>
              <a:avLst/>
              <a:gdLst/>
              <a:ahLst/>
              <a:cxnLst/>
              <a:rect l="l" t="t" r="r" b="b"/>
              <a:pathLst>
                <a:path w="3374" h="6155" extrusionOk="0">
                  <a:moveTo>
                    <a:pt x="2908" y="0"/>
                  </a:moveTo>
                  <a:cubicBezTo>
                    <a:pt x="1322" y="1036"/>
                    <a:pt x="0" y="2823"/>
                    <a:pt x="349" y="6154"/>
                  </a:cubicBezTo>
                  <a:lnTo>
                    <a:pt x="3173" y="6154"/>
                  </a:lnTo>
                  <a:cubicBezTo>
                    <a:pt x="3300" y="5340"/>
                    <a:pt x="3363" y="4515"/>
                    <a:pt x="3363" y="3680"/>
                  </a:cubicBezTo>
                  <a:cubicBezTo>
                    <a:pt x="3374" y="2443"/>
                    <a:pt x="3225" y="1206"/>
                    <a:pt x="2908" y="0"/>
                  </a:cubicBez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1"/>
            <p:cNvSpPr/>
            <p:nvPr/>
          </p:nvSpPr>
          <p:spPr>
            <a:xfrm>
              <a:off x="4376650" y="2618900"/>
              <a:ext cx="85675" cy="155200"/>
            </a:xfrm>
            <a:custGeom>
              <a:avLst/>
              <a:gdLst/>
              <a:ahLst/>
              <a:cxnLst/>
              <a:rect l="l" t="t" r="r" b="b"/>
              <a:pathLst>
                <a:path w="3427" h="6208" extrusionOk="0">
                  <a:moveTo>
                    <a:pt x="486" y="0"/>
                  </a:moveTo>
                  <a:cubicBezTo>
                    <a:pt x="159" y="1216"/>
                    <a:pt x="0" y="2475"/>
                    <a:pt x="21" y="3733"/>
                  </a:cubicBezTo>
                  <a:cubicBezTo>
                    <a:pt x="11" y="4568"/>
                    <a:pt x="74" y="5393"/>
                    <a:pt x="212" y="6207"/>
                  </a:cubicBezTo>
                  <a:lnTo>
                    <a:pt x="3067" y="6207"/>
                  </a:lnTo>
                  <a:cubicBezTo>
                    <a:pt x="3426" y="2813"/>
                    <a:pt x="2073" y="1026"/>
                    <a:pt x="486" y="0"/>
                  </a:cubicBez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1"/>
            <p:cNvSpPr/>
            <p:nvPr/>
          </p:nvSpPr>
          <p:spPr>
            <a:xfrm>
              <a:off x="4076600" y="2362925"/>
              <a:ext cx="60300" cy="69000"/>
            </a:xfrm>
            <a:custGeom>
              <a:avLst/>
              <a:gdLst/>
              <a:ahLst/>
              <a:cxnLst/>
              <a:rect l="l" t="t" r="r" b="b"/>
              <a:pathLst>
                <a:path w="2412" h="2760" extrusionOk="0">
                  <a:moveTo>
                    <a:pt x="1164" y="1"/>
                  </a:moveTo>
                  <a:cubicBezTo>
                    <a:pt x="1020" y="1"/>
                    <a:pt x="914" y="35"/>
                    <a:pt x="888" y="46"/>
                  </a:cubicBezTo>
                  <a:cubicBezTo>
                    <a:pt x="814" y="77"/>
                    <a:pt x="0" y="172"/>
                    <a:pt x="148" y="1230"/>
                  </a:cubicBezTo>
                  <a:cubicBezTo>
                    <a:pt x="270" y="2170"/>
                    <a:pt x="777" y="2759"/>
                    <a:pt x="1305" y="2759"/>
                  </a:cubicBezTo>
                  <a:cubicBezTo>
                    <a:pt x="1370" y="2759"/>
                    <a:pt x="1436" y="2750"/>
                    <a:pt x="1502" y="2731"/>
                  </a:cubicBezTo>
                  <a:cubicBezTo>
                    <a:pt x="2094" y="2636"/>
                    <a:pt x="2411" y="1843"/>
                    <a:pt x="2083" y="807"/>
                  </a:cubicBezTo>
                  <a:cubicBezTo>
                    <a:pt x="1860" y="129"/>
                    <a:pt x="1442" y="1"/>
                    <a:pt x="1164" y="1"/>
                  </a:cubicBezTo>
                  <a:close/>
                </a:path>
              </a:pathLst>
            </a:custGeom>
            <a:solidFill>
              <a:srgbClr val="E49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1"/>
            <p:cNvSpPr/>
            <p:nvPr/>
          </p:nvSpPr>
          <p:spPr>
            <a:xfrm>
              <a:off x="4285175" y="2362925"/>
              <a:ext cx="60300" cy="68750"/>
            </a:xfrm>
            <a:custGeom>
              <a:avLst/>
              <a:gdLst/>
              <a:ahLst/>
              <a:cxnLst/>
              <a:rect l="l" t="t" r="r" b="b"/>
              <a:pathLst>
                <a:path w="2412" h="2750" extrusionOk="0">
                  <a:moveTo>
                    <a:pt x="1248" y="1"/>
                  </a:moveTo>
                  <a:cubicBezTo>
                    <a:pt x="970" y="1"/>
                    <a:pt x="555" y="129"/>
                    <a:pt x="339" y="807"/>
                  </a:cubicBezTo>
                  <a:cubicBezTo>
                    <a:pt x="0" y="1843"/>
                    <a:pt x="318" y="2636"/>
                    <a:pt x="920" y="2721"/>
                  </a:cubicBezTo>
                  <a:cubicBezTo>
                    <a:pt x="986" y="2740"/>
                    <a:pt x="1051" y="2749"/>
                    <a:pt x="1117" y="2749"/>
                  </a:cubicBezTo>
                  <a:cubicBezTo>
                    <a:pt x="1636" y="2749"/>
                    <a:pt x="2142" y="2169"/>
                    <a:pt x="2274" y="1230"/>
                  </a:cubicBezTo>
                  <a:cubicBezTo>
                    <a:pt x="2411" y="172"/>
                    <a:pt x="1597" y="77"/>
                    <a:pt x="1523" y="46"/>
                  </a:cubicBezTo>
                  <a:cubicBezTo>
                    <a:pt x="1498" y="35"/>
                    <a:pt x="1391" y="1"/>
                    <a:pt x="1248" y="1"/>
                  </a:cubicBezTo>
                  <a:close/>
                </a:path>
              </a:pathLst>
            </a:custGeom>
            <a:solidFill>
              <a:srgbClr val="E49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1"/>
            <p:cNvSpPr/>
            <p:nvPr/>
          </p:nvSpPr>
          <p:spPr>
            <a:xfrm>
              <a:off x="4098550" y="2238700"/>
              <a:ext cx="227350" cy="288400"/>
            </a:xfrm>
            <a:custGeom>
              <a:avLst/>
              <a:gdLst/>
              <a:ahLst/>
              <a:cxnLst/>
              <a:rect l="l" t="t" r="r" b="b"/>
              <a:pathLst>
                <a:path w="9094" h="11536" extrusionOk="0">
                  <a:moveTo>
                    <a:pt x="4260" y="0"/>
                  </a:moveTo>
                  <a:cubicBezTo>
                    <a:pt x="3355" y="0"/>
                    <a:pt x="758" y="340"/>
                    <a:pt x="402" y="4222"/>
                  </a:cubicBezTo>
                  <a:cubicBezTo>
                    <a:pt x="1" y="8624"/>
                    <a:pt x="1891" y="11535"/>
                    <a:pt x="4339" y="11535"/>
                  </a:cubicBezTo>
                  <a:cubicBezTo>
                    <a:pt x="4408" y="11535"/>
                    <a:pt x="4477" y="11533"/>
                    <a:pt x="4547" y="11528"/>
                  </a:cubicBezTo>
                  <a:cubicBezTo>
                    <a:pt x="4616" y="11533"/>
                    <a:pt x="4686" y="11535"/>
                    <a:pt x="4754" y="11535"/>
                  </a:cubicBezTo>
                  <a:cubicBezTo>
                    <a:pt x="7203" y="11535"/>
                    <a:pt x="9093" y="8624"/>
                    <a:pt x="8692" y="4222"/>
                  </a:cubicBezTo>
                  <a:cubicBezTo>
                    <a:pt x="8345" y="340"/>
                    <a:pt x="5749" y="0"/>
                    <a:pt x="4837" y="0"/>
                  </a:cubicBezTo>
                  <a:cubicBezTo>
                    <a:pt x="4693" y="0"/>
                    <a:pt x="4591" y="9"/>
                    <a:pt x="4547" y="13"/>
                  </a:cubicBezTo>
                  <a:cubicBezTo>
                    <a:pt x="4504" y="9"/>
                    <a:pt x="4403" y="0"/>
                    <a:pt x="4260" y="0"/>
                  </a:cubicBezTo>
                  <a:close/>
                </a:path>
              </a:pathLst>
            </a:custGeom>
            <a:solidFill>
              <a:srgbClr val="F7B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1"/>
            <p:cNvSpPr/>
            <p:nvPr/>
          </p:nvSpPr>
          <p:spPr>
            <a:xfrm>
              <a:off x="4081350" y="2265400"/>
              <a:ext cx="83125" cy="125650"/>
            </a:xfrm>
            <a:custGeom>
              <a:avLst/>
              <a:gdLst/>
              <a:ahLst/>
              <a:cxnLst/>
              <a:rect l="l" t="t" r="r" b="b"/>
              <a:pathLst>
                <a:path w="3325" h="5026" extrusionOk="0">
                  <a:moveTo>
                    <a:pt x="1088" y="1"/>
                  </a:moveTo>
                  <a:cubicBezTo>
                    <a:pt x="984" y="1"/>
                    <a:pt x="921" y="2"/>
                    <a:pt x="921" y="2"/>
                  </a:cubicBezTo>
                  <a:cubicBezTo>
                    <a:pt x="921" y="2"/>
                    <a:pt x="1" y="595"/>
                    <a:pt x="656" y="2646"/>
                  </a:cubicBezTo>
                  <a:lnTo>
                    <a:pt x="1058" y="4951"/>
                  </a:lnTo>
                  <a:lnTo>
                    <a:pt x="1386" y="5025"/>
                  </a:lnTo>
                  <a:cubicBezTo>
                    <a:pt x="1386" y="5025"/>
                    <a:pt x="1259" y="1515"/>
                    <a:pt x="2380" y="721"/>
                  </a:cubicBezTo>
                  <a:cubicBezTo>
                    <a:pt x="3324" y="53"/>
                    <a:pt x="1641" y="1"/>
                    <a:pt x="1088" y="1"/>
                  </a:cubicBezTo>
                  <a:close/>
                </a:path>
              </a:pathLst>
            </a:custGeom>
            <a:solidFill>
              <a:srgbClr val="175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1"/>
            <p:cNvSpPr/>
            <p:nvPr/>
          </p:nvSpPr>
          <p:spPr>
            <a:xfrm>
              <a:off x="4054675" y="2180875"/>
              <a:ext cx="296075" cy="223125"/>
            </a:xfrm>
            <a:custGeom>
              <a:avLst/>
              <a:gdLst/>
              <a:ahLst/>
              <a:cxnLst/>
              <a:rect l="l" t="t" r="r" b="b"/>
              <a:pathLst>
                <a:path w="11843" h="8925" extrusionOk="0">
                  <a:moveTo>
                    <a:pt x="4552" y="0"/>
                  </a:moveTo>
                  <a:cubicBezTo>
                    <a:pt x="4494" y="0"/>
                    <a:pt x="4432" y="3"/>
                    <a:pt x="4367" y="10"/>
                  </a:cubicBezTo>
                  <a:cubicBezTo>
                    <a:pt x="3045" y="137"/>
                    <a:pt x="3383" y="1258"/>
                    <a:pt x="3383" y="1258"/>
                  </a:cubicBezTo>
                  <a:cubicBezTo>
                    <a:pt x="3330" y="1251"/>
                    <a:pt x="3272" y="1248"/>
                    <a:pt x="3211" y="1248"/>
                  </a:cubicBezTo>
                  <a:cubicBezTo>
                    <a:pt x="2133" y="1248"/>
                    <a:pt x="1" y="2299"/>
                    <a:pt x="2252" y="4240"/>
                  </a:cubicBezTo>
                  <a:cubicBezTo>
                    <a:pt x="2928" y="4820"/>
                    <a:pt x="3770" y="5028"/>
                    <a:pt x="4629" y="5028"/>
                  </a:cubicBezTo>
                  <a:cubicBezTo>
                    <a:pt x="6792" y="5028"/>
                    <a:pt x="9062" y="3711"/>
                    <a:pt x="9062" y="3711"/>
                  </a:cubicBezTo>
                  <a:lnTo>
                    <a:pt x="9062" y="3711"/>
                  </a:lnTo>
                  <a:cubicBezTo>
                    <a:pt x="8911" y="5549"/>
                    <a:pt x="9586" y="5777"/>
                    <a:pt x="9929" y="5777"/>
                  </a:cubicBezTo>
                  <a:cubicBezTo>
                    <a:pt x="10042" y="5777"/>
                    <a:pt x="10119" y="5752"/>
                    <a:pt x="10119" y="5752"/>
                  </a:cubicBezTo>
                  <a:lnTo>
                    <a:pt x="10119" y="8924"/>
                  </a:lnTo>
                  <a:lnTo>
                    <a:pt x="10447" y="8924"/>
                  </a:lnTo>
                  <a:lnTo>
                    <a:pt x="10584" y="8332"/>
                  </a:lnTo>
                  <a:cubicBezTo>
                    <a:pt x="10584" y="8332"/>
                    <a:pt x="11843" y="4631"/>
                    <a:pt x="11504" y="3510"/>
                  </a:cubicBezTo>
                  <a:cubicBezTo>
                    <a:pt x="11345" y="2965"/>
                    <a:pt x="11028" y="2825"/>
                    <a:pt x="10745" y="2825"/>
                  </a:cubicBezTo>
                  <a:cubicBezTo>
                    <a:pt x="10445" y="2825"/>
                    <a:pt x="10183" y="2982"/>
                    <a:pt x="10183" y="2982"/>
                  </a:cubicBezTo>
                  <a:cubicBezTo>
                    <a:pt x="10384" y="1332"/>
                    <a:pt x="9390" y="1195"/>
                    <a:pt x="7412" y="1195"/>
                  </a:cubicBezTo>
                  <a:cubicBezTo>
                    <a:pt x="5522" y="1195"/>
                    <a:pt x="5668" y="0"/>
                    <a:pt x="4552" y="0"/>
                  </a:cubicBezTo>
                  <a:close/>
                </a:path>
              </a:pathLst>
            </a:custGeom>
            <a:solidFill>
              <a:srgbClr val="538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1"/>
            <p:cNvSpPr/>
            <p:nvPr/>
          </p:nvSpPr>
          <p:spPr>
            <a:xfrm>
              <a:off x="4264550" y="2215225"/>
              <a:ext cx="86200" cy="189025"/>
            </a:xfrm>
            <a:custGeom>
              <a:avLst/>
              <a:gdLst/>
              <a:ahLst/>
              <a:cxnLst/>
              <a:rect l="l" t="t" r="r" b="b"/>
              <a:pathLst>
                <a:path w="3448" h="7561" extrusionOk="0">
                  <a:moveTo>
                    <a:pt x="984" y="0"/>
                  </a:moveTo>
                  <a:cubicBezTo>
                    <a:pt x="868" y="963"/>
                    <a:pt x="529" y="1872"/>
                    <a:pt x="1" y="2676"/>
                  </a:cubicBezTo>
                  <a:cubicBezTo>
                    <a:pt x="413" y="2485"/>
                    <a:pt x="667" y="2337"/>
                    <a:pt x="667" y="2337"/>
                  </a:cubicBezTo>
                  <a:lnTo>
                    <a:pt x="667" y="2337"/>
                  </a:lnTo>
                  <a:cubicBezTo>
                    <a:pt x="515" y="4187"/>
                    <a:pt x="1199" y="4412"/>
                    <a:pt x="1541" y="4412"/>
                  </a:cubicBezTo>
                  <a:cubicBezTo>
                    <a:pt x="1650" y="4412"/>
                    <a:pt x="1724" y="4389"/>
                    <a:pt x="1724" y="4389"/>
                  </a:cubicBezTo>
                  <a:lnTo>
                    <a:pt x="1724" y="7561"/>
                  </a:lnTo>
                  <a:lnTo>
                    <a:pt x="2052" y="7561"/>
                  </a:lnTo>
                  <a:lnTo>
                    <a:pt x="2189" y="6969"/>
                  </a:lnTo>
                  <a:cubicBezTo>
                    <a:pt x="2189" y="6969"/>
                    <a:pt x="3448" y="3257"/>
                    <a:pt x="3109" y="2136"/>
                  </a:cubicBezTo>
                  <a:cubicBezTo>
                    <a:pt x="2950" y="1591"/>
                    <a:pt x="2633" y="1451"/>
                    <a:pt x="2350" y="1451"/>
                  </a:cubicBezTo>
                  <a:cubicBezTo>
                    <a:pt x="2050" y="1451"/>
                    <a:pt x="1788" y="1608"/>
                    <a:pt x="1788" y="1608"/>
                  </a:cubicBezTo>
                  <a:cubicBezTo>
                    <a:pt x="1904" y="656"/>
                    <a:pt x="1629" y="212"/>
                    <a:pt x="984" y="0"/>
                  </a:cubicBezTo>
                  <a:close/>
                </a:path>
              </a:pathLst>
            </a:custGeom>
            <a:solidFill>
              <a:srgbClr val="175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1"/>
            <p:cNvSpPr/>
            <p:nvPr/>
          </p:nvSpPr>
          <p:spPr>
            <a:xfrm>
              <a:off x="4214325" y="2357450"/>
              <a:ext cx="21700" cy="76425"/>
            </a:xfrm>
            <a:custGeom>
              <a:avLst/>
              <a:gdLst/>
              <a:ahLst/>
              <a:cxnLst/>
              <a:rect l="l" t="t" r="r" b="b"/>
              <a:pathLst>
                <a:path w="868" h="3057" extrusionOk="0">
                  <a:moveTo>
                    <a:pt x="508" y="0"/>
                  </a:moveTo>
                  <a:cubicBezTo>
                    <a:pt x="487" y="423"/>
                    <a:pt x="497" y="846"/>
                    <a:pt x="540" y="1269"/>
                  </a:cubicBezTo>
                  <a:cubicBezTo>
                    <a:pt x="561" y="1481"/>
                    <a:pt x="582" y="1692"/>
                    <a:pt x="603" y="1904"/>
                  </a:cubicBezTo>
                  <a:cubicBezTo>
                    <a:pt x="623" y="2097"/>
                    <a:pt x="651" y="2282"/>
                    <a:pt x="688" y="2475"/>
                  </a:cubicBezTo>
                  <a:lnTo>
                    <a:pt x="688" y="2475"/>
                  </a:lnTo>
                  <a:cubicBezTo>
                    <a:pt x="575" y="2559"/>
                    <a:pt x="463" y="2645"/>
                    <a:pt x="360" y="2739"/>
                  </a:cubicBezTo>
                  <a:cubicBezTo>
                    <a:pt x="233" y="2845"/>
                    <a:pt x="117" y="2940"/>
                    <a:pt x="0" y="3056"/>
                  </a:cubicBezTo>
                  <a:cubicBezTo>
                    <a:pt x="148" y="2982"/>
                    <a:pt x="286" y="2908"/>
                    <a:pt x="423" y="2834"/>
                  </a:cubicBezTo>
                  <a:cubicBezTo>
                    <a:pt x="561" y="2750"/>
                    <a:pt x="698" y="2676"/>
                    <a:pt x="836" y="2591"/>
                  </a:cubicBezTo>
                  <a:lnTo>
                    <a:pt x="868" y="2570"/>
                  </a:lnTo>
                  <a:lnTo>
                    <a:pt x="868" y="2506"/>
                  </a:lnTo>
                  <a:cubicBezTo>
                    <a:pt x="857" y="2295"/>
                    <a:pt x="846" y="2083"/>
                    <a:pt x="825" y="1882"/>
                  </a:cubicBezTo>
                  <a:cubicBezTo>
                    <a:pt x="804" y="1671"/>
                    <a:pt x="772" y="1459"/>
                    <a:pt x="751" y="1248"/>
                  </a:cubicBezTo>
                  <a:cubicBezTo>
                    <a:pt x="688" y="825"/>
                    <a:pt x="614" y="413"/>
                    <a:pt x="508" y="0"/>
                  </a:cubicBezTo>
                  <a:close/>
                </a:path>
              </a:pathLst>
            </a:custGeom>
            <a:solidFill>
              <a:srgbClr val="E49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1"/>
            <p:cNvSpPr/>
            <p:nvPr/>
          </p:nvSpPr>
          <p:spPr>
            <a:xfrm>
              <a:off x="4174925" y="2453925"/>
              <a:ext cx="80925" cy="14650"/>
            </a:xfrm>
            <a:custGeom>
              <a:avLst/>
              <a:gdLst/>
              <a:ahLst/>
              <a:cxnLst/>
              <a:rect l="l" t="t" r="r" b="b"/>
              <a:pathLst>
                <a:path w="3237" h="586" extrusionOk="0">
                  <a:moveTo>
                    <a:pt x="3237" y="1"/>
                  </a:moveTo>
                  <a:lnTo>
                    <a:pt x="1" y="43"/>
                  </a:lnTo>
                  <a:cubicBezTo>
                    <a:pt x="524" y="397"/>
                    <a:pt x="1130" y="585"/>
                    <a:pt x="1706" y="585"/>
                  </a:cubicBezTo>
                  <a:cubicBezTo>
                    <a:pt x="2282" y="585"/>
                    <a:pt x="2829" y="397"/>
                    <a:pt x="32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1"/>
            <p:cNvSpPr/>
            <p:nvPr/>
          </p:nvSpPr>
          <p:spPr>
            <a:xfrm>
              <a:off x="4239175" y="2329575"/>
              <a:ext cx="53675" cy="19700"/>
            </a:xfrm>
            <a:custGeom>
              <a:avLst/>
              <a:gdLst/>
              <a:ahLst/>
              <a:cxnLst/>
              <a:rect l="l" t="t" r="r" b="b"/>
              <a:pathLst>
                <a:path w="2147" h="788" extrusionOk="0">
                  <a:moveTo>
                    <a:pt x="1005" y="1"/>
                  </a:moveTo>
                  <a:cubicBezTo>
                    <a:pt x="917" y="1"/>
                    <a:pt x="826" y="11"/>
                    <a:pt x="741" y="26"/>
                  </a:cubicBezTo>
                  <a:cubicBezTo>
                    <a:pt x="688" y="47"/>
                    <a:pt x="624" y="68"/>
                    <a:pt x="571" y="90"/>
                  </a:cubicBezTo>
                  <a:cubicBezTo>
                    <a:pt x="519" y="121"/>
                    <a:pt x="466" y="142"/>
                    <a:pt x="423" y="185"/>
                  </a:cubicBezTo>
                  <a:cubicBezTo>
                    <a:pt x="328" y="248"/>
                    <a:pt x="244" y="322"/>
                    <a:pt x="170" y="407"/>
                  </a:cubicBezTo>
                  <a:cubicBezTo>
                    <a:pt x="106" y="491"/>
                    <a:pt x="43" y="597"/>
                    <a:pt x="0" y="692"/>
                  </a:cubicBezTo>
                  <a:cubicBezTo>
                    <a:pt x="106" y="650"/>
                    <a:pt x="191" y="587"/>
                    <a:pt x="286" y="544"/>
                  </a:cubicBezTo>
                  <a:cubicBezTo>
                    <a:pt x="371" y="502"/>
                    <a:pt x="455" y="460"/>
                    <a:pt x="550" y="428"/>
                  </a:cubicBezTo>
                  <a:cubicBezTo>
                    <a:pt x="683" y="375"/>
                    <a:pt x="831" y="351"/>
                    <a:pt x="981" y="351"/>
                  </a:cubicBezTo>
                  <a:cubicBezTo>
                    <a:pt x="1010" y="351"/>
                    <a:pt x="1039" y="352"/>
                    <a:pt x="1068" y="354"/>
                  </a:cubicBezTo>
                  <a:cubicBezTo>
                    <a:pt x="1248" y="375"/>
                    <a:pt x="1428" y="428"/>
                    <a:pt x="1597" y="502"/>
                  </a:cubicBezTo>
                  <a:cubicBezTo>
                    <a:pt x="1787" y="587"/>
                    <a:pt x="1967" y="682"/>
                    <a:pt x="2147" y="787"/>
                  </a:cubicBezTo>
                  <a:cubicBezTo>
                    <a:pt x="2052" y="576"/>
                    <a:pt x="1914" y="396"/>
                    <a:pt x="1745" y="269"/>
                  </a:cubicBezTo>
                  <a:cubicBezTo>
                    <a:pt x="1555" y="121"/>
                    <a:pt x="1333" y="26"/>
                    <a:pt x="1100" y="5"/>
                  </a:cubicBezTo>
                  <a:cubicBezTo>
                    <a:pt x="1069" y="2"/>
                    <a:pt x="1037" y="1"/>
                    <a:pt x="1005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1"/>
            <p:cNvSpPr/>
            <p:nvPr/>
          </p:nvSpPr>
          <p:spPr>
            <a:xfrm>
              <a:off x="4132900" y="2329575"/>
              <a:ext cx="53425" cy="19700"/>
            </a:xfrm>
            <a:custGeom>
              <a:avLst/>
              <a:gdLst/>
              <a:ahLst/>
              <a:cxnLst/>
              <a:rect l="l" t="t" r="r" b="b"/>
              <a:pathLst>
                <a:path w="2137" h="788" extrusionOk="0">
                  <a:moveTo>
                    <a:pt x="1000" y="1"/>
                  </a:moveTo>
                  <a:cubicBezTo>
                    <a:pt x="911" y="1"/>
                    <a:pt x="826" y="11"/>
                    <a:pt x="741" y="26"/>
                  </a:cubicBezTo>
                  <a:cubicBezTo>
                    <a:pt x="688" y="47"/>
                    <a:pt x="624" y="68"/>
                    <a:pt x="572" y="90"/>
                  </a:cubicBezTo>
                  <a:cubicBezTo>
                    <a:pt x="519" y="121"/>
                    <a:pt x="466" y="142"/>
                    <a:pt x="424" y="185"/>
                  </a:cubicBezTo>
                  <a:cubicBezTo>
                    <a:pt x="328" y="248"/>
                    <a:pt x="244" y="322"/>
                    <a:pt x="170" y="407"/>
                  </a:cubicBezTo>
                  <a:cubicBezTo>
                    <a:pt x="106" y="491"/>
                    <a:pt x="43" y="597"/>
                    <a:pt x="1" y="692"/>
                  </a:cubicBezTo>
                  <a:cubicBezTo>
                    <a:pt x="106" y="650"/>
                    <a:pt x="191" y="587"/>
                    <a:pt x="275" y="544"/>
                  </a:cubicBezTo>
                  <a:cubicBezTo>
                    <a:pt x="360" y="502"/>
                    <a:pt x="455" y="460"/>
                    <a:pt x="540" y="428"/>
                  </a:cubicBezTo>
                  <a:cubicBezTo>
                    <a:pt x="682" y="375"/>
                    <a:pt x="831" y="351"/>
                    <a:pt x="981" y="351"/>
                  </a:cubicBezTo>
                  <a:cubicBezTo>
                    <a:pt x="1010" y="351"/>
                    <a:pt x="1039" y="352"/>
                    <a:pt x="1069" y="354"/>
                  </a:cubicBezTo>
                  <a:cubicBezTo>
                    <a:pt x="1248" y="375"/>
                    <a:pt x="1428" y="428"/>
                    <a:pt x="1597" y="502"/>
                  </a:cubicBezTo>
                  <a:cubicBezTo>
                    <a:pt x="1766" y="576"/>
                    <a:pt x="1946" y="671"/>
                    <a:pt x="2137" y="787"/>
                  </a:cubicBezTo>
                  <a:cubicBezTo>
                    <a:pt x="2052" y="576"/>
                    <a:pt x="1914" y="396"/>
                    <a:pt x="1735" y="269"/>
                  </a:cubicBezTo>
                  <a:cubicBezTo>
                    <a:pt x="1555" y="121"/>
                    <a:pt x="1333" y="26"/>
                    <a:pt x="1100" y="5"/>
                  </a:cubicBezTo>
                  <a:cubicBezTo>
                    <a:pt x="1066" y="2"/>
                    <a:pt x="1033" y="1"/>
                    <a:pt x="1000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1"/>
            <p:cNvSpPr/>
            <p:nvPr/>
          </p:nvSpPr>
          <p:spPr>
            <a:xfrm>
              <a:off x="4099850" y="2359300"/>
              <a:ext cx="231875" cy="26200"/>
            </a:xfrm>
            <a:custGeom>
              <a:avLst/>
              <a:gdLst/>
              <a:ahLst/>
              <a:cxnLst/>
              <a:rect l="l" t="t" r="r" b="b"/>
              <a:pathLst>
                <a:path w="9275" h="1048" fill="none" extrusionOk="0">
                  <a:moveTo>
                    <a:pt x="1" y="64"/>
                  </a:moveTo>
                  <a:lnTo>
                    <a:pt x="1153" y="952"/>
                  </a:lnTo>
                  <a:lnTo>
                    <a:pt x="4040" y="1047"/>
                  </a:lnTo>
                  <a:cubicBezTo>
                    <a:pt x="4040" y="1047"/>
                    <a:pt x="4780" y="0"/>
                    <a:pt x="5404" y="1047"/>
                  </a:cubicBezTo>
                  <a:lnTo>
                    <a:pt x="8386" y="1047"/>
                  </a:lnTo>
                  <a:lnTo>
                    <a:pt x="9274" y="201"/>
                  </a:lnTo>
                </a:path>
              </a:pathLst>
            </a:custGeom>
            <a:noFill/>
            <a:ln w="4750" cap="flat" cmpd="sng">
              <a:solidFill>
                <a:srgbClr val="C34532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1"/>
            <p:cNvSpPr/>
            <p:nvPr/>
          </p:nvSpPr>
          <p:spPr>
            <a:xfrm>
              <a:off x="4126300" y="2348200"/>
              <a:ext cx="74575" cy="74300"/>
            </a:xfrm>
            <a:custGeom>
              <a:avLst/>
              <a:gdLst/>
              <a:ahLst/>
              <a:cxnLst/>
              <a:rect l="l" t="t" r="r" b="b"/>
              <a:pathLst>
                <a:path w="2983" h="2972" extrusionOk="0">
                  <a:moveTo>
                    <a:pt x="1491" y="0"/>
                  </a:moveTo>
                  <a:cubicBezTo>
                    <a:pt x="666" y="0"/>
                    <a:pt x="0" y="666"/>
                    <a:pt x="0" y="1481"/>
                  </a:cubicBezTo>
                  <a:cubicBezTo>
                    <a:pt x="0" y="2305"/>
                    <a:pt x="666" y="2972"/>
                    <a:pt x="1491" y="2972"/>
                  </a:cubicBezTo>
                  <a:cubicBezTo>
                    <a:pt x="2316" y="2972"/>
                    <a:pt x="2982" y="2305"/>
                    <a:pt x="2982" y="1481"/>
                  </a:cubicBezTo>
                  <a:cubicBezTo>
                    <a:pt x="2982" y="666"/>
                    <a:pt x="2316" y="0"/>
                    <a:pt x="1491" y="0"/>
                  </a:cubicBezTo>
                  <a:close/>
                </a:path>
              </a:pathLst>
            </a:custGeom>
            <a:solidFill>
              <a:srgbClr val="E1DED3"/>
            </a:solidFill>
            <a:ln w="4750" cap="flat" cmpd="sng">
              <a:solidFill>
                <a:srgbClr val="C34532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1"/>
            <p:cNvSpPr/>
            <p:nvPr/>
          </p:nvSpPr>
          <p:spPr>
            <a:xfrm>
              <a:off x="4234950" y="2348200"/>
              <a:ext cx="74300" cy="74300"/>
            </a:xfrm>
            <a:custGeom>
              <a:avLst/>
              <a:gdLst/>
              <a:ahLst/>
              <a:cxnLst/>
              <a:rect l="l" t="t" r="r" b="b"/>
              <a:pathLst>
                <a:path w="2972" h="2972" extrusionOk="0">
                  <a:moveTo>
                    <a:pt x="1491" y="0"/>
                  </a:moveTo>
                  <a:cubicBezTo>
                    <a:pt x="666" y="0"/>
                    <a:pt x="0" y="666"/>
                    <a:pt x="0" y="1481"/>
                  </a:cubicBezTo>
                  <a:cubicBezTo>
                    <a:pt x="0" y="2305"/>
                    <a:pt x="666" y="2972"/>
                    <a:pt x="1491" y="2972"/>
                  </a:cubicBezTo>
                  <a:cubicBezTo>
                    <a:pt x="2305" y="2972"/>
                    <a:pt x="2972" y="2305"/>
                    <a:pt x="2972" y="1481"/>
                  </a:cubicBezTo>
                  <a:cubicBezTo>
                    <a:pt x="2972" y="666"/>
                    <a:pt x="2305" y="0"/>
                    <a:pt x="1491" y="0"/>
                  </a:cubicBezTo>
                  <a:close/>
                </a:path>
              </a:pathLst>
            </a:custGeom>
            <a:solidFill>
              <a:srgbClr val="E1DED3"/>
            </a:solidFill>
            <a:ln w="4750" cap="flat" cmpd="sng">
              <a:solidFill>
                <a:srgbClr val="C34532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1"/>
            <p:cNvSpPr/>
            <p:nvPr/>
          </p:nvSpPr>
          <p:spPr>
            <a:xfrm>
              <a:off x="4147700" y="2367750"/>
              <a:ext cx="35725" cy="22225"/>
            </a:xfrm>
            <a:custGeom>
              <a:avLst/>
              <a:gdLst/>
              <a:ahLst/>
              <a:cxnLst/>
              <a:rect l="l" t="t" r="r" b="b"/>
              <a:pathLst>
                <a:path w="1429" h="889" extrusionOk="0">
                  <a:moveTo>
                    <a:pt x="699" y="1"/>
                  </a:moveTo>
                  <a:cubicBezTo>
                    <a:pt x="582" y="1"/>
                    <a:pt x="477" y="11"/>
                    <a:pt x="371" y="54"/>
                  </a:cubicBezTo>
                  <a:cubicBezTo>
                    <a:pt x="276" y="106"/>
                    <a:pt x="191" y="180"/>
                    <a:pt x="128" y="276"/>
                  </a:cubicBezTo>
                  <a:cubicBezTo>
                    <a:pt x="32" y="466"/>
                    <a:pt x="1" y="677"/>
                    <a:pt x="54" y="878"/>
                  </a:cubicBezTo>
                  <a:cubicBezTo>
                    <a:pt x="64" y="688"/>
                    <a:pt x="128" y="508"/>
                    <a:pt x="233" y="350"/>
                  </a:cubicBezTo>
                  <a:cubicBezTo>
                    <a:pt x="286" y="286"/>
                    <a:pt x="360" y="233"/>
                    <a:pt x="434" y="202"/>
                  </a:cubicBezTo>
                  <a:cubicBezTo>
                    <a:pt x="519" y="170"/>
                    <a:pt x="614" y="159"/>
                    <a:pt x="699" y="159"/>
                  </a:cubicBezTo>
                  <a:cubicBezTo>
                    <a:pt x="878" y="159"/>
                    <a:pt x="1048" y="233"/>
                    <a:pt x="1164" y="371"/>
                  </a:cubicBezTo>
                  <a:cubicBezTo>
                    <a:pt x="1280" y="519"/>
                    <a:pt x="1365" y="699"/>
                    <a:pt x="1418" y="889"/>
                  </a:cubicBezTo>
                  <a:cubicBezTo>
                    <a:pt x="1428" y="677"/>
                    <a:pt x="1365" y="466"/>
                    <a:pt x="1248" y="297"/>
                  </a:cubicBezTo>
                  <a:cubicBezTo>
                    <a:pt x="1132" y="106"/>
                    <a:pt x="921" y="1"/>
                    <a:pt x="699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1"/>
            <p:cNvSpPr/>
            <p:nvPr/>
          </p:nvSpPr>
          <p:spPr>
            <a:xfrm>
              <a:off x="4243400" y="2366175"/>
              <a:ext cx="35450" cy="22225"/>
            </a:xfrm>
            <a:custGeom>
              <a:avLst/>
              <a:gdLst/>
              <a:ahLst/>
              <a:cxnLst/>
              <a:rect l="l" t="t" r="r" b="b"/>
              <a:pathLst>
                <a:path w="1418" h="889" extrusionOk="0">
                  <a:moveTo>
                    <a:pt x="699" y="0"/>
                  </a:moveTo>
                  <a:cubicBezTo>
                    <a:pt x="593" y="0"/>
                    <a:pt x="476" y="21"/>
                    <a:pt x="381" y="64"/>
                  </a:cubicBezTo>
                  <a:cubicBezTo>
                    <a:pt x="276" y="106"/>
                    <a:pt x="191" y="191"/>
                    <a:pt x="138" y="286"/>
                  </a:cubicBezTo>
                  <a:cubicBezTo>
                    <a:pt x="32" y="465"/>
                    <a:pt x="1" y="677"/>
                    <a:pt x="53" y="878"/>
                  </a:cubicBezTo>
                  <a:cubicBezTo>
                    <a:pt x="64" y="688"/>
                    <a:pt x="128" y="508"/>
                    <a:pt x="233" y="349"/>
                  </a:cubicBezTo>
                  <a:cubicBezTo>
                    <a:pt x="286" y="286"/>
                    <a:pt x="360" y="233"/>
                    <a:pt x="434" y="201"/>
                  </a:cubicBezTo>
                  <a:cubicBezTo>
                    <a:pt x="519" y="169"/>
                    <a:pt x="603" y="159"/>
                    <a:pt x="699" y="159"/>
                  </a:cubicBezTo>
                  <a:cubicBezTo>
                    <a:pt x="878" y="159"/>
                    <a:pt x="1047" y="233"/>
                    <a:pt x="1153" y="370"/>
                  </a:cubicBezTo>
                  <a:cubicBezTo>
                    <a:pt x="1280" y="529"/>
                    <a:pt x="1365" y="698"/>
                    <a:pt x="1407" y="888"/>
                  </a:cubicBezTo>
                  <a:cubicBezTo>
                    <a:pt x="1418" y="677"/>
                    <a:pt x="1365" y="465"/>
                    <a:pt x="1259" y="296"/>
                  </a:cubicBezTo>
                  <a:cubicBezTo>
                    <a:pt x="1132" y="106"/>
                    <a:pt x="921" y="0"/>
                    <a:pt x="699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5" name="Google Shape;825;p31"/>
          <p:cNvGrpSpPr/>
          <p:nvPr/>
        </p:nvGrpSpPr>
        <p:grpSpPr>
          <a:xfrm>
            <a:off x="7427465" y="1643787"/>
            <a:ext cx="698120" cy="821336"/>
            <a:chOff x="-734325" y="5660388"/>
            <a:chExt cx="508500" cy="602550"/>
          </a:xfrm>
        </p:grpSpPr>
        <p:sp>
          <p:nvSpPr>
            <p:cNvPr id="826" name="Google Shape;826;p31"/>
            <p:cNvSpPr/>
            <p:nvPr/>
          </p:nvSpPr>
          <p:spPr>
            <a:xfrm>
              <a:off x="-730600" y="5983388"/>
              <a:ext cx="504775" cy="279550"/>
            </a:xfrm>
            <a:custGeom>
              <a:avLst/>
              <a:gdLst/>
              <a:ahLst/>
              <a:cxnLst/>
              <a:rect l="l" t="t" r="r" b="b"/>
              <a:pathLst>
                <a:path w="20191" h="11182" extrusionOk="0">
                  <a:moveTo>
                    <a:pt x="8317" y="0"/>
                  </a:moveTo>
                  <a:cubicBezTo>
                    <a:pt x="8317" y="0"/>
                    <a:pt x="8658" y="2631"/>
                    <a:pt x="7572" y="3419"/>
                  </a:cubicBezTo>
                  <a:cubicBezTo>
                    <a:pt x="6720" y="4036"/>
                    <a:pt x="1885" y="5048"/>
                    <a:pt x="1097" y="7178"/>
                  </a:cubicBezTo>
                  <a:cubicBezTo>
                    <a:pt x="607" y="8477"/>
                    <a:pt x="245" y="9818"/>
                    <a:pt x="0" y="11181"/>
                  </a:cubicBezTo>
                  <a:lnTo>
                    <a:pt x="20190" y="11181"/>
                  </a:lnTo>
                  <a:cubicBezTo>
                    <a:pt x="19945" y="9818"/>
                    <a:pt x="19583" y="8477"/>
                    <a:pt x="19094" y="7178"/>
                  </a:cubicBezTo>
                  <a:cubicBezTo>
                    <a:pt x="18306" y="5048"/>
                    <a:pt x="13460" y="4036"/>
                    <a:pt x="12619" y="3419"/>
                  </a:cubicBezTo>
                  <a:cubicBezTo>
                    <a:pt x="11533" y="2631"/>
                    <a:pt x="11874" y="0"/>
                    <a:pt x="11874" y="0"/>
                  </a:cubicBezTo>
                  <a:lnTo>
                    <a:pt x="11874" y="0"/>
                  </a:lnTo>
                  <a:lnTo>
                    <a:pt x="10095" y="54"/>
                  </a:lnTo>
                  <a:lnTo>
                    <a:pt x="8317" y="0"/>
                  </a:lnTo>
                  <a:close/>
                </a:path>
              </a:pathLst>
            </a:custGeom>
            <a:solidFill>
              <a:srgbClr val="F7B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1"/>
            <p:cNvSpPr/>
            <p:nvPr/>
          </p:nvSpPr>
          <p:spPr>
            <a:xfrm>
              <a:off x="-522700" y="5983388"/>
              <a:ext cx="97200" cy="73225"/>
            </a:xfrm>
            <a:custGeom>
              <a:avLst/>
              <a:gdLst/>
              <a:ahLst/>
              <a:cxnLst/>
              <a:rect l="l" t="t" r="r" b="b"/>
              <a:pathLst>
                <a:path w="3888" h="2929" extrusionOk="0">
                  <a:moveTo>
                    <a:pt x="1" y="0"/>
                  </a:moveTo>
                  <a:lnTo>
                    <a:pt x="1" y="0"/>
                  </a:lnTo>
                  <a:cubicBezTo>
                    <a:pt x="44" y="405"/>
                    <a:pt x="65" y="820"/>
                    <a:pt x="44" y="1225"/>
                  </a:cubicBezTo>
                  <a:cubicBezTo>
                    <a:pt x="491" y="1619"/>
                    <a:pt x="970" y="1970"/>
                    <a:pt x="1492" y="2268"/>
                  </a:cubicBezTo>
                  <a:cubicBezTo>
                    <a:pt x="2216" y="2673"/>
                    <a:pt x="3057" y="2844"/>
                    <a:pt x="3888" y="2929"/>
                  </a:cubicBezTo>
                  <a:cubicBezTo>
                    <a:pt x="3313" y="1874"/>
                    <a:pt x="3558" y="0"/>
                    <a:pt x="3558" y="0"/>
                  </a:cubicBezTo>
                  <a:lnTo>
                    <a:pt x="3558" y="0"/>
                  </a:lnTo>
                  <a:lnTo>
                    <a:pt x="1779" y="4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49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1"/>
            <p:cNvSpPr/>
            <p:nvPr/>
          </p:nvSpPr>
          <p:spPr>
            <a:xfrm>
              <a:off x="-734325" y="6079763"/>
              <a:ext cx="508500" cy="183175"/>
            </a:xfrm>
            <a:custGeom>
              <a:avLst/>
              <a:gdLst/>
              <a:ahLst/>
              <a:cxnLst/>
              <a:rect l="l" t="t" r="r" b="b"/>
              <a:pathLst>
                <a:path w="20340" h="7327" extrusionOk="0">
                  <a:moveTo>
                    <a:pt x="6517" y="0"/>
                  </a:moveTo>
                  <a:cubicBezTo>
                    <a:pt x="4771" y="650"/>
                    <a:pt x="1715" y="1640"/>
                    <a:pt x="1097" y="3291"/>
                  </a:cubicBezTo>
                  <a:cubicBezTo>
                    <a:pt x="618" y="4600"/>
                    <a:pt x="245" y="5953"/>
                    <a:pt x="0" y="7326"/>
                  </a:cubicBezTo>
                  <a:lnTo>
                    <a:pt x="20339" y="7326"/>
                  </a:lnTo>
                  <a:cubicBezTo>
                    <a:pt x="20094" y="5953"/>
                    <a:pt x="19722" y="4600"/>
                    <a:pt x="19243" y="3291"/>
                  </a:cubicBezTo>
                  <a:cubicBezTo>
                    <a:pt x="18625" y="1640"/>
                    <a:pt x="15569" y="650"/>
                    <a:pt x="13822" y="0"/>
                  </a:cubicBezTo>
                  <a:cubicBezTo>
                    <a:pt x="13056" y="884"/>
                    <a:pt x="11714" y="1459"/>
                    <a:pt x="10170" y="1459"/>
                  </a:cubicBezTo>
                  <a:cubicBezTo>
                    <a:pt x="8626" y="1459"/>
                    <a:pt x="7284" y="873"/>
                    <a:pt x="65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1"/>
            <p:cNvSpPr/>
            <p:nvPr/>
          </p:nvSpPr>
          <p:spPr>
            <a:xfrm>
              <a:off x="-705575" y="6155363"/>
              <a:ext cx="450725" cy="3475"/>
            </a:xfrm>
            <a:custGeom>
              <a:avLst/>
              <a:gdLst/>
              <a:ahLst/>
              <a:cxnLst/>
              <a:rect l="l" t="t" r="r" b="b"/>
              <a:pathLst>
                <a:path w="18029" h="139" extrusionOk="0">
                  <a:moveTo>
                    <a:pt x="75" y="0"/>
                  </a:moveTo>
                  <a:cubicBezTo>
                    <a:pt x="53" y="43"/>
                    <a:pt x="32" y="96"/>
                    <a:pt x="0" y="139"/>
                  </a:cubicBezTo>
                  <a:lnTo>
                    <a:pt x="18029" y="139"/>
                  </a:lnTo>
                  <a:cubicBezTo>
                    <a:pt x="18007" y="96"/>
                    <a:pt x="17986" y="43"/>
                    <a:pt x="17965" y="0"/>
                  </a:cubicBezTo>
                  <a:close/>
                </a:path>
              </a:pathLst>
            </a:custGeom>
            <a:solidFill>
              <a:srgbClr val="FAF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1"/>
            <p:cNvSpPr/>
            <p:nvPr/>
          </p:nvSpPr>
          <p:spPr>
            <a:xfrm>
              <a:off x="-663525" y="6115438"/>
              <a:ext cx="366625" cy="3475"/>
            </a:xfrm>
            <a:custGeom>
              <a:avLst/>
              <a:gdLst/>
              <a:ahLst/>
              <a:cxnLst/>
              <a:rect l="l" t="t" r="r" b="b"/>
              <a:pathLst>
                <a:path w="14665" h="139" extrusionOk="0">
                  <a:moveTo>
                    <a:pt x="256" y="0"/>
                  </a:moveTo>
                  <a:cubicBezTo>
                    <a:pt x="171" y="43"/>
                    <a:pt x="86" y="96"/>
                    <a:pt x="1" y="138"/>
                  </a:cubicBezTo>
                  <a:lnTo>
                    <a:pt x="14664" y="138"/>
                  </a:lnTo>
                  <a:cubicBezTo>
                    <a:pt x="14590" y="96"/>
                    <a:pt x="14504" y="43"/>
                    <a:pt x="14419" y="0"/>
                  </a:cubicBezTo>
                  <a:lnTo>
                    <a:pt x="7987" y="0"/>
                  </a:lnTo>
                  <a:cubicBezTo>
                    <a:pt x="7769" y="21"/>
                    <a:pt x="7553" y="32"/>
                    <a:pt x="7338" y="32"/>
                  </a:cubicBezTo>
                  <a:cubicBezTo>
                    <a:pt x="7122" y="32"/>
                    <a:pt x="6906" y="21"/>
                    <a:pt x="6688" y="0"/>
                  </a:cubicBezTo>
                  <a:close/>
                </a:path>
              </a:pathLst>
            </a:custGeom>
            <a:solidFill>
              <a:srgbClr val="FAF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1"/>
            <p:cNvSpPr/>
            <p:nvPr/>
          </p:nvSpPr>
          <p:spPr>
            <a:xfrm>
              <a:off x="-719150" y="6195288"/>
              <a:ext cx="477875" cy="3500"/>
            </a:xfrm>
            <a:custGeom>
              <a:avLst/>
              <a:gdLst/>
              <a:ahLst/>
              <a:cxnLst/>
              <a:rect l="l" t="t" r="r" b="b"/>
              <a:pathLst>
                <a:path w="19115" h="140" extrusionOk="0">
                  <a:moveTo>
                    <a:pt x="43" y="1"/>
                  </a:moveTo>
                  <a:cubicBezTo>
                    <a:pt x="21" y="43"/>
                    <a:pt x="11" y="96"/>
                    <a:pt x="0" y="139"/>
                  </a:cubicBezTo>
                  <a:lnTo>
                    <a:pt x="19115" y="139"/>
                  </a:lnTo>
                  <a:cubicBezTo>
                    <a:pt x="19104" y="96"/>
                    <a:pt x="19093" y="43"/>
                    <a:pt x="19072" y="1"/>
                  </a:cubicBezTo>
                  <a:close/>
                </a:path>
              </a:pathLst>
            </a:custGeom>
            <a:solidFill>
              <a:srgbClr val="FAF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1"/>
            <p:cNvSpPr/>
            <p:nvPr/>
          </p:nvSpPr>
          <p:spPr>
            <a:xfrm>
              <a:off x="-729550" y="6235213"/>
              <a:ext cx="498675" cy="3500"/>
            </a:xfrm>
            <a:custGeom>
              <a:avLst/>
              <a:gdLst/>
              <a:ahLst/>
              <a:cxnLst/>
              <a:rect l="l" t="t" r="r" b="b"/>
              <a:pathLst>
                <a:path w="19947" h="140" extrusionOk="0">
                  <a:moveTo>
                    <a:pt x="33" y="1"/>
                  </a:moveTo>
                  <a:cubicBezTo>
                    <a:pt x="22" y="44"/>
                    <a:pt x="11" y="97"/>
                    <a:pt x="1" y="139"/>
                  </a:cubicBezTo>
                  <a:lnTo>
                    <a:pt x="19946" y="139"/>
                  </a:lnTo>
                  <a:cubicBezTo>
                    <a:pt x="19935" y="97"/>
                    <a:pt x="19925" y="44"/>
                    <a:pt x="19914" y="1"/>
                  </a:cubicBezTo>
                  <a:close/>
                </a:path>
              </a:pathLst>
            </a:custGeom>
            <a:solidFill>
              <a:srgbClr val="FAF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1"/>
            <p:cNvSpPr/>
            <p:nvPr/>
          </p:nvSpPr>
          <p:spPr>
            <a:xfrm>
              <a:off x="-588700" y="6079763"/>
              <a:ext cx="217525" cy="53525"/>
            </a:xfrm>
            <a:custGeom>
              <a:avLst/>
              <a:gdLst/>
              <a:ahLst/>
              <a:cxnLst/>
              <a:rect l="l" t="t" r="r" b="b"/>
              <a:pathLst>
                <a:path w="8701" h="2141" extrusionOk="0">
                  <a:moveTo>
                    <a:pt x="692" y="0"/>
                  </a:moveTo>
                  <a:lnTo>
                    <a:pt x="0" y="256"/>
                  </a:lnTo>
                  <a:cubicBezTo>
                    <a:pt x="724" y="1363"/>
                    <a:pt x="2396" y="2141"/>
                    <a:pt x="4355" y="2141"/>
                  </a:cubicBezTo>
                  <a:cubicBezTo>
                    <a:pt x="6304" y="2141"/>
                    <a:pt x="7976" y="1363"/>
                    <a:pt x="8700" y="256"/>
                  </a:cubicBezTo>
                  <a:lnTo>
                    <a:pt x="7997" y="0"/>
                  </a:lnTo>
                  <a:cubicBezTo>
                    <a:pt x="7231" y="884"/>
                    <a:pt x="5889" y="1459"/>
                    <a:pt x="4345" y="1459"/>
                  </a:cubicBezTo>
                  <a:cubicBezTo>
                    <a:pt x="2801" y="1459"/>
                    <a:pt x="1459" y="873"/>
                    <a:pt x="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1"/>
            <p:cNvSpPr/>
            <p:nvPr/>
          </p:nvSpPr>
          <p:spPr>
            <a:xfrm>
              <a:off x="-410875" y="5863788"/>
              <a:ext cx="52475" cy="59825"/>
            </a:xfrm>
            <a:custGeom>
              <a:avLst/>
              <a:gdLst/>
              <a:ahLst/>
              <a:cxnLst/>
              <a:rect l="l" t="t" r="r" b="b"/>
              <a:pathLst>
                <a:path w="2099" h="2393" extrusionOk="0">
                  <a:moveTo>
                    <a:pt x="1099" y="1"/>
                  </a:moveTo>
                  <a:cubicBezTo>
                    <a:pt x="857" y="1"/>
                    <a:pt x="490" y="110"/>
                    <a:pt x="299" y="706"/>
                  </a:cubicBezTo>
                  <a:cubicBezTo>
                    <a:pt x="0" y="1600"/>
                    <a:pt x="277" y="2293"/>
                    <a:pt x="799" y="2367"/>
                  </a:cubicBezTo>
                  <a:cubicBezTo>
                    <a:pt x="858" y="2384"/>
                    <a:pt x="917" y="2393"/>
                    <a:pt x="977" y="2393"/>
                  </a:cubicBezTo>
                  <a:cubicBezTo>
                    <a:pt x="1430" y="2393"/>
                    <a:pt x="1868" y="1898"/>
                    <a:pt x="1981" y="1079"/>
                  </a:cubicBezTo>
                  <a:cubicBezTo>
                    <a:pt x="2098" y="152"/>
                    <a:pt x="1395" y="56"/>
                    <a:pt x="1332" y="35"/>
                  </a:cubicBezTo>
                  <a:cubicBezTo>
                    <a:pt x="1310" y="28"/>
                    <a:pt x="1220" y="1"/>
                    <a:pt x="1099" y="1"/>
                  </a:cubicBezTo>
                  <a:close/>
                </a:path>
              </a:pathLst>
            </a:custGeom>
            <a:solidFill>
              <a:srgbClr val="E49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1"/>
            <p:cNvSpPr/>
            <p:nvPr/>
          </p:nvSpPr>
          <p:spPr>
            <a:xfrm>
              <a:off x="-592450" y="5863788"/>
              <a:ext cx="52225" cy="59825"/>
            </a:xfrm>
            <a:custGeom>
              <a:avLst/>
              <a:gdLst/>
              <a:ahLst/>
              <a:cxnLst/>
              <a:rect l="l" t="t" r="r" b="b"/>
              <a:pathLst>
                <a:path w="2089" h="2393" extrusionOk="0">
                  <a:moveTo>
                    <a:pt x="1000" y="1"/>
                  </a:moveTo>
                  <a:cubicBezTo>
                    <a:pt x="879" y="1"/>
                    <a:pt x="789" y="28"/>
                    <a:pt x="768" y="35"/>
                  </a:cubicBezTo>
                  <a:cubicBezTo>
                    <a:pt x="704" y="56"/>
                    <a:pt x="1" y="152"/>
                    <a:pt x="118" y="1079"/>
                  </a:cubicBezTo>
                  <a:cubicBezTo>
                    <a:pt x="222" y="1898"/>
                    <a:pt x="667" y="2393"/>
                    <a:pt x="1115" y="2393"/>
                  </a:cubicBezTo>
                  <a:cubicBezTo>
                    <a:pt x="1173" y="2393"/>
                    <a:pt x="1232" y="2384"/>
                    <a:pt x="1289" y="2367"/>
                  </a:cubicBezTo>
                  <a:cubicBezTo>
                    <a:pt x="1811" y="2293"/>
                    <a:pt x="2088" y="1600"/>
                    <a:pt x="1801" y="706"/>
                  </a:cubicBezTo>
                  <a:cubicBezTo>
                    <a:pt x="1609" y="110"/>
                    <a:pt x="1242" y="1"/>
                    <a:pt x="1000" y="1"/>
                  </a:cubicBezTo>
                  <a:close/>
                </a:path>
              </a:pathLst>
            </a:custGeom>
            <a:solidFill>
              <a:srgbClr val="E49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1"/>
            <p:cNvSpPr/>
            <p:nvPr/>
          </p:nvSpPr>
          <p:spPr>
            <a:xfrm>
              <a:off x="-574350" y="5754388"/>
              <a:ext cx="197875" cy="251000"/>
            </a:xfrm>
            <a:custGeom>
              <a:avLst/>
              <a:gdLst/>
              <a:ahLst/>
              <a:cxnLst/>
              <a:rect l="l" t="t" r="r" b="b"/>
              <a:pathLst>
                <a:path w="7915" h="10040" extrusionOk="0">
                  <a:moveTo>
                    <a:pt x="3696" y="0"/>
                  </a:moveTo>
                  <a:cubicBezTo>
                    <a:pt x="2890" y="0"/>
                    <a:pt x="654" y="309"/>
                    <a:pt x="353" y="3676"/>
                  </a:cubicBezTo>
                  <a:cubicBezTo>
                    <a:pt x="0" y="7497"/>
                    <a:pt x="1652" y="10040"/>
                    <a:pt x="3781" y="10040"/>
                  </a:cubicBezTo>
                  <a:cubicBezTo>
                    <a:pt x="3841" y="10040"/>
                    <a:pt x="3901" y="10038"/>
                    <a:pt x="3962" y="10034"/>
                  </a:cubicBezTo>
                  <a:cubicBezTo>
                    <a:pt x="4023" y="10038"/>
                    <a:pt x="4084" y="10040"/>
                    <a:pt x="4144" y="10040"/>
                  </a:cubicBezTo>
                  <a:cubicBezTo>
                    <a:pt x="6272" y="10040"/>
                    <a:pt x="7914" y="7497"/>
                    <a:pt x="7572" y="3676"/>
                  </a:cubicBezTo>
                  <a:cubicBezTo>
                    <a:pt x="7261" y="309"/>
                    <a:pt x="5024" y="0"/>
                    <a:pt x="4225" y="0"/>
                  </a:cubicBezTo>
                  <a:cubicBezTo>
                    <a:pt x="4094" y="0"/>
                    <a:pt x="4001" y="9"/>
                    <a:pt x="3962" y="13"/>
                  </a:cubicBezTo>
                  <a:cubicBezTo>
                    <a:pt x="3922" y="9"/>
                    <a:pt x="3828" y="0"/>
                    <a:pt x="3696" y="0"/>
                  </a:cubicBezTo>
                  <a:close/>
                </a:path>
              </a:pathLst>
            </a:custGeom>
            <a:solidFill>
              <a:srgbClr val="F7B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1"/>
            <p:cNvSpPr/>
            <p:nvPr/>
          </p:nvSpPr>
          <p:spPr>
            <a:xfrm>
              <a:off x="-484350" y="5879563"/>
              <a:ext cx="15200" cy="49525"/>
            </a:xfrm>
            <a:custGeom>
              <a:avLst/>
              <a:gdLst/>
              <a:ahLst/>
              <a:cxnLst/>
              <a:rect l="l" t="t" r="r" b="b"/>
              <a:pathLst>
                <a:path w="608" h="1981" extrusionOk="0">
                  <a:moveTo>
                    <a:pt x="277" y="0"/>
                  </a:moveTo>
                  <a:cubicBezTo>
                    <a:pt x="277" y="267"/>
                    <a:pt x="299" y="533"/>
                    <a:pt x="331" y="788"/>
                  </a:cubicBezTo>
                  <a:cubicBezTo>
                    <a:pt x="371" y="1032"/>
                    <a:pt x="412" y="1284"/>
                    <a:pt x="470" y="1529"/>
                  </a:cubicBezTo>
                  <a:lnTo>
                    <a:pt x="470" y="1529"/>
                  </a:lnTo>
                  <a:cubicBezTo>
                    <a:pt x="310" y="1670"/>
                    <a:pt x="151" y="1821"/>
                    <a:pt x="0" y="1981"/>
                  </a:cubicBezTo>
                  <a:cubicBezTo>
                    <a:pt x="203" y="1864"/>
                    <a:pt x="394" y="1736"/>
                    <a:pt x="575" y="1598"/>
                  </a:cubicBezTo>
                  <a:lnTo>
                    <a:pt x="607" y="1587"/>
                  </a:lnTo>
                  <a:lnTo>
                    <a:pt x="607" y="1544"/>
                  </a:lnTo>
                  <a:cubicBezTo>
                    <a:pt x="575" y="1278"/>
                    <a:pt x="533" y="1023"/>
                    <a:pt x="490" y="767"/>
                  </a:cubicBezTo>
                  <a:cubicBezTo>
                    <a:pt x="437" y="501"/>
                    <a:pt x="373" y="245"/>
                    <a:pt x="277" y="0"/>
                  </a:cubicBezTo>
                  <a:close/>
                </a:path>
              </a:pathLst>
            </a:custGeom>
            <a:solidFill>
              <a:srgbClr val="E49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1"/>
            <p:cNvSpPr/>
            <p:nvPr/>
          </p:nvSpPr>
          <p:spPr>
            <a:xfrm>
              <a:off x="-503525" y="5943463"/>
              <a:ext cx="57000" cy="11900"/>
            </a:xfrm>
            <a:custGeom>
              <a:avLst/>
              <a:gdLst/>
              <a:ahLst/>
              <a:cxnLst/>
              <a:rect l="l" t="t" r="r" b="b"/>
              <a:pathLst>
                <a:path w="2280" h="476" extrusionOk="0">
                  <a:moveTo>
                    <a:pt x="2280" y="0"/>
                  </a:moveTo>
                  <a:lnTo>
                    <a:pt x="2280" y="0"/>
                  </a:lnTo>
                  <a:cubicBezTo>
                    <a:pt x="1928" y="181"/>
                    <a:pt x="1545" y="298"/>
                    <a:pt x="1151" y="330"/>
                  </a:cubicBezTo>
                  <a:cubicBezTo>
                    <a:pt x="1128" y="331"/>
                    <a:pt x="1106" y="331"/>
                    <a:pt x="1083" y="331"/>
                  </a:cubicBezTo>
                  <a:cubicBezTo>
                    <a:pt x="702" y="331"/>
                    <a:pt x="333" y="246"/>
                    <a:pt x="1" y="85"/>
                  </a:cubicBezTo>
                  <a:lnTo>
                    <a:pt x="1" y="85"/>
                  </a:lnTo>
                  <a:cubicBezTo>
                    <a:pt x="150" y="224"/>
                    <a:pt x="331" y="319"/>
                    <a:pt x="533" y="394"/>
                  </a:cubicBezTo>
                  <a:cubicBezTo>
                    <a:pt x="685" y="445"/>
                    <a:pt x="850" y="475"/>
                    <a:pt x="1018" y="475"/>
                  </a:cubicBezTo>
                  <a:cubicBezTo>
                    <a:pt x="1062" y="475"/>
                    <a:pt x="1106" y="473"/>
                    <a:pt x="1151" y="469"/>
                  </a:cubicBezTo>
                  <a:cubicBezTo>
                    <a:pt x="1566" y="447"/>
                    <a:pt x="1971" y="288"/>
                    <a:pt x="2280" y="0"/>
                  </a:cubicBezTo>
                  <a:close/>
                </a:path>
              </a:pathLst>
            </a:custGeom>
            <a:solidFill>
              <a:srgbClr val="E49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1"/>
            <p:cNvSpPr/>
            <p:nvPr/>
          </p:nvSpPr>
          <p:spPr>
            <a:xfrm>
              <a:off x="-441500" y="5867838"/>
              <a:ext cx="12275" cy="26650"/>
            </a:xfrm>
            <a:custGeom>
              <a:avLst/>
              <a:gdLst/>
              <a:ahLst/>
              <a:cxnLst/>
              <a:rect l="l" t="t" r="r" b="b"/>
              <a:pathLst>
                <a:path w="491" h="1066" extrusionOk="0">
                  <a:moveTo>
                    <a:pt x="246" y="1"/>
                  </a:moveTo>
                  <a:cubicBezTo>
                    <a:pt x="107" y="1"/>
                    <a:pt x="1" y="235"/>
                    <a:pt x="1" y="533"/>
                  </a:cubicBezTo>
                  <a:cubicBezTo>
                    <a:pt x="1" y="821"/>
                    <a:pt x="118" y="1066"/>
                    <a:pt x="246" y="1066"/>
                  </a:cubicBezTo>
                  <a:cubicBezTo>
                    <a:pt x="384" y="1066"/>
                    <a:pt x="491" y="821"/>
                    <a:pt x="491" y="533"/>
                  </a:cubicBezTo>
                  <a:cubicBezTo>
                    <a:pt x="491" y="235"/>
                    <a:pt x="384" y="1"/>
                    <a:pt x="246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1"/>
            <p:cNvSpPr/>
            <p:nvPr/>
          </p:nvSpPr>
          <p:spPr>
            <a:xfrm>
              <a:off x="-525075" y="5867838"/>
              <a:ext cx="12000" cy="26650"/>
            </a:xfrm>
            <a:custGeom>
              <a:avLst/>
              <a:gdLst/>
              <a:ahLst/>
              <a:cxnLst/>
              <a:rect l="l" t="t" r="r" b="b"/>
              <a:pathLst>
                <a:path w="480" h="1066" extrusionOk="0">
                  <a:moveTo>
                    <a:pt x="234" y="1"/>
                  </a:moveTo>
                  <a:cubicBezTo>
                    <a:pt x="107" y="1"/>
                    <a:pt x="0" y="235"/>
                    <a:pt x="0" y="533"/>
                  </a:cubicBezTo>
                  <a:cubicBezTo>
                    <a:pt x="0" y="821"/>
                    <a:pt x="107" y="1066"/>
                    <a:pt x="234" y="1066"/>
                  </a:cubicBezTo>
                  <a:cubicBezTo>
                    <a:pt x="373" y="1066"/>
                    <a:pt x="479" y="821"/>
                    <a:pt x="479" y="533"/>
                  </a:cubicBezTo>
                  <a:cubicBezTo>
                    <a:pt x="479" y="235"/>
                    <a:pt x="373" y="1"/>
                    <a:pt x="234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1"/>
            <p:cNvSpPr/>
            <p:nvPr/>
          </p:nvSpPr>
          <p:spPr>
            <a:xfrm>
              <a:off x="-456675" y="5843763"/>
              <a:ext cx="42625" cy="15600"/>
            </a:xfrm>
            <a:custGeom>
              <a:avLst/>
              <a:gdLst/>
              <a:ahLst/>
              <a:cxnLst/>
              <a:rect l="l" t="t" r="r" b="b"/>
              <a:pathLst>
                <a:path w="1705" h="624" extrusionOk="0">
                  <a:moveTo>
                    <a:pt x="780" y="0"/>
                  </a:moveTo>
                  <a:cubicBezTo>
                    <a:pt x="620" y="0"/>
                    <a:pt x="464" y="46"/>
                    <a:pt x="331" y="144"/>
                  </a:cubicBezTo>
                  <a:cubicBezTo>
                    <a:pt x="256" y="197"/>
                    <a:pt x="193" y="250"/>
                    <a:pt x="139" y="325"/>
                  </a:cubicBezTo>
                  <a:cubicBezTo>
                    <a:pt x="86" y="389"/>
                    <a:pt x="33" y="474"/>
                    <a:pt x="1" y="548"/>
                  </a:cubicBezTo>
                  <a:cubicBezTo>
                    <a:pt x="86" y="517"/>
                    <a:pt x="150" y="463"/>
                    <a:pt x="224" y="431"/>
                  </a:cubicBezTo>
                  <a:cubicBezTo>
                    <a:pt x="288" y="399"/>
                    <a:pt x="363" y="367"/>
                    <a:pt x="437" y="336"/>
                  </a:cubicBezTo>
                  <a:cubicBezTo>
                    <a:pt x="543" y="300"/>
                    <a:pt x="656" y="280"/>
                    <a:pt x="777" y="280"/>
                  </a:cubicBezTo>
                  <a:cubicBezTo>
                    <a:pt x="802" y="280"/>
                    <a:pt x="827" y="280"/>
                    <a:pt x="853" y="282"/>
                  </a:cubicBezTo>
                  <a:cubicBezTo>
                    <a:pt x="991" y="304"/>
                    <a:pt x="1140" y="336"/>
                    <a:pt x="1268" y="399"/>
                  </a:cubicBezTo>
                  <a:cubicBezTo>
                    <a:pt x="1417" y="463"/>
                    <a:pt x="1566" y="538"/>
                    <a:pt x="1705" y="623"/>
                  </a:cubicBezTo>
                  <a:cubicBezTo>
                    <a:pt x="1630" y="453"/>
                    <a:pt x="1524" y="314"/>
                    <a:pt x="1385" y="208"/>
                  </a:cubicBezTo>
                  <a:cubicBezTo>
                    <a:pt x="1236" y="91"/>
                    <a:pt x="1055" y="16"/>
                    <a:pt x="874" y="5"/>
                  </a:cubicBezTo>
                  <a:cubicBezTo>
                    <a:pt x="843" y="2"/>
                    <a:pt x="811" y="0"/>
                    <a:pt x="780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1"/>
            <p:cNvSpPr/>
            <p:nvPr/>
          </p:nvSpPr>
          <p:spPr>
            <a:xfrm>
              <a:off x="-541050" y="5843763"/>
              <a:ext cx="42350" cy="15600"/>
            </a:xfrm>
            <a:custGeom>
              <a:avLst/>
              <a:gdLst/>
              <a:ahLst/>
              <a:cxnLst/>
              <a:rect l="l" t="t" r="r" b="b"/>
              <a:pathLst>
                <a:path w="1694" h="624" extrusionOk="0">
                  <a:moveTo>
                    <a:pt x="779" y="0"/>
                  </a:moveTo>
                  <a:cubicBezTo>
                    <a:pt x="620" y="0"/>
                    <a:pt x="464" y="46"/>
                    <a:pt x="330" y="144"/>
                  </a:cubicBezTo>
                  <a:cubicBezTo>
                    <a:pt x="256" y="186"/>
                    <a:pt x="181" y="250"/>
                    <a:pt x="128" y="325"/>
                  </a:cubicBezTo>
                  <a:cubicBezTo>
                    <a:pt x="75" y="389"/>
                    <a:pt x="32" y="474"/>
                    <a:pt x="0" y="548"/>
                  </a:cubicBezTo>
                  <a:cubicBezTo>
                    <a:pt x="85" y="517"/>
                    <a:pt x="149" y="463"/>
                    <a:pt x="224" y="431"/>
                  </a:cubicBezTo>
                  <a:cubicBezTo>
                    <a:pt x="288" y="399"/>
                    <a:pt x="362" y="367"/>
                    <a:pt x="426" y="336"/>
                  </a:cubicBezTo>
                  <a:cubicBezTo>
                    <a:pt x="541" y="300"/>
                    <a:pt x="656" y="280"/>
                    <a:pt x="770" y="280"/>
                  </a:cubicBezTo>
                  <a:cubicBezTo>
                    <a:pt x="794" y="280"/>
                    <a:pt x="818" y="280"/>
                    <a:pt x="841" y="282"/>
                  </a:cubicBezTo>
                  <a:cubicBezTo>
                    <a:pt x="991" y="304"/>
                    <a:pt x="1129" y="336"/>
                    <a:pt x="1267" y="399"/>
                  </a:cubicBezTo>
                  <a:cubicBezTo>
                    <a:pt x="1416" y="463"/>
                    <a:pt x="1555" y="538"/>
                    <a:pt x="1693" y="623"/>
                  </a:cubicBezTo>
                  <a:cubicBezTo>
                    <a:pt x="1629" y="453"/>
                    <a:pt x="1523" y="314"/>
                    <a:pt x="1374" y="208"/>
                  </a:cubicBezTo>
                  <a:cubicBezTo>
                    <a:pt x="1235" y="91"/>
                    <a:pt x="1054" y="16"/>
                    <a:pt x="873" y="5"/>
                  </a:cubicBezTo>
                  <a:cubicBezTo>
                    <a:pt x="842" y="2"/>
                    <a:pt x="810" y="0"/>
                    <a:pt x="779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1"/>
            <p:cNvSpPr/>
            <p:nvPr/>
          </p:nvSpPr>
          <p:spPr>
            <a:xfrm>
              <a:off x="-534675" y="5660388"/>
              <a:ext cx="101450" cy="89825"/>
            </a:xfrm>
            <a:custGeom>
              <a:avLst/>
              <a:gdLst/>
              <a:ahLst/>
              <a:cxnLst/>
              <a:rect l="l" t="t" r="r" b="b"/>
              <a:pathLst>
                <a:path w="4058" h="3593" extrusionOk="0">
                  <a:moveTo>
                    <a:pt x="2679" y="0"/>
                  </a:moveTo>
                  <a:cubicBezTo>
                    <a:pt x="2317" y="0"/>
                    <a:pt x="1884" y="82"/>
                    <a:pt x="1396" y="216"/>
                  </a:cubicBezTo>
                  <a:cubicBezTo>
                    <a:pt x="1" y="600"/>
                    <a:pt x="1460" y="2964"/>
                    <a:pt x="1460" y="2964"/>
                  </a:cubicBezTo>
                  <a:lnTo>
                    <a:pt x="3419" y="3592"/>
                  </a:lnTo>
                  <a:cubicBezTo>
                    <a:pt x="3419" y="3592"/>
                    <a:pt x="4058" y="2197"/>
                    <a:pt x="3888" y="1036"/>
                  </a:cubicBezTo>
                  <a:cubicBezTo>
                    <a:pt x="3784" y="282"/>
                    <a:pt x="3352" y="0"/>
                    <a:pt x="26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1"/>
            <p:cNvSpPr/>
            <p:nvPr/>
          </p:nvSpPr>
          <p:spPr>
            <a:xfrm>
              <a:off x="-505925" y="5725963"/>
              <a:ext cx="67925" cy="44200"/>
            </a:xfrm>
            <a:custGeom>
              <a:avLst/>
              <a:gdLst/>
              <a:ahLst/>
              <a:cxnLst/>
              <a:rect l="l" t="t" r="r" b="b"/>
              <a:pathLst>
                <a:path w="2717" h="1768" extrusionOk="0">
                  <a:moveTo>
                    <a:pt x="1364" y="0"/>
                  </a:moveTo>
                  <a:cubicBezTo>
                    <a:pt x="608" y="0"/>
                    <a:pt x="1" y="394"/>
                    <a:pt x="1" y="884"/>
                  </a:cubicBezTo>
                  <a:cubicBezTo>
                    <a:pt x="1" y="1374"/>
                    <a:pt x="608" y="1768"/>
                    <a:pt x="1364" y="1768"/>
                  </a:cubicBezTo>
                  <a:cubicBezTo>
                    <a:pt x="2109" y="1768"/>
                    <a:pt x="2716" y="1374"/>
                    <a:pt x="2716" y="884"/>
                  </a:cubicBezTo>
                  <a:cubicBezTo>
                    <a:pt x="2716" y="394"/>
                    <a:pt x="2109" y="0"/>
                    <a:pt x="1364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1"/>
            <p:cNvSpPr/>
            <p:nvPr/>
          </p:nvSpPr>
          <p:spPr>
            <a:xfrm>
              <a:off x="-584975" y="5735263"/>
              <a:ext cx="225250" cy="178650"/>
            </a:xfrm>
            <a:custGeom>
              <a:avLst/>
              <a:gdLst/>
              <a:ahLst/>
              <a:cxnLst/>
              <a:rect l="l" t="t" r="r" b="b"/>
              <a:pathLst>
                <a:path w="9010" h="7146" extrusionOk="0">
                  <a:moveTo>
                    <a:pt x="4361" y="0"/>
                  </a:moveTo>
                  <a:cubicBezTo>
                    <a:pt x="3998" y="0"/>
                    <a:pt x="1672" y="63"/>
                    <a:pt x="809" y="1662"/>
                  </a:cubicBezTo>
                  <a:cubicBezTo>
                    <a:pt x="0" y="3174"/>
                    <a:pt x="724" y="6795"/>
                    <a:pt x="724" y="6795"/>
                  </a:cubicBezTo>
                  <a:lnTo>
                    <a:pt x="1108" y="6795"/>
                  </a:lnTo>
                  <a:lnTo>
                    <a:pt x="1022" y="4590"/>
                  </a:lnTo>
                  <a:cubicBezTo>
                    <a:pt x="1022" y="4590"/>
                    <a:pt x="2002" y="4409"/>
                    <a:pt x="2119" y="2471"/>
                  </a:cubicBezTo>
                  <a:cubicBezTo>
                    <a:pt x="2171" y="1685"/>
                    <a:pt x="3268" y="1563"/>
                    <a:pt x="3942" y="1563"/>
                  </a:cubicBezTo>
                  <a:cubicBezTo>
                    <a:pt x="4244" y="1563"/>
                    <a:pt x="4462" y="1587"/>
                    <a:pt x="4462" y="1587"/>
                  </a:cubicBezTo>
                  <a:cubicBezTo>
                    <a:pt x="4462" y="1587"/>
                    <a:pt x="6730" y="2088"/>
                    <a:pt x="7028" y="2365"/>
                  </a:cubicBezTo>
                  <a:cubicBezTo>
                    <a:pt x="7327" y="2642"/>
                    <a:pt x="6847" y="4228"/>
                    <a:pt x="7902" y="4963"/>
                  </a:cubicBezTo>
                  <a:lnTo>
                    <a:pt x="7667" y="6954"/>
                  </a:lnTo>
                  <a:lnTo>
                    <a:pt x="7976" y="7146"/>
                  </a:lnTo>
                  <a:cubicBezTo>
                    <a:pt x="7976" y="7146"/>
                    <a:pt x="9009" y="2918"/>
                    <a:pt x="8061" y="1566"/>
                  </a:cubicBezTo>
                  <a:cubicBezTo>
                    <a:pt x="7124" y="214"/>
                    <a:pt x="4409" y="1"/>
                    <a:pt x="4409" y="1"/>
                  </a:cubicBezTo>
                  <a:cubicBezTo>
                    <a:pt x="4409" y="1"/>
                    <a:pt x="4392" y="0"/>
                    <a:pt x="43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1"/>
            <p:cNvSpPr/>
            <p:nvPr/>
          </p:nvSpPr>
          <p:spPr>
            <a:xfrm>
              <a:off x="-465975" y="5764563"/>
              <a:ext cx="70025" cy="103575"/>
            </a:xfrm>
            <a:custGeom>
              <a:avLst/>
              <a:gdLst/>
              <a:ahLst/>
              <a:cxnLst/>
              <a:rect l="l" t="t" r="r" b="b"/>
              <a:pathLst>
                <a:path w="2801" h="4143" extrusionOk="0">
                  <a:moveTo>
                    <a:pt x="117" y="0"/>
                  </a:moveTo>
                  <a:lnTo>
                    <a:pt x="0" y="469"/>
                  </a:lnTo>
                  <a:cubicBezTo>
                    <a:pt x="426" y="522"/>
                    <a:pt x="852" y="650"/>
                    <a:pt x="1257" y="831"/>
                  </a:cubicBezTo>
                  <a:cubicBezTo>
                    <a:pt x="1459" y="916"/>
                    <a:pt x="1640" y="1033"/>
                    <a:pt x="1789" y="1182"/>
                  </a:cubicBezTo>
                  <a:cubicBezTo>
                    <a:pt x="1938" y="1321"/>
                    <a:pt x="2013" y="1523"/>
                    <a:pt x="1991" y="1736"/>
                  </a:cubicBezTo>
                  <a:cubicBezTo>
                    <a:pt x="1885" y="2183"/>
                    <a:pt x="1874" y="2652"/>
                    <a:pt x="1970" y="3110"/>
                  </a:cubicBezTo>
                  <a:cubicBezTo>
                    <a:pt x="2023" y="3333"/>
                    <a:pt x="2119" y="3535"/>
                    <a:pt x="2268" y="3716"/>
                  </a:cubicBezTo>
                  <a:cubicBezTo>
                    <a:pt x="2417" y="3887"/>
                    <a:pt x="2598" y="4036"/>
                    <a:pt x="2801" y="4142"/>
                  </a:cubicBezTo>
                  <a:cubicBezTo>
                    <a:pt x="2609" y="4025"/>
                    <a:pt x="2439" y="3876"/>
                    <a:pt x="2290" y="3706"/>
                  </a:cubicBezTo>
                  <a:cubicBezTo>
                    <a:pt x="2151" y="3525"/>
                    <a:pt x="2066" y="3312"/>
                    <a:pt x="2023" y="3099"/>
                  </a:cubicBezTo>
                  <a:cubicBezTo>
                    <a:pt x="1938" y="2652"/>
                    <a:pt x="2023" y="2204"/>
                    <a:pt x="2130" y="1768"/>
                  </a:cubicBezTo>
                  <a:cubicBezTo>
                    <a:pt x="2162" y="1640"/>
                    <a:pt x="2162" y="1512"/>
                    <a:pt x="2130" y="1384"/>
                  </a:cubicBezTo>
                  <a:cubicBezTo>
                    <a:pt x="2098" y="1267"/>
                    <a:pt x="2034" y="1161"/>
                    <a:pt x="1960" y="1054"/>
                  </a:cubicBezTo>
                  <a:cubicBezTo>
                    <a:pt x="1800" y="873"/>
                    <a:pt x="1619" y="714"/>
                    <a:pt x="1406" y="596"/>
                  </a:cubicBezTo>
                  <a:cubicBezTo>
                    <a:pt x="1203" y="469"/>
                    <a:pt x="1001" y="352"/>
                    <a:pt x="788" y="266"/>
                  </a:cubicBezTo>
                  <a:cubicBezTo>
                    <a:pt x="565" y="160"/>
                    <a:pt x="352" y="75"/>
                    <a:pt x="1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8" name="Kép 117">
            <a:extLst>
              <a:ext uri="{FF2B5EF4-FFF2-40B4-BE49-F238E27FC236}">
                <a16:creationId xmlns:a16="http://schemas.microsoft.com/office/drawing/2014/main" id="{0E7315C5-0081-44DA-A450-283D983002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0233" y="484676"/>
            <a:ext cx="971090" cy="95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29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Google Shape;1255;p35"/>
          <p:cNvSpPr txBox="1">
            <a:spLocks noGrp="1"/>
          </p:cNvSpPr>
          <p:nvPr>
            <p:ph type="ctrTitle"/>
          </p:nvPr>
        </p:nvSpPr>
        <p:spPr>
          <a:xfrm>
            <a:off x="897924" y="534325"/>
            <a:ext cx="3271739" cy="2146800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182875" tIns="182875" rIns="182875" bIns="182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Imádkozzunk a következő ének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szavaival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800" b="0" dirty="0">
                <a:latin typeface="Arial" panose="020B0604020202020204" pitchFamily="34" charset="0"/>
                <a:cs typeface="Arial" panose="020B0604020202020204" pitchFamily="34" charset="0"/>
              </a:rPr>
              <a:t>Hallgasd meg ezt az éneket!</a:t>
            </a:r>
            <a:endParaRPr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846AEF96-5D34-4D4A-BE73-713056AC6D1B}"/>
              </a:ext>
            </a:extLst>
          </p:cNvPr>
          <p:cNvSpPr/>
          <p:nvPr/>
        </p:nvSpPr>
        <p:spPr>
          <a:xfrm>
            <a:off x="3449720" y="4059936"/>
            <a:ext cx="4620968" cy="550136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zene elindításához kattints</a:t>
            </a:r>
            <a:endParaRPr lang="hu-HU" sz="40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Kép 2">
            <a:hlinkClick r:id="rId4"/>
            <a:extLst>
              <a:ext uri="{FF2B5EF4-FFF2-40B4-BE49-F238E27FC236}">
                <a16:creationId xmlns:a16="http://schemas.microsoft.com/office/drawing/2014/main" id="{C4E5CE2F-87DF-4AE0-9E38-0382058A4F1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9209" y="3530005"/>
            <a:ext cx="1574791" cy="1609998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CCB43BAA-4A2E-411C-9A33-CA86E60D1E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7924" y="3790798"/>
            <a:ext cx="818982" cy="8183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" name="Google Shape;2256;p44"/>
          <p:cNvSpPr txBox="1">
            <a:spLocks noGrp="1"/>
          </p:cNvSpPr>
          <p:nvPr>
            <p:ph type="title"/>
          </p:nvPr>
        </p:nvSpPr>
        <p:spPr>
          <a:xfrm>
            <a:off x="897925" y="533425"/>
            <a:ext cx="4080300" cy="857400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Imádkozzunk!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63" name="Google Shape;2263;p44"/>
          <p:cNvGrpSpPr/>
          <p:nvPr/>
        </p:nvGrpSpPr>
        <p:grpSpPr>
          <a:xfrm>
            <a:off x="7392192" y="3814317"/>
            <a:ext cx="760619" cy="786408"/>
            <a:chOff x="1278550" y="5705638"/>
            <a:chExt cx="541250" cy="557025"/>
          </a:xfrm>
        </p:grpSpPr>
        <p:sp>
          <p:nvSpPr>
            <p:cNvPr id="2264" name="Google Shape;2264;p44"/>
            <p:cNvSpPr/>
            <p:nvPr/>
          </p:nvSpPr>
          <p:spPr>
            <a:xfrm>
              <a:off x="1353625" y="5903588"/>
              <a:ext cx="203425" cy="233600"/>
            </a:xfrm>
            <a:custGeom>
              <a:avLst/>
              <a:gdLst/>
              <a:ahLst/>
              <a:cxnLst/>
              <a:rect l="l" t="t" r="r" b="b"/>
              <a:pathLst>
                <a:path w="8137" h="9344" extrusionOk="0">
                  <a:moveTo>
                    <a:pt x="3783" y="0"/>
                  </a:moveTo>
                  <a:cubicBezTo>
                    <a:pt x="3449" y="0"/>
                    <a:pt x="2948" y="105"/>
                    <a:pt x="2844" y="711"/>
                  </a:cubicBezTo>
                  <a:cubicBezTo>
                    <a:pt x="2781" y="1075"/>
                    <a:pt x="2845" y="1326"/>
                    <a:pt x="2945" y="1496"/>
                  </a:cubicBezTo>
                  <a:lnTo>
                    <a:pt x="2945" y="1496"/>
                  </a:lnTo>
                  <a:cubicBezTo>
                    <a:pt x="2750" y="1363"/>
                    <a:pt x="2503" y="1240"/>
                    <a:pt x="2251" y="1240"/>
                  </a:cubicBezTo>
                  <a:cubicBezTo>
                    <a:pt x="2057" y="1240"/>
                    <a:pt x="1860" y="1313"/>
                    <a:pt x="1683" y="1510"/>
                  </a:cubicBezTo>
                  <a:cubicBezTo>
                    <a:pt x="1002" y="2266"/>
                    <a:pt x="2130" y="2915"/>
                    <a:pt x="2130" y="2915"/>
                  </a:cubicBezTo>
                  <a:cubicBezTo>
                    <a:pt x="2130" y="2915"/>
                    <a:pt x="1654" y="2655"/>
                    <a:pt x="1233" y="2655"/>
                  </a:cubicBezTo>
                  <a:cubicBezTo>
                    <a:pt x="972" y="2655"/>
                    <a:pt x="733" y="2754"/>
                    <a:pt x="640" y="3075"/>
                  </a:cubicBezTo>
                  <a:cubicBezTo>
                    <a:pt x="405" y="3916"/>
                    <a:pt x="1406" y="4438"/>
                    <a:pt x="1406" y="4438"/>
                  </a:cubicBezTo>
                  <a:cubicBezTo>
                    <a:pt x="1406" y="4438"/>
                    <a:pt x="1332" y="4432"/>
                    <a:pt x="1222" y="4432"/>
                  </a:cubicBezTo>
                  <a:cubicBezTo>
                    <a:pt x="914" y="4432"/>
                    <a:pt x="331" y="4479"/>
                    <a:pt x="363" y="4832"/>
                  </a:cubicBezTo>
                  <a:cubicBezTo>
                    <a:pt x="379" y="5013"/>
                    <a:pt x="538" y="5070"/>
                    <a:pt x="730" y="5070"/>
                  </a:cubicBezTo>
                  <a:cubicBezTo>
                    <a:pt x="847" y="5070"/>
                    <a:pt x="976" y="5049"/>
                    <a:pt x="1092" y="5023"/>
                  </a:cubicBezTo>
                  <a:lnTo>
                    <a:pt x="1092" y="5023"/>
                  </a:lnTo>
                  <a:cubicBezTo>
                    <a:pt x="658" y="5188"/>
                    <a:pt x="1" y="5577"/>
                    <a:pt x="160" y="6398"/>
                  </a:cubicBezTo>
                  <a:cubicBezTo>
                    <a:pt x="275" y="6962"/>
                    <a:pt x="601" y="7112"/>
                    <a:pt x="914" y="7112"/>
                  </a:cubicBezTo>
                  <a:cubicBezTo>
                    <a:pt x="1239" y="7112"/>
                    <a:pt x="1551" y="6951"/>
                    <a:pt x="1602" y="6923"/>
                  </a:cubicBezTo>
                  <a:lnTo>
                    <a:pt x="1602" y="6923"/>
                  </a:lnTo>
                  <a:cubicBezTo>
                    <a:pt x="1516" y="6972"/>
                    <a:pt x="695" y="7477"/>
                    <a:pt x="927" y="8921"/>
                  </a:cubicBezTo>
                  <a:cubicBezTo>
                    <a:pt x="974" y="9222"/>
                    <a:pt x="1279" y="9343"/>
                    <a:pt x="1739" y="9343"/>
                  </a:cubicBezTo>
                  <a:cubicBezTo>
                    <a:pt x="3606" y="9343"/>
                    <a:pt x="8019" y="7356"/>
                    <a:pt x="8019" y="7356"/>
                  </a:cubicBezTo>
                  <a:lnTo>
                    <a:pt x="8136" y="3235"/>
                  </a:lnTo>
                  <a:lnTo>
                    <a:pt x="4090" y="30"/>
                  </a:lnTo>
                  <a:cubicBezTo>
                    <a:pt x="4090" y="30"/>
                    <a:pt x="3960" y="0"/>
                    <a:pt x="3783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4"/>
            <p:cNvSpPr/>
            <p:nvPr/>
          </p:nvSpPr>
          <p:spPr>
            <a:xfrm>
              <a:off x="1552500" y="5903588"/>
              <a:ext cx="203325" cy="233600"/>
            </a:xfrm>
            <a:custGeom>
              <a:avLst/>
              <a:gdLst/>
              <a:ahLst/>
              <a:cxnLst/>
              <a:rect l="l" t="t" r="r" b="b"/>
              <a:pathLst>
                <a:path w="8133" h="9344" extrusionOk="0">
                  <a:moveTo>
                    <a:pt x="4343" y="0"/>
                  </a:moveTo>
                  <a:cubicBezTo>
                    <a:pt x="4166" y="0"/>
                    <a:pt x="4036" y="30"/>
                    <a:pt x="4036" y="30"/>
                  </a:cubicBezTo>
                  <a:lnTo>
                    <a:pt x="0" y="3235"/>
                  </a:lnTo>
                  <a:lnTo>
                    <a:pt x="118" y="7356"/>
                  </a:lnTo>
                  <a:cubicBezTo>
                    <a:pt x="118" y="7356"/>
                    <a:pt x="4524" y="9343"/>
                    <a:pt x="6394" y="9343"/>
                  </a:cubicBezTo>
                  <a:cubicBezTo>
                    <a:pt x="6854" y="9343"/>
                    <a:pt x="7161" y="9222"/>
                    <a:pt x="7210" y="8921"/>
                  </a:cubicBezTo>
                  <a:cubicBezTo>
                    <a:pt x="7433" y="7468"/>
                    <a:pt x="6609" y="6965"/>
                    <a:pt x="6534" y="6922"/>
                  </a:cubicBezTo>
                  <a:lnTo>
                    <a:pt x="6534" y="6922"/>
                  </a:lnTo>
                  <a:cubicBezTo>
                    <a:pt x="6579" y="6947"/>
                    <a:pt x="6894" y="7112"/>
                    <a:pt x="7221" y="7112"/>
                  </a:cubicBezTo>
                  <a:cubicBezTo>
                    <a:pt x="7533" y="7112"/>
                    <a:pt x="7856" y="6962"/>
                    <a:pt x="7966" y="6398"/>
                  </a:cubicBezTo>
                  <a:cubicBezTo>
                    <a:pt x="8133" y="5578"/>
                    <a:pt x="7479" y="5188"/>
                    <a:pt x="7045" y="5023"/>
                  </a:cubicBezTo>
                  <a:lnTo>
                    <a:pt x="7045" y="5023"/>
                  </a:lnTo>
                  <a:cubicBezTo>
                    <a:pt x="7161" y="5049"/>
                    <a:pt x="7289" y="5070"/>
                    <a:pt x="7404" y="5070"/>
                  </a:cubicBezTo>
                  <a:cubicBezTo>
                    <a:pt x="7595" y="5070"/>
                    <a:pt x="7751" y="5013"/>
                    <a:pt x="7763" y="4832"/>
                  </a:cubicBezTo>
                  <a:cubicBezTo>
                    <a:pt x="7795" y="4479"/>
                    <a:pt x="7218" y="4432"/>
                    <a:pt x="6913" y="4432"/>
                  </a:cubicBezTo>
                  <a:cubicBezTo>
                    <a:pt x="6804" y="4432"/>
                    <a:pt x="6730" y="4438"/>
                    <a:pt x="6730" y="4438"/>
                  </a:cubicBezTo>
                  <a:cubicBezTo>
                    <a:pt x="6730" y="4438"/>
                    <a:pt x="7731" y="3916"/>
                    <a:pt x="7487" y="3075"/>
                  </a:cubicBezTo>
                  <a:cubicBezTo>
                    <a:pt x="7393" y="2754"/>
                    <a:pt x="7155" y="2655"/>
                    <a:pt x="6897" y="2655"/>
                  </a:cubicBezTo>
                  <a:cubicBezTo>
                    <a:pt x="6479" y="2655"/>
                    <a:pt x="6006" y="2915"/>
                    <a:pt x="6006" y="2915"/>
                  </a:cubicBezTo>
                  <a:cubicBezTo>
                    <a:pt x="6006" y="2915"/>
                    <a:pt x="7124" y="2266"/>
                    <a:pt x="6443" y="1510"/>
                  </a:cubicBezTo>
                  <a:cubicBezTo>
                    <a:pt x="6266" y="1313"/>
                    <a:pt x="6070" y="1240"/>
                    <a:pt x="5877" y="1240"/>
                  </a:cubicBezTo>
                  <a:cubicBezTo>
                    <a:pt x="5624" y="1240"/>
                    <a:pt x="5376" y="1365"/>
                    <a:pt x="5183" y="1500"/>
                  </a:cubicBezTo>
                  <a:lnTo>
                    <a:pt x="5183" y="1500"/>
                  </a:lnTo>
                  <a:cubicBezTo>
                    <a:pt x="5282" y="1329"/>
                    <a:pt x="5346" y="1077"/>
                    <a:pt x="5282" y="711"/>
                  </a:cubicBezTo>
                  <a:cubicBezTo>
                    <a:pt x="5178" y="105"/>
                    <a:pt x="4677" y="0"/>
                    <a:pt x="4343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4"/>
            <p:cNvSpPr/>
            <p:nvPr/>
          </p:nvSpPr>
          <p:spPr>
            <a:xfrm>
              <a:off x="1353625" y="5903588"/>
              <a:ext cx="203425" cy="233600"/>
            </a:xfrm>
            <a:custGeom>
              <a:avLst/>
              <a:gdLst/>
              <a:ahLst/>
              <a:cxnLst/>
              <a:rect l="l" t="t" r="r" b="b"/>
              <a:pathLst>
                <a:path w="8137" h="9344" extrusionOk="0">
                  <a:moveTo>
                    <a:pt x="3783" y="0"/>
                  </a:moveTo>
                  <a:cubicBezTo>
                    <a:pt x="3449" y="0"/>
                    <a:pt x="2948" y="105"/>
                    <a:pt x="2844" y="711"/>
                  </a:cubicBezTo>
                  <a:cubicBezTo>
                    <a:pt x="2781" y="1075"/>
                    <a:pt x="2845" y="1326"/>
                    <a:pt x="2945" y="1496"/>
                  </a:cubicBezTo>
                  <a:lnTo>
                    <a:pt x="2945" y="1496"/>
                  </a:lnTo>
                  <a:cubicBezTo>
                    <a:pt x="2750" y="1363"/>
                    <a:pt x="2503" y="1240"/>
                    <a:pt x="2251" y="1240"/>
                  </a:cubicBezTo>
                  <a:cubicBezTo>
                    <a:pt x="2057" y="1240"/>
                    <a:pt x="1860" y="1313"/>
                    <a:pt x="1683" y="1510"/>
                  </a:cubicBezTo>
                  <a:cubicBezTo>
                    <a:pt x="1002" y="2266"/>
                    <a:pt x="2130" y="2915"/>
                    <a:pt x="2130" y="2915"/>
                  </a:cubicBezTo>
                  <a:cubicBezTo>
                    <a:pt x="2130" y="2915"/>
                    <a:pt x="1654" y="2655"/>
                    <a:pt x="1233" y="2655"/>
                  </a:cubicBezTo>
                  <a:cubicBezTo>
                    <a:pt x="972" y="2655"/>
                    <a:pt x="733" y="2754"/>
                    <a:pt x="640" y="3075"/>
                  </a:cubicBezTo>
                  <a:cubicBezTo>
                    <a:pt x="405" y="3916"/>
                    <a:pt x="1406" y="4438"/>
                    <a:pt x="1406" y="4438"/>
                  </a:cubicBezTo>
                  <a:cubicBezTo>
                    <a:pt x="1406" y="4438"/>
                    <a:pt x="1332" y="4432"/>
                    <a:pt x="1222" y="4432"/>
                  </a:cubicBezTo>
                  <a:cubicBezTo>
                    <a:pt x="914" y="4432"/>
                    <a:pt x="331" y="4479"/>
                    <a:pt x="363" y="4832"/>
                  </a:cubicBezTo>
                  <a:cubicBezTo>
                    <a:pt x="379" y="5013"/>
                    <a:pt x="538" y="5070"/>
                    <a:pt x="730" y="5070"/>
                  </a:cubicBezTo>
                  <a:cubicBezTo>
                    <a:pt x="847" y="5070"/>
                    <a:pt x="976" y="5049"/>
                    <a:pt x="1092" y="5023"/>
                  </a:cubicBezTo>
                  <a:lnTo>
                    <a:pt x="1092" y="5023"/>
                  </a:lnTo>
                  <a:cubicBezTo>
                    <a:pt x="658" y="5188"/>
                    <a:pt x="1" y="5577"/>
                    <a:pt x="160" y="6398"/>
                  </a:cubicBezTo>
                  <a:cubicBezTo>
                    <a:pt x="275" y="6962"/>
                    <a:pt x="601" y="7112"/>
                    <a:pt x="914" y="7112"/>
                  </a:cubicBezTo>
                  <a:cubicBezTo>
                    <a:pt x="1239" y="7112"/>
                    <a:pt x="1551" y="6951"/>
                    <a:pt x="1602" y="6923"/>
                  </a:cubicBezTo>
                  <a:lnTo>
                    <a:pt x="1602" y="6923"/>
                  </a:lnTo>
                  <a:cubicBezTo>
                    <a:pt x="1516" y="6972"/>
                    <a:pt x="695" y="7477"/>
                    <a:pt x="927" y="8921"/>
                  </a:cubicBezTo>
                  <a:cubicBezTo>
                    <a:pt x="974" y="9222"/>
                    <a:pt x="1279" y="9343"/>
                    <a:pt x="1739" y="9343"/>
                  </a:cubicBezTo>
                  <a:cubicBezTo>
                    <a:pt x="3606" y="9343"/>
                    <a:pt x="8019" y="7356"/>
                    <a:pt x="8019" y="7356"/>
                  </a:cubicBezTo>
                  <a:lnTo>
                    <a:pt x="8136" y="3235"/>
                  </a:lnTo>
                  <a:lnTo>
                    <a:pt x="4090" y="30"/>
                  </a:lnTo>
                  <a:cubicBezTo>
                    <a:pt x="4090" y="30"/>
                    <a:pt x="3960" y="0"/>
                    <a:pt x="3783" y="0"/>
                  </a:cubicBez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4"/>
            <p:cNvSpPr/>
            <p:nvPr/>
          </p:nvSpPr>
          <p:spPr>
            <a:xfrm>
              <a:off x="1552500" y="5903588"/>
              <a:ext cx="203325" cy="233600"/>
            </a:xfrm>
            <a:custGeom>
              <a:avLst/>
              <a:gdLst/>
              <a:ahLst/>
              <a:cxnLst/>
              <a:rect l="l" t="t" r="r" b="b"/>
              <a:pathLst>
                <a:path w="8133" h="9344" extrusionOk="0">
                  <a:moveTo>
                    <a:pt x="4343" y="0"/>
                  </a:moveTo>
                  <a:cubicBezTo>
                    <a:pt x="4166" y="0"/>
                    <a:pt x="4036" y="30"/>
                    <a:pt x="4036" y="30"/>
                  </a:cubicBezTo>
                  <a:lnTo>
                    <a:pt x="0" y="3235"/>
                  </a:lnTo>
                  <a:lnTo>
                    <a:pt x="118" y="7356"/>
                  </a:lnTo>
                  <a:cubicBezTo>
                    <a:pt x="118" y="7356"/>
                    <a:pt x="4524" y="9343"/>
                    <a:pt x="6394" y="9343"/>
                  </a:cubicBezTo>
                  <a:cubicBezTo>
                    <a:pt x="6854" y="9343"/>
                    <a:pt x="7161" y="9222"/>
                    <a:pt x="7210" y="8921"/>
                  </a:cubicBezTo>
                  <a:cubicBezTo>
                    <a:pt x="7433" y="7468"/>
                    <a:pt x="6609" y="6965"/>
                    <a:pt x="6534" y="6922"/>
                  </a:cubicBezTo>
                  <a:lnTo>
                    <a:pt x="6534" y="6922"/>
                  </a:lnTo>
                  <a:cubicBezTo>
                    <a:pt x="6579" y="6947"/>
                    <a:pt x="6894" y="7112"/>
                    <a:pt x="7221" y="7112"/>
                  </a:cubicBezTo>
                  <a:cubicBezTo>
                    <a:pt x="7533" y="7112"/>
                    <a:pt x="7856" y="6962"/>
                    <a:pt x="7966" y="6398"/>
                  </a:cubicBezTo>
                  <a:cubicBezTo>
                    <a:pt x="8133" y="5578"/>
                    <a:pt x="7479" y="5188"/>
                    <a:pt x="7045" y="5023"/>
                  </a:cubicBezTo>
                  <a:lnTo>
                    <a:pt x="7045" y="5023"/>
                  </a:lnTo>
                  <a:cubicBezTo>
                    <a:pt x="7161" y="5049"/>
                    <a:pt x="7289" y="5070"/>
                    <a:pt x="7404" y="5070"/>
                  </a:cubicBezTo>
                  <a:cubicBezTo>
                    <a:pt x="7595" y="5070"/>
                    <a:pt x="7751" y="5013"/>
                    <a:pt x="7763" y="4832"/>
                  </a:cubicBezTo>
                  <a:cubicBezTo>
                    <a:pt x="7795" y="4479"/>
                    <a:pt x="7218" y="4432"/>
                    <a:pt x="6913" y="4432"/>
                  </a:cubicBezTo>
                  <a:cubicBezTo>
                    <a:pt x="6804" y="4432"/>
                    <a:pt x="6730" y="4438"/>
                    <a:pt x="6730" y="4438"/>
                  </a:cubicBezTo>
                  <a:cubicBezTo>
                    <a:pt x="6730" y="4438"/>
                    <a:pt x="7731" y="3916"/>
                    <a:pt x="7487" y="3075"/>
                  </a:cubicBezTo>
                  <a:cubicBezTo>
                    <a:pt x="7393" y="2754"/>
                    <a:pt x="7155" y="2655"/>
                    <a:pt x="6897" y="2655"/>
                  </a:cubicBezTo>
                  <a:cubicBezTo>
                    <a:pt x="6479" y="2655"/>
                    <a:pt x="6006" y="2915"/>
                    <a:pt x="6006" y="2915"/>
                  </a:cubicBezTo>
                  <a:cubicBezTo>
                    <a:pt x="6006" y="2915"/>
                    <a:pt x="7124" y="2266"/>
                    <a:pt x="6443" y="1510"/>
                  </a:cubicBezTo>
                  <a:cubicBezTo>
                    <a:pt x="6266" y="1313"/>
                    <a:pt x="6070" y="1240"/>
                    <a:pt x="5877" y="1240"/>
                  </a:cubicBezTo>
                  <a:cubicBezTo>
                    <a:pt x="5624" y="1240"/>
                    <a:pt x="5376" y="1365"/>
                    <a:pt x="5183" y="1500"/>
                  </a:cubicBezTo>
                  <a:lnTo>
                    <a:pt x="5183" y="1500"/>
                  </a:lnTo>
                  <a:cubicBezTo>
                    <a:pt x="5282" y="1329"/>
                    <a:pt x="5346" y="1077"/>
                    <a:pt x="5282" y="711"/>
                  </a:cubicBezTo>
                  <a:cubicBezTo>
                    <a:pt x="5178" y="105"/>
                    <a:pt x="4677" y="0"/>
                    <a:pt x="4343" y="0"/>
                  </a:cubicBez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44"/>
            <p:cNvSpPr/>
            <p:nvPr/>
          </p:nvSpPr>
          <p:spPr>
            <a:xfrm>
              <a:off x="1287350" y="5977788"/>
              <a:ext cx="524725" cy="284875"/>
            </a:xfrm>
            <a:custGeom>
              <a:avLst/>
              <a:gdLst/>
              <a:ahLst/>
              <a:cxnLst/>
              <a:rect l="l" t="t" r="r" b="b"/>
              <a:pathLst>
                <a:path w="20989" h="11395" extrusionOk="0">
                  <a:moveTo>
                    <a:pt x="10319" y="1"/>
                  </a:moveTo>
                  <a:lnTo>
                    <a:pt x="10319" y="107"/>
                  </a:lnTo>
                  <a:lnTo>
                    <a:pt x="8626" y="1"/>
                  </a:lnTo>
                  <a:lnTo>
                    <a:pt x="8626" y="1"/>
                  </a:lnTo>
                  <a:cubicBezTo>
                    <a:pt x="8626" y="1"/>
                    <a:pt x="8935" y="2972"/>
                    <a:pt x="7806" y="3589"/>
                  </a:cubicBezTo>
                  <a:cubicBezTo>
                    <a:pt x="6677" y="4207"/>
                    <a:pt x="0" y="4516"/>
                    <a:pt x="724" y="11395"/>
                  </a:cubicBezTo>
                  <a:lnTo>
                    <a:pt x="20276" y="11395"/>
                  </a:lnTo>
                  <a:cubicBezTo>
                    <a:pt x="20989" y="4516"/>
                    <a:pt x="14323" y="4207"/>
                    <a:pt x="13194" y="3589"/>
                  </a:cubicBezTo>
                  <a:cubicBezTo>
                    <a:pt x="12065" y="2972"/>
                    <a:pt x="12374" y="1"/>
                    <a:pt x="12374" y="1"/>
                  </a:cubicBezTo>
                  <a:lnTo>
                    <a:pt x="12374" y="1"/>
                  </a:lnTo>
                  <a:lnTo>
                    <a:pt x="10681" y="107"/>
                  </a:lnTo>
                  <a:lnTo>
                    <a:pt x="10681" y="1"/>
                  </a:lnTo>
                  <a:lnTo>
                    <a:pt x="10500" y="54"/>
                  </a:lnTo>
                  <a:lnTo>
                    <a:pt x="10319" y="1"/>
                  </a:lnTo>
                  <a:close/>
                </a:path>
              </a:pathLst>
            </a:custGeom>
            <a:solidFill>
              <a:srgbClr val="C15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44"/>
            <p:cNvSpPr/>
            <p:nvPr/>
          </p:nvSpPr>
          <p:spPr>
            <a:xfrm>
              <a:off x="1497125" y="5977788"/>
              <a:ext cx="101175" cy="70575"/>
            </a:xfrm>
            <a:custGeom>
              <a:avLst/>
              <a:gdLst/>
              <a:ahLst/>
              <a:cxnLst/>
              <a:rect l="l" t="t" r="r" b="b"/>
              <a:pathLst>
                <a:path w="4047" h="2823" extrusionOk="0">
                  <a:moveTo>
                    <a:pt x="1928" y="1"/>
                  </a:moveTo>
                  <a:lnTo>
                    <a:pt x="1928" y="107"/>
                  </a:lnTo>
                  <a:lnTo>
                    <a:pt x="235" y="1"/>
                  </a:lnTo>
                  <a:lnTo>
                    <a:pt x="235" y="1"/>
                  </a:lnTo>
                  <a:cubicBezTo>
                    <a:pt x="235" y="1"/>
                    <a:pt x="416" y="1726"/>
                    <a:pt x="0" y="2823"/>
                  </a:cubicBezTo>
                  <a:cubicBezTo>
                    <a:pt x="1353" y="2620"/>
                    <a:pt x="2695" y="2418"/>
                    <a:pt x="4047" y="2205"/>
                  </a:cubicBezTo>
                  <a:cubicBezTo>
                    <a:pt x="3930" y="1470"/>
                    <a:pt x="3909" y="735"/>
                    <a:pt x="3983" y="1"/>
                  </a:cubicBezTo>
                  <a:lnTo>
                    <a:pt x="3983" y="1"/>
                  </a:lnTo>
                  <a:lnTo>
                    <a:pt x="2290" y="107"/>
                  </a:lnTo>
                  <a:lnTo>
                    <a:pt x="2290" y="1"/>
                  </a:lnTo>
                  <a:lnTo>
                    <a:pt x="2109" y="54"/>
                  </a:lnTo>
                  <a:lnTo>
                    <a:pt x="19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4"/>
            <p:cNvSpPr/>
            <p:nvPr/>
          </p:nvSpPr>
          <p:spPr>
            <a:xfrm>
              <a:off x="1278550" y="6027563"/>
              <a:ext cx="541250" cy="234850"/>
            </a:xfrm>
            <a:custGeom>
              <a:avLst/>
              <a:gdLst/>
              <a:ahLst/>
              <a:cxnLst/>
              <a:rect l="l" t="t" r="r" b="b"/>
              <a:pathLst>
                <a:path w="21650" h="9394" extrusionOk="0">
                  <a:moveTo>
                    <a:pt x="12811" y="1"/>
                  </a:moveTo>
                  <a:cubicBezTo>
                    <a:pt x="12150" y="146"/>
                    <a:pt x="11478" y="218"/>
                    <a:pt x="10806" y="218"/>
                  </a:cubicBezTo>
                  <a:cubicBezTo>
                    <a:pt x="10147" y="218"/>
                    <a:pt x="9488" y="149"/>
                    <a:pt x="8839" y="12"/>
                  </a:cubicBezTo>
                  <a:cubicBezTo>
                    <a:pt x="8722" y="651"/>
                    <a:pt x="8499" y="1247"/>
                    <a:pt x="8051" y="1481"/>
                  </a:cubicBezTo>
                  <a:cubicBezTo>
                    <a:pt x="6880" y="2099"/>
                    <a:pt x="1" y="2408"/>
                    <a:pt x="746" y="9393"/>
                  </a:cubicBezTo>
                  <a:lnTo>
                    <a:pt x="20904" y="9393"/>
                  </a:lnTo>
                  <a:cubicBezTo>
                    <a:pt x="21650" y="2429"/>
                    <a:pt x="14771" y="2109"/>
                    <a:pt x="13599" y="1481"/>
                  </a:cubicBezTo>
                  <a:cubicBezTo>
                    <a:pt x="13152" y="1247"/>
                    <a:pt x="12928" y="651"/>
                    <a:pt x="128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44"/>
            <p:cNvSpPr/>
            <p:nvPr/>
          </p:nvSpPr>
          <p:spPr>
            <a:xfrm>
              <a:off x="1296650" y="6208063"/>
              <a:ext cx="505050" cy="10150"/>
            </a:xfrm>
            <a:custGeom>
              <a:avLst/>
              <a:gdLst/>
              <a:ahLst/>
              <a:cxnLst/>
              <a:rect l="l" t="t" r="r" b="b"/>
              <a:pathLst>
                <a:path w="20202" h="406" extrusionOk="0">
                  <a:moveTo>
                    <a:pt x="54" y="1"/>
                  </a:moveTo>
                  <a:cubicBezTo>
                    <a:pt x="33" y="129"/>
                    <a:pt x="12" y="267"/>
                    <a:pt x="1" y="405"/>
                  </a:cubicBezTo>
                  <a:lnTo>
                    <a:pt x="20202" y="405"/>
                  </a:lnTo>
                  <a:cubicBezTo>
                    <a:pt x="20191" y="267"/>
                    <a:pt x="20170" y="129"/>
                    <a:pt x="20148" y="1"/>
                  </a:cubicBezTo>
                  <a:close/>
                </a:path>
              </a:pathLst>
            </a:custGeom>
            <a:solidFill>
              <a:srgbClr val="FAF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44"/>
            <p:cNvSpPr/>
            <p:nvPr/>
          </p:nvSpPr>
          <p:spPr>
            <a:xfrm>
              <a:off x="1295600" y="6234963"/>
              <a:ext cx="506900" cy="10125"/>
            </a:xfrm>
            <a:custGeom>
              <a:avLst/>
              <a:gdLst/>
              <a:ahLst/>
              <a:cxnLst/>
              <a:rect l="l" t="t" r="r" b="b"/>
              <a:pathLst>
                <a:path w="20276" h="405" extrusionOk="0">
                  <a:moveTo>
                    <a:pt x="11" y="0"/>
                  </a:moveTo>
                  <a:cubicBezTo>
                    <a:pt x="0" y="139"/>
                    <a:pt x="11" y="267"/>
                    <a:pt x="11" y="405"/>
                  </a:cubicBezTo>
                  <a:lnTo>
                    <a:pt x="20276" y="405"/>
                  </a:lnTo>
                  <a:cubicBezTo>
                    <a:pt x="20276" y="277"/>
                    <a:pt x="20276" y="139"/>
                    <a:pt x="20276" y="0"/>
                  </a:cubicBezTo>
                  <a:close/>
                </a:path>
              </a:pathLst>
            </a:custGeom>
            <a:solidFill>
              <a:srgbClr val="FAF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44"/>
            <p:cNvSpPr/>
            <p:nvPr/>
          </p:nvSpPr>
          <p:spPr>
            <a:xfrm>
              <a:off x="1329675" y="6127138"/>
              <a:ext cx="438750" cy="10150"/>
            </a:xfrm>
            <a:custGeom>
              <a:avLst/>
              <a:gdLst/>
              <a:ahLst/>
              <a:cxnLst/>
              <a:rect l="l" t="t" r="r" b="b"/>
              <a:pathLst>
                <a:path w="17550" h="406" extrusionOk="0">
                  <a:moveTo>
                    <a:pt x="394" y="1"/>
                  </a:moveTo>
                  <a:cubicBezTo>
                    <a:pt x="256" y="128"/>
                    <a:pt x="128" y="256"/>
                    <a:pt x="0" y="405"/>
                  </a:cubicBezTo>
                  <a:lnTo>
                    <a:pt x="17550" y="405"/>
                  </a:lnTo>
                  <a:cubicBezTo>
                    <a:pt x="17432" y="256"/>
                    <a:pt x="17305" y="128"/>
                    <a:pt x="17166" y="1"/>
                  </a:cubicBezTo>
                  <a:close/>
                </a:path>
              </a:pathLst>
            </a:custGeom>
            <a:solidFill>
              <a:srgbClr val="FAF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44"/>
            <p:cNvSpPr/>
            <p:nvPr/>
          </p:nvSpPr>
          <p:spPr>
            <a:xfrm>
              <a:off x="1301450" y="6181188"/>
              <a:ext cx="495725" cy="10125"/>
            </a:xfrm>
            <a:custGeom>
              <a:avLst/>
              <a:gdLst/>
              <a:ahLst/>
              <a:cxnLst/>
              <a:rect l="l" t="t" r="r" b="b"/>
              <a:pathLst>
                <a:path w="19829" h="405" extrusionOk="0">
                  <a:moveTo>
                    <a:pt x="128" y="0"/>
                  </a:moveTo>
                  <a:cubicBezTo>
                    <a:pt x="75" y="128"/>
                    <a:pt x="33" y="266"/>
                    <a:pt x="1" y="405"/>
                  </a:cubicBezTo>
                  <a:lnTo>
                    <a:pt x="19829" y="405"/>
                  </a:lnTo>
                  <a:cubicBezTo>
                    <a:pt x="19786" y="266"/>
                    <a:pt x="19743" y="128"/>
                    <a:pt x="19701" y="0"/>
                  </a:cubicBezTo>
                  <a:close/>
                </a:path>
              </a:pathLst>
            </a:custGeom>
            <a:solidFill>
              <a:srgbClr val="FAF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44"/>
            <p:cNvSpPr/>
            <p:nvPr/>
          </p:nvSpPr>
          <p:spPr>
            <a:xfrm>
              <a:off x="1489125" y="6046213"/>
              <a:ext cx="120100" cy="10150"/>
            </a:xfrm>
            <a:custGeom>
              <a:avLst/>
              <a:gdLst/>
              <a:ahLst/>
              <a:cxnLst/>
              <a:rect l="l" t="t" r="r" b="b"/>
              <a:pathLst>
                <a:path w="4804" h="406" extrusionOk="0">
                  <a:moveTo>
                    <a:pt x="214" y="0"/>
                  </a:moveTo>
                  <a:cubicBezTo>
                    <a:pt x="161" y="139"/>
                    <a:pt x="86" y="277"/>
                    <a:pt x="1" y="405"/>
                  </a:cubicBezTo>
                  <a:lnTo>
                    <a:pt x="4804" y="405"/>
                  </a:lnTo>
                  <a:cubicBezTo>
                    <a:pt x="4718" y="277"/>
                    <a:pt x="4644" y="139"/>
                    <a:pt x="4591" y="0"/>
                  </a:cubicBezTo>
                  <a:close/>
                </a:path>
              </a:pathLst>
            </a:custGeom>
            <a:solidFill>
              <a:srgbClr val="FAF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44"/>
            <p:cNvSpPr/>
            <p:nvPr/>
          </p:nvSpPr>
          <p:spPr>
            <a:xfrm>
              <a:off x="1311825" y="6154038"/>
              <a:ext cx="474700" cy="10125"/>
            </a:xfrm>
            <a:custGeom>
              <a:avLst/>
              <a:gdLst/>
              <a:ahLst/>
              <a:cxnLst/>
              <a:rect l="l" t="t" r="r" b="b"/>
              <a:pathLst>
                <a:path w="18988" h="405" extrusionOk="0">
                  <a:moveTo>
                    <a:pt x="224" y="0"/>
                  </a:moveTo>
                  <a:cubicBezTo>
                    <a:pt x="139" y="139"/>
                    <a:pt x="65" y="266"/>
                    <a:pt x="1" y="405"/>
                  </a:cubicBezTo>
                  <a:lnTo>
                    <a:pt x="18988" y="405"/>
                  </a:lnTo>
                  <a:cubicBezTo>
                    <a:pt x="18924" y="266"/>
                    <a:pt x="18849" y="128"/>
                    <a:pt x="18764" y="0"/>
                  </a:cubicBezTo>
                  <a:close/>
                </a:path>
              </a:pathLst>
            </a:custGeom>
            <a:solidFill>
              <a:srgbClr val="FAF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44"/>
            <p:cNvSpPr/>
            <p:nvPr/>
          </p:nvSpPr>
          <p:spPr>
            <a:xfrm>
              <a:off x="1418325" y="6073088"/>
              <a:ext cx="261725" cy="10150"/>
            </a:xfrm>
            <a:custGeom>
              <a:avLst/>
              <a:gdLst/>
              <a:ahLst/>
              <a:cxnLst/>
              <a:rect l="l" t="t" r="r" b="b"/>
              <a:pathLst>
                <a:path w="10469" h="406" extrusionOk="0">
                  <a:moveTo>
                    <a:pt x="1406" y="1"/>
                  </a:moveTo>
                  <a:cubicBezTo>
                    <a:pt x="1001" y="107"/>
                    <a:pt x="512" y="235"/>
                    <a:pt x="0" y="406"/>
                  </a:cubicBezTo>
                  <a:lnTo>
                    <a:pt x="10468" y="406"/>
                  </a:lnTo>
                  <a:cubicBezTo>
                    <a:pt x="9957" y="235"/>
                    <a:pt x="9478" y="107"/>
                    <a:pt x="9063" y="1"/>
                  </a:cubicBezTo>
                  <a:close/>
                </a:path>
              </a:pathLst>
            </a:custGeom>
            <a:solidFill>
              <a:srgbClr val="FAF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44"/>
            <p:cNvSpPr/>
            <p:nvPr/>
          </p:nvSpPr>
          <p:spPr>
            <a:xfrm>
              <a:off x="1360825" y="6099988"/>
              <a:ext cx="376725" cy="10150"/>
            </a:xfrm>
            <a:custGeom>
              <a:avLst/>
              <a:gdLst/>
              <a:ahLst/>
              <a:cxnLst/>
              <a:rect l="l" t="t" r="r" b="b"/>
              <a:pathLst>
                <a:path w="15069" h="406" extrusionOk="0">
                  <a:moveTo>
                    <a:pt x="682" y="0"/>
                  </a:moveTo>
                  <a:cubicBezTo>
                    <a:pt x="448" y="128"/>
                    <a:pt x="224" y="256"/>
                    <a:pt x="0" y="405"/>
                  </a:cubicBezTo>
                  <a:lnTo>
                    <a:pt x="15068" y="405"/>
                  </a:lnTo>
                  <a:cubicBezTo>
                    <a:pt x="14845" y="256"/>
                    <a:pt x="14621" y="128"/>
                    <a:pt x="14387" y="0"/>
                  </a:cubicBezTo>
                  <a:close/>
                </a:path>
              </a:pathLst>
            </a:custGeom>
            <a:solidFill>
              <a:srgbClr val="FAF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44"/>
            <p:cNvSpPr/>
            <p:nvPr/>
          </p:nvSpPr>
          <p:spPr>
            <a:xfrm>
              <a:off x="1414850" y="5848538"/>
              <a:ext cx="60725" cy="69300"/>
            </a:xfrm>
            <a:custGeom>
              <a:avLst/>
              <a:gdLst/>
              <a:ahLst/>
              <a:cxnLst/>
              <a:rect l="l" t="t" r="r" b="b"/>
              <a:pathLst>
                <a:path w="2429" h="2772" extrusionOk="0">
                  <a:moveTo>
                    <a:pt x="1162" y="1"/>
                  </a:moveTo>
                  <a:cubicBezTo>
                    <a:pt x="1023" y="1"/>
                    <a:pt x="920" y="31"/>
                    <a:pt x="895" y="38"/>
                  </a:cubicBezTo>
                  <a:cubicBezTo>
                    <a:pt x="821" y="70"/>
                    <a:pt x="1" y="176"/>
                    <a:pt x="139" y="1252"/>
                  </a:cubicBezTo>
                  <a:cubicBezTo>
                    <a:pt x="272" y="2196"/>
                    <a:pt x="772" y="2772"/>
                    <a:pt x="1299" y="2772"/>
                  </a:cubicBezTo>
                  <a:cubicBezTo>
                    <a:pt x="1367" y="2772"/>
                    <a:pt x="1435" y="2762"/>
                    <a:pt x="1502" y="2743"/>
                  </a:cubicBezTo>
                  <a:cubicBezTo>
                    <a:pt x="2109" y="2658"/>
                    <a:pt x="2429" y="1859"/>
                    <a:pt x="2088" y="815"/>
                  </a:cubicBezTo>
                  <a:cubicBezTo>
                    <a:pt x="1867" y="125"/>
                    <a:pt x="1442" y="1"/>
                    <a:pt x="11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44"/>
            <p:cNvSpPr/>
            <p:nvPr/>
          </p:nvSpPr>
          <p:spPr>
            <a:xfrm>
              <a:off x="1624900" y="5848538"/>
              <a:ext cx="60475" cy="69300"/>
            </a:xfrm>
            <a:custGeom>
              <a:avLst/>
              <a:gdLst/>
              <a:ahLst/>
              <a:cxnLst/>
              <a:rect l="l" t="t" r="r" b="b"/>
              <a:pathLst>
                <a:path w="2419" h="2772" extrusionOk="0">
                  <a:moveTo>
                    <a:pt x="1261" y="1"/>
                  </a:moveTo>
                  <a:cubicBezTo>
                    <a:pt x="977" y="1"/>
                    <a:pt x="552" y="125"/>
                    <a:pt x="331" y="815"/>
                  </a:cubicBezTo>
                  <a:cubicBezTo>
                    <a:pt x="1" y="1859"/>
                    <a:pt x="310" y="2658"/>
                    <a:pt x="927" y="2743"/>
                  </a:cubicBezTo>
                  <a:cubicBezTo>
                    <a:pt x="994" y="2762"/>
                    <a:pt x="1061" y="2772"/>
                    <a:pt x="1128" y="2772"/>
                  </a:cubicBezTo>
                  <a:cubicBezTo>
                    <a:pt x="1649" y="2772"/>
                    <a:pt x="2157" y="2196"/>
                    <a:pt x="2280" y="1252"/>
                  </a:cubicBezTo>
                  <a:cubicBezTo>
                    <a:pt x="2418" y="176"/>
                    <a:pt x="1609" y="70"/>
                    <a:pt x="1534" y="38"/>
                  </a:cubicBezTo>
                  <a:cubicBezTo>
                    <a:pt x="1506" y="31"/>
                    <a:pt x="1401" y="1"/>
                    <a:pt x="12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44"/>
            <p:cNvSpPr/>
            <p:nvPr/>
          </p:nvSpPr>
          <p:spPr>
            <a:xfrm>
              <a:off x="1436950" y="5723513"/>
              <a:ext cx="228975" cy="290400"/>
            </a:xfrm>
            <a:custGeom>
              <a:avLst/>
              <a:gdLst/>
              <a:ahLst/>
              <a:cxnLst/>
              <a:rect l="l" t="t" r="r" b="b"/>
              <a:pathLst>
                <a:path w="9159" h="11616" extrusionOk="0">
                  <a:moveTo>
                    <a:pt x="4287" y="0"/>
                  </a:moveTo>
                  <a:cubicBezTo>
                    <a:pt x="3369" y="0"/>
                    <a:pt x="755" y="342"/>
                    <a:pt x="405" y="4251"/>
                  </a:cubicBezTo>
                  <a:cubicBezTo>
                    <a:pt x="1" y="8681"/>
                    <a:pt x="1911" y="11615"/>
                    <a:pt x="4383" y="11615"/>
                  </a:cubicBezTo>
                  <a:cubicBezTo>
                    <a:pt x="4448" y="11615"/>
                    <a:pt x="4514" y="11613"/>
                    <a:pt x="4580" y="11609"/>
                  </a:cubicBezTo>
                  <a:cubicBezTo>
                    <a:pt x="4646" y="11613"/>
                    <a:pt x="4711" y="11615"/>
                    <a:pt x="4776" y="11615"/>
                  </a:cubicBezTo>
                  <a:cubicBezTo>
                    <a:pt x="7248" y="11615"/>
                    <a:pt x="9159" y="8681"/>
                    <a:pt x="8754" y="4251"/>
                  </a:cubicBezTo>
                  <a:cubicBezTo>
                    <a:pt x="8395" y="342"/>
                    <a:pt x="5780" y="0"/>
                    <a:pt x="4869" y="0"/>
                  </a:cubicBezTo>
                  <a:cubicBezTo>
                    <a:pt x="4725" y="0"/>
                    <a:pt x="4623" y="9"/>
                    <a:pt x="4580" y="13"/>
                  </a:cubicBezTo>
                  <a:cubicBezTo>
                    <a:pt x="4535" y="9"/>
                    <a:pt x="4432" y="0"/>
                    <a:pt x="4287" y="0"/>
                  </a:cubicBezTo>
                  <a:close/>
                </a:path>
              </a:pathLst>
            </a:custGeom>
            <a:solidFill>
              <a:srgbClr val="C44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44"/>
            <p:cNvSpPr/>
            <p:nvPr/>
          </p:nvSpPr>
          <p:spPr>
            <a:xfrm>
              <a:off x="1559950" y="5883013"/>
              <a:ext cx="15475" cy="46875"/>
            </a:xfrm>
            <a:custGeom>
              <a:avLst/>
              <a:gdLst/>
              <a:ahLst/>
              <a:cxnLst/>
              <a:rect l="l" t="t" r="r" b="b"/>
              <a:pathLst>
                <a:path w="619" h="1875" extrusionOk="0">
                  <a:moveTo>
                    <a:pt x="256" y="1"/>
                  </a:moveTo>
                  <a:lnTo>
                    <a:pt x="256" y="1"/>
                  </a:lnTo>
                  <a:cubicBezTo>
                    <a:pt x="235" y="224"/>
                    <a:pt x="245" y="459"/>
                    <a:pt x="277" y="682"/>
                  </a:cubicBezTo>
                  <a:cubicBezTo>
                    <a:pt x="299" y="799"/>
                    <a:pt x="320" y="906"/>
                    <a:pt x="352" y="1023"/>
                  </a:cubicBezTo>
                  <a:cubicBezTo>
                    <a:pt x="371" y="1117"/>
                    <a:pt x="398" y="1220"/>
                    <a:pt x="426" y="1316"/>
                  </a:cubicBezTo>
                  <a:lnTo>
                    <a:pt x="426" y="1316"/>
                  </a:lnTo>
                  <a:cubicBezTo>
                    <a:pt x="360" y="1391"/>
                    <a:pt x="288" y="1475"/>
                    <a:pt x="224" y="1566"/>
                  </a:cubicBezTo>
                  <a:cubicBezTo>
                    <a:pt x="150" y="1662"/>
                    <a:pt x="75" y="1768"/>
                    <a:pt x="1" y="1875"/>
                  </a:cubicBezTo>
                  <a:cubicBezTo>
                    <a:pt x="107" y="1800"/>
                    <a:pt x="203" y="1726"/>
                    <a:pt x="309" y="1641"/>
                  </a:cubicBezTo>
                  <a:cubicBezTo>
                    <a:pt x="405" y="1566"/>
                    <a:pt x="501" y="1481"/>
                    <a:pt x="586" y="1396"/>
                  </a:cubicBezTo>
                  <a:lnTo>
                    <a:pt x="618" y="1374"/>
                  </a:lnTo>
                  <a:lnTo>
                    <a:pt x="618" y="1321"/>
                  </a:lnTo>
                  <a:cubicBezTo>
                    <a:pt x="608" y="1204"/>
                    <a:pt x="586" y="1087"/>
                    <a:pt x="565" y="980"/>
                  </a:cubicBezTo>
                  <a:cubicBezTo>
                    <a:pt x="544" y="863"/>
                    <a:pt x="522" y="757"/>
                    <a:pt x="490" y="640"/>
                  </a:cubicBezTo>
                  <a:cubicBezTo>
                    <a:pt x="437" y="416"/>
                    <a:pt x="352" y="203"/>
                    <a:pt x="2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44"/>
            <p:cNvSpPr/>
            <p:nvPr/>
          </p:nvSpPr>
          <p:spPr>
            <a:xfrm>
              <a:off x="1513900" y="5950113"/>
              <a:ext cx="81225" cy="14725"/>
            </a:xfrm>
            <a:custGeom>
              <a:avLst/>
              <a:gdLst/>
              <a:ahLst/>
              <a:cxnLst/>
              <a:rect l="l" t="t" r="r" b="b"/>
              <a:pathLst>
                <a:path w="3249" h="589" extrusionOk="0">
                  <a:moveTo>
                    <a:pt x="3248" y="0"/>
                  </a:moveTo>
                  <a:lnTo>
                    <a:pt x="0" y="43"/>
                  </a:lnTo>
                  <a:cubicBezTo>
                    <a:pt x="522" y="400"/>
                    <a:pt x="1129" y="589"/>
                    <a:pt x="1708" y="589"/>
                  </a:cubicBezTo>
                  <a:cubicBezTo>
                    <a:pt x="2287" y="589"/>
                    <a:pt x="2838" y="400"/>
                    <a:pt x="32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44"/>
            <p:cNvSpPr/>
            <p:nvPr/>
          </p:nvSpPr>
          <p:spPr>
            <a:xfrm>
              <a:off x="1578575" y="5824888"/>
              <a:ext cx="53825" cy="19825"/>
            </a:xfrm>
            <a:custGeom>
              <a:avLst/>
              <a:gdLst/>
              <a:ahLst/>
              <a:cxnLst/>
              <a:rect l="l" t="t" r="r" b="b"/>
              <a:pathLst>
                <a:path w="2153" h="793" extrusionOk="0">
                  <a:moveTo>
                    <a:pt x="1008" y="0"/>
                  </a:moveTo>
                  <a:cubicBezTo>
                    <a:pt x="918" y="0"/>
                    <a:pt x="832" y="10"/>
                    <a:pt x="746" y="26"/>
                  </a:cubicBezTo>
                  <a:cubicBezTo>
                    <a:pt x="682" y="47"/>
                    <a:pt x="629" y="68"/>
                    <a:pt x="576" y="90"/>
                  </a:cubicBezTo>
                  <a:cubicBezTo>
                    <a:pt x="523" y="121"/>
                    <a:pt x="470" y="143"/>
                    <a:pt x="416" y="185"/>
                  </a:cubicBezTo>
                  <a:cubicBezTo>
                    <a:pt x="320" y="249"/>
                    <a:pt x="235" y="324"/>
                    <a:pt x="171" y="409"/>
                  </a:cubicBezTo>
                  <a:cubicBezTo>
                    <a:pt x="97" y="505"/>
                    <a:pt x="44" y="601"/>
                    <a:pt x="1" y="697"/>
                  </a:cubicBezTo>
                  <a:cubicBezTo>
                    <a:pt x="107" y="654"/>
                    <a:pt x="193" y="590"/>
                    <a:pt x="278" y="547"/>
                  </a:cubicBezTo>
                  <a:cubicBezTo>
                    <a:pt x="363" y="505"/>
                    <a:pt x="459" y="462"/>
                    <a:pt x="544" y="430"/>
                  </a:cubicBezTo>
                  <a:cubicBezTo>
                    <a:pt x="687" y="377"/>
                    <a:pt x="837" y="353"/>
                    <a:pt x="982" y="353"/>
                  </a:cubicBezTo>
                  <a:cubicBezTo>
                    <a:pt x="1010" y="353"/>
                    <a:pt x="1038" y="354"/>
                    <a:pt x="1066" y="356"/>
                  </a:cubicBezTo>
                  <a:cubicBezTo>
                    <a:pt x="1258" y="377"/>
                    <a:pt x="1439" y="430"/>
                    <a:pt x="1598" y="505"/>
                  </a:cubicBezTo>
                  <a:cubicBezTo>
                    <a:pt x="1790" y="590"/>
                    <a:pt x="1982" y="686"/>
                    <a:pt x="2152" y="792"/>
                  </a:cubicBezTo>
                  <a:cubicBezTo>
                    <a:pt x="2067" y="579"/>
                    <a:pt x="1928" y="398"/>
                    <a:pt x="1747" y="271"/>
                  </a:cubicBezTo>
                  <a:cubicBezTo>
                    <a:pt x="1566" y="121"/>
                    <a:pt x="1343" y="26"/>
                    <a:pt x="1108" y="4"/>
                  </a:cubicBezTo>
                  <a:cubicBezTo>
                    <a:pt x="1074" y="1"/>
                    <a:pt x="1041" y="0"/>
                    <a:pt x="1008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44"/>
            <p:cNvSpPr/>
            <p:nvPr/>
          </p:nvSpPr>
          <p:spPr>
            <a:xfrm>
              <a:off x="1471300" y="5824888"/>
              <a:ext cx="54075" cy="19825"/>
            </a:xfrm>
            <a:custGeom>
              <a:avLst/>
              <a:gdLst/>
              <a:ahLst/>
              <a:cxnLst/>
              <a:rect l="l" t="t" r="r" b="b"/>
              <a:pathLst>
                <a:path w="2163" h="793" extrusionOk="0">
                  <a:moveTo>
                    <a:pt x="1018" y="0"/>
                  </a:moveTo>
                  <a:cubicBezTo>
                    <a:pt x="928" y="0"/>
                    <a:pt x="842" y="10"/>
                    <a:pt x="757" y="26"/>
                  </a:cubicBezTo>
                  <a:cubicBezTo>
                    <a:pt x="693" y="47"/>
                    <a:pt x="639" y="68"/>
                    <a:pt x="586" y="90"/>
                  </a:cubicBezTo>
                  <a:cubicBezTo>
                    <a:pt x="522" y="121"/>
                    <a:pt x="480" y="143"/>
                    <a:pt x="426" y="185"/>
                  </a:cubicBezTo>
                  <a:cubicBezTo>
                    <a:pt x="331" y="249"/>
                    <a:pt x="245" y="324"/>
                    <a:pt x="171" y="409"/>
                  </a:cubicBezTo>
                  <a:cubicBezTo>
                    <a:pt x="107" y="505"/>
                    <a:pt x="54" y="601"/>
                    <a:pt x="1" y="697"/>
                  </a:cubicBezTo>
                  <a:cubicBezTo>
                    <a:pt x="107" y="654"/>
                    <a:pt x="192" y="590"/>
                    <a:pt x="288" y="547"/>
                  </a:cubicBezTo>
                  <a:cubicBezTo>
                    <a:pt x="373" y="505"/>
                    <a:pt x="458" y="462"/>
                    <a:pt x="554" y="430"/>
                  </a:cubicBezTo>
                  <a:cubicBezTo>
                    <a:pt x="697" y="377"/>
                    <a:pt x="847" y="353"/>
                    <a:pt x="992" y="353"/>
                  </a:cubicBezTo>
                  <a:cubicBezTo>
                    <a:pt x="1020" y="353"/>
                    <a:pt x="1048" y="354"/>
                    <a:pt x="1076" y="356"/>
                  </a:cubicBezTo>
                  <a:cubicBezTo>
                    <a:pt x="1268" y="377"/>
                    <a:pt x="1438" y="430"/>
                    <a:pt x="1608" y="505"/>
                  </a:cubicBezTo>
                  <a:cubicBezTo>
                    <a:pt x="1790" y="579"/>
                    <a:pt x="1971" y="675"/>
                    <a:pt x="2162" y="792"/>
                  </a:cubicBezTo>
                  <a:cubicBezTo>
                    <a:pt x="2077" y="579"/>
                    <a:pt x="1939" y="398"/>
                    <a:pt x="1758" y="271"/>
                  </a:cubicBezTo>
                  <a:cubicBezTo>
                    <a:pt x="1577" y="121"/>
                    <a:pt x="1353" y="26"/>
                    <a:pt x="1119" y="4"/>
                  </a:cubicBezTo>
                  <a:cubicBezTo>
                    <a:pt x="1084" y="1"/>
                    <a:pt x="1051" y="0"/>
                    <a:pt x="1018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44"/>
            <p:cNvSpPr/>
            <p:nvPr/>
          </p:nvSpPr>
          <p:spPr>
            <a:xfrm>
              <a:off x="1486475" y="5863313"/>
              <a:ext cx="35700" cy="22400"/>
            </a:xfrm>
            <a:custGeom>
              <a:avLst/>
              <a:gdLst/>
              <a:ahLst/>
              <a:cxnLst/>
              <a:rect l="l" t="t" r="r" b="b"/>
              <a:pathLst>
                <a:path w="1428" h="896" extrusionOk="0">
                  <a:moveTo>
                    <a:pt x="693" y="1"/>
                  </a:moveTo>
                  <a:cubicBezTo>
                    <a:pt x="586" y="1"/>
                    <a:pt x="480" y="11"/>
                    <a:pt x="373" y="54"/>
                  </a:cubicBezTo>
                  <a:cubicBezTo>
                    <a:pt x="277" y="107"/>
                    <a:pt x="192" y="182"/>
                    <a:pt x="128" y="288"/>
                  </a:cubicBezTo>
                  <a:cubicBezTo>
                    <a:pt x="22" y="469"/>
                    <a:pt x="0" y="682"/>
                    <a:pt x="43" y="885"/>
                  </a:cubicBezTo>
                  <a:cubicBezTo>
                    <a:pt x="64" y="693"/>
                    <a:pt x="128" y="512"/>
                    <a:pt x="235" y="352"/>
                  </a:cubicBezTo>
                  <a:cubicBezTo>
                    <a:pt x="288" y="288"/>
                    <a:pt x="352" y="235"/>
                    <a:pt x="437" y="203"/>
                  </a:cubicBezTo>
                  <a:cubicBezTo>
                    <a:pt x="522" y="171"/>
                    <a:pt x="607" y="160"/>
                    <a:pt x="703" y="160"/>
                  </a:cubicBezTo>
                  <a:cubicBezTo>
                    <a:pt x="884" y="160"/>
                    <a:pt x="1055" y="235"/>
                    <a:pt x="1161" y="373"/>
                  </a:cubicBezTo>
                  <a:cubicBezTo>
                    <a:pt x="1289" y="523"/>
                    <a:pt x="1374" y="704"/>
                    <a:pt x="1417" y="895"/>
                  </a:cubicBezTo>
                  <a:cubicBezTo>
                    <a:pt x="1427" y="682"/>
                    <a:pt x="1374" y="469"/>
                    <a:pt x="1257" y="299"/>
                  </a:cubicBezTo>
                  <a:cubicBezTo>
                    <a:pt x="1129" y="107"/>
                    <a:pt x="927" y="1"/>
                    <a:pt x="693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44"/>
            <p:cNvSpPr/>
            <p:nvPr/>
          </p:nvSpPr>
          <p:spPr>
            <a:xfrm>
              <a:off x="1582850" y="5861713"/>
              <a:ext cx="35700" cy="22400"/>
            </a:xfrm>
            <a:custGeom>
              <a:avLst/>
              <a:gdLst/>
              <a:ahLst/>
              <a:cxnLst/>
              <a:rect l="l" t="t" r="r" b="b"/>
              <a:pathLst>
                <a:path w="1428" h="896" extrusionOk="0">
                  <a:moveTo>
                    <a:pt x="703" y="1"/>
                  </a:moveTo>
                  <a:cubicBezTo>
                    <a:pt x="586" y="1"/>
                    <a:pt x="480" y="22"/>
                    <a:pt x="373" y="65"/>
                  </a:cubicBezTo>
                  <a:cubicBezTo>
                    <a:pt x="277" y="107"/>
                    <a:pt x="192" y="193"/>
                    <a:pt x="128" y="288"/>
                  </a:cubicBezTo>
                  <a:cubicBezTo>
                    <a:pt x="32" y="469"/>
                    <a:pt x="0" y="682"/>
                    <a:pt x="43" y="885"/>
                  </a:cubicBezTo>
                  <a:cubicBezTo>
                    <a:pt x="64" y="693"/>
                    <a:pt x="128" y="512"/>
                    <a:pt x="235" y="352"/>
                  </a:cubicBezTo>
                  <a:cubicBezTo>
                    <a:pt x="288" y="288"/>
                    <a:pt x="352" y="235"/>
                    <a:pt x="437" y="203"/>
                  </a:cubicBezTo>
                  <a:cubicBezTo>
                    <a:pt x="522" y="171"/>
                    <a:pt x="607" y="161"/>
                    <a:pt x="693" y="161"/>
                  </a:cubicBezTo>
                  <a:cubicBezTo>
                    <a:pt x="874" y="161"/>
                    <a:pt x="1044" y="235"/>
                    <a:pt x="1161" y="374"/>
                  </a:cubicBezTo>
                  <a:cubicBezTo>
                    <a:pt x="1278" y="533"/>
                    <a:pt x="1363" y="704"/>
                    <a:pt x="1417" y="895"/>
                  </a:cubicBezTo>
                  <a:cubicBezTo>
                    <a:pt x="1427" y="682"/>
                    <a:pt x="1374" y="469"/>
                    <a:pt x="1257" y="299"/>
                  </a:cubicBezTo>
                  <a:cubicBezTo>
                    <a:pt x="1129" y="118"/>
                    <a:pt x="927" y="1"/>
                    <a:pt x="703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44"/>
            <p:cNvSpPr/>
            <p:nvPr/>
          </p:nvSpPr>
          <p:spPr>
            <a:xfrm>
              <a:off x="1414850" y="5705638"/>
              <a:ext cx="145125" cy="184600"/>
            </a:xfrm>
            <a:custGeom>
              <a:avLst/>
              <a:gdLst/>
              <a:ahLst/>
              <a:cxnLst/>
              <a:rect l="l" t="t" r="r" b="b"/>
              <a:pathLst>
                <a:path w="5805" h="7384" extrusionOk="0">
                  <a:moveTo>
                    <a:pt x="4284" y="1"/>
                  </a:moveTo>
                  <a:cubicBezTo>
                    <a:pt x="2908" y="1"/>
                    <a:pt x="1099" y="1433"/>
                    <a:pt x="640" y="3103"/>
                  </a:cubicBezTo>
                  <a:cubicBezTo>
                    <a:pt x="1" y="5424"/>
                    <a:pt x="1364" y="7383"/>
                    <a:pt x="1364" y="7383"/>
                  </a:cubicBezTo>
                  <a:cubicBezTo>
                    <a:pt x="1577" y="6499"/>
                    <a:pt x="1662" y="5573"/>
                    <a:pt x="1598" y="4657"/>
                  </a:cubicBezTo>
                  <a:cubicBezTo>
                    <a:pt x="5805" y="3497"/>
                    <a:pt x="5592" y="728"/>
                    <a:pt x="5592" y="728"/>
                  </a:cubicBezTo>
                  <a:cubicBezTo>
                    <a:pt x="5292" y="219"/>
                    <a:pt x="4821" y="1"/>
                    <a:pt x="4284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4"/>
            <p:cNvSpPr/>
            <p:nvPr/>
          </p:nvSpPr>
          <p:spPr>
            <a:xfrm>
              <a:off x="1544500" y="5705638"/>
              <a:ext cx="145125" cy="193650"/>
            </a:xfrm>
            <a:custGeom>
              <a:avLst/>
              <a:gdLst/>
              <a:ahLst/>
              <a:cxnLst/>
              <a:rect l="l" t="t" r="r" b="b"/>
              <a:pathLst>
                <a:path w="5805" h="7746" extrusionOk="0">
                  <a:moveTo>
                    <a:pt x="1408" y="1"/>
                  </a:moveTo>
                  <a:cubicBezTo>
                    <a:pt x="856" y="1"/>
                    <a:pt x="375" y="219"/>
                    <a:pt x="75" y="728"/>
                  </a:cubicBezTo>
                  <a:cubicBezTo>
                    <a:pt x="75" y="728"/>
                    <a:pt x="1" y="3497"/>
                    <a:pt x="4207" y="4657"/>
                  </a:cubicBezTo>
                  <a:cubicBezTo>
                    <a:pt x="4207" y="4657"/>
                    <a:pt x="4005" y="6425"/>
                    <a:pt x="4367" y="7745"/>
                  </a:cubicBezTo>
                  <a:cubicBezTo>
                    <a:pt x="4367" y="7745"/>
                    <a:pt x="5805" y="5424"/>
                    <a:pt x="5166" y="3103"/>
                  </a:cubicBezTo>
                  <a:cubicBezTo>
                    <a:pt x="4698" y="1433"/>
                    <a:pt x="2822" y="1"/>
                    <a:pt x="1408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44"/>
            <p:cNvSpPr/>
            <p:nvPr/>
          </p:nvSpPr>
          <p:spPr>
            <a:xfrm>
              <a:off x="1414850" y="5777338"/>
              <a:ext cx="56200" cy="112900"/>
            </a:xfrm>
            <a:custGeom>
              <a:avLst/>
              <a:gdLst/>
              <a:ahLst/>
              <a:cxnLst/>
              <a:rect l="l" t="t" r="r" b="b"/>
              <a:pathLst>
                <a:path w="2248" h="4516" extrusionOk="0">
                  <a:moveTo>
                    <a:pt x="714" y="0"/>
                  </a:moveTo>
                  <a:cubicBezTo>
                    <a:pt x="693" y="75"/>
                    <a:pt x="661" y="149"/>
                    <a:pt x="651" y="235"/>
                  </a:cubicBezTo>
                  <a:cubicBezTo>
                    <a:pt x="1" y="2556"/>
                    <a:pt x="1364" y="4515"/>
                    <a:pt x="1364" y="4515"/>
                  </a:cubicBezTo>
                  <a:cubicBezTo>
                    <a:pt x="1588" y="3631"/>
                    <a:pt x="1673" y="2705"/>
                    <a:pt x="1609" y="1789"/>
                  </a:cubicBezTo>
                  <a:cubicBezTo>
                    <a:pt x="1822" y="1736"/>
                    <a:pt x="2035" y="1661"/>
                    <a:pt x="2248" y="1598"/>
                  </a:cubicBezTo>
                  <a:cubicBezTo>
                    <a:pt x="1630" y="1172"/>
                    <a:pt x="1108" y="639"/>
                    <a:pt x="714" y="0"/>
                  </a:cubicBez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2" name="Google Shape;2292;p44"/>
          <p:cNvGrpSpPr/>
          <p:nvPr/>
        </p:nvGrpSpPr>
        <p:grpSpPr>
          <a:xfrm>
            <a:off x="7403068" y="600995"/>
            <a:ext cx="738851" cy="790287"/>
            <a:chOff x="808625" y="2997925"/>
            <a:chExt cx="508500" cy="543900"/>
          </a:xfrm>
        </p:grpSpPr>
        <p:sp>
          <p:nvSpPr>
            <p:cNvPr id="2293" name="Google Shape;2293;p44"/>
            <p:cNvSpPr/>
            <p:nvPr/>
          </p:nvSpPr>
          <p:spPr>
            <a:xfrm>
              <a:off x="812350" y="3262275"/>
              <a:ext cx="504500" cy="279550"/>
            </a:xfrm>
            <a:custGeom>
              <a:avLst/>
              <a:gdLst/>
              <a:ahLst/>
              <a:cxnLst/>
              <a:rect l="l" t="t" r="r" b="b"/>
              <a:pathLst>
                <a:path w="20180" h="11182" extrusionOk="0">
                  <a:moveTo>
                    <a:pt x="8317" y="0"/>
                  </a:moveTo>
                  <a:cubicBezTo>
                    <a:pt x="8317" y="0"/>
                    <a:pt x="8658" y="2631"/>
                    <a:pt x="7572" y="3419"/>
                  </a:cubicBezTo>
                  <a:cubicBezTo>
                    <a:pt x="6720" y="4036"/>
                    <a:pt x="1885" y="5048"/>
                    <a:pt x="1087" y="7178"/>
                  </a:cubicBezTo>
                  <a:cubicBezTo>
                    <a:pt x="607" y="8477"/>
                    <a:pt x="245" y="9818"/>
                    <a:pt x="0" y="11181"/>
                  </a:cubicBezTo>
                  <a:lnTo>
                    <a:pt x="20180" y="11181"/>
                  </a:lnTo>
                  <a:cubicBezTo>
                    <a:pt x="19946" y="9818"/>
                    <a:pt x="19573" y="8477"/>
                    <a:pt x="19094" y="7178"/>
                  </a:cubicBezTo>
                  <a:cubicBezTo>
                    <a:pt x="18306" y="5048"/>
                    <a:pt x="13461" y="4036"/>
                    <a:pt x="12619" y="3419"/>
                  </a:cubicBezTo>
                  <a:cubicBezTo>
                    <a:pt x="11522" y="2631"/>
                    <a:pt x="11874" y="0"/>
                    <a:pt x="11874" y="0"/>
                  </a:cubicBezTo>
                  <a:lnTo>
                    <a:pt x="11874" y="0"/>
                  </a:lnTo>
                  <a:lnTo>
                    <a:pt x="10096" y="54"/>
                  </a:lnTo>
                  <a:lnTo>
                    <a:pt x="8317" y="0"/>
                  </a:lnTo>
                  <a:close/>
                </a:path>
              </a:pathLst>
            </a:custGeom>
            <a:solidFill>
              <a:srgbClr val="C44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44"/>
            <p:cNvSpPr/>
            <p:nvPr/>
          </p:nvSpPr>
          <p:spPr>
            <a:xfrm>
              <a:off x="1020275" y="3262275"/>
              <a:ext cx="97175" cy="73225"/>
            </a:xfrm>
            <a:custGeom>
              <a:avLst/>
              <a:gdLst/>
              <a:ahLst/>
              <a:cxnLst/>
              <a:rect l="l" t="t" r="r" b="b"/>
              <a:pathLst>
                <a:path w="3887" h="2929" extrusionOk="0">
                  <a:moveTo>
                    <a:pt x="0" y="0"/>
                  </a:moveTo>
                  <a:lnTo>
                    <a:pt x="0" y="0"/>
                  </a:lnTo>
                  <a:cubicBezTo>
                    <a:pt x="43" y="405"/>
                    <a:pt x="53" y="820"/>
                    <a:pt x="43" y="1225"/>
                  </a:cubicBezTo>
                  <a:cubicBezTo>
                    <a:pt x="490" y="1619"/>
                    <a:pt x="969" y="1970"/>
                    <a:pt x="1491" y="2268"/>
                  </a:cubicBezTo>
                  <a:cubicBezTo>
                    <a:pt x="2215" y="2673"/>
                    <a:pt x="3056" y="2844"/>
                    <a:pt x="3887" y="2929"/>
                  </a:cubicBezTo>
                  <a:cubicBezTo>
                    <a:pt x="3312" y="1874"/>
                    <a:pt x="3557" y="0"/>
                    <a:pt x="3557" y="0"/>
                  </a:cubicBezTo>
                  <a:lnTo>
                    <a:pt x="3557" y="0"/>
                  </a:lnTo>
                  <a:lnTo>
                    <a:pt x="1779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2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44"/>
            <p:cNvSpPr/>
            <p:nvPr/>
          </p:nvSpPr>
          <p:spPr>
            <a:xfrm>
              <a:off x="808625" y="3347725"/>
              <a:ext cx="508500" cy="194100"/>
            </a:xfrm>
            <a:custGeom>
              <a:avLst/>
              <a:gdLst/>
              <a:ahLst/>
              <a:cxnLst/>
              <a:rect l="l" t="t" r="r" b="b"/>
              <a:pathLst>
                <a:path w="20340" h="7764" extrusionOk="0">
                  <a:moveTo>
                    <a:pt x="7529" y="1"/>
                  </a:moveTo>
                  <a:cubicBezTo>
                    <a:pt x="6454" y="629"/>
                    <a:pt x="1875" y="1662"/>
                    <a:pt x="1097" y="3728"/>
                  </a:cubicBezTo>
                  <a:cubicBezTo>
                    <a:pt x="607" y="5037"/>
                    <a:pt x="245" y="6390"/>
                    <a:pt x="0" y="7763"/>
                  </a:cubicBezTo>
                  <a:lnTo>
                    <a:pt x="20340" y="7763"/>
                  </a:lnTo>
                  <a:cubicBezTo>
                    <a:pt x="20095" y="6390"/>
                    <a:pt x="19722" y="5037"/>
                    <a:pt x="19243" y="3728"/>
                  </a:cubicBezTo>
                  <a:cubicBezTo>
                    <a:pt x="18540" y="1843"/>
                    <a:pt x="14696" y="831"/>
                    <a:pt x="13194" y="182"/>
                  </a:cubicBezTo>
                  <a:cubicBezTo>
                    <a:pt x="12364" y="586"/>
                    <a:pt x="11448" y="789"/>
                    <a:pt x="10532" y="789"/>
                  </a:cubicBezTo>
                  <a:cubicBezTo>
                    <a:pt x="9478" y="789"/>
                    <a:pt x="8445" y="522"/>
                    <a:pt x="75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4"/>
            <p:cNvSpPr/>
            <p:nvPr/>
          </p:nvSpPr>
          <p:spPr>
            <a:xfrm>
              <a:off x="1037300" y="3355975"/>
              <a:ext cx="32500" cy="12650"/>
            </a:xfrm>
            <a:custGeom>
              <a:avLst/>
              <a:gdLst/>
              <a:ahLst/>
              <a:cxnLst/>
              <a:rect l="l" t="t" r="r" b="b"/>
              <a:pathLst>
                <a:path w="1300" h="506" extrusionOk="0">
                  <a:moveTo>
                    <a:pt x="853" y="1"/>
                  </a:moveTo>
                  <a:cubicBezTo>
                    <a:pt x="853" y="1"/>
                    <a:pt x="1" y="405"/>
                    <a:pt x="533" y="469"/>
                  </a:cubicBezTo>
                  <a:cubicBezTo>
                    <a:pt x="725" y="493"/>
                    <a:pt x="917" y="505"/>
                    <a:pt x="1108" y="505"/>
                  </a:cubicBezTo>
                  <a:cubicBezTo>
                    <a:pt x="1172" y="505"/>
                    <a:pt x="1236" y="504"/>
                    <a:pt x="1300" y="501"/>
                  </a:cubicBezTo>
                  <a:lnTo>
                    <a:pt x="1183" y="75"/>
                  </a:lnTo>
                  <a:lnTo>
                    <a:pt x="970" y="490"/>
                  </a:lnTo>
                  <a:lnTo>
                    <a:pt x="853" y="1"/>
                  </a:lnTo>
                  <a:close/>
                </a:path>
              </a:pathLst>
            </a:custGeom>
            <a:solidFill>
              <a:srgbClr val="E3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44"/>
            <p:cNvSpPr/>
            <p:nvPr/>
          </p:nvSpPr>
          <p:spPr>
            <a:xfrm>
              <a:off x="976875" y="3336000"/>
              <a:ext cx="81750" cy="56750"/>
            </a:xfrm>
            <a:custGeom>
              <a:avLst/>
              <a:gdLst/>
              <a:ahLst/>
              <a:cxnLst/>
              <a:rect l="l" t="t" r="r" b="b"/>
              <a:pathLst>
                <a:path w="3270" h="2270" extrusionOk="0">
                  <a:moveTo>
                    <a:pt x="799" y="1"/>
                  </a:moveTo>
                  <a:lnTo>
                    <a:pt x="0" y="608"/>
                  </a:lnTo>
                  <a:lnTo>
                    <a:pt x="2599" y="2269"/>
                  </a:lnTo>
                  <a:lnTo>
                    <a:pt x="3270" y="800"/>
                  </a:lnTo>
                  <a:lnTo>
                    <a:pt x="799" y="1"/>
                  </a:lnTo>
                  <a:close/>
                </a:path>
              </a:pathLst>
            </a:custGeom>
            <a:solidFill>
              <a:srgbClr val="FAF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44"/>
            <p:cNvSpPr/>
            <p:nvPr/>
          </p:nvSpPr>
          <p:spPr>
            <a:xfrm>
              <a:off x="1066850" y="3337875"/>
              <a:ext cx="79900" cy="59925"/>
            </a:xfrm>
            <a:custGeom>
              <a:avLst/>
              <a:gdLst/>
              <a:ahLst/>
              <a:cxnLst/>
              <a:rect l="l" t="t" r="r" b="b"/>
              <a:pathLst>
                <a:path w="3196" h="2397" extrusionOk="0">
                  <a:moveTo>
                    <a:pt x="2599" y="1"/>
                  </a:moveTo>
                  <a:lnTo>
                    <a:pt x="1" y="799"/>
                  </a:lnTo>
                  <a:lnTo>
                    <a:pt x="267" y="2396"/>
                  </a:lnTo>
                  <a:lnTo>
                    <a:pt x="3195" y="533"/>
                  </a:lnTo>
                  <a:lnTo>
                    <a:pt x="2599" y="1"/>
                  </a:lnTo>
                  <a:close/>
                </a:path>
              </a:pathLst>
            </a:custGeom>
            <a:solidFill>
              <a:srgbClr val="FAF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4"/>
            <p:cNvSpPr/>
            <p:nvPr/>
          </p:nvSpPr>
          <p:spPr>
            <a:xfrm>
              <a:off x="814475" y="3447025"/>
              <a:ext cx="496800" cy="66575"/>
            </a:xfrm>
            <a:custGeom>
              <a:avLst/>
              <a:gdLst/>
              <a:ahLst/>
              <a:cxnLst/>
              <a:rect l="l" t="t" r="r" b="b"/>
              <a:pathLst>
                <a:path w="19872" h="2663" extrusionOk="0">
                  <a:moveTo>
                    <a:pt x="778" y="0"/>
                  </a:moveTo>
                  <a:cubicBezTo>
                    <a:pt x="459" y="874"/>
                    <a:pt x="203" y="1758"/>
                    <a:pt x="1" y="2663"/>
                  </a:cubicBezTo>
                  <a:lnTo>
                    <a:pt x="19871" y="2663"/>
                  </a:lnTo>
                  <a:cubicBezTo>
                    <a:pt x="19658" y="1758"/>
                    <a:pt x="19403" y="874"/>
                    <a:pt x="190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4"/>
            <p:cNvSpPr/>
            <p:nvPr/>
          </p:nvSpPr>
          <p:spPr>
            <a:xfrm>
              <a:off x="1132075" y="3142675"/>
              <a:ext cx="52475" cy="59825"/>
            </a:xfrm>
            <a:custGeom>
              <a:avLst/>
              <a:gdLst/>
              <a:ahLst/>
              <a:cxnLst/>
              <a:rect l="l" t="t" r="r" b="b"/>
              <a:pathLst>
                <a:path w="2099" h="2393" extrusionOk="0">
                  <a:moveTo>
                    <a:pt x="1091" y="1"/>
                  </a:moveTo>
                  <a:cubicBezTo>
                    <a:pt x="851" y="1"/>
                    <a:pt x="487" y="110"/>
                    <a:pt x="288" y="706"/>
                  </a:cubicBezTo>
                  <a:cubicBezTo>
                    <a:pt x="1" y="1600"/>
                    <a:pt x="278" y="2293"/>
                    <a:pt x="799" y="2367"/>
                  </a:cubicBezTo>
                  <a:cubicBezTo>
                    <a:pt x="858" y="2384"/>
                    <a:pt x="918" y="2393"/>
                    <a:pt x="977" y="2393"/>
                  </a:cubicBezTo>
                  <a:cubicBezTo>
                    <a:pt x="1430" y="2393"/>
                    <a:pt x="1867" y="1898"/>
                    <a:pt x="1971" y="1079"/>
                  </a:cubicBezTo>
                  <a:cubicBezTo>
                    <a:pt x="2098" y="152"/>
                    <a:pt x="1396" y="56"/>
                    <a:pt x="1321" y="35"/>
                  </a:cubicBezTo>
                  <a:cubicBezTo>
                    <a:pt x="1300" y="28"/>
                    <a:pt x="1211" y="1"/>
                    <a:pt x="1091" y="1"/>
                  </a:cubicBezTo>
                  <a:close/>
                </a:path>
              </a:pathLst>
            </a:custGeom>
            <a:solidFill>
              <a:srgbClr val="BA2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4"/>
            <p:cNvSpPr/>
            <p:nvPr/>
          </p:nvSpPr>
          <p:spPr>
            <a:xfrm>
              <a:off x="947050" y="3142675"/>
              <a:ext cx="52200" cy="59825"/>
            </a:xfrm>
            <a:custGeom>
              <a:avLst/>
              <a:gdLst/>
              <a:ahLst/>
              <a:cxnLst/>
              <a:rect l="l" t="t" r="r" b="b"/>
              <a:pathLst>
                <a:path w="2088" h="2393" extrusionOk="0">
                  <a:moveTo>
                    <a:pt x="1000" y="1"/>
                  </a:moveTo>
                  <a:cubicBezTo>
                    <a:pt x="879" y="1"/>
                    <a:pt x="789" y="28"/>
                    <a:pt x="767" y="35"/>
                  </a:cubicBezTo>
                  <a:cubicBezTo>
                    <a:pt x="704" y="56"/>
                    <a:pt x="1" y="152"/>
                    <a:pt x="118" y="1079"/>
                  </a:cubicBezTo>
                  <a:cubicBezTo>
                    <a:pt x="231" y="1898"/>
                    <a:pt x="669" y="2393"/>
                    <a:pt x="1122" y="2393"/>
                  </a:cubicBezTo>
                  <a:cubicBezTo>
                    <a:pt x="1182" y="2393"/>
                    <a:pt x="1241" y="2384"/>
                    <a:pt x="1300" y="2367"/>
                  </a:cubicBezTo>
                  <a:cubicBezTo>
                    <a:pt x="1822" y="2293"/>
                    <a:pt x="2088" y="1600"/>
                    <a:pt x="1800" y="706"/>
                  </a:cubicBezTo>
                  <a:cubicBezTo>
                    <a:pt x="1609" y="110"/>
                    <a:pt x="1242" y="1"/>
                    <a:pt x="1000" y="1"/>
                  </a:cubicBezTo>
                  <a:close/>
                </a:path>
              </a:pathLst>
            </a:custGeom>
            <a:solidFill>
              <a:srgbClr val="BA2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4"/>
            <p:cNvSpPr/>
            <p:nvPr/>
          </p:nvSpPr>
          <p:spPr>
            <a:xfrm>
              <a:off x="968600" y="3033275"/>
              <a:ext cx="197875" cy="251000"/>
            </a:xfrm>
            <a:custGeom>
              <a:avLst/>
              <a:gdLst/>
              <a:ahLst/>
              <a:cxnLst/>
              <a:rect l="l" t="t" r="r" b="b"/>
              <a:pathLst>
                <a:path w="7915" h="10040" extrusionOk="0">
                  <a:moveTo>
                    <a:pt x="3696" y="0"/>
                  </a:moveTo>
                  <a:cubicBezTo>
                    <a:pt x="2890" y="0"/>
                    <a:pt x="655" y="309"/>
                    <a:pt x="353" y="3676"/>
                  </a:cubicBezTo>
                  <a:cubicBezTo>
                    <a:pt x="1" y="7497"/>
                    <a:pt x="1642" y="10040"/>
                    <a:pt x="3780" y="10040"/>
                  </a:cubicBezTo>
                  <a:cubicBezTo>
                    <a:pt x="3840" y="10040"/>
                    <a:pt x="3901" y="10038"/>
                    <a:pt x="3963" y="10034"/>
                  </a:cubicBezTo>
                  <a:cubicBezTo>
                    <a:pt x="4024" y="10038"/>
                    <a:pt x="4084" y="10040"/>
                    <a:pt x="4145" y="10040"/>
                  </a:cubicBezTo>
                  <a:cubicBezTo>
                    <a:pt x="6272" y="10040"/>
                    <a:pt x="7914" y="7497"/>
                    <a:pt x="7573" y="3676"/>
                  </a:cubicBezTo>
                  <a:cubicBezTo>
                    <a:pt x="7262" y="309"/>
                    <a:pt x="5024" y="0"/>
                    <a:pt x="4225" y="0"/>
                  </a:cubicBezTo>
                  <a:cubicBezTo>
                    <a:pt x="4094" y="0"/>
                    <a:pt x="4002" y="9"/>
                    <a:pt x="3963" y="13"/>
                  </a:cubicBezTo>
                  <a:cubicBezTo>
                    <a:pt x="3922" y="9"/>
                    <a:pt x="3829" y="0"/>
                    <a:pt x="3696" y="0"/>
                  </a:cubicBezTo>
                  <a:close/>
                </a:path>
              </a:pathLst>
            </a:custGeom>
            <a:solidFill>
              <a:srgbClr val="C44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4"/>
            <p:cNvSpPr/>
            <p:nvPr/>
          </p:nvSpPr>
          <p:spPr>
            <a:xfrm>
              <a:off x="1061525" y="3158450"/>
              <a:ext cx="14400" cy="49525"/>
            </a:xfrm>
            <a:custGeom>
              <a:avLst/>
              <a:gdLst/>
              <a:ahLst/>
              <a:cxnLst/>
              <a:rect l="l" t="t" r="r" b="b"/>
              <a:pathLst>
                <a:path w="576" h="1981" extrusionOk="0">
                  <a:moveTo>
                    <a:pt x="267" y="0"/>
                  </a:moveTo>
                  <a:lnTo>
                    <a:pt x="267" y="0"/>
                  </a:lnTo>
                  <a:cubicBezTo>
                    <a:pt x="319" y="507"/>
                    <a:pt x="380" y="1014"/>
                    <a:pt x="452" y="1520"/>
                  </a:cubicBezTo>
                  <a:lnTo>
                    <a:pt x="452" y="1520"/>
                  </a:lnTo>
                  <a:cubicBezTo>
                    <a:pt x="366" y="1578"/>
                    <a:pt x="281" y="1638"/>
                    <a:pt x="214" y="1715"/>
                  </a:cubicBezTo>
                  <a:cubicBezTo>
                    <a:pt x="129" y="1789"/>
                    <a:pt x="54" y="1874"/>
                    <a:pt x="1" y="1981"/>
                  </a:cubicBezTo>
                  <a:cubicBezTo>
                    <a:pt x="118" y="1938"/>
                    <a:pt x="214" y="1885"/>
                    <a:pt x="310" y="1821"/>
                  </a:cubicBezTo>
                  <a:cubicBezTo>
                    <a:pt x="395" y="1757"/>
                    <a:pt x="480" y="1683"/>
                    <a:pt x="554" y="1598"/>
                  </a:cubicBezTo>
                  <a:lnTo>
                    <a:pt x="576" y="1576"/>
                  </a:lnTo>
                  <a:lnTo>
                    <a:pt x="576" y="1544"/>
                  </a:lnTo>
                  <a:cubicBezTo>
                    <a:pt x="480" y="1033"/>
                    <a:pt x="384" y="511"/>
                    <a:pt x="267" y="0"/>
                  </a:cubicBezTo>
                  <a:close/>
                </a:path>
              </a:pathLst>
            </a:custGeom>
            <a:solidFill>
              <a:srgbClr val="BA2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4"/>
            <p:cNvSpPr/>
            <p:nvPr/>
          </p:nvSpPr>
          <p:spPr>
            <a:xfrm>
              <a:off x="1101725" y="3146725"/>
              <a:ext cx="12000" cy="26650"/>
            </a:xfrm>
            <a:custGeom>
              <a:avLst/>
              <a:gdLst/>
              <a:ahLst/>
              <a:cxnLst/>
              <a:rect l="l" t="t" r="r" b="b"/>
              <a:pathLst>
                <a:path w="480" h="1066" extrusionOk="0">
                  <a:moveTo>
                    <a:pt x="235" y="1"/>
                  </a:moveTo>
                  <a:cubicBezTo>
                    <a:pt x="107" y="1"/>
                    <a:pt x="1" y="235"/>
                    <a:pt x="1" y="533"/>
                  </a:cubicBezTo>
                  <a:cubicBezTo>
                    <a:pt x="1" y="821"/>
                    <a:pt x="107" y="1066"/>
                    <a:pt x="235" y="1066"/>
                  </a:cubicBezTo>
                  <a:cubicBezTo>
                    <a:pt x="373" y="1066"/>
                    <a:pt x="480" y="821"/>
                    <a:pt x="480" y="533"/>
                  </a:cubicBezTo>
                  <a:cubicBezTo>
                    <a:pt x="480" y="235"/>
                    <a:pt x="373" y="1"/>
                    <a:pt x="235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4"/>
            <p:cNvSpPr/>
            <p:nvPr/>
          </p:nvSpPr>
          <p:spPr>
            <a:xfrm>
              <a:off x="1017600" y="3146725"/>
              <a:ext cx="12275" cy="26650"/>
            </a:xfrm>
            <a:custGeom>
              <a:avLst/>
              <a:gdLst/>
              <a:ahLst/>
              <a:cxnLst/>
              <a:rect l="l" t="t" r="r" b="b"/>
              <a:pathLst>
                <a:path w="491" h="1066" extrusionOk="0">
                  <a:moveTo>
                    <a:pt x="246" y="1"/>
                  </a:moveTo>
                  <a:cubicBezTo>
                    <a:pt x="118" y="1"/>
                    <a:pt x="1" y="235"/>
                    <a:pt x="1" y="533"/>
                  </a:cubicBezTo>
                  <a:cubicBezTo>
                    <a:pt x="1" y="821"/>
                    <a:pt x="118" y="1066"/>
                    <a:pt x="246" y="1066"/>
                  </a:cubicBezTo>
                  <a:cubicBezTo>
                    <a:pt x="384" y="1066"/>
                    <a:pt x="491" y="821"/>
                    <a:pt x="491" y="533"/>
                  </a:cubicBezTo>
                  <a:cubicBezTo>
                    <a:pt x="491" y="235"/>
                    <a:pt x="384" y="1"/>
                    <a:pt x="246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4"/>
            <p:cNvSpPr/>
            <p:nvPr/>
          </p:nvSpPr>
          <p:spPr>
            <a:xfrm>
              <a:off x="1086300" y="3122650"/>
              <a:ext cx="42600" cy="15600"/>
            </a:xfrm>
            <a:custGeom>
              <a:avLst/>
              <a:gdLst/>
              <a:ahLst/>
              <a:cxnLst/>
              <a:rect l="l" t="t" r="r" b="b"/>
              <a:pathLst>
                <a:path w="1704" h="624" extrusionOk="0">
                  <a:moveTo>
                    <a:pt x="779" y="0"/>
                  </a:moveTo>
                  <a:cubicBezTo>
                    <a:pt x="619" y="0"/>
                    <a:pt x="464" y="46"/>
                    <a:pt x="330" y="144"/>
                  </a:cubicBezTo>
                  <a:cubicBezTo>
                    <a:pt x="256" y="197"/>
                    <a:pt x="192" y="250"/>
                    <a:pt x="128" y="325"/>
                  </a:cubicBezTo>
                  <a:cubicBezTo>
                    <a:pt x="75" y="389"/>
                    <a:pt x="32" y="474"/>
                    <a:pt x="0" y="548"/>
                  </a:cubicBezTo>
                  <a:cubicBezTo>
                    <a:pt x="85" y="517"/>
                    <a:pt x="149" y="463"/>
                    <a:pt x="224" y="431"/>
                  </a:cubicBezTo>
                  <a:cubicBezTo>
                    <a:pt x="288" y="399"/>
                    <a:pt x="362" y="367"/>
                    <a:pt x="437" y="336"/>
                  </a:cubicBezTo>
                  <a:cubicBezTo>
                    <a:pt x="543" y="300"/>
                    <a:pt x="656" y="280"/>
                    <a:pt x="776" y="280"/>
                  </a:cubicBezTo>
                  <a:cubicBezTo>
                    <a:pt x="801" y="280"/>
                    <a:pt x="826" y="280"/>
                    <a:pt x="852" y="282"/>
                  </a:cubicBezTo>
                  <a:cubicBezTo>
                    <a:pt x="990" y="304"/>
                    <a:pt x="1129" y="336"/>
                    <a:pt x="1267" y="399"/>
                  </a:cubicBezTo>
                  <a:cubicBezTo>
                    <a:pt x="1416" y="463"/>
                    <a:pt x="1555" y="538"/>
                    <a:pt x="1704" y="623"/>
                  </a:cubicBezTo>
                  <a:cubicBezTo>
                    <a:pt x="1629" y="453"/>
                    <a:pt x="1523" y="314"/>
                    <a:pt x="1384" y="208"/>
                  </a:cubicBezTo>
                  <a:cubicBezTo>
                    <a:pt x="1235" y="91"/>
                    <a:pt x="1054" y="16"/>
                    <a:pt x="873" y="5"/>
                  </a:cubicBezTo>
                  <a:cubicBezTo>
                    <a:pt x="842" y="2"/>
                    <a:pt x="810" y="0"/>
                    <a:pt x="779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4"/>
            <p:cNvSpPr/>
            <p:nvPr/>
          </p:nvSpPr>
          <p:spPr>
            <a:xfrm>
              <a:off x="1001625" y="3122650"/>
              <a:ext cx="42625" cy="15600"/>
            </a:xfrm>
            <a:custGeom>
              <a:avLst/>
              <a:gdLst/>
              <a:ahLst/>
              <a:cxnLst/>
              <a:rect l="l" t="t" r="r" b="b"/>
              <a:pathLst>
                <a:path w="1705" h="624" extrusionOk="0">
                  <a:moveTo>
                    <a:pt x="780" y="0"/>
                  </a:moveTo>
                  <a:cubicBezTo>
                    <a:pt x="620" y="0"/>
                    <a:pt x="466" y="46"/>
                    <a:pt x="342" y="144"/>
                  </a:cubicBezTo>
                  <a:cubicBezTo>
                    <a:pt x="267" y="197"/>
                    <a:pt x="192" y="250"/>
                    <a:pt x="139" y="325"/>
                  </a:cubicBezTo>
                  <a:cubicBezTo>
                    <a:pt x="86" y="389"/>
                    <a:pt x="43" y="474"/>
                    <a:pt x="1" y="548"/>
                  </a:cubicBezTo>
                  <a:cubicBezTo>
                    <a:pt x="97" y="517"/>
                    <a:pt x="161" y="463"/>
                    <a:pt x="224" y="431"/>
                  </a:cubicBezTo>
                  <a:cubicBezTo>
                    <a:pt x="299" y="399"/>
                    <a:pt x="363" y="367"/>
                    <a:pt x="437" y="336"/>
                  </a:cubicBezTo>
                  <a:cubicBezTo>
                    <a:pt x="552" y="300"/>
                    <a:pt x="667" y="280"/>
                    <a:pt x="781" y="280"/>
                  </a:cubicBezTo>
                  <a:cubicBezTo>
                    <a:pt x="805" y="280"/>
                    <a:pt x="829" y="280"/>
                    <a:pt x="853" y="282"/>
                  </a:cubicBezTo>
                  <a:cubicBezTo>
                    <a:pt x="1002" y="304"/>
                    <a:pt x="1140" y="336"/>
                    <a:pt x="1268" y="399"/>
                  </a:cubicBezTo>
                  <a:cubicBezTo>
                    <a:pt x="1417" y="463"/>
                    <a:pt x="1566" y="538"/>
                    <a:pt x="1705" y="623"/>
                  </a:cubicBezTo>
                  <a:cubicBezTo>
                    <a:pt x="1641" y="453"/>
                    <a:pt x="1524" y="314"/>
                    <a:pt x="1385" y="208"/>
                  </a:cubicBezTo>
                  <a:cubicBezTo>
                    <a:pt x="1236" y="91"/>
                    <a:pt x="1066" y="16"/>
                    <a:pt x="874" y="5"/>
                  </a:cubicBezTo>
                  <a:cubicBezTo>
                    <a:pt x="842" y="2"/>
                    <a:pt x="811" y="0"/>
                    <a:pt x="780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4"/>
            <p:cNvSpPr/>
            <p:nvPr/>
          </p:nvSpPr>
          <p:spPr>
            <a:xfrm>
              <a:off x="1039700" y="3225275"/>
              <a:ext cx="57275" cy="11250"/>
            </a:xfrm>
            <a:custGeom>
              <a:avLst/>
              <a:gdLst/>
              <a:ahLst/>
              <a:cxnLst/>
              <a:rect l="l" t="t" r="r" b="b"/>
              <a:pathLst>
                <a:path w="2291" h="450" extrusionOk="0">
                  <a:moveTo>
                    <a:pt x="2290" y="0"/>
                  </a:moveTo>
                  <a:lnTo>
                    <a:pt x="2290" y="0"/>
                  </a:lnTo>
                  <a:cubicBezTo>
                    <a:pt x="1939" y="181"/>
                    <a:pt x="1545" y="277"/>
                    <a:pt x="1140" y="298"/>
                  </a:cubicBezTo>
                  <a:cubicBezTo>
                    <a:pt x="1120" y="299"/>
                    <a:pt x="1100" y="299"/>
                    <a:pt x="1081" y="299"/>
                  </a:cubicBezTo>
                  <a:cubicBezTo>
                    <a:pt x="706" y="299"/>
                    <a:pt x="334" y="204"/>
                    <a:pt x="1" y="32"/>
                  </a:cubicBezTo>
                  <a:lnTo>
                    <a:pt x="1" y="32"/>
                  </a:lnTo>
                  <a:cubicBezTo>
                    <a:pt x="150" y="171"/>
                    <a:pt x="331" y="277"/>
                    <a:pt x="533" y="352"/>
                  </a:cubicBezTo>
                  <a:cubicBezTo>
                    <a:pt x="705" y="409"/>
                    <a:pt x="894" y="449"/>
                    <a:pt x="1085" y="449"/>
                  </a:cubicBezTo>
                  <a:cubicBezTo>
                    <a:pt x="1107" y="449"/>
                    <a:pt x="1129" y="448"/>
                    <a:pt x="1151" y="447"/>
                  </a:cubicBezTo>
                  <a:cubicBezTo>
                    <a:pt x="1566" y="437"/>
                    <a:pt x="1971" y="277"/>
                    <a:pt x="2290" y="0"/>
                  </a:cubicBezTo>
                  <a:close/>
                </a:path>
              </a:pathLst>
            </a:custGeom>
            <a:solidFill>
              <a:srgbClr val="BA2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4"/>
            <p:cNvSpPr/>
            <p:nvPr/>
          </p:nvSpPr>
          <p:spPr>
            <a:xfrm>
              <a:off x="927100" y="2997925"/>
              <a:ext cx="251850" cy="172525"/>
            </a:xfrm>
            <a:custGeom>
              <a:avLst/>
              <a:gdLst/>
              <a:ahLst/>
              <a:cxnLst/>
              <a:rect l="l" t="t" r="r" b="b"/>
              <a:pathLst>
                <a:path w="10074" h="6901" extrusionOk="0">
                  <a:moveTo>
                    <a:pt x="1607" y="1"/>
                  </a:moveTo>
                  <a:cubicBezTo>
                    <a:pt x="896" y="1"/>
                    <a:pt x="296" y="294"/>
                    <a:pt x="192" y="1150"/>
                  </a:cubicBezTo>
                  <a:cubicBezTo>
                    <a:pt x="0" y="2811"/>
                    <a:pt x="1800" y="3280"/>
                    <a:pt x="1800" y="3280"/>
                  </a:cubicBezTo>
                  <a:cubicBezTo>
                    <a:pt x="1800" y="4611"/>
                    <a:pt x="1928" y="6113"/>
                    <a:pt x="2002" y="6901"/>
                  </a:cubicBezTo>
                  <a:lnTo>
                    <a:pt x="2343" y="6890"/>
                  </a:lnTo>
                  <a:lnTo>
                    <a:pt x="2396" y="3408"/>
                  </a:lnTo>
                  <a:cubicBezTo>
                    <a:pt x="3008" y="3684"/>
                    <a:pt x="3594" y="3790"/>
                    <a:pt x="4142" y="3790"/>
                  </a:cubicBezTo>
                  <a:cubicBezTo>
                    <a:pt x="6007" y="3790"/>
                    <a:pt x="7427" y="2554"/>
                    <a:pt x="7892" y="2554"/>
                  </a:cubicBezTo>
                  <a:cubicBezTo>
                    <a:pt x="8018" y="2554"/>
                    <a:pt x="8075" y="2645"/>
                    <a:pt x="8051" y="2875"/>
                  </a:cubicBezTo>
                  <a:cubicBezTo>
                    <a:pt x="7923" y="4206"/>
                    <a:pt x="8988" y="5207"/>
                    <a:pt x="8988" y="5207"/>
                  </a:cubicBezTo>
                  <a:lnTo>
                    <a:pt x="8903" y="6741"/>
                  </a:lnTo>
                  <a:lnTo>
                    <a:pt x="9446" y="6741"/>
                  </a:lnTo>
                  <a:cubicBezTo>
                    <a:pt x="9691" y="5527"/>
                    <a:pt x="10074" y="3418"/>
                    <a:pt x="9978" y="2417"/>
                  </a:cubicBezTo>
                  <a:cubicBezTo>
                    <a:pt x="9890" y="1403"/>
                    <a:pt x="9320" y="1246"/>
                    <a:pt x="8975" y="1246"/>
                  </a:cubicBezTo>
                  <a:cubicBezTo>
                    <a:pt x="8820" y="1246"/>
                    <a:pt x="8711" y="1278"/>
                    <a:pt x="8711" y="1278"/>
                  </a:cubicBezTo>
                  <a:cubicBezTo>
                    <a:pt x="8508" y="645"/>
                    <a:pt x="7880" y="476"/>
                    <a:pt x="7118" y="476"/>
                  </a:cubicBezTo>
                  <a:cubicBezTo>
                    <a:pt x="6242" y="476"/>
                    <a:pt x="5188" y="700"/>
                    <a:pt x="4399" y="700"/>
                  </a:cubicBezTo>
                  <a:cubicBezTo>
                    <a:pt x="4073" y="700"/>
                    <a:pt x="3793" y="662"/>
                    <a:pt x="3589" y="554"/>
                  </a:cubicBezTo>
                  <a:cubicBezTo>
                    <a:pt x="3042" y="260"/>
                    <a:pt x="2275" y="1"/>
                    <a:pt x="1607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4"/>
            <p:cNvSpPr/>
            <p:nvPr/>
          </p:nvSpPr>
          <p:spPr>
            <a:xfrm>
              <a:off x="1116650" y="3011750"/>
              <a:ext cx="62300" cy="154700"/>
            </a:xfrm>
            <a:custGeom>
              <a:avLst/>
              <a:gdLst/>
              <a:ahLst/>
              <a:cxnLst/>
              <a:rect l="l" t="t" r="r" b="b"/>
              <a:pathLst>
                <a:path w="2492" h="6188" extrusionOk="0">
                  <a:moveTo>
                    <a:pt x="277" y="1"/>
                  </a:moveTo>
                  <a:cubicBezTo>
                    <a:pt x="266" y="704"/>
                    <a:pt x="170" y="1407"/>
                    <a:pt x="0" y="2088"/>
                  </a:cubicBezTo>
                  <a:cubicBezTo>
                    <a:pt x="122" y="2033"/>
                    <a:pt x="222" y="2001"/>
                    <a:pt x="298" y="2001"/>
                  </a:cubicBezTo>
                  <a:cubicBezTo>
                    <a:pt x="428" y="2001"/>
                    <a:pt x="489" y="2094"/>
                    <a:pt x="469" y="2322"/>
                  </a:cubicBezTo>
                  <a:cubicBezTo>
                    <a:pt x="330" y="3653"/>
                    <a:pt x="1395" y="4654"/>
                    <a:pt x="1395" y="4654"/>
                  </a:cubicBezTo>
                  <a:lnTo>
                    <a:pt x="1321" y="6188"/>
                  </a:lnTo>
                  <a:lnTo>
                    <a:pt x="1864" y="6188"/>
                  </a:lnTo>
                  <a:cubicBezTo>
                    <a:pt x="2109" y="4974"/>
                    <a:pt x="2492" y="2865"/>
                    <a:pt x="2396" y="1864"/>
                  </a:cubicBezTo>
                  <a:cubicBezTo>
                    <a:pt x="2308" y="850"/>
                    <a:pt x="1738" y="693"/>
                    <a:pt x="1393" y="693"/>
                  </a:cubicBezTo>
                  <a:cubicBezTo>
                    <a:pt x="1238" y="693"/>
                    <a:pt x="1129" y="725"/>
                    <a:pt x="1129" y="725"/>
                  </a:cubicBezTo>
                  <a:cubicBezTo>
                    <a:pt x="1001" y="320"/>
                    <a:pt x="692" y="107"/>
                    <a:pt x="277" y="1"/>
                  </a:cubicBezTo>
                  <a:close/>
                </a:path>
              </a:pathLst>
            </a:custGeom>
            <a:solidFill>
              <a:srgbClr val="1D1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Google Shape;1513;p39">
            <a:extLst>
              <a:ext uri="{FF2B5EF4-FFF2-40B4-BE49-F238E27FC236}">
                <a16:creationId xmlns:a16="http://schemas.microsoft.com/office/drawing/2014/main" id="{3BCC67A4-8F83-4C36-82D2-4F2CACB38B0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94944" y="1560576"/>
            <a:ext cx="6431881" cy="318211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hu-HU" sz="2000" b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Gondolj valakire, aki iránt előítélet van Benned. Fogalmazd meg magadban Istennek, hogy miért van Benned előítélet. Mondd el a következő imádságot a többiekkel együtt: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hu-HU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Uram, köszönöm, hogy Te nem vagy személyválogató, hogy irántam nincsenek előítéleteid, hanem szeretettel fordulsz felém. Segíts, hogy én is ezzel az elfogadó szeretettel tudjak azok felé is megnyilvánulni, akiket most nehéz a Te szemeddel néznem.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hu-HU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Ámen.</a:t>
            </a:r>
          </a:p>
        </p:txBody>
      </p:sp>
      <p:pic>
        <p:nvPicPr>
          <p:cNvPr id="75" name="Kép 74">
            <a:extLst>
              <a:ext uri="{FF2B5EF4-FFF2-40B4-BE49-F238E27FC236}">
                <a16:creationId xmlns:a16="http://schemas.microsoft.com/office/drawing/2014/main" id="{9E0F2A70-25FA-4F95-B1B1-9D911A073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4688" y="1528829"/>
            <a:ext cx="1025912" cy="10088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32"/>
          <p:cNvSpPr txBox="1">
            <a:spLocks noGrp="1"/>
          </p:cNvSpPr>
          <p:nvPr>
            <p:ph type="body" idx="1"/>
          </p:nvPr>
        </p:nvSpPr>
        <p:spPr>
          <a:xfrm>
            <a:off x="269244" y="369419"/>
            <a:ext cx="3850742" cy="4404661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</a:t>
            </a:r>
            <a:r>
              <a:rPr lang="en-US" sz="16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Atyánk</a:t>
            </a:r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aki</a:t>
            </a:r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6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mennyekben</a:t>
            </a:r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vagy</a:t>
            </a:r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szenteltessék</a:t>
            </a:r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meg a </a:t>
            </a:r>
            <a:r>
              <a:rPr lang="en-US" sz="16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neved</a:t>
            </a:r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jöjjön</a:t>
            </a:r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a </a:t>
            </a:r>
            <a:r>
              <a:rPr lang="en-US" sz="16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országod</a:t>
            </a:r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legyen</a:t>
            </a:r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meg a </a:t>
            </a:r>
            <a:r>
              <a:rPr lang="en-US" sz="16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akaratod</a:t>
            </a:r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amint</a:t>
            </a:r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6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mennyben</a:t>
            </a:r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úgy</a:t>
            </a:r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6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földön</a:t>
            </a:r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is;</a:t>
            </a:r>
            <a:b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Mindennapi</a:t>
            </a:r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kenyerünket</a:t>
            </a:r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add meg </a:t>
            </a:r>
            <a:r>
              <a:rPr lang="en-US" sz="16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nekünk</a:t>
            </a:r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ma,</a:t>
            </a:r>
            <a:b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bocsásd</a:t>
            </a:r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meg </a:t>
            </a:r>
            <a:r>
              <a:rPr lang="en-US" sz="16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vétkeinket</a:t>
            </a:r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miképpen</a:t>
            </a:r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 is </a:t>
            </a:r>
            <a:r>
              <a:rPr lang="en-US" sz="16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megbocsátunk</a:t>
            </a:r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ellenünk</a:t>
            </a:r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vétkezőknek</a:t>
            </a:r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b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sz="16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vígy</a:t>
            </a:r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minket</a:t>
            </a:r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kísértésbe</a:t>
            </a:r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 </a:t>
            </a:r>
            <a:r>
              <a:rPr lang="en-US" sz="16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szabadíts</a:t>
            </a:r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meg a </a:t>
            </a:r>
            <a:r>
              <a:rPr lang="en-US" sz="16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gonosztól</a:t>
            </a:r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b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Mert</a:t>
            </a:r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tied </a:t>
            </a:r>
            <a:r>
              <a:rPr lang="en-US" sz="16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ország</a:t>
            </a:r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US" sz="16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hatalom</a:t>
            </a:r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6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dicsőség</a:t>
            </a:r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mindörökké</a:t>
            </a:r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Ámen</a:t>
            </a:r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(Mt 6,9-13)</a:t>
            </a:r>
          </a:p>
        </p:txBody>
      </p:sp>
      <p:grpSp>
        <p:nvGrpSpPr>
          <p:cNvPr id="854" name="Google Shape;854;p32"/>
          <p:cNvGrpSpPr/>
          <p:nvPr/>
        </p:nvGrpSpPr>
        <p:grpSpPr>
          <a:xfrm>
            <a:off x="5280815" y="2802835"/>
            <a:ext cx="685817" cy="735700"/>
            <a:chOff x="813950" y="2267050"/>
            <a:chExt cx="504500" cy="541075"/>
          </a:xfrm>
        </p:grpSpPr>
        <p:sp>
          <p:nvSpPr>
            <p:cNvPr id="855" name="Google Shape;855;p32"/>
            <p:cNvSpPr/>
            <p:nvPr/>
          </p:nvSpPr>
          <p:spPr>
            <a:xfrm>
              <a:off x="1050975" y="2267050"/>
              <a:ext cx="212925" cy="370275"/>
            </a:xfrm>
            <a:custGeom>
              <a:avLst/>
              <a:gdLst/>
              <a:ahLst/>
              <a:cxnLst/>
              <a:rect l="l" t="t" r="r" b="b"/>
              <a:pathLst>
                <a:path w="8517" h="14811" extrusionOk="0">
                  <a:moveTo>
                    <a:pt x="1130" y="1"/>
                  </a:moveTo>
                  <a:cubicBezTo>
                    <a:pt x="825" y="1"/>
                    <a:pt x="636" y="26"/>
                    <a:pt x="636" y="26"/>
                  </a:cubicBezTo>
                  <a:lnTo>
                    <a:pt x="912" y="14709"/>
                  </a:lnTo>
                  <a:lnTo>
                    <a:pt x="912" y="14709"/>
                  </a:lnTo>
                  <a:cubicBezTo>
                    <a:pt x="347" y="14687"/>
                    <a:pt x="123" y="14679"/>
                    <a:pt x="86" y="14679"/>
                  </a:cubicBezTo>
                  <a:cubicBezTo>
                    <a:pt x="0" y="14679"/>
                    <a:pt x="913" y="14721"/>
                    <a:pt x="913" y="14721"/>
                  </a:cubicBezTo>
                  <a:lnTo>
                    <a:pt x="912" y="14709"/>
                  </a:lnTo>
                  <a:lnTo>
                    <a:pt x="912" y="14709"/>
                  </a:lnTo>
                  <a:cubicBezTo>
                    <a:pt x="1403" y="14729"/>
                    <a:pt x="2150" y="14760"/>
                    <a:pt x="3255" y="14806"/>
                  </a:cubicBezTo>
                  <a:cubicBezTo>
                    <a:pt x="3324" y="14809"/>
                    <a:pt x="3392" y="14811"/>
                    <a:pt x="3458" y="14811"/>
                  </a:cubicBezTo>
                  <a:cubicBezTo>
                    <a:pt x="8516" y="14811"/>
                    <a:pt x="6101" y="6491"/>
                    <a:pt x="5449" y="3338"/>
                  </a:cubicBezTo>
                  <a:cubicBezTo>
                    <a:pt x="4832" y="327"/>
                    <a:pt x="2230" y="1"/>
                    <a:pt x="1130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2"/>
            <p:cNvSpPr/>
            <p:nvPr/>
          </p:nvSpPr>
          <p:spPr>
            <a:xfrm>
              <a:off x="1062600" y="2271325"/>
              <a:ext cx="161625" cy="366000"/>
            </a:xfrm>
            <a:custGeom>
              <a:avLst/>
              <a:gdLst/>
              <a:ahLst/>
              <a:cxnLst/>
              <a:rect l="l" t="t" r="r" b="b"/>
              <a:pathLst>
                <a:path w="6465" h="14640" extrusionOk="0">
                  <a:moveTo>
                    <a:pt x="872" y="0"/>
                  </a:moveTo>
                  <a:cubicBezTo>
                    <a:pt x="582" y="0"/>
                    <a:pt x="291" y="26"/>
                    <a:pt x="0" y="78"/>
                  </a:cubicBezTo>
                  <a:cubicBezTo>
                    <a:pt x="196" y="56"/>
                    <a:pt x="392" y="44"/>
                    <a:pt x="587" y="44"/>
                  </a:cubicBezTo>
                  <a:cubicBezTo>
                    <a:pt x="1213" y="44"/>
                    <a:pt x="1834" y="160"/>
                    <a:pt x="2418" y="387"/>
                  </a:cubicBezTo>
                  <a:cubicBezTo>
                    <a:pt x="2790" y="536"/>
                    <a:pt x="3142" y="739"/>
                    <a:pt x="3451" y="994"/>
                  </a:cubicBezTo>
                  <a:cubicBezTo>
                    <a:pt x="3759" y="1261"/>
                    <a:pt x="4026" y="1569"/>
                    <a:pt x="4228" y="1921"/>
                  </a:cubicBezTo>
                  <a:cubicBezTo>
                    <a:pt x="4430" y="2261"/>
                    <a:pt x="4590" y="2634"/>
                    <a:pt x="4696" y="3028"/>
                  </a:cubicBezTo>
                  <a:cubicBezTo>
                    <a:pt x="4750" y="3220"/>
                    <a:pt x="4792" y="3422"/>
                    <a:pt x="4846" y="3625"/>
                  </a:cubicBezTo>
                  <a:lnTo>
                    <a:pt x="5005" y="4200"/>
                  </a:lnTo>
                  <a:cubicBezTo>
                    <a:pt x="5218" y="4998"/>
                    <a:pt x="5431" y="5797"/>
                    <a:pt x="5612" y="6595"/>
                  </a:cubicBezTo>
                  <a:cubicBezTo>
                    <a:pt x="5804" y="7394"/>
                    <a:pt x="5964" y="8193"/>
                    <a:pt x="6081" y="9002"/>
                  </a:cubicBezTo>
                  <a:cubicBezTo>
                    <a:pt x="6209" y="9811"/>
                    <a:pt x="6251" y="10631"/>
                    <a:pt x="6209" y="11451"/>
                  </a:cubicBezTo>
                  <a:cubicBezTo>
                    <a:pt x="6187" y="11856"/>
                    <a:pt x="6113" y="12250"/>
                    <a:pt x="5996" y="12644"/>
                  </a:cubicBezTo>
                  <a:cubicBezTo>
                    <a:pt x="5900" y="13038"/>
                    <a:pt x="5708" y="13400"/>
                    <a:pt x="5453" y="13709"/>
                  </a:cubicBezTo>
                  <a:cubicBezTo>
                    <a:pt x="5186" y="14018"/>
                    <a:pt x="4856" y="14263"/>
                    <a:pt x="4483" y="14412"/>
                  </a:cubicBezTo>
                  <a:lnTo>
                    <a:pt x="4185" y="14507"/>
                  </a:lnTo>
                  <a:cubicBezTo>
                    <a:pt x="4089" y="14529"/>
                    <a:pt x="3994" y="14550"/>
                    <a:pt x="3887" y="14571"/>
                  </a:cubicBezTo>
                  <a:lnTo>
                    <a:pt x="3738" y="14603"/>
                  </a:lnTo>
                  <a:lnTo>
                    <a:pt x="3589" y="14614"/>
                  </a:lnTo>
                  <a:lnTo>
                    <a:pt x="3280" y="14635"/>
                  </a:lnTo>
                  <a:cubicBezTo>
                    <a:pt x="3340" y="14638"/>
                    <a:pt x="3399" y="14640"/>
                    <a:pt x="3458" y="14640"/>
                  </a:cubicBezTo>
                  <a:cubicBezTo>
                    <a:pt x="3814" y="14640"/>
                    <a:pt x="4167" y="14585"/>
                    <a:pt x="4505" y="14475"/>
                  </a:cubicBezTo>
                  <a:cubicBezTo>
                    <a:pt x="4899" y="14337"/>
                    <a:pt x="5261" y="14113"/>
                    <a:pt x="5548" y="13794"/>
                  </a:cubicBezTo>
                  <a:cubicBezTo>
                    <a:pt x="5836" y="13485"/>
                    <a:pt x="6049" y="13112"/>
                    <a:pt x="6177" y="12708"/>
                  </a:cubicBezTo>
                  <a:cubicBezTo>
                    <a:pt x="6304" y="12303"/>
                    <a:pt x="6390" y="11888"/>
                    <a:pt x="6422" y="11473"/>
                  </a:cubicBezTo>
                  <a:cubicBezTo>
                    <a:pt x="6454" y="11057"/>
                    <a:pt x="6464" y="10642"/>
                    <a:pt x="6443" y="10237"/>
                  </a:cubicBezTo>
                  <a:cubicBezTo>
                    <a:pt x="6443" y="10024"/>
                    <a:pt x="6432" y="9811"/>
                    <a:pt x="6400" y="9609"/>
                  </a:cubicBezTo>
                  <a:cubicBezTo>
                    <a:pt x="6379" y="9407"/>
                    <a:pt x="6368" y="9194"/>
                    <a:pt x="6336" y="8991"/>
                  </a:cubicBezTo>
                  <a:cubicBezTo>
                    <a:pt x="6230" y="8171"/>
                    <a:pt x="6070" y="7352"/>
                    <a:pt x="5878" y="6553"/>
                  </a:cubicBezTo>
                  <a:cubicBezTo>
                    <a:pt x="5687" y="5754"/>
                    <a:pt x="5474" y="4956"/>
                    <a:pt x="5250" y="4157"/>
                  </a:cubicBezTo>
                  <a:lnTo>
                    <a:pt x="5090" y="3550"/>
                  </a:lnTo>
                  <a:cubicBezTo>
                    <a:pt x="5037" y="3358"/>
                    <a:pt x="4984" y="3156"/>
                    <a:pt x="4920" y="2954"/>
                  </a:cubicBezTo>
                  <a:cubicBezTo>
                    <a:pt x="4803" y="2549"/>
                    <a:pt x="4633" y="2155"/>
                    <a:pt x="4409" y="1804"/>
                  </a:cubicBezTo>
                  <a:cubicBezTo>
                    <a:pt x="4185" y="1442"/>
                    <a:pt x="3898" y="1122"/>
                    <a:pt x="3568" y="856"/>
                  </a:cubicBezTo>
                  <a:cubicBezTo>
                    <a:pt x="3238" y="600"/>
                    <a:pt x="2865" y="398"/>
                    <a:pt x="2460" y="260"/>
                  </a:cubicBezTo>
                  <a:cubicBezTo>
                    <a:pt x="2066" y="121"/>
                    <a:pt x="1662" y="36"/>
                    <a:pt x="1246" y="15"/>
                  </a:cubicBezTo>
                  <a:cubicBezTo>
                    <a:pt x="1122" y="5"/>
                    <a:pt x="997" y="0"/>
                    <a:pt x="872" y="0"/>
                  </a:cubicBezTo>
                  <a:close/>
                </a:path>
              </a:pathLst>
            </a:custGeom>
            <a:solidFill>
              <a:srgbClr val="1D1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2"/>
            <p:cNvSpPr/>
            <p:nvPr/>
          </p:nvSpPr>
          <p:spPr>
            <a:xfrm>
              <a:off x="876200" y="2267050"/>
              <a:ext cx="208475" cy="370275"/>
            </a:xfrm>
            <a:custGeom>
              <a:avLst/>
              <a:gdLst/>
              <a:ahLst/>
              <a:cxnLst/>
              <a:rect l="l" t="t" r="r" b="b"/>
              <a:pathLst>
                <a:path w="8339" h="14811" extrusionOk="0">
                  <a:moveTo>
                    <a:pt x="7239" y="1"/>
                  </a:moveTo>
                  <a:cubicBezTo>
                    <a:pt x="6162" y="1"/>
                    <a:pt x="3614" y="327"/>
                    <a:pt x="3005" y="3338"/>
                  </a:cubicBezTo>
                  <a:cubicBezTo>
                    <a:pt x="2364" y="6491"/>
                    <a:pt x="1" y="14811"/>
                    <a:pt x="4957" y="14811"/>
                  </a:cubicBezTo>
                  <a:cubicBezTo>
                    <a:pt x="5022" y="14811"/>
                    <a:pt x="5089" y="14809"/>
                    <a:pt x="5156" y="14806"/>
                  </a:cubicBezTo>
                  <a:cubicBezTo>
                    <a:pt x="6236" y="14760"/>
                    <a:pt x="6966" y="14729"/>
                    <a:pt x="7446" y="14709"/>
                  </a:cubicBezTo>
                  <a:lnTo>
                    <a:pt x="7446" y="14709"/>
                  </a:lnTo>
                  <a:lnTo>
                    <a:pt x="7446" y="14721"/>
                  </a:lnTo>
                  <a:cubicBezTo>
                    <a:pt x="7446" y="14721"/>
                    <a:pt x="8339" y="14679"/>
                    <a:pt x="8255" y="14679"/>
                  </a:cubicBezTo>
                  <a:cubicBezTo>
                    <a:pt x="8219" y="14679"/>
                    <a:pt x="8000" y="14687"/>
                    <a:pt x="7446" y="14709"/>
                  </a:cubicBezTo>
                  <a:lnTo>
                    <a:pt x="7446" y="14709"/>
                  </a:lnTo>
                  <a:lnTo>
                    <a:pt x="7723" y="26"/>
                  </a:lnTo>
                  <a:cubicBezTo>
                    <a:pt x="7723" y="26"/>
                    <a:pt x="7537" y="1"/>
                    <a:pt x="7239" y="1"/>
                  </a:cubicBezTo>
                  <a:close/>
                </a:path>
              </a:pathLst>
            </a:custGeom>
            <a:solidFill>
              <a:srgbClr val="1D1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2"/>
            <p:cNvSpPr/>
            <p:nvPr/>
          </p:nvSpPr>
          <p:spPr>
            <a:xfrm>
              <a:off x="930075" y="2356125"/>
              <a:ext cx="146225" cy="276925"/>
            </a:xfrm>
            <a:custGeom>
              <a:avLst/>
              <a:gdLst/>
              <a:ahLst/>
              <a:cxnLst/>
              <a:rect l="l" t="t" r="r" b="b"/>
              <a:pathLst>
                <a:path w="5849" h="11077" extrusionOk="0">
                  <a:moveTo>
                    <a:pt x="5083" y="0"/>
                  </a:moveTo>
                  <a:cubicBezTo>
                    <a:pt x="4323" y="0"/>
                    <a:pt x="2539" y="247"/>
                    <a:pt x="2107" y="2501"/>
                  </a:cubicBezTo>
                  <a:cubicBezTo>
                    <a:pt x="1665" y="4865"/>
                    <a:pt x="0" y="11076"/>
                    <a:pt x="3476" y="11076"/>
                  </a:cubicBezTo>
                  <a:cubicBezTo>
                    <a:pt x="3523" y="11076"/>
                    <a:pt x="3570" y="11075"/>
                    <a:pt x="3619" y="11073"/>
                  </a:cubicBezTo>
                  <a:cubicBezTo>
                    <a:pt x="4383" y="11040"/>
                    <a:pt x="4899" y="11017"/>
                    <a:pt x="5238" y="11003"/>
                  </a:cubicBezTo>
                  <a:lnTo>
                    <a:pt x="5238" y="11003"/>
                  </a:lnTo>
                  <a:lnTo>
                    <a:pt x="5237" y="11009"/>
                  </a:lnTo>
                  <a:cubicBezTo>
                    <a:pt x="5237" y="11009"/>
                    <a:pt x="5849" y="10980"/>
                    <a:pt x="5809" y="10980"/>
                  </a:cubicBezTo>
                  <a:cubicBezTo>
                    <a:pt x="5790" y="10980"/>
                    <a:pt x="5639" y="10986"/>
                    <a:pt x="5238" y="11003"/>
                  </a:cubicBezTo>
                  <a:lnTo>
                    <a:pt x="5238" y="11003"/>
                  </a:lnTo>
                  <a:lnTo>
                    <a:pt x="5429" y="20"/>
                  </a:lnTo>
                  <a:cubicBezTo>
                    <a:pt x="5429" y="20"/>
                    <a:pt x="5296" y="0"/>
                    <a:pt x="5083" y="0"/>
                  </a:cubicBezTo>
                  <a:close/>
                </a:path>
              </a:pathLst>
            </a:custGeom>
            <a:solidFill>
              <a:srgbClr val="1D1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2"/>
            <p:cNvSpPr/>
            <p:nvPr/>
          </p:nvSpPr>
          <p:spPr>
            <a:xfrm>
              <a:off x="1066200" y="2356125"/>
              <a:ext cx="146250" cy="276925"/>
            </a:xfrm>
            <a:custGeom>
              <a:avLst/>
              <a:gdLst/>
              <a:ahLst/>
              <a:cxnLst/>
              <a:rect l="l" t="t" r="r" b="b"/>
              <a:pathLst>
                <a:path w="5850" h="11077" extrusionOk="0">
                  <a:moveTo>
                    <a:pt x="767" y="0"/>
                  </a:moveTo>
                  <a:cubicBezTo>
                    <a:pt x="554" y="0"/>
                    <a:pt x="421" y="20"/>
                    <a:pt x="421" y="20"/>
                  </a:cubicBezTo>
                  <a:lnTo>
                    <a:pt x="612" y="11003"/>
                  </a:lnTo>
                  <a:lnTo>
                    <a:pt x="612" y="11003"/>
                  </a:lnTo>
                  <a:cubicBezTo>
                    <a:pt x="209" y="10986"/>
                    <a:pt x="57" y="10980"/>
                    <a:pt x="40" y="10980"/>
                  </a:cubicBezTo>
                  <a:cubicBezTo>
                    <a:pt x="1" y="10980"/>
                    <a:pt x="612" y="11009"/>
                    <a:pt x="612" y="11009"/>
                  </a:cubicBezTo>
                  <a:lnTo>
                    <a:pt x="612" y="11003"/>
                  </a:lnTo>
                  <a:lnTo>
                    <a:pt x="612" y="11003"/>
                  </a:lnTo>
                  <a:cubicBezTo>
                    <a:pt x="949" y="11018"/>
                    <a:pt x="1463" y="11040"/>
                    <a:pt x="2220" y="11073"/>
                  </a:cubicBezTo>
                  <a:cubicBezTo>
                    <a:pt x="2269" y="11075"/>
                    <a:pt x="2317" y="11076"/>
                    <a:pt x="2363" y="11076"/>
                  </a:cubicBezTo>
                  <a:cubicBezTo>
                    <a:pt x="5849" y="11076"/>
                    <a:pt x="4184" y="4865"/>
                    <a:pt x="3733" y="2501"/>
                  </a:cubicBezTo>
                  <a:cubicBezTo>
                    <a:pt x="3308" y="247"/>
                    <a:pt x="1527" y="0"/>
                    <a:pt x="767" y="0"/>
                  </a:cubicBezTo>
                  <a:close/>
                </a:path>
              </a:pathLst>
            </a:custGeom>
            <a:solidFill>
              <a:srgbClr val="1D1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2"/>
            <p:cNvSpPr/>
            <p:nvPr/>
          </p:nvSpPr>
          <p:spPr>
            <a:xfrm>
              <a:off x="914850" y="2271325"/>
              <a:ext cx="158675" cy="366200"/>
            </a:xfrm>
            <a:custGeom>
              <a:avLst/>
              <a:gdLst/>
              <a:ahLst/>
              <a:cxnLst/>
              <a:rect l="l" t="t" r="r" b="b"/>
              <a:pathLst>
                <a:path w="6347" h="14648" extrusionOk="0">
                  <a:moveTo>
                    <a:pt x="5483" y="0"/>
                  </a:moveTo>
                  <a:cubicBezTo>
                    <a:pt x="5360" y="0"/>
                    <a:pt x="5236" y="5"/>
                    <a:pt x="5112" y="15"/>
                  </a:cubicBezTo>
                  <a:cubicBezTo>
                    <a:pt x="4696" y="36"/>
                    <a:pt x="4292" y="121"/>
                    <a:pt x="3898" y="260"/>
                  </a:cubicBezTo>
                  <a:cubicBezTo>
                    <a:pt x="3099" y="547"/>
                    <a:pt x="2428" y="1101"/>
                    <a:pt x="2002" y="1836"/>
                  </a:cubicBezTo>
                  <a:cubicBezTo>
                    <a:pt x="1779" y="2198"/>
                    <a:pt x="1619" y="2581"/>
                    <a:pt x="1502" y="2986"/>
                  </a:cubicBezTo>
                  <a:lnTo>
                    <a:pt x="1182" y="4178"/>
                  </a:lnTo>
                  <a:cubicBezTo>
                    <a:pt x="969" y="4956"/>
                    <a:pt x="746" y="5754"/>
                    <a:pt x="575" y="6553"/>
                  </a:cubicBezTo>
                  <a:cubicBezTo>
                    <a:pt x="394" y="7362"/>
                    <a:pt x="235" y="8171"/>
                    <a:pt x="128" y="8981"/>
                  </a:cubicBezTo>
                  <a:cubicBezTo>
                    <a:pt x="107" y="9194"/>
                    <a:pt x="75" y="9396"/>
                    <a:pt x="64" y="9598"/>
                  </a:cubicBezTo>
                  <a:cubicBezTo>
                    <a:pt x="54" y="9811"/>
                    <a:pt x="22" y="10014"/>
                    <a:pt x="22" y="10216"/>
                  </a:cubicBezTo>
                  <a:cubicBezTo>
                    <a:pt x="0" y="10631"/>
                    <a:pt x="11" y="11047"/>
                    <a:pt x="54" y="11462"/>
                  </a:cubicBezTo>
                  <a:cubicBezTo>
                    <a:pt x="85" y="11877"/>
                    <a:pt x="160" y="12282"/>
                    <a:pt x="288" y="12687"/>
                  </a:cubicBezTo>
                  <a:cubicBezTo>
                    <a:pt x="416" y="13081"/>
                    <a:pt x="618" y="13453"/>
                    <a:pt x="884" y="13783"/>
                  </a:cubicBezTo>
                  <a:cubicBezTo>
                    <a:pt x="1161" y="14092"/>
                    <a:pt x="1523" y="14337"/>
                    <a:pt x="1917" y="14475"/>
                  </a:cubicBezTo>
                  <a:cubicBezTo>
                    <a:pt x="2283" y="14584"/>
                    <a:pt x="2657" y="14647"/>
                    <a:pt x="3041" y="14647"/>
                  </a:cubicBezTo>
                  <a:cubicBezTo>
                    <a:pt x="3071" y="14647"/>
                    <a:pt x="3101" y="14647"/>
                    <a:pt x="3131" y="14646"/>
                  </a:cubicBezTo>
                  <a:lnTo>
                    <a:pt x="2833" y="14614"/>
                  </a:lnTo>
                  <a:lnTo>
                    <a:pt x="2673" y="14603"/>
                  </a:lnTo>
                  <a:lnTo>
                    <a:pt x="2524" y="14571"/>
                  </a:lnTo>
                  <a:cubicBezTo>
                    <a:pt x="2428" y="14550"/>
                    <a:pt x="2322" y="14539"/>
                    <a:pt x="2226" y="14507"/>
                  </a:cubicBezTo>
                  <a:lnTo>
                    <a:pt x="1938" y="14401"/>
                  </a:lnTo>
                  <a:cubicBezTo>
                    <a:pt x="1566" y="14252"/>
                    <a:pt x="1236" y="14007"/>
                    <a:pt x="991" y="13698"/>
                  </a:cubicBezTo>
                  <a:cubicBezTo>
                    <a:pt x="746" y="13379"/>
                    <a:pt x="565" y="13017"/>
                    <a:pt x="458" y="12633"/>
                  </a:cubicBezTo>
                  <a:cubicBezTo>
                    <a:pt x="352" y="12239"/>
                    <a:pt x="288" y="11845"/>
                    <a:pt x="256" y="11441"/>
                  </a:cubicBezTo>
                  <a:cubicBezTo>
                    <a:pt x="224" y="10631"/>
                    <a:pt x="266" y="9822"/>
                    <a:pt x="384" y="9013"/>
                  </a:cubicBezTo>
                  <a:cubicBezTo>
                    <a:pt x="501" y="8214"/>
                    <a:pt x="660" y="7415"/>
                    <a:pt x="842" y="6617"/>
                  </a:cubicBezTo>
                  <a:cubicBezTo>
                    <a:pt x="1012" y="5829"/>
                    <a:pt x="1225" y="5030"/>
                    <a:pt x="1427" y="4242"/>
                  </a:cubicBezTo>
                  <a:lnTo>
                    <a:pt x="1736" y="3049"/>
                  </a:lnTo>
                  <a:cubicBezTo>
                    <a:pt x="1832" y="2666"/>
                    <a:pt x="1981" y="2293"/>
                    <a:pt x="2183" y="1942"/>
                  </a:cubicBezTo>
                  <a:cubicBezTo>
                    <a:pt x="2577" y="1239"/>
                    <a:pt x="3195" y="696"/>
                    <a:pt x="3951" y="387"/>
                  </a:cubicBezTo>
                  <a:cubicBezTo>
                    <a:pt x="4527" y="160"/>
                    <a:pt x="5140" y="44"/>
                    <a:pt x="5762" y="44"/>
                  </a:cubicBezTo>
                  <a:cubicBezTo>
                    <a:pt x="5956" y="44"/>
                    <a:pt x="6152" y="56"/>
                    <a:pt x="6347" y="78"/>
                  </a:cubicBezTo>
                  <a:cubicBezTo>
                    <a:pt x="6056" y="26"/>
                    <a:pt x="5771" y="0"/>
                    <a:pt x="5483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2"/>
            <p:cNvSpPr/>
            <p:nvPr/>
          </p:nvSpPr>
          <p:spPr>
            <a:xfrm>
              <a:off x="813950" y="2528575"/>
              <a:ext cx="504500" cy="279550"/>
            </a:xfrm>
            <a:custGeom>
              <a:avLst/>
              <a:gdLst/>
              <a:ahLst/>
              <a:cxnLst/>
              <a:rect l="l" t="t" r="r" b="b"/>
              <a:pathLst>
                <a:path w="20180" h="11182" extrusionOk="0">
                  <a:moveTo>
                    <a:pt x="8306" y="1"/>
                  </a:moveTo>
                  <a:cubicBezTo>
                    <a:pt x="8306" y="1"/>
                    <a:pt x="8658" y="2620"/>
                    <a:pt x="7572" y="3419"/>
                  </a:cubicBezTo>
                  <a:cubicBezTo>
                    <a:pt x="6720" y="4026"/>
                    <a:pt x="1875" y="5048"/>
                    <a:pt x="1087" y="7178"/>
                  </a:cubicBezTo>
                  <a:cubicBezTo>
                    <a:pt x="607" y="8477"/>
                    <a:pt x="235" y="9819"/>
                    <a:pt x="0" y="11182"/>
                  </a:cubicBezTo>
                  <a:lnTo>
                    <a:pt x="20180" y="11182"/>
                  </a:lnTo>
                  <a:cubicBezTo>
                    <a:pt x="19935" y="9819"/>
                    <a:pt x="19573" y="8477"/>
                    <a:pt x="19094" y="7178"/>
                  </a:cubicBezTo>
                  <a:cubicBezTo>
                    <a:pt x="18306" y="5048"/>
                    <a:pt x="13460" y="4026"/>
                    <a:pt x="12609" y="3419"/>
                  </a:cubicBezTo>
                  <a:cubicBezTo>
                    <a:pt x="11522" y="2620"/>
                    <a:pt x="11874" y="1"/>
                    <a:pt x="11874" y="1"/>
                  </a:cubicBezTo>
                  <a:lnTo>
                    <a:pt x="11874" y="1"/>
                  </a:lnTo>
                  <a:lnTo>
                    <a:pt x="10085" y="43"/>
                  </a:lnTo>
                  <a:lnTo>
                    <a:pt x="8306" y="1"/>
                  </a:lnTo>
                  <a:close/>
                </a:path>
              </a:pathLst>
            </a:custGeom>
            <a:solidFill>
              <a:srgbClr val="FCE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2"/>
            <p:cNvSpPr/>
            <p:nvPr/>
          </p:nvSpPr>
          <p:spPr>
            <a:xfrm>
              <a:off x="1021600" y="2528575"/>
              <a:ext cx="97450" cy="73225"/>
            </a:xfrm>
            <a:custGeom>
              <a:avLst/>
              <a:gdLst/>
              <a:ahLst/>
              <a:cxnLst/>
              <a:rect l="l" t="t" r="r" b="b"/>
              <a:pathLst>
                <a:path w="3898" h="2929" extrusionOk="0">
                  <a:moveTo>
                    <a:pt x="0" y="1"/>
                  </a:moveTo>
                  <a:lnTo>
                    <a:pt x="0" y="1"/>
                  </a:lnTo>
                  <a:cubicBezTo>
                    <a:pt x="54" y="405"/>
                    <a:pt x="64" y="810"/>
                    <a:pt x="54" y="1225"/>
                  </a:cubicBezTo>
                  <a:cubicBezTo>
                    <a:pt x="490" y="1619"/>
                    <a:pt x="980" y="1971"/>
                    <a:pt x="1502" y="2258"/>
                  </a:cubicBezTo>
                  <a:cubicBezTo>
                    <a:pt x="2226" y="2673"/>
                    <a:pt x="3057" y="2844"/>
                    <a:pt x="3898" y="2929"/>
                  </a:cubicBezTo>
                  <a:cubicBezTo>
                    <a:pt x="3323" y="1864"/>
                    <a:pt x="3568" y="1"/>
                    <a:pt x="3568" y="1"/>
                  </a:cubicBezTo>
                  <a:lnTo>
                    <a:pt x="3568" y="1"/>
                  </a:lnTo>
                  <a:lnTo>
                    <a:pt x="1789" y="4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9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2"/>
            <p:cNvSpPr/>
            <p:nvPr/>
          </p:nvSpPr>
          <p:spPr>
            <a:xfrm>
              <a:off x="882625" y="2657425"/>
              <a:ext cx="364475" cy="150700"/>
            </a:xfrm>
            <a:custGeom>
              <a:avLst/>
              <a:gdLst/>
              <a:ahLst/>
              <a:cxnLst/>
              <a:rect l="l" t="t" r="r" b="b"/>
              <a:pathLst>
                <a:path w="14579" h="6028" extrusionOk="0">
                  <a:moveTo>
                    <a:pt x="405" y="1"/>
                  </a:moveTo>
                  <a:cubicBezTo>
                    <a:pt x="267" y="75"/>
                    <a:pt x="129" y="150"/>
                    <a:pt x="1" y="224"/>
                  </a:cubicBezTo>
                  <a:cubicBezTo>
                    <a:pt x="405" y="1278"/>
                    <a:pt x="618" y="2407"/>
                    <a:pt x="608" y="3547"/>
                  </a:cubicBezTo>
                  <a:cubicBezTo>
                    <a:pt x="608" y="4377"/>
                    <a:pt x="501" y="5218"/>
                    <a:pt x="278" y="6028"/>
                  </a:cubicBezTo>
                  <a:lnTo>
                    <a:pt x="14270" y="6028"/>
                  </a:lnTo>
                  <a:cubicBezTo>
                    <a:pt x="14057" y="5229"/>
                    <a:pt x="13951" y="4409"/>
                    <a:pt x="13961" y="3589"/>
                  </a:cubicBezTo>
                  <a:cubicBezTo>
                    <a:pt x="13940" y="2450"/>
                    <a:pt x="14153" y="1310"/>
                    <a:pt x="14579" y="245"/>
                  </a:cubicBezTo>
                  <a:cubicBezTo>
                    <a:pt x="14430" y="160"/>
                    <a:pt x="14281" y="86"/>
                    <a:pt x="14132" y="1"/>
                  </a:cubicBezTo>
                  <a:cubicBezTo>
                    <a:pt x="13163" y="1566"/>
                    <a:pt x="10458" y="2695"/>
                    <a:pt x="7263" y="2695"/>
                  </a:cubicBezTo>
                  <a:cubicBezTo>
                    <a:pt x="4079" y="2695"/>
                    <a:pt x="1374" y="1566"/>
                    <a:pt x="4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2"/>
            <p:cNvSpPr/>
            <p:nvPr/>
          </p:nvSpPr>
          <p:spPr>
            <a:xfrm>
              <a:off x="958500" y="2622550"/>
              <a:ext cx="15725" cy="15725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20" y="1"/>
                  </a:moveTo>
                  <a:cubicBezTo>
                    <a:pt x="139" y="1"/>
                    <a:pt x="1" y="139"/>
                    <a:pt x="1" y="320"/>
                  </a:cubicBezTo>
                  <a:cubicBezTo>
                    <a:pt x="1" y="490"/>
                    <a:pt x="139" y="629"/>
                    <a:pt x="320" y="629"/>
                  </a:cubicBezTo>
                  <a:cubicBezTo>
                    <a:pt x="491" y="629"/>
                    <a:pt x="629" y="490"/>
                    <a:pt x="629" y="320"/>
                  </a:cubicBezTo>
                  <a:cubicBezTo>
                    <a:pt x="629" y="139"/>
                    <a:pt x="491" y="1"/>
                    <a:pt x="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2"/>
            <p:cNvSpPr/>
            <p:nvPr/>
          </p:nvSpPr>
          <p:spPr>
            <a:xfrm>
              <a:off x="1135000" y="2614825"/>
              <a:ext cx="15750" cy="16000"/>
            </a:xfrm>
            <a:custGeom>
              <a:avLst/>
              <a:gdLst/>
              <a:ahLst/>
              <a:cxnLst/>
              <a:rect l="l" t="t" r="r" b="b"/>
              <a:pathLst>
                <a:path w="630" h="640" extrusionOk="0">
                  <a:moveTo>
                    <a:pt x="310" y="1"/>
                  </a:moveTo>
                  <a:cubicBezTo>
                    <a:pt x="139" y="1"/>
                    <a:pt x="1" y="150"/>
                    <a:pt x="1" y="320"/>
                  </a:cubicBezTo>
                  <a:cubicBezTo>
                    <a:pt x="1" y="491"/>
                    <a:pt x="139" y="640"/>
                    <a:pt x="310" y="640"/>
                  </a:cubicBezTo>
                  <a:cubicBezTo>
                    <a:pt x="491" y="640"/>
                    <a:pt x="629" y="491"/>
                    <a:pt x="629" y="320"/>
                  </a:cubicBezTo>
                  <a:cubicBezTo>
                    <a:pt x="629" y="150"/>
                    <a:pt x="491" y="1"/>
                    <a:pt x="3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2"/>
            <p:cNvSpPr/>
            <p:nvPr/>
          </p:nvSpPr>
          <p:spPr>
            <a:xfrm>
              <a:off x="1124100" y="2632675"/>
              <a:ext cx="15725" cy="15725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09" y="0"/>
                  </a:moveTo>
                  <a:cubicBezTo>
                    <a:pt x="139" y="0"/>
                    <a:pt x="0" y="149"/>
                    <a:pt x="0" y="320"/>
                  </a:cubicBezTo>
                  <a:cubicBezTo>
                    <a:pt x="0" y="490"/>
                    <a:pt x="139" y="628"/>
                    <a:pt x="309" y="628"/>
                  </a:cubicBezTo>
                  <a:cubicBezTo>
                    <a:pt x="479" y="628"/>
                    <a:pt x="629" y="490"/>
                    <a:pt x="629" y="320"/>
                  </a:cubicBezTo>
                  <a:cubicBezTo>
                    <a:pt x="629" y="149"/>
                    <a:pt x="479" y="0"/>
                    <a:pt x="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2"/>
            <p:cNvSpPr/>
            <p:nvPr/>
          </p:nvSpPr>
          <p:spPr>
            <a:xfrm>
              <a:off x="1110525" y="2647050"/>
              <a:ext cx="15725" cy="15725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20" y="0"/>
                  </a:moveTo>
                  <a:cubicBezTo>
                    <a:pt x="139" y="0"/>
                    <a:pt x="0" y="139"/>
                    <a:pt x="0" y="320"/>
                  </a:cubicBezTo>
                  <a:cubicBezTo>
                    <a:pt x="0" y="490"/>
                    <a:pt x="139" y="629"/>
                    <a:pt x="320" y="629"/>
                  </a:cubicBezTo>
                  <a:cubicBezTo>
                    <a:pt x="490" y="629"/>
                    <a:pt x="628" y="490"/>
                    <a:pt x="628" y="320"/>
                  </a:cubicBezTo>
                  <a:cubicBezTo>
                    <a:pt x="628" y="139"/>
                    <a:pt x="490" y="0"/>
                    <a:pt x="3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2"/>
            <p:cNvSpPr/>
            <p:nvPr/>
          </p:nvSpPr>
          <p:spPr>
            <a:xfrm>
              <a:off x="1092675" y="2660350"/>
              <a:ext cx="16000" cy="15725"/>
            </a:xfrm>
            <a:custGeom>
              <a:avLst/>
              <a:gdLst/>
              <a:ahLst/>
              <a:cxnLst/>
              <a:rect l="l" t="t" r="r" b="b"/>
              <a:pathLst>
                <a:path w="640" h="629" extrusionOk="0">
                  <a:moveTo>
                    <a:pt x="320" y="1"/>
                  </a:moveTo>
                  <a:cubicBezTo>
                    <a:pt x="150" y="1"/>
                    <a:pt x="1" y="139"/>
                    <a:pt x="1" y="320"/>
                  </a:cubicBezTo>
                  <a:cubicBezTo>
                    <a:pt x="1" y="491"/>
                    <a:pt x="150" y="629"/>
                    <a:pt x="320" y="629"/>
                  </a:cubicBezTo>
                  <a:cubicBezTo>
                    <a:pt x="491" y="629"/>
                    <a:pt x="640" y="491"/>
                    <a:pt x="640" y="320"/>
                  </a:cubicBezTo>
                  <a:cubicBezTo>
                    <a:pt x="640" y="139"/>
                    <a:pt x="491" y="1"/>
                    <a:pt x="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2"/>
            <p:cNvSpPr/>
            <p:nvPr/>
          </p:nvSpPr>
          <p:spPr>
            <a:xfrm>
              <a:off x="1073775" y="2669150"/>
              <a:ext cx="16000" cy="15975"/>
            </a:xfrm>
            <a:custGeom>
              <a:avLst/>
              <a:gdLst/>
              <a:ahLst/>
              <a:cxnLst/>
              <a:rect l="l" t="t" r="r" b="b"/>
              <a:pathLst>
                <a:path w="640" h="639" extrusionOk="0">
                  <a:moveTo>
                    <a:pt x="320" y="0"/>
                  </a:moveTo>
                  <a:cubicBezTo>
                    <a:pt x="150" y="0"/>
                    <a:pt x="1" y="139"/>
                    <a:pt x="1" y="320"/>
                  </a:cubicBezTo>
                  <a:cubicBezTo>
                    <a:pt x="1" y="490"/>
                    <a:pt x="150" y="639"/>
                    <a:pt x="320" y="639"/>
                  </a:cubicBezTo>
                  <a:cubicBezTo>
                    <a:pt x="501" y="639"/>
                    <a:pt x="640" y="490"/>
                    <a:pt x="640" y="320"/>
                  </a:cubicBezTo>
                  <a:cubicBezTo>
                    <a:pt x="640" y="139"/>
                    <a:pt x="501" y="0"/>
                    <a:pt x="3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2"/>
            <p:cNvSpPr/>
            <p:nvPr/>
          </p:nvSpPr>
          <p:spPr>
            <a:xfrm>
              <a:off x="1052750" y="2671525"/>
              <a:ext cx="16000" cy="15750"/>
            </a:xfrm>
            <a:custGeom>
              <a:avLst/>
              <a:gdLst/>
              <a:ahLst/>
              <a:cxnLst/>
              <a:rect l="l" t="t" r="r" b="b"/>
              <a:pathLst>
                <a:path w="640" h="630" extrusionOk="0">
                  <a:moveTo>
                    <a:pt x="320" y="1"/>
                  </a:moveTo>
                  <a:cubicBezTo>
                    <a:pt x="149" y="1"/>
                    <a:pt x="0" y="139"/>
                    <a:pt x="0" y="320"/>
                  </a:cubicBezTo>
                  <a:cubicBezTo>
                    <a:pt x="0" y="491"/>
                    <a:pt x="149" y="629"/>
                    <a:pt x="320" y="629"/>
                  </a:cubicBezTo>
                  <a:cubicBezTo>
                    <a:pt x="490" y="629"/>
                    <a:pt x="639" y="491"/>
                    <a:pt x="639" y="320"/>
                  </a:cubicBezTo>
                  <a:cubicBezTo>
                    <a:pt x="639" y="139"/>
                    <a:pt x="490" y="1"/>
                    <a:pt x="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2"/>
            <p:cNvSpPr/>
            <p:nvPr/>
          </p:nvSpPr>
          <p:spPr>
            <a:xfrm>
              <a:off x="1031725" y="2668075"/>
              <a:ext cx="15725" cy="15725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20" y="0"/>
                  </a:moveTo>
                  <a:cubicBezTo>
                    <a:pt x="139" y="0"/>
                    <a:pt x="0" y="139"/>
                    <a:pt x="0" y="320"/>
                  </a:cubicBezTo>
                  <a:cubicBezTo>
                    <a:pt x="0" y="490"/>
                    <a:pt x="139" y="629"/>
                    <a:pt x="320" y="629"/>
                  </a:cubicBezTo>
                  <a:cubicBezTo>
                    <a:pt x="490" y="629"/>
                    <a:pt x="628" y="490"/>
                    <a:pt x="628" y="320"/>
                  </a:cubicBezTo>
                  <a:cubicBezTo>
                    <a:pt x="628" y="139"/>
                    <a:pt x="490" y="0"/>
                    <a:pt x="3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2"/>
            <p:cNvSpPr/>
            <p:nvPr/>
          </p:nvSpPr>
          <p:spPr>
            <a:xfrm>
              <a:off x="1009625" y="2662475"/>
              <a:ext cx="15725" cy="15750"/>
            </a:xfrm>
            <a:custGeom>
              <a:avLst/>
              <a:gdLst/>
              <a:ahLst/>
              <a:cxnLst/>
              <a:rect l="l" t="t" r="r" b="b"/>
              <a:pathLst>
                <a:path w="629" h="630" extrusionOk="0">
                  <a:moveTo>
                    <a:pt x="309" y="1"/>
                  </a:moveTo>
                  <a:cubicBezTo>
                    <a:pt x="139" y="1"/>
                    <a:pt x="0" y="139"/>
                    <a:pt x="0" y="320"/>
                  </a:cubicBezTo>
                  <a:cubicBezTo>
                    <a:pt x="0" y="491"/>
                    <a:pt x="139" y="629"/>
                    <a:pt x="309" y="629"/>
                  </a:cubicBezTo>
                  <a:cubicBezTo>
                    <a:pt x="490" y="629"/>
                    <a:pt x="629" y="491"/>
                    <a:pt x="629" y="320"/>
                  </a:cubicBezTo>
                  <a:cubicBezTo>
                    <a:pt x="629" y="139"/>
                    <a:pt x="490" y="1"/>
                    <a:pt x="3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2"/>
            <p:cNvSpPr/>
            <p:nvPr/>
          </p:nvSpPr>
          <p:spPr>
            <a:xfrm>
              <a:off x="988575" y="2652625"/>
              <a:ext cx="15750" cy="15750"/>
            </a:xfrm>
            <a:custGeom>
              <a:avLst/>
              <a:gdLst/>
              <a:ahLst/>
              <a:cxnLst/>
              <a:rect l="l" t="t" r="r" b="b"/>
              <a:pathLst>
                <a:path w="630" h="630" extrusionOk="0">
                  <a:moveTo>
                    <a:pt x="310" y="1"/>
                  </a:moveTo>
                  <a:cubicBezTo>
                    <a:pt x="139" y="1"/>
                    <a:pt x="1" y="139"/>
                    <a:pt x="1" y="310"/>
                  </a:cubicBezTo>
                  <a:cubicBezTo>
                    <a:pt x="1" y="491"/>
                    <a:pt x="139" y="629"/>
                    <a:pt x="310" y="629"/>
                  </a:cubicBezTo>
                  <a:cubicBezTo>
                    <a:pt x="491" y="629"/>
                    <a:pt x="629" y="491"/>
                    <a:pt x="629" y="310"/>
                  </a:cubicBezTo>
                  <a:cubicBezTo>
                    <a:pt x="629" y="139"/>
                    <a:pt x="491" y="1"/>
                    <a:pt x="3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2"/>
            <p:cNvSpPr/>
            <p:nvPr/>
          </p:nvSpPr>
          <p:spPr>
            <a:xfrm>
              <a:off x="971825" y="2638250"/>
              <a:ext cx="15725" cy="15750"/>
            </a:xfrm>
            <a:custGeom>
              <a:avLst/>
              <a:gdLst/>
              <a:ahLst/>
              <a:cxnLst/>
              <a:rect l="l" t="t" r="r" b="b"/>
              <a:pathLst>
                <a:path w="629" h="630" extrusionOk="0">
                  <a:moveTo>
                    <a:pt x="320" y="1"/>
                  </a:moveTo>
                  <a:cubicBezTo>
                    <a:pt x="139" y="1"/>
                    <a:pt x="0" y="139"/>
                    <a:pt x="0" y="320"/>
                  </a:cubicBezTo>
                  <a:cubicBezTo>
                    <a:pt x="0" y="491"/>
                    <a:pt x="139" y="629"/>
                    <a:pt x="320" y="629"/>
                  </a:cubicBezTo>
                  <a:cubicBezTo>
                    <a:pt x="490" y="629"/>
                    <a:pt x="628" y="491"/>
                    <a:pt x="628" y="320"/>
                  </a:cubicBezTo>
                  <a:cubicBezTo>
                    <a:pt x="628" y="139"/>
                    <a:pt x="490" y="1"/>
                    <a:pt x="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2"/>
            <p:cNvSpPr/>
            <p:nvPr/>
          </p:nvSpPr>
          <p:spPr>
            <a:xfrm>
              <a:off x="1133675" y="2408925"/>
              <a:ext cx="52475" cy="59875"/>
            </a:xfrm>
            <a:custGeom>
              <a:avLst/>
              <a:gdLst/>
              <a:ahLst/>
              <a:cxnLst/>
              <a:rect l="l" t="t" r="r" b="b"/>
              <a:pathLst>
                <a:path w="2099" h="2395" extrusionOk="0">
                  <a:moveTo>
                    <a:pt x="1078" y="0"/>
                  </a:moveTo>
                  <a:cubicBezTo>
                    <a:pt x="836" y="0"/>
                    <a:pt x="477" y="110"/>
                    <a:pt x="288" y="697"/>
                  </a:cubicBezTo>
                  <a:cubicBezTo>
                    <a:pt x="1" y="1603"/>
                    <a:pt x="277" y="2284"/>
                    <a:pt x="799" y="2369"/>
                  </a:cubicBezTo>
                  <a:cubicBezTo>
                    <a:pt x="858" y="2387"/>
                    <a:pt x="917" y="2395"/>
                    <a:pt x="977" y="2395"/>
                  </a:cubicBezTo>
                  <a:cubicBezTo>
                    <a:pt x="1430" y="2395"/>
                    <a:pt x="1867" y="1899"/>
                    <a:pt x="1971" y="1070"/>
                  </a:cubicBezTo>
                  <a:cubicBezTo>
                    <a:pt x="2098" y="144"/>
                    <a:pt x="1385" y="59"/>
                    <a:pt x="1321" y="37"/>
                  </a:cubicBezTo>
                  <a:cubicBezTo>
                    <a:pt x="1299" y="30"/>
                    <a:pt x="1205" y="0"/>
                    <a:pt x="1078" y="0"/>
                  </a:cubicBezTo>
                  <a:close/>
                </a:path>
              </a:pathLst>
            </a:custGeom>
            <a:solidFill>
              <a:srgbClr val="F9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2"/>
            <p:cNvSpPr/>
            <p:nvPr/>
          </p:nvSpPr>
          <p:spPr>
            <a:xfrm>
              <a:off x="948400" y="2408925"/>
              <a:ext cx="52450" cy="59875"/>
            </a:xfrm>
            <a:custGeom>
              <a:avLst/>
              <a:gdLst/>
              <a:ahLst/>
              <a:cxnLst/>
              <a:rect l="l" t="t" r="r" b="b"/>
              <a:pathLst>
                <a:path w="2098" h="2395" extrusionOk="0">
                  <a:moveTo>
                    <a:pt x="1020" y="0"/>
                  </a:moveTo>
                  <a:cubicBezTo>
                    <a:pt x="894" y="0"/>
                    <a:pt x="799" y="30"/>
                    <a:pt x="777" y="37"/>
                  </a:cubicBezTo>
                  <a:cubicBezTo>
                    <a:pt x="713" y="59"/>
                    <a:pt x="0" y="144"/>
                    <a:pt x="128" y="1070"/>
                  </a:cubicBezTo>
                  <a:cubicBezTo>
                    <a:pt x="231" y="1899"/>
                    <a:pt x="668" y="2395"/>
                    <a:pt x="1122" y="2395"/>
                  </a:cubicBezTo>
                  <a:cubicBezTo>
                    <a:pt x="1181" y="2395"/>
                    <a:pt x="1240" y="2387"/>
                    <a:pt x="1299" y="2369"/>
                  </a:cubicBezTo>
                  <a:cubicBezTo>
                    <a:pt x="1832" y="2284"/>
                    <a:pt x="2098" y="1603"/>
                    <a:pt x="1810" y="697"/>
                  </a:cubicBezTo>
                  <a:cubicBezTo>
                    <a:pt x="1621" y="110"/>
                    <a:pt x="1262" y="0"/>
                    <a:pt x="1020" y="0"/>
                  </a:cubicBezTo>
                  <a:close/>
                </a:path>
              </a:pathLst>
            </a:custGeom>
            <a:solidFill>
              <a:srgbClr val="F9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2"/>
            <p:cNvSpPr/>
            <p:nvPr/>
          </p:nvSpPr>
          <p:spPr>
            <a:xfrm>
              <a:off x="970175" y="2299400"/>
              <a:ext cx="197900" cy="251175"/>
            </a:xfrm>
            <a:custGeom>
              <a:avLst/>
              <a:gdLst/>
              <a:ahLst/>
              <a:cxnLst/>
              <a:rect l="l" t="t" r="r" b="b"/>
              <a:pathLst>
                <a:path w="7916" h="10047" extrusionOk="0">
                  <a:moveTo>
                    <a:pt x="3718" y="1"/>
                  </a:moveTo>
                  <a:cubicBezTo>
                    <a:pt x="2943" y="1"/>
                    <a:pt x="658" y="276"/>
                    <a:pt x="343" y="3673"/>
                  </a:cubicBezTo>
                  <a:cubicBezTo>
                    <a:pt x="1" y="7511"/>
                    <a:pt x="1649" y="10046"/>
                    <a:pt x="3783" y="10046"/>
                  </a:cubicBezTo>
                  <a:cubicBezTo>
                    <a:pt x="3839" y="10046"/>
                    <a:pt x="3896" y="10044"/>
                    <a:pt x="3953" y="10041"/>
                  </a:cubicBezTo>
                  <a:cubicBezTo>
                    <a:pt x="4010" y="10044"/>
                    <a:pt x="4067" y="10046"/>
                    <a:pt x="4123" y="10046"/>
                  </a:cubicBezTo>
                  <a:cubicBezTo>
                    <a:pt x="6257" y="10046"/>
                    <a:pt x="7916" y="7511"/>
                    <a:pt x="7563" y="3673"/>
                  </a:cubicBezTo>
                  <a:cubicBezTo>
                    <a:pt x="7257" y="276"/>
                    <a:pt x="4973" y="1"/>
                    <a:pt x="4192" y="1"/>
                  </a:cubicBezTo>
                  <a:cubicBezTo>
                    <a:pt x="4074" y="1"/>
                    <a:pt x="3991" y="7"/>
                    <a:pt x="3953" y="10"/>
                  </a:cubicBezTo>
                  <a:cubicBezTo>
                    <a:pt x="3917" y="7"/>
                    <a:pt x="3834" y="1"/>
                    <a:pt x="3718" y="1"/>
                  </a:cubicBezTo>
                  <a:close/>
                </a:path>
              </a:pathLst>
            </a:custGeom>
            <a:solidFill>
              <a:srgbClr val="FCE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2"/>
            <p:cNvSpPr/>
            <p:nvPr/>
          </p:nvSpPr>
          <p:spPr>
            <a:xfrm>
              <a:off x="976350" y="2279900"/>
              <a:ext cx="187325" cy="118525"/>
            </a:xfrm>
            <a:custGeom>
              <a:avLst/>
              <a:gdLst/>
              <a:ahLst/>
              <a:cxnLst/>
              <a:rect l="l" t="t" r="r" b="b"/>
              <a:pathLst>
                <a:path w="7493" h="4741" extrusionOk="0">
                  <a:moveTo>
                    <a:pt x="4015" y="1248"/>
                  </a:moveTo>
                  <a:lnTo>
                    <a:pt x="4015" y="1248"/>
                  </a:lnTo>
                  <a:cubicBezTo>
                    <a:pt x="4047" y="1375"/>
                    <a:pt x="4079" y="1503"/>
                    <a:pt x="4100" y="1631"/>
                  </a:cubicBezTo>
                  <a:cubicBezTo>
                    <a:pt x="4047" y="1397"/>
                    <a:pt x="4015" y="1248"/>
                    <a:pt x="4015" y="1248"/>
                  </a:cubicBezTo>
                  <a:close/>
                  <a:moveTo>
                    <a:pt x="3837" y="1"/>
                  </a:moveTo>
                  <a:cubicBezTo>
                    <a:pt x="3729" y="1"/>
                    <a:pt x="3618" y="4"/>
                    <a:pt x="3504" y="12"/>
                  </a:cubicBezTo>
                  <a:cubicBezTo>
                    <a:pt x="3504" y="12"/>
                    <a:pt x="0" y="55"/>
                    <a:pt x="96" y="4442"/>
                  </a:cubicBezTo>
                  <a:cubicBezTo>
                    <a:pt x="96" y="4442"/>
                    <a:pt x="117" y="4485"/>
                    <a:pt x="724" y="4549"/>
                  </a:cubicBezTo>
                  <a:cubicBezTo>
                    <a:pt x="777" y="3782"/>
                    <a:pt x="1310" y="2525"/>
                    <a:pt x="1842" y="1897"/>
                  </a:cubicBezTo>
                  <a:lnTo>
                    <a:pt x="1842" y="1897"/>
                  </a:lnTo>
                  <a:cubicBezTo>
                    <a:pt x="1842" y="1897"/>
                    <a:pt x="1353" y="3452"/>
                    <a:pt x="1289" y="4591"/>
                  </a:cubicBezTo>
                  <a:cubicBezTo>
                    <a:pt x="2183" y="4687"/>
                    <a:pt x="3088" y="4740"/>
                    <a:pt x="3983" y="4740"/>
                  </a:cubicBezTo>
                  <a:cubicBezTo>
                    <a:pt x="4185" y="4048"/>
                    <a:pt x="4249" y="2568"/>
                    <a:pt x="4100" y="1631"/>
                  </a:cubicBezTo>
                  <a:lnTo>
                    <a:pt x="4100" y="1631"/>
                  </a:lnTo>
                  <a:cubicBezTo>
                    <a:pt x="4228" y="2302"/>
                    <a:pt x="4494" y="3676"/>
                    <a:pt x="4462" y="4740"/>
                  </a:cubicBezTo>
                  <a:cubicBezTo>
                    <a:pt x="5207" y="4730"/>
                    <a:pt x="5953" y="4666"/>
                    <a:pt x="6698" y="4549"/>
                  </a:cubicBezTo>
                  <a:cubicBezTo>
                    <a:pt x="6698" y="3963"/>
                    <a:pt x="6634" y="2888"/>
                    <a:pt x="6219" y="1940"/>
                  </a:cubicBezTo>
                  <a:lnTo>
                    <a:pt x="6219" y="1940"/>
                  </a:lnTo>
                  <a:cubicBezTo>
                    <a:pt x="6613" y="2738"/>
                    <a:pt x="6847" y="3612"/>
                    <a:pt x="6911" y="4506"/>
                  </a:cubicBezTo>
                  <a:cubicBezTo>
                    <a:pt x="7018" y="4485"/>
                    <a:pt x="7124" y="4453"/>
                    <a:pt x="7241" y="4432"/>
                  </a:cubicBezTo>
                  <a:cubicBezTo>
                    <a:pt x="7241" y="4432"/>
                    <a:pt x="7493" y="1"/>
                    <a:pt x="3837" y="1"/>
                  </a:cubicBezTo>
                  <a:close/>
                </a:path>
              </a:pathLst>
            </a:custGeom>
            <a:solidFill>
              <a:srgbClr val="1D1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2"/>
            <p:cNvSpPr/>
            <p:nvPr/>
          </p:nvSpPr>
          <p:spPr>
            <a:xfrm>
              <a:off x="960900" y="2343325"/>
              <a:ext cx="26925" cy="139225"/>
            </a:xfrm>
            <a:custGeom>
              <a:avLst/>
              <a:gdLst/>
              <a:ahLst/>
              <a:cxnLst/>
              <a:rect l="l" t="t" r="r" b="b"/>
              <a:pathLst>
                <a:path w="1077" h="5569" extrusionOk="0">
                  <a:moveTo>
                    <a:pt x="221" y="0"/>
                  </a:moveTo>
                  <a:cubicBezTo>
                    <a:pt x="87" y="0"/>
                    <a:pt x="1" y="311"/>
                    <a:pt x="43" y="1245"/>
                  </a:cubicBezTo>
                  <a:cubicBezTo>
                    <a:pt x="182" y="4035"/>
                    <a:pt x="1076" y="5568"/>
                    <a:pt x="1076" y="5568"/>
                  </a:cubicBezTo>
                  <a:cubicBezTo>
                    <a:pt x="778" y="4141"/>
                    <a:pt x="735" y="2683"/>
                    <a:pt x="948" y="1245"/>
                  </a:cubicBezTo>
                  <a:cubicBezTo>
                    <a:pt x="948" y="1245"/>
                    <a:pt x="489" y="0"/>
                    <a:pt x="221" y="0"/>
                  </a:cubicBezTo>
                  <a:close/>
                </a:path>
              </a:pathLst>
            </a:custGeom>
            <a:solidFill>
              <a:srgbClr val="1D1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2"/>
            <p:cNvSpPr/>
            <p:nvPr/>
          </p:nvSpPr>
          <p:spPr>
            <a:xfrm>
              <a:off x="1150450" y="2343325"/>
              <a:ext cx="27000" cy="139225"/>
            </a:xfrm>
            <a:custGeom>
              <a:avLst/>
              <a:gdLst/>
              <a:ahLst/>
              <a:cxnLst/>
              <a:rect l="l" t="t" r="r" b="b"/>
              <a:pathLst>
                <a:path w="1080" h="5569" extrusionOk="0">
                  <a:moveTo>
                    <a:pt x="863" y="0"/>
                  </a:moveTo>
                  <a:cubicBezTo>
                    <a:pt x="598" y="0"/>
                    <a:pt x="139" y="1245"/>
                    <a:pt x="139" y="1245"/>
                  </a:cubicBezTo>
                  <a:cubicBezTo>
                    <a:pt x="352" y="2683"/>
                    <a:pt x="299" y="4141"/>
                    <a:pt x="0" y="5568"/>
                  </a:cubicBezTo>
                  <a:cubicBezTo>
                    <a:pt x="0" y="5568"/>
                    <a:pt x="906" y="4035"/>
                    <a:pt x="1033" y="1245"/>
                  </a:cubicBezTo>
                  <a:cubicBezTo>
                    <a:pt x="1080" y="311"/>
                    <a:pt x="996" y="0"/>
                    <a:pt x="863" y="0"/>
                  </a:cubicBezTo>
                  <a:close/>
                </a:path>
              </a:pathLst>
            </a:custGeom>
            <a:solidFill>
              <a:srgbClr val="1D1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2"/>
            <p:cNvSpPr/>
            <p:nvPr/>
          </p:nvSpPr>
          <p:spPr>
            <a:xfrm>
              <a:off x="998700" y="2306275"/>
              <a:ext cx="39175" cy="87350"/>
            </a:xfrm>
            <a:custGeom>
              <a:avLst/>
              <a:gdLst/>
              <a:ahLst/>
              <a:cxnLst/>
              <a:rect l="l" t="t" r="r" b="b"/>
              <a:pathLst>
                <a:path w="1567" h="3494" fill="none" extrusionOk="0">
                  <a:moveTo>
                    <a:pt x="1" y="3494"/>
                  </a:moveTo>
                  <a:cubicBezTo>
                    <a:pt x="1" y="3494"/>
                    <a:pt x="629" y="768"/>
                    <a:pt x="1566" y="1"/>
                  </a:cubicBezTo>
                </a:path>
              </a:pathLst>
            </a:custGeom>
            <a:noFill/>
            <a:ln w="3450" cap="flat" cmpd="sng">
              <a:solidFill>
                <a:srgbClr val="141111"/>
              </a:solidFill>
              <a:prstDash val="solid"/>
              <a:miter lim="106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2"/>
            <p:cNvSpPr/>
            <p:nvPr/>
          </p:nvSpPr>
          <p:spPr>
            <a:xfrm>
              <a:off x="1078825" y="2320925"/>
              <a:ext cx="8825" cy="77775"/>
            </a:xfrm>
            <a:custGeom>
              <a:avLst/>
              <a:gdLst/>
              <a:ahLst/>
              <a:cxnLst/>
              <a:rect l="l" t="t" r="r" b="b"/>
              <a:pathLst>
                <a:path w="353" h="3111" fill="none" extrusionOk="0">
                  <a:moveTo>
                    <a:pt x="1" y="1"/>
                  </a:moveTo>
                  <a:cubicBezTo>
                    <a:pt x="1" y="1"/>
                    <a:pt x="352" y="2269"/>
                    <a:pt x="150" y="3110"/>
                  </a:cubicBezTo>
                </a:path>
              </a:pathLst>
            </a:custGeom>
            <a:noFill/>
            <a:ln w="3450" cap="flat" cmpd="sng">
              <a:solidFill>
                <a:srgbClr val="141111"/>
              </a:solidFill>
              <a:prstDash val="solid"/>
              <a:miter lim="106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2"/>
            <p:cNvSpPr/>
            <p:nvPr/>
          </p:nvSpPr>
          <p:spPr>
            <a:xfrm>
              <a:off x="1062850" y="2424750"/>
              <a:ext cx="13350" cy="49275"/>
            </a:xfrm>
            <a:custGeom>
              <a:avLst/>
              <a:gdLst/>
              <a:ahLst/>
              <a:cxnLst/>
              <a:rect l="l" t="t" r="r" b="b"/>
              <a:pathLst>
                <a:path w="534" h="1971" extrusionOk="0">
                  <a:moveTo>
                    <a:pt x="235" y="1"/>
                  </a:moveTo>
                  <a:lnTo>
                    <a:pt x="235" y="1"/>
                  </a:lnTo>
                  <a:cubicBezTo>
                    <a:pt x="214" y="256"/>
                    <a:pt x="214" y="522"/>
                    <a:pt x="246" y="789"/>
                  </a:cubicBezTo>
                  <a:cubicBezTo>
                    <a:pt x="257" y="916"/>
                    <a:pt x="278" y="1044"/>
                    <a:pt x="289" y="1172"/>
                  </a:cubicBezTo>
                  <a:cubicBezTo>
                    <a:pt x="308" y="1286"/>
                    <a:pt x="335" y="1400"/>
                    <a:pt x="356" y="1514"/>
                  </a:cubicBezTo>
                  <a:lnTo>
                    <a:pt x="356" y="1514"/>
                  </a:lnTo>
                  <a:cubicBezTo>
                    <a:pt x="228" y="1663"/>
                    <a:pt x="110" y="1812"/>
                    <a:pt x="1" y="1971"/>
                  </a:cubicBezTo>
                  <a:cubicBezTo>
                    <a:pt x="171" y="1864"/>
                    <a:pt x="342" y="1747"/>
                    <a:pt x="501" y="1609"/>
                  </a:cubicBezTo>
                  <a:lnTo>
                    <a:pt x="533" y="1587"/>
                  </a:lnTo>
                  <a:lnTo>
                    <a:pt x="533" y="1534"/>
                  </a:lnTo>
                  <a:cubicBezTo>
                    <a:pt x="523" y="1417"/>
                    <a:pt x="512" y="1278"/>
                    <a:pt x="491" y="1151"/>
                  </a:cubicBezTo>
                  <a:cubicBezTo>
                    <a:pt x="480" y="1012"/>
                    <a:pt x="459" y="895"/>
                    <a:pt x="438" y="757"/>
                  </a:cubicBezTo>
                  <a:cubicBezTo>
                    <a:pt x="384" y="501"/>
                    <a:pt x="320" y="246"/>
                    <a:pt x="235" y="1"/>
                  </a:cubicBezTo>
                  <a:close/>
                </a:path>
              </a:pathLst>
            </a:custGeom>
            <a:solidFill>
              <a:srgbClr val="F9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2"/>
            <p:cNvSpPr/>
            <p:nvPr/>
          </p:nvSpPr>
          <p:spPr>
            <a:xfrm>
              <a:off x="1037300" y="2488900"/>
              <a:ext cx="57275" cy="14000"/>
            </a:xfrm>
            <a:custGeom>
              <a:avLst/>
              <a:gdLst/>
              <a:ahLst/>
              <a:cxnLst/>
              <a:rect l="l" t="t" r="r" b="b"/>
              <a:pathLst>
                <a:path w="2291" h="560" extrusionOk="0">
                  <a:moveTo>
                    <a:pt x="1" y="1"/>
                  </a:moveTo>
                  <a:lnTo>
                    <a:pt x="1" y="1"/>
                  </a:lnTo>
                  <a:cubicBezTo>
                    <a:pt x="128" y="161"/>
                    <a:pt x="299" y="288"/>
                    <a:pt x="491" y="384"/>
                  </a:cubicBezTo>
                  <a:cubicBezTo>
                    <a:pt x="682" y="480"/>
                    <a:pt x="885" y="544"/>
                    <a:pt x="1098" y="555"/>
                  </a:cubicBezTo>
                  <a:cubicBezTo>
                    <a:pt x="1141" y="558"/>
                    <a:pt x="1184" y="559"/>
                    <a:pt x="1227" y="559"/>
                  </a:cubicBezTo>
                  <a:cubicBezTo>
                    <a:pt x="1609" y="559"/>
                    <a:pt x="1984" y="433"/>
                    <a:pt x="2290" y="203"/>
                  </a:cubicBezTo>
                  <a:lnTo>
                    <a:pt x="2290" y="203"/>
                  </a:lnTo>
                  <a:cubicBezTo>
                    <a:pt x="2088" y="256"/>
                    <a:pt x="1896" y="299"/>
                    <a:pt x="1694" y="331"/>
                  </a:cubicBezTo>
                  <a:cubicBezTo>
                    <a:pt x="1572" y="351"/>
                    <a:pt x="1451" y="359"/>
                    <a:pt x="1329" y="359"/>
                  </a:cubicBezTo>
                  <a:cubicBezTo>
                    <a:pt x="1259" y="359"/>
                    <a:pt x="1189" y="356"/>
                    <a:pt x="1119" y="352"/>
                  </a:cubicBezTo>
                  <a:cubicBezTo>
                    <a:pt x="927" y="342"/>
                    <a:pt x="735" y="299"/>
                    <a:pt x="544" y="246"/>
                  </a:cubicBezTo>
                  <a:cubicBezTo>
                    <a:pt x="363" y="171"/>
                    <a:pt x="171" y="97"/>
                    <a:pt x="1" y="1"/>
                  </a:cubicBezTo>
                  <a:close/>
                </a:path>
              </a:pathLst>
            </a:custGeom>
            <a:solidFill>
              <a:srgbClr val="F9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2"/>
            <p:cNvSpPr/>
            <p:nvPr/>
          </p:nvSpPr>
          <p:spPr>
            <a:xfrm>
              <a:off x="1103050" y="2412775"/>
              <a:ext cx="12275" cy="26650"/>
            </a:xfrm>
            <a:custGeom>
              <a:avLst/>
              <a:gdLst/>
              <a:ahLst/>
              <a:cxnLst/>
              <a:rect l="l" t="t" r="r" b="b"/>
              <a:pathLst>
                <a:path w="491" h="1066" extrusionOk="0">
                  <a:moveTo>
                    <a:pt x="246" y="0"/>
                  </a:moveTo>
                  <a:cubicBezTo>
                    <a:pt x="107" y="0"/>
                    <a:pt x="1" y="245"/>
                    <a:pt x="1" y="533"/>
                  </a:cubicBezTo>
                  <a:cubicBezTo>
                    <a:pt x="1" y="831"/>
                    <a:pt x="118" y="1065"/>
                    <a:pt x="246" y="1065"/>
                  </a:cubicBezTo>
                  <a:cubicBezTo>
                    <a:pt x="384" y="1065"/>
                    <a:pt x="491" y="831"/>
                    <a:pt x="491" y="533"/>
                  </a:cubicBezTo>
                  <a:cubicBezTo>
                    <a:pt x="491" y="245"/>
                    <a:pt x="384" y="0"/>
                    <a:pt x="246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2"/>
            <p:cNvSpPr/>
            <p:nvPr/>
          </p:nvSpPr>
          <p:spPr>
            <a:xfrm>
              <a:off x="1019200" y="2412775"/>
              <a:ext cx="12275" cy="26650"/>
            </a:xfrm>
            <a:custGeom>
              <a:avLst/>
              <a:gdLst/>
              <a:ahLst/>
              <a:cxnLst/>
              <a:rect l="l" t="t" r="r" b="b"/>
              <a:pathLst>
                <a:path w="491" h="1066" extrusionOk="0">
                  <a:moveTo>
                    <a:pt x="246" y="0"/>
                  </a:moveTo>
                  <a:cubicBezTo>
                    <a:pt x="107" y="0"/>
                    <a:pt x="1" y="245"/>
                    <a:pt x="1" y="533"/>
                  </a:cubicBezTo>
                  <a:cubicBezTo>
                    <a:pt x="1" y="831"/>
                    <a:pt x="107" y="1065"/>
                    <a:pt x="246" y="1065"/>
                  </a:cubicBezTo>
                  <a:cubicBezTo>
                    <a:pt x="384" y="1065"/>
                    <a:pt x="490" y="831"/>
                    <a:pt x="490" y="533"/>
                  </a:cubicBezTo>
                  <a:cubicBezTo>
                    <a:pt x="490" y="245"/>
                    <a:pt x="384" y="0"/>
                    <a:pt x="246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2"/>
            <p:cNvSpPr/>
            <p:nvPr/>
          </p:nvSpPr>
          <p:spPr>
            <a:xfrm>
              <a:off x="1087875" y="2388700"/>
              <a:ext cx="42375" cy="15575"/>
            </a:xfrm>
            <a:custGeom>
              <a:avLst/>
              <a:gdLst/>
              <a:ahLst/>
              <a:cxnLst/>
              <a:rect l="l" t="t" r="r" b="b"/>
              <a:pathLst>
                <a:path w="1695" h="623" extrusionOk="0">
                  <a:moveTo>
                    <a:pt x="790" y="0"/>
                  </a:moveTo>
                  <a:cubicBezTo>
                    <a:pt x="627" y="0"/>
                    <a:pt x="468" y="53"/>
                    <a:pt x="331" y="143"/>
                  </a:cubicBezTo>
                  <a:cubicBezTo>
                    <a:pt x="257" y="197"/>
                    <a:pt x="182" y="261"/>
                    <a:pt x="129" y="335"/>
                  </a:cubicBezTo>
                  <a:cubicBezTo>
                    <a:pt x="76" y="399"/>
                    <a:pt x="33" y="474"/>
                    <a:pt x="1" y="559"/>
                  </a:cubicBezTo>
                  <a:cubicBezTo>
                    <a:pt x="76" y="516"/>
                    <a:pt x="150" y="474"/>
                    <a:pt x="214" y="442"/>
                  </a:cubicBezTo>
                  <a:cubicBezTo>
                    <a:pt x="289" y="399"/>
                    <a:pt x="363" y="367"/>
                    <a:pt x="427" y="346"/>
                  </a:cubicBezTo>
                  <a:cubicBezTo>
                    <a:pt x="530" y="306"/>
                    <a:pt x="632" y="284"/>
                    <a:pt x="735" y="284"/>
                  </a:cubicBezTo>
                  <a:cubicBezTo>
                    <a:pt x="771" y="284"/>
                    <a:pt x="806" y="287"/>
                    <a:pt x="842" y="293"/>
                  </a:cubicBezTo>
                  <a:cubicBezTo>
                    <a:pt x="991" y="303"/>
                    <a:pt x="1130" y="346"/>
                    <a:pt x="1268" y="410"/>
                  </a:cubicBezTo>
                  <a:cubicBezTo>
                    <a:pt x="1407" y="474"/>
                    <a:pt x="1556" y="548"/>
                    <a:pt x="1694" y="623"/>
                  </a:cubicBezTo>
                  <a:cubicBezTo>
                    <a:pt x="1630" y="463"/>
                    <a:pt x="1524" y="324"/>
                    <a:pt x="1375" y="218"/>
                  </a:cubicBezTo>
                  <a:cubicBezTo>
                    <a:pt x="1236" y="101"/>
                    <a:pt x="1055" y="26"/>
                    <a:pt x="874" y="5"/>
                  </a:cubicBezTo>
                  <a:cubicBezTo>
                    <a:pt x="846" y="2"/>
                    <a:pt x="818" y="0"/>
                    <a:pt x="790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2"/>
            <p:cNvSpPr/>
            <p:nvPr/>
          </p:nvSpPr>
          <p:spPr>
            <a:xfrm>
              <a:off x="1003225" y="2388700"/>
              <a:ext cx="42625" cy="15575"/>
            </a:xfrm>
            <a:custGeom>
              <a:avLst/>
              <a:gdLst/>
              <a:ahLst/>
              <a:cxnLst/>
              <a:rect l="l" t="t" r="r" b="b"/>
              <a:pathLst>
                <a:path w="1705" h="623" extrusionOk="0">
                  <a:moveTo>
                    <a:pt x="790" y="0"/>
                  </a:moveTo>
                  <a:cubicBezTo>
                    <a:pt x="627" y="0"/>
                    <a:pt x="467" y="53"/>
                    <a:pt x="331" y="143"/>
                  </a:cubicBezTo>
                  <a:cubicBezTo>
                    <a:pt x="256" y="197"/>
                    <a:pt x="192" y="261"/>
                    <a:pt x="139" y="335"/>
                  </a:cubicBezTo>
                  <a:cubicBezTo>
                    <a:pt x="86" y="399"/>
                    <a:pt x="43" y="474"/>
                    <a:pt x="1" y="559"/>
                  </a:cubicBezTo>
                  <a:cubicBezTo>
                    <a:pt x="97" y="516"/>
                    <a:pt x="150" y="474"/>
                    <a:pt x="224" y="442"/>
                  </a:cubicBezTo>
                  <a:cubicBezTo>
                    <a:pt x="288" y="399"/>
                    <a:pt x="363" y="367"/>
                    <a:pt x="437" y="346"/>
                  </a:cubicBezTo>
                  <a:cubicBezTo>
                    <a:pt x="532" y="306"/>
                    <a:pt x="639" y="284"/>
                    <a:pt x="744" y="284"/>
                  </a:cubicBezTo>
                  <a:cubicBezTo>
                    <a:pt x="780" y="284"/>
                    <a:pt x="817" y="287"/>
                    <a:pt x="853" y="293"/>
                  </a:cubicBezTo>
                  <a:cubicBezTo>
                    <a:pt x="991" y="303"/>
                    <a:pt x="1140" y="346"/>
                    <a:pt x="1268" y="410"/>
                  </a:cubicBezTo>
                  <a:cubicBezTo>
                    <a:pt x="1417" y="474"/>
                    <a:pt x="1566" y="548"/>
                    <a:pt x="1704" y="623"/>
                  </a:cubicBezTo>
                  <a:cubicBezTo>
                    <a:pt x="1641" y="463"/>
                    <a:pt x="1523" y="324"/>
                    <a:pt x="1385" y="218"/>
                  </a:cubicBezTo>
                  <a:cubicBezTo>
                    <a:pt x="1236" y="101"/>
                    <a:pt x="1066" y="26"/>
                    <a:pt x="874" y="5"/>
                  </a:cubicBezTo>
                  <a:cubicBezTo>
                    <a:pt x="846" y="2"/>
                    <a:pt x="818" y="0"/>
                    <a:pt x="790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2"/>
            <p:cNvSpPr/>
            <p:nvPr/>
          </p:nvSpPr>
          <p:spPr>
            <a:xfrm>
              <a:off x="967300" y="2463875"/>
              <a:ext cx="15975" cy="15750"/>
            </a:xfrm>
            <a:custGeom>
              <a:avLst/>
              <a:gdLst/>
              <a:ahLst/>
              <a:cxnLst/>
              <a:rect l="l" t="t" r="r" b="b"/>
              <a:pathLst>
                <a:path w="639" h="630" extrusionOk="0">
                  <a:moveTo>
                    <a:pt x="320" y="1"/>
                  </a:moveTo>
                  <a:cubicBezTo>
                    <a:pt x="149" y="1"/>
                    <a:pt x="0" y="139"/>
                    <a:pt x="0" y="320"/>
                  </a:cubicBezTo>
                  <a:cubicBezTo>
                    <a:pt x="0" y="491"/>
                    <a:pt x="149" y="629"/>
                    <a:pt x="320" y="629"/>
                  </a:cubicBezTo>
                  <a:cubicBezTo>
                    <a:pt x="501" y="629"/>
                    <a:pt x="639" y="491"/>
                    <a:pt x="639" y="320"/>
                  </a:cubicBezTo>
                  <a:cubicBezTo>
                    <a:pt x="639" y="139"/>
                    <a:pt x="501" y="1"/>
                    <a:pt x="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2"/>
            <p:cNvSpPr/>
            <p:nvPr/>
          </p:nvSpPr>
          <p:spPr>
            <a:xfrm>
              <a:off x="1157900" y="2463875"/>
              <a:ext cx="15725" cy="15750"/>
            </a:xfrm>
            <a:custGeom>
              <a:avLst/>
              <a:gdLst/>
              <a:ahLst/>
              <a:cxnLst/>
              <a:rect l="l" t="t" r="r" b="b"/>
              <a:pathLst>
                <a:path w="629" h="630" extrusionOk="0">
                  <a:moveTo>
                    <a:pt x="320" y="1"/>
                  </a:moveTo>
                  <a:cubicBezTo>
                    <a:pt x="139" y="1"/>
                    <a:pt x="1" y="139"/>
                    <a:pt x="1" y="320"/>
                  </a:cubicBezTo>
                  <a:cubicBezTo>
                    <a:pt x="1" y="491"/>
                    <a:pt x="139" y="629"/>
                    <a:pt x="320" y="629"/>
                  </a:cubicBezTo>
                  <a:cubicBezTo>
                    <a:pt x="490" y="629"/>
                    <a:pt x="629" y="491"/>
                    <a:pt x="629" y="320"/>
                  </a:cubicBezTo>
                  <a:cubicBezTo>
                    <a:pt x="629" y="139"/>
                    <a:pt x="490" y="1"/>
                    <a:pt x="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1" name="Google Shape;891;p32"/>
          <p:cNvGrpSpPr/>
          <p:nvPr/>
        </p:nvGrpSpPr>
        <p:grpSpPr>
          <a:xfrm>
            <a:off x="5280903" y="3889831"/>
            <a:ext cx="685785" cy="722550"/>
            <a:chOff x="315050" y="2231900"/>
            <a:chExt cx="512775" cy="535500"/>
          </a:xfrm>
        </p:grpSpPr>
        <p:sp>
          <p:nvSpPr>
            <p:cNvPr id="892" name="Google Shape;892;p32"/>
            <p:cNvSpPr/>
            <p:nvPr/>
          </p:nvSpPr>
          <p:spPr>
            <a:xfrm>
              <a:off x="319575" y="2488100"/>
              <a:ext cx="504525" cy="279300"/>
            </a:xfrm>
            <a:custGeom>
              <a:avLst/>
              <a:gdLst/>
              <a:ahLst/>
              <a:cxnLst/>
              <a:rect l="l" t="t" r="r" b="b"/>
              <a:pathLst>
                <a:path w="20181" h="11172" extrusionOk="0">
                  <a:moveTo>
                    <a:pt x="8307" y="1"/>
                  </a:moveTo>
                  <a:cubicBezTo>
                    <a:pt x="8307" y="1"/>
                    <a:pt x="8658" y="2610"/>
                    <a:pt x="7572" y="3409"/>
                  </a:cubicBezTo>
                  <a:cubicBezTo>
                    <a:pt x="6720" y="4026"/>
                    <a:pt x="1885" y="5038"/>
                    <a:pt x="1087" y="7168"/>
                  </a:cubicBezTo>
                  <a:cubicBezTo>
                    <a:pt x="608" y="8467"/>
                    <a:pt x="245" y="9808"/>
                    <a:pt x="1" y="11171"/>
                  </a:cubicBezTo>
                  <a:lnTo>
                    <a:pt x="20180" y="11171"/>
                  </a:lnTo>
                  <a:cubicBezTo>
                    <a:pt x="19946" y="9808"/>
                    <a:pt x="19573" y="8467"/>
                    <a:pt x="19094" y="7168"/>
                  </a:cubicBezTo>
                  <a:cubicBezTo>
                    <a:pt x="18306" y="5038"/>
                    <a:pt x="13461" y="4026"/>
                    <a:pt x="12619" y="3409"/>
                  </a:cubicBezTo>
                  <a:cubicBezTo>
                    <a:pt x="11523" y="2621"/>
                    <a:pt x="11874" y="1"/>
                    <a:pt x="11874" y="1"/>
                  </a:cubicBezTo>
                  <a:lnTo>
                    <a:pt x="11874" y="1"/>
                  </a:lnTo>
                  <a:lnTo>
                    <a:pt x="10096" y="44"/>
                  </a:lnTo>
                  <a:lnTo>
                    <a:pt x="8307" y="1"/>
                  </a:lnTo>
                  <a:close/>
                </a:path>
              </a:pathLst>
            </a:custGeom>
            <a:solidFill>
              <a:srgbClr val="F7B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2"/>
            <p:cNvSpPr/>
            <p:nvPr/>
          </p:nvSpPr>
          <p:spPr>
            <a:xfrm>
              <a:off x="527500" y="2487850"/>
              <a:ext cx="97200" cy="73225"/>
            </a:xfrm>
            <a:custGeom>
              <a:avLst/>
              <a:gdLst/>
              <a:ahLst/>
              <a:cxnLst/>
              <a:rect l="l" t="t" r="r" b="b"/>
              <a:pathLst>
                <a:path w="3888" h="2929" extrusionOk="0">
                  <a:moveTo>
                    <a:pt x="0" y="0"/>
                  </a:moveTo>
                  <a:lnTo>
                    <a:pt x="0" y="0"/>
                  </a:lnTo>
                  <a:cubicBezTo>
                    <a:pt x="43" y="405"/>
                    <a:pt x="64" y="820"/>
                    <a:pt x="43" y="1225"/>
                  </a:cubicBezTo>
                  <a:cubicBezTo>
                    <a:pt x="490" y="1619"/>
                    <a:pt x="969" y="1970"/>
                    <a:pt x="1491" y="2268"/>
                  </a:cubicBezTo>
                  <a:cubicBezTo>
                    <a:pt x="2215" y="2673"/>
                    <a:pt x="3056" y="2844"/>
                    <a:pt x="3887" y="2929"/>
                  </a:cubicBezTo>
                  <a:cubicBezTo>
                    <a:pt x="3312" y="1874"/>
                    <a:pt x="3557" y="0"/>
                    <a:pt x="3557" y="0"/>
                  </a:cubicBezTo>
                  <a:lnTo>
                    <a:pt x="3557" y="0"/>
                  </a:lnTo>
                  <a:lnTo>
                    <a:pt x="1779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9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2"/>
            <p:cNvSpPr/>
            <p:nvPr/>
          </p:nvSpPr>
          <p:spPr>
            <a:xfrm>
              <a:off x="315050" y="2618300"/>
              <a:ext cx="512775" cy="149100"/>
            </a:xfrm>
            <a:custGeom>
              <a:avLst/>
              <a:gdLst/>
              <a:ahLst/>
              <a:cxnLst/>
              <a:rect l="l" t="t" r="r" b="b"/>
              <a:pathLst>
                <a:path w="20511" h="5964" extrusionOk="0">
                  <a:moveTo>
                    <a:pt x="3216" y="0"/>
                  </a:moveTo>
                  <a:cubicBezTo>
                    <a:pt x="2237" y="522"/>
                    <a:pt x="1395" y="1150"/>
                    <a:pt x="1108" y="1928"/>
                  </a:cubicBezTo>
                  <a:cubicBezTo>
                    <a:pt x="618" y="3237"/>
                    <a:pt x="245" y="4590"/>
                    <a:pt x="1" y="5963"/>
                  </a:cubicBezTo>
                  <a:lnTo>
                    <a:pt x="20510" y="5963"/>
                  </a:lnTo>
                  <a:cubicBezTo>
                    <a:pt x="20265" y="4590"/>
                    <a:pt x="19892" y="3237"/>
                    <a:pt x="19403" y="1928"/>
                  </a:cubicBezTo>
                  <a:cubicBezTo>
                    <a:pt x="19104" y="1150"/>
                    <a:pt x="18274" y="522"/>
                    <a:pt x="17284" y="0"/>
                  </a:cubicBezTo>
                  <a:cubicBezTo>
                    <a:pt x="15526" y="1193"/>
                    <a:pt x="13024" y="1938"/>
                    <a:pt x="10255" y="1938"/>
                  </a:cubicBezTo>
                  <a:cubicBezTo>
                    <a:pt x="7476" y="1938"/>
                    <a:pt x="4984" y="1203"/>
                    <a:pt x="3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2"/>
            <p:cNvSpPr/>
            <p:nvPr/>
          </p:nvSpPr>
          <p:spPr>
            <a:xfrm>
              <a:off x="317175" y="2742625"/>
              <a:ext cx="508500" cy="13325"/>
            </a:xfrm>
            <a:custGeom>
              <a:avLst/>
              <a:gdLst/>
              <a:ahLst/>
              <a:cxnLst/>
              <a:rect l="l" t="t" r="r" b="b"/>
              <a:pathLst>
                <a:path w="20340" h="533" extrusionOk="0">
                  <a:moveTo>
                    <a:pt x="118" y="0"/>
                  </a:moveTo>
                  <a:cubicBezTo>
                    <a:pt x="65" y="213"/>
                    <a:pt x="33" y="383"/>
                    <a:pt x="1" y="533"/>
                  </a:cubicBezTo>
                  <a:lnTo>
                    <a:pt x="20340" y="533"/>
                  </a:lnTo>
                  <a:cubicBezTo>
                    <a:pt x="20308" y="383"/>
                    <a:pt x="20265" y="213"/>
                    <a:pt x="20223" y="0"/>
                  </a:cubicBezTo>
                  <a:close/>
                </a:path>
              </a:pathLst>
            </a:custGeom>
            <a:solidFill>
              <a:srgbClr val="FAF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2"/>
            <p:cNvSpPr/>
            <p:nvPr/>
          </p:nvSpPr>
          <p:spPr>
            <a:xfrm>
              <a:off x="324900" y="2709075"/>
              <a:ext cx="492800" cy="13325"/>
            </a:xfrm>
            <a:custGeom>
              <a:avLst/>
              <a:gdLst/>
              <a:ahLst/>
              <a:cxnLst/>
              <a:rect l="l" t="t" r="r" b="b"/>
              <a:pathLst>
                <a:path w="19712" h="533" extrusionOk="0">
                  <a:moveTo>
                    <a:pt x="150" y="0"/>
                  </a:moveTo>
                  <a:cubicBezTo>
                    <a:pt x="96" y="181"/>
                    <a:pt x="54" y="362"/>
                    <a:pt x="1" y="533"/>
                  </a:cubicBezTo>
                  <a:lnTo>
                    <a:pt x="19711" y="533"/>
                  </a:lnTo>
                  <a:cubicBezTo>
                    <a:pt x="19669" y="362"/>
                    <a:pt x="19626" y="181"/>
                    <a:pt x="19573" y="0"/>
                  </a:cubicBezTo>
                  <a:close/>
                </a:path>
              </a:pathLst>
            </a:custGeom>
            <a:solidFill>
              <a:srgbClr val="FAF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2"/>
            <p:cNvSpPr/>
            <p:nvPr/>
          </p:nvSpPr>
          <p:spPr>
            <a:xfrm>
              <a:off x="664075" y="2641725"/>
              <a:ext cx="129925" cy="13325"/>
            </a:xfrm>
            <a:custGeom>
              <a:avLst/>
              <a:gdLst/>
              <a:ahLst/>
              <a:cxnLst/>
              <a:rect l="l" t="t" r="r" b="b"/>
              <a:pathLst>
                <a:path w="5197" h="533" extrusionOk="0">
                  <a:moveTo>
                    <a:pt x="1576" y="0"/>
                  </a:moveTo>
                  <a:cubicBezTo>
                    <a:pt x="1065" y="213"/>
                    <a:pt x="533" y="394"/>
                    <a:pt x="0" y="533"/>
                  </a:cubicBezTo>
                  <a:lnTo>
                    <a:pt x="5197" y="533"/>
                  </a:lnTo>
                  <a:cubicBezTo>
                    <a:pt x="5058" y="341"/>
                    <a:pt x="4899" y="160"/>
                    <a:pt x="4718" y="0"/>
                  </a:cubicBezTo>
                  <a:close/>
                </a:path>
              </a:pathLst>
            </a:custGeom>
            <a:solidFill>
              <a:srgbClr val="FAF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2"/>
            <p:cNvSpPr/>
            <p:nvPr/>
          </p:nvSpPr>
          <p:spPr>
            <a:xfrm>
              <a:off x="348850" y="2641725"/>
              <a:ext cx="129950" cy="13325"/>
            </a:xfrm>
            <a:custGeom>
              <a:avLst/>
              <a:gdLst/>
              <a:ahLst/>
              <a:cxnLst/>
              <a:rect l="l" t="t" r="r" b="b"/>
              <a:pathLst>
                <a:path w="5198" h="533" extrusionOk="0">
                  <a:moveTo>
                    <a:pt x="469" y="0"/>
                  </a:moveTo>
                  <a:cubicBezTo>
                    <a:pt x="299" y="160"/>
                    <a:pt x="139" y="341"/>
                    <a:pt x="1" y="533"/>
                  </a:cubicBezTo>
                  <a:lnTo>
                    <a:pt x="5198" y="533"/>
                  </a:lnTo>
                  <a:cubicBezTo>
                    <a:pt x="4654" y="394"/>
                    <a:pt x="4133" y="213"/>
                    <a:pt x="3621" y="0"/>
                  </a:cubicBezTo>
                  <a:close/>
                </a:path>
              </a:pathLst>
            </a:custGeom>
            <a:solidFill>
              <a:srgbClr val="FAF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2"/>
            <p:cNvSpPr/>
            <p:nvPr/>
          </p:nvSpPr>
          <p:spPr>
            <a:xfrm>
              <a:off x="335025" y="2675250"/>
              <a:ext cx="472825" cy="13350"/>
            </a:xfrm>
            <a:custGeom>
              <a:avLst/>
              <a:gdLst/>
              <a:ahLst/>
              <a:cxnLst/>
              <a:rect l="l" t="t" r="r" b="b"/>
              <a:pathLst>
                <a:path w="18913" h="534" extrusionOk="0">
                  <a:moveTo>
                    <a:pt x="181" y="1"/>
                  </a:moveTo>
                  <a:cubicBezTo>
                    <a:pt x="117" y="182"/>
                    <a:pt x="53" y="363"/>
                    <a:pt x="0" y="533"/>
                  </a:cubicBezTo>
                  <a:lnTo>
                    <a:pt x="18912" y="533"/>
                  </a:lnTo>
                  <a:cubicBezTo>
                    <a:pt x="18859" y="363"/>
                    <a:pt x="18795" y="182"/>
                    <a:pt x="18731" y="1"/>
                  </a:cubicBezTo>
                  <a:close/>
                </a:path>
              </a:pathLst>
            </a:custGeom>
            <a:solidFill>
              <a:srgbClr val="FAF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2"/>
            <p:cNvSpPr/>
            <p:nvPr/>
          </p:nvSpPr>
          <p:spPr>
            <a:xfrm>
              <a:off x="575950" y="2392550"/>
              <a:ext cx="121950" cy="116625"/>
            </a:xfrm>
            <a:custGeom>
              <a:avLst/>
              <a:gdLst/>
              <a:ahLst/>
              <a:cxnLst/>
              <a:rect l="l" t="t" r="r" b="b"/>
              <a:pathLst>
                <a:path w="4878" h="4665" extrusionOk="0">
                  <a:moveTo>
                    <a:pt x="2354" y="0"/>
                  </a:moveTo>
                  <a:lnTo>
                    <a:pt x="139" y="4132"/>
                  </a:lnTo>
                  <a:lnTo>
                    <a:pt x="0" y="4302"/>
                  </a:lnTo>
                  <a:lnTo>
                    <a:pt x="575" y="4664"/>
                  </a:lnTo>
                  <a:cubicBezTo>
                    <a:pt x="575" y="4664"/>
                    <a:pt x="3291" y="4568"/>
                    <a:pt x="4079" y="2843"/>
                  </a:cubicBezTo>
                  <a:cubicBezTo>
                    <a:pt x="4877" y="1108"/>
                    <a:pt x="2354" y="0"/>
                    <a:pt x="2354" y="0"/>
                  </a:cubicBezTo>
                  <a:close/>
                </a:path>
              </a:pathLst>
            </a:custGeom>
            <a:solidFill>
              <a:srgbClr val="F9D0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2"/>
            <p:cNvSpPr/>
            <p:nvPr/>
          </p:nvSpPr>
          <p:spPr>
            <a:xfrm>
              <a:off x="430600" y="2248250"/>
              <a:ext cx="145375" cy="257500"/>
            </a:xfrm>
            <a:custGeom>
              <a:avLst/>
              <a:gdLst/>
              <a:ahLst/>
              <a:cxnLst/>
              <a:rect l="l" t="t" r="r" b="b"/>
              <a:pathLst>
                <a:path w="5815" h="10300" extrusionOk="0">
                  <a:moveTo>
                    <a:pt x="3800" y="1"/>
                  </a:moveTo>
                  <a:cubicBezTo>
                    <a:pt x="3063" y="1"/>
                    <a:pt x="1991" y="324"/>
                    <a:pt x="1289" y="1960"/>
                  </a:cubicBezTo>
                  <a:cubicBezTo>
                    <a:pt x="139" y="4665"/>
                    <a:pt x="0" y="8392"/>
                    <a:pt x="2087" y="9946"/>
                  </a:cubicBezTo>
                  <a:lnTo>
                    <a:pt x="2002" y="9329"/>
                  </a:lnTo>
                  <a:lnTo>
                    <a:pt x="2002" y="9329"/>
                  </a:lnTo>
                  <a:cubicBezTo>
                    <a:pt x="2002" y="9329"/>
                    <a:pt x="2513" y="10299"/>
                    <a:pt x="4074" y="10299"/>
                  </a:cubicBezTo>
                  <a:cubicBezTo>
                    <a:pt x="4107" y="10299"/>
                    <a:pt x="4141" y="10299"/>
                    <a:pt x="4174" y="10298"/>
                  </a:cubicBezTo>
                  <a:cubicBezTo>
                    <a:pt x="5814" y="10255"/>
                    <a:pt x="4622" y="139"/>
                    <a:pt x="4622" y="139"/>
                  </a:cubicBezTo>
                  <a:cubicBezTo>
                    <a:pt x="4622" y="139"/>
                    <a:pt x="4282" y="1"/>
                    <a:pt x="3800" y="1"/>
                  </a:cubicBezTo>
                  <a:close/>
                </a:path>
              </a:pathLst>
            </a:custGeom>
            <a:solidFill>
              <a:srgbClr val="FCE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2"/>
            <p:cNvSpPr/>
            <p:nvPr/>
          </p:nvSpPr>
          <p:spPr>
            <a:xfrm>
              <a:off x="445225" y="2429800"/>
              <a:ext cx="107575" cy="75950"/>
            </a:xfrm>
            <a:custGeom>
              <a:avLst/>
              <a:gdLst/>
              <a:ahLst/>
              <a:cxnLst/>
              <a:rect l="l" t="t" r="r" b="b"/>
              <a:pathLst>
                <a:path w="4303" h="3038" extrusionOk="0">
                  <a:moveTo>
                    <a:pt x="1" y="1"/>
                  </a:moveTo>
                  <a:cubicBezTo>
                    <a:pt x="203" y="1108"/>
                    <a:pt x="672" y="2077"/>
                    <a:pt x="1502" y="2684"/>
                  </a:cubicBezTo>
                  <a:lnTo>
                    <a:pt x="1417" y="2067"/>
                  </a:lnTo>
                  <a:lnTo>
                    <a:pt x="1417" y="2067"/>
                  </a:lnTo>
                  <a:cubicBezTo>
                    <a:pt x="1417" y="2067"/>
                    <a:pt x="1928" y="3037"/>
                    <a:pt x="3489" y="3037"/>
                  </a:cubicBezTo>
                  <a:cubicBezTo>
                    <a:pt x="3522" y="3037"/>
                    <a:pt x="3556" y="3037"/>
                    <a:pt x="3589" y="3036"/>
                  </a:cubicBezTo>
                  <a:cubicBezTo>
                    <a:pt x="3951" y="3025"/>
                    <a:pt x="4175" y="2535"/>
                    <a:pt x="4303" y="1779"/>
                  </a:cubicBezTo>
                  <a:lnTo>
                    <a:pt x="4303" y="1779"/>
                  </a:lnTo>
                  <a:cubicBezTo>
                    <a:pt x="4291" y="1779"/>
                    <a:pt x="4280" y="1779"/>
                    <a:pt x="4268" y="1779"/>
                  </a:cubicBezTo>
                  <a:cubicBezTo>
                    <a:pt x="2745" y="1779"/>
                    <a:pt x="1142" y="1089"/>
                    <a:pt x="1" y="1"/>
                  </a:cubicBezTo>
                  <a:close/>
                </a:path>
              </a:pathLst>
            </a:custGeom>
            <a:solidFill>
              <a:srgbClr val="F9D0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2"/>
            <p:cNvSpPr/>
            <p:nvPr/>
          </p:nvSpPr>
          <p:spPr>
            <a:xfrm>
              <a:off x="454275" y="2368250"/>
              <a:ext cx="52475" cy="59825"/>
            </a:xfrm>
            <a:custGeom>
              <a:avLst/>
              <a:gdLst/>
              <a:ahLst/>
              <a:cxnLst/>
              <a:rect l="l" t="t" r="r" b="b"/>
              <a:pathLst>
                <a:path w="2099" h="2393" extrusionOk="0">
                  <a:moveTo>
                    <a:pt x="1000" y="1"/>
                  </a:moveTo>
                  <a:cubicBezTo>
                    <a:pt x="879" y="1"/>
                    <a:pt x="789" y="28"/>
                    <a:pt x="768" y="35"/>
                  </a:cubicBezTo>
                  <a:cubicBezTo>
                    <a:pt x="704" y="56"/>
                    <a:pt x="1" y="152"/>
                    <a:pt x="118" y="1079"/>
                  </a:cubicBezTo>
                  <a:cubicBezTo>
                    <a:pt x="231" y="1898"/>
                    <a:pt x="669" y="2393"/>
                    <a:pt x="1122" y="2393"/>
                  </a:cubicBezTo>
                  <a:cubicBezTo>
                    <a:pt x="1182" y="2393"/>
                    <a:pt x="1241" y="2384"/>
                    <a:pt x="1300" y="2367"/>
                  </a:cubicBezTo>
                  <a:cubicBezTo>
                    <a:pt x="1822" y="2293"/>
                    <a:pt x="2099" y="1611"/>
                    <a:pt x="1800" y="706"/>
                  </a:cubicBezTo>
                  <a:cubicBezTo>
                    <a:pt x="1609" y="110"/>
                    <a:pt x="1242" y="1"/>
                    <a:pt x="1000" y="1"/>
                  </a:cubicBezTo>
                  <a:close/>
                </a:path>
              </a:pathLst>
            </a:custGeom>
            <a:solidFill>
              <a:srgbClr val="E49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2"/>
            <p:cNvSpPr/>
            <p:nvPr/>
          </p:nvSpPr>
          <p:spPr>
            <a:xfrm>
              <a:off x="475825" y="2258850"/>
              <a:ext cx="197875" cy="251000"/>
            </a:xfrm>
            <a:custGeom>
              <a:avLst/>
              <a:gdLst/>
              <a:ahLst/>
              <a:cxnLst/>
              <a:rect l="l" t="t" r="r" b="b"/>
              <a:pathLst>
                <a:path w="7915" h="10040" extrusionOk="0">
                  <a:moveTo>
                    <a:pt x="3698" y="1"/>
                  </a:moveTo>
                  <a:cubicBezTo>
                    <a:pt x="2905" y="1"/>
                    <a:pt x="654" y="307"/>
                    <a:pt x="342" y="3676"/>
                  </a:cubicBezTo>
                  <a:cubicBezTo>
                    <a:pt x="0" y="7497"/>
                    <a:pt x="1653" y="10040"/>
                    <a:pt x="3771" y="10040"/>
                  </a:cubicBezTo>
                  <a:cubicBezTo>
                    <a:pt x="3831" y="10040"/>
                    <a:pt x="3891" y="10038"/>
                    <a:pt x="3952" y="10034"/>
                  </a:cubicBezTo>
                  <a:cubicBezTo>
                    <a:pt x="4013" y="10038"/>
                    <a:pt x="4074" y="10040"/>
                    <a:pt x="4134" y="10040"/>
                  </a:cubicBezTo>
                  <a:cubicBezTo>
                    <a:pt x="6262" y="10040"/>
                    <a:pt x="7914" y="7497"/>
                    <a:pt x="7562" y="3676"/>
                  </a:cubicBezTo>
                  <a:cubicBezTo>
                    <a:pt x="7259" y="307"/>
                    <a:pt x="5010" y="1"/>
                    <a:pt x="4210" y="1"/>
                  </a:cubicBezTo>
                  <a:cubicBezTo>
                    <a:pt x="4083" y="1"/>
                    <a:pt x="3992" y="9"/>
                    <a:pt x="3952" y="13"/>
                  </a:cubicBezTo>
                  <a:cubicBezTo>
                    <a:pt x="3914" y="9"/>
                    <a:pt x="3824" y="1"/>
                    <a:pt x="3698" y="1"/>
                  </a:cubicBezTo>
                  <a:close/>
                </a:path>
              </a:pathLst>
            </a:custGeom>
            <a:solidFill>
              <a:srgbClr val="F7B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2"/>
            <p:cNvSpPr/>
            <p:nvPr/>
          </p:nvSpPr>
          <p:spPr>
            <a:xfrm>
              <a:off x="571675" y="2384025"/>
              <a:ext cx="12825" cy="49525"/>
            </a:xfrm>
            <a:custGeom>
              <a:avLst/>
              <a:gdLst/>
              <a:ahLst/>
              <a:cxnLst/>
              <a:rect l="l" t="t" r="r" b="b"/>
              <a:pathLst>
                <a:path w="513" h="1981" extrusionOk="0">
                  <a:moveTo>
                    <a:pt x="235" y="0"/>
                  </a:moveTo>
                  <a:cubicBezTo>
                    <a:pt x="235" y="267"/>
                    <a:pt x="246" y="522"/>
                    <a:pt x="278" y="788"/>
                  </a:cubicBezTo>
                  <a:cubicBezTo>
                    <a:pt x="298" y="1035"/>
                    <a:pt x="339" y="1292"/>
                    <a:pt x="389" y="1539"/>
                  </a:cubicBezTo>
                  <a:lnTo>
                    <a:pt x="389" y="1539"/>
                  </a:lnTo>
                  <a:cubicBezTo>
                    <a:pt x="324" y="1605"/>
                    <a:pt x="260" y="1670"/>
                    <a:pt x="203" y="1736"/>
                  </a:cubicBezTo>
                  <a:cubicBezTo>
                    <a:pt x="139" y="1821"/>
                    <a:pt x="65" y="1896"/>
                    <a:pt x="1" y="1981"/>
                  </a:cubicBezTo>
                  <a:cubicBezTo>
                    <a:pt x="97" y="1928"/>
                    <a:pt x="171" y="1853"/>
                    <a:pt x="257" y="1789"/>
                  </a:cubicBezTo>
                  <a:cubicBezTo>
                    <a:pt x="342" y="1725"/>
                    <a:pt x="416" y="1662"/>
                    <a:pt x="491" y="1598"/>
                  </a:cubicBezTo>
                  <a:lnTo>
                    <a:pt x="512" y="1576"/>
                  </a:lnTo>
                  <a:lnTo>
                    <a:pt x="512" y="1544"/>
                  </a:lnTo>
                  <a:cubicBezTo>
                    <a:pt x="491" y="1289"/>
                    <a:pt x="459" y="1023"/>
                    <a:pt x="416" y="767"/>
                  </a:cubicBezTo>
                  <a:cubicBezTo>
                    <a:pt x="374" y="511"/>
                    <a:pt x="310" y="256"/>
                    <a:pt x="235" y="0"/>
                  </a:cubicBezTo>
                  <a:close/>
                </a:path>
              </a:pathLst>
            </a:custGeom>
            <a:solidFill>
              <a:srgbClr val="E49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2"/>
            <p:cNvSpPr/>
            <p:nvPr/>
          </p:nvSpPr>
          <p:spPr>
            <a:xfrm>
              <a:off x="542400" y="2449775"/>
              <a:ext cx="64450" cy="12825"/>
            </a:xfrm>
            <a:custGeom>
              <a:avLst/>
              <a:gdLst/>
              <a:ahLst/>
              <a:cxnLst/>
              <a:rect l="l" t="t" r="r" b="b"/>
              <a:pathLst>
                <a:path w="2578" h="513" extrusionOk="0">
                  <a:moveTo>
                    <a:pt x="1" y="1"/>
                  </a:moveTo>
                  <a:lnTo>
                    <a:pt x="1" y="1"/>
                  </a:lnTo>
                  <a:cubicBezTo>
                    <a:pt x="171" y="160"/>
                    <a:pt x="363" y="299"/>
                    <a:pt x="586" y="384"/>
                  </a:cubicBezTo>
                  <a:cubicBezTo>
                    <a:pt x="799" y="469"/>
                    <a:pt x="1034" y="512"/>
                    <a:pt x="1278" y="512"/>
                  </a:cubicBezTo>
                  <a:cubicBezTo>
                    <a:pt x="1293" y="512"/>
                    <a:pt x="1308" y="512"/>
                    <a:pt x="1323" y="512"/>
                  </a:cubicBezTo>
                  <a:cubicBezTo>
                    <a:pt x="1776" y="512"/>
                    <a:pt x="2217" y="354"/>
                    <a:pt x="2578" y="75"/>
                  </a:cubicBezTo>
                  <a:lnTo>
                    <a:pt x="2578" y="75"/>
                  </a:lnTo>
                  <a:cubicBezTo>
                    <a:pt x="2365" y="160"/>
                    <a:pt x="2152" y="235"/>
                    <a:pt x="1928" y="288"/>
                  </a:cubicBezTo>
                  <a:cubicBezTo>
                    <a:pt x="1715" y="331"/>
                    <a:pt x="1491" y="352"/>
                    <a:pt x="1278" y="352"/>
                  </a:cubicBezTo>
                  <a:cubicBezTo>
                    <a:pt x="1055" y="352"/>
                    <a:pt x="842" y="320"/>
                    <a:pt x="629" y="256"/>
                  </a:cubicBezTo>
                  <a:cubicBezTo>
                    <a:pt x="416" y="192"/>
                    <a:pt x="203" y="107"/>
                    <a:pt x="1" y="1"/>
                  </a:cubicBezTo>
                  <a:close/>
                </a:path>
              </a:pathLst>
            </a:custGeom>
            <a:solidFill>
              <a:srgbClr val="E49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2"/>
            <p:cNvSpPr/>
            <p:nvPr/>
          </p:nvSpPr>
          <p:spPr>
            <a:xfrm>
              <a:off x="608950" y="2372300"/>
              <a:ext cx="12000" cy="26650"/>
            </a:xfrm>
            <a:custGeom>
              <a:avLst/>
              <a:gdLst/>
              <a:ahLst/>
              <a:cxnLst/>
              <a:rect l="l" t="t" r="r" b="b"/>
              <a:pathLst>
                <a:path w="480" h="1066" extrusionOk="0">
                  <a:moveTo>
                    <a:pt x="235" y="1"/>
                  </a:moveTo>
                  <a:cubicBezTo>
                    <a:pt x="107" y="1"/>
                    <a:pt x="1" y="235"/>
                    <a:pt x="1" y="533"/>
                  </a:cubicBezTo>
                  <a:cubicBezTo>
                    <a:pt x="1" y="821"/>
                    <a:pt x="107" y="1066"/>
                    <a:pt x="235" y="1066"/>
                  </a:cubicBezTo>
                  <a:cubicBezTo>
                    <a:pt x="373" y="1066"/>
                    <a:pt x="480" y="831"/>
                    <a:pt x="480" y="533"/>
                  </a:cubicBezTo>
                  <a:cubicBezTo>
                    <a:pt x="480" y="235"/>
                    <a:pt x="373" y="1"/>
                    <a:pt x="235" y="1"/>
                  </a:cubicBezTo>
                  <a:close/>
                </a:path>
              </a:pathLst>
            </a:custGeom>
            <a:solidFill>
              <a:srgbClr val="1D1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2"/>
            <p:cNvSpPr/>
            <p:nvPr/>
          </p:nvSpPr>
          <p:spPr>
            <a:xfrm>
              <a:off x="524825" y="2372300"/>
              <a:ext cx="12275" cy="26650"/>
            </a:xfrm>
            <a:custGeom>
              <a:avLst/>
              <a:gdLst/>
              <a:ahLst/>
              <a:cxnLst/>
              <a:rect l="l" t="t" r="r" b="b"/>
              <a:pathLst>
                <a:path w="491" h="1066" extrusionOk="0">
                  <a:moveTo>
                    <a:pt x="246" y="1"/>
                  </a:moveTo>
                  <a:cubicBezTo>
                    <a:pt x="118" y="1"/>
                    <a:pt x="1" y="235"/>
                    <a:pt x="1" y="533"/>
                  </a:cubicBezTo>
                  <a:cubicBezTo>
                    <a:pt x="1" y="821"/>
                    <a:pt x="118" y="1066"/>
                    <a:pt x="246" y="1066"/>
                  </a:cubicBezTo>
                  <a:cubicBezTo>
                    <a:pt x="384" y="1066"/>
                    <a:pt x="491" y="821"/>
                    <a:pt x="491" y="533"/>
                  </a:cubicBezTo>
                  <a:cubicBezTo>
                    <a:pt x="491" y="235"/>
                    <a:pt x="384" y="1"/>
                    <a:pt x="246" y="1"/>
                  </a:cubicBezTo>
                  <a:close/>
                </a:path>
              </a:pathLst>
            </a:custGeom>
            <a:solidFill>
              <a:srgbClr val="1D1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2"/>
            <p:cNvSpPr/>
            <p:nvPr/>
          </p:nvSpPr>
          <p:spPr>
            <a:xfrm>
              <a:off x="593525" y="2348225"/>
              <a:ext cx="42600" cy="15600"/>
            </a:xfrm>
            <a:custGeom>
              <a:avLst/>
              <a:gdLst/>
              <a:ahLst/>
              <a:cxnLst/>
              <a:rect l="l" t="t" r="r" b="b"/>
              <a:pathLst>
                <a:path w="1704" h="624" extrusionOk="0">
                  <a:moveTo>
                    <a:pt x="790" y="1"/>
                  </a:moveTo>
                  <a:cubicBezTo>
                    <a:pt x="626" y="1"/>
                    <a:pt x="467" y="53"/>
                    <a:pt x="330" y="144"/>
                  </a:cubicBezTo>
                  <a:cubicBezTo>
                    <a:pt x="256" y="197"/>
                    <a:pt x="192" y="250"/>
                    <a:pt x="128" y="325"/>
                  </a:cubicBezTo>
                  <a:cubicBezTo>
                    <a:pt x="75" y="399"/>
                    <a:pt x="32" y="474"/>
                    <a:pt x="0" y="549"/>
                  </a:cubicBezTo>
                  <a:cubicBezTo>
                    <a:pt x="85" y="517"/>
                    <a:pt x="149" y="463"/>
                    <a:pt x="224" y="431"/>
                  </a:cubicBezTo>
                  <a:cubicBezTo>
                    <a:pt x="288" y="399"/>
                    <a:pt x="362" y="367"/>
                    <a:pt x="437" y="346"/>
                  </a:cubicBezTo>
                  <a:cubicBezTo>
                    <a:pt x="543" y="302"/>
                    <a:pt x="657" y="280"/>
                    <a:pt x="778" y="280"/>
                  </a:cubicBezTo>
                  <a:cubicBezTo>
                    <a:pt x="803" y="280"/>
                    <a:pt x="827" y="281"/>
                    <a:pt x="852" y="282"/>
                  </a:cubicBezTo>
                  <a:cubicBezTo>
                    <a:pt x="990" y="304"/>
                    <a:pt x="1129" y="336"/>
                    <a:pt x="1267" y="399"/>
                  </a:cubicBezTo>
                  <a:cubicBezTo>
                    <a:pt x="1416" y="463"/>
                    <a:pt x="1555" y="538"/>
                    <a:pt x="1704" y="623"/>
                  </a:cubicBezTo>
                  <a:cubicBezTo>
                    <a:pt x="1629" y="453"/>
                    <a:pt x="1523" y="314"/>
                    <a:pt x="1384" y="208"/>
                  </a:cubicBezTo>
                  <a:cubicBezTo>
                    <a:pt x="1235" y="91"/>
                    <a:pt x="1054" y="16"/>
                    <a:pt x="873" y="5"/>
                  </a:cubicBezTo>
                  <a:cubicBezTo>
                    <a:pt x="845" y="2"/>
                    <a:pt x="817" y="1"/>
                    <a:pt x="790" y="1"/>
                  </a:cubicBezTo>
                  <a:close/>
                </a:path>
              </a:pathLst>
            </a:custGeom>
            <a:solidFill>
              <a:srgbClr val="1D1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2"/>
            <p:cNvSpPr/>
            <p:nvPr/>
          </p:nvSpPr>
          <p:spPr>
            <a:xfrm>
              <a:off x="509125" y="2348225"/>
              <a:ext cx="42350" cy="15600"/>
            </a:xfrm>
            <a:custGeom>
              <a:avLst/>
              <a:gdLst/>
              <a:ahLst/>
              <a:cxnLst/>
              <a:rect l="l" t="t" r="r" b="b"/>
              <a:pathLst>
                <a:path w="1694" h="624" extrusionOk="0">
                  <a:moveTo>
                    <a:pt x="790" y="1"/>
                  </a:moveTo>
                  <a:cubicBezTo>
                    <a:pt x="627" y="1"/>
                    <a:pt x="467" y="53"/>
                    <a:pt x="331" y="144"/>
                  </a:cubicBezTo>
                  <a:cubicBezTo>
                    <a:pt x="256" y="197"/>
                    <a:pt x="182" y="250"/>
                    <a:pt x="128" y="325"/>
                  </a:cubicBezTo>
                  <a:cubicBezTo>
                    <a:pt x="75" y="399"/>
                    <a:pt x="32" y="474"/>
                    <a:pt x="0" y="549"/>
                  </a:cubicBezTo>
                  <a:cubicBezTo>
                    <a:pt x="86" y="517"/>
                    <a:pt x="150" y="463"/>
                    <a:pt x="213" y="431"/>
                  </a:cubicBezTo>
                  <a:cubicBezTo>
                    <a:pt x="288" y="399"/>
                    <a:pt x="352" y="367"/>
                    <a:pt x="426" y="346"/>
                  </a:cubicBezTo>
                  <a:cubicBezTo>
                    <a:pt x="542" y="302"/>
                    <a:pt x="657" y="280"/>
                    <a:pt x="773" y="280"/>
                  </a:cubicBezTo>
                  <a:cubicBezTo>
                    <a:pt x="796" y="280"/>
                    <a:pt x="819" y="281"/>
                    <a:pt x="842" y="282"/>
                  </a:cubicBezTo>
                  <a:cubicBezTo>
                    <a:pt x="991" y="304"/>
                    <a:pt x="1129" y="336"/>
                    <a:pt x="1257" y="399"/>
                  </a:cubicBezTo>
                  <a:cubicBezTo>
                    <a:pt x="1406" y="463"/>
                    <a:pt x="1555" y="538"/>
                    <a:pt x="1694" y="623"/>
                  </a:cubicBezTo>
                  <a:cubicBezTo>
                    <a:pt x="1630" y="463"/>
                    <a:pt x="1523" y="314"/>
                    <a:pt x="1385" y="208"/>
                  </a:cubicBezTo>
                  <a:cubicBezTo>
                    <a:pt x="1236" y="91"/>
                    <a:pt x="1055" y="16"/>
                    <a:pt x="874" y="5"/>
                  </a:cubicBezTo>
                  <a:cubicBezTo>
                    <a:pt x="846" y="2"/>
                    <a:pt x="818" y="1"/>
                    <a:pt x="790" y="1"/>
                  </a:cubicBezTo>
                  <a:close/>
                </a:path>
              </a:pathLst>
            </a:custGeom>
            <a:solidFill>
              <a:srgbClr val="1D1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2"/>
            <p:cNvSpPr/>
            <p:nvPr/>
          </p:nvSpPr>
          <p:spPr>
            <a:xfrm>
              <a:off x="522700" y="2231900"/>
              <a:ext cx="198350" cy="272750"/>
            </a:xfrm>
            <a:custGeom>
              <a:avLst/>
              <a:gdLst/>
              <a:ahLst/>
              <a:cxnLst/>
              <a:rect l="l" t="t" r="r" b="b"/>
              <a:pathLst>
                <a:path w="7934" h="10910" extrusionOk="0">
                  <a:moveTo>
                    <a:pt x="2384" y="1"/>
                  </a:moveTo>
                  <a:cubicBezTo>
                    <a:pt x="1176" y="1"/>
                    <a:pt x="132" y="552"/>
                    <a:pt x="1" y="2167"/>
                  </a:cubicBezTo>
                  <a:cubicBezTo>
                    <a:pt x="1" y="2167"/>
                    <a:pt x="182" y="4392"/>
                    <a:pt x="2535" y="4605"/>
                  </a:cubicBezTo>
                  <a:cubicBezTo>
                    <a:pt x="2535" y="4605"/>
                    <a:pt x="1960" y="4254"/>
                    <a:pt x="1736" y="3764"/>
                  </a:cubicBezTo>
                  <a:lnTo>
                    <a:pt x="1736" y="3764"/>
                  </a:lnTo>
                  <a:cubicBezTo>
                    <a:pt x="2269" y="4073"/>
                    <a:pt x="2854" y="4264"/>
                    <a:pt x="3461" y="4339"/>
                  </a:cubicBezTo>
                  <a:lnTo>
                    <a:pt x="3238" y="3679"/>
                  </a:lnTo>
                  <a:lnTo>
                    <a:pt x="3238" y="3679"/>
                  </a:lnTo>
                  <a:cubicBezTo>
                    <a:pt x="3238" y="3679"/>
                    <a:pt x="4888" y="4392"/>
                    <a:pt x="4793" y="6160"/>
                  </a:cubicBezTo>
                  <a:cubicBezTo>
                    <a:pt x="4793" y="6160"/>
                    <a:pt x="5282" y="5670"/>
                    <a:pt x="5282" y="5052"/>
                  </a:cubicBezTo>
                  <a:lnTo>
                    <a:pt x="5282" y="5052"/>
                  </a:lnTo>
                  <a:cubicBezTo>
                    <a:pt x="5282" y="5053"/>
                    <a:pt x="5772" y="8428"/>
                    <a:pt x="4526" y="10909"/>
                  </a:cubicBezTo>
                  <a:cubicBezTo>
                    <a:pt x="5197" y="10675"/>
                    <a:pt x="5794" y="10238"/>
                    <a:pt x="6209" y="9663"/>
                  </a:cubicBezTo>
                  <a:lnTo>
                    <a:pt x="6209" y="9663"/>
                  </a:lnTo>
                  <a:lnTo>
                    <a:pt x="5772" y="10558"/>
                  </a:lnTo>
                  <a:cubicBezTo>
                    <a:pt x="5772" y="10558"/>
                    <a:pt x="6965" y="9887"/>
                    <a:pt x="7327" y="8652"/>
                  </a:cubicBezTo>
                  <a:cubicBezTo>
                    <a:pt x="7678" y="7406"/>
                    <a:pt x="7934" y="2869"/>
                    <a:pt x="5815" y="1198"/>
                  </a:cubicBezTo>
                  <a:cubicBezTo>
                    <a:pt x="5047" y="587"/>
                    <a:pt x="3629" y="1"/>
                    <a:pt x="2384" y="1"/>
                  </a:cubicBezTo>
                  <a:close/>
                </a:path>
              </a:pathLst>
            </a:custGeom>
            <a:solidFill>
              <a:srgbClr val="FCE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2"/>
            <p:cNvSpPr/>
            <p:nvPr/>
          </p:nvSpPr>
          <p:spPr>
            <a:xfrm>
              <a:off x="669125" y="2382700"/>
              <a:ext cx="22650" cy="51125"/>
            </a:xfrm>
            <a:custGeom>
              <a:avLst/>
              <a:gdLst/>
              <a:ahLst/>
              <a:cxnLst/>
              <a:rect l="l" t="t" r="r" b="b"/>
              <a:pathLst>
                <a:path w="906" h="2045" extrusionOk="0">
                  <a:moveTo>
                    <a:pt x="416" y="0"/>
                  </a:moveTo>
                  <a:cubicBezTo>
                    <a:pt x="331" y="692"/>
                    <a:pt x="192" y="1374"/>
                    <a:pt x="0" y="2045"/>
                  </a:cubicBezTo>
                  <a:cubicBezTo>
                    <a:pt x="533" y="1810"/>
                    <a:pt x="884" y="1278"/>
                    <a:pt x="884" y="682"/>
                  </a:cubicBezTo>
                  <a:cubicBezTo>
                    <a:pt x="906" y="373"/>
                    <a:pt x="714" y="96"/>
                    <a:pt x="416" y="0"/>
                  </a:cubicBezTo>
                  <a:close/>
                </a:path>
              </a:pathLst>
            </a:custGeom>
            <a:solidFill>
              <a:srgbClr val="E49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2"/>
            <p:cNvSpPr/>
            <p:nvPr/>
          </p:nvSpPr>
          <p:spPr>
            <a:xfrm>
              <a:off x="461725" y="2262875"/>
              <a:ext cx="98675" cy="154175"/>
            </a:xfrm>
            <a:custGeom>
              <a:avLst/>
              <a:gdLst/>
              <a:ahLst/>
              <a:cxnLst/>
              <a:rect l="l" t="t" r="r" b="b"/>
              <a:pathLst>
                <a:path w="3947" h="6167" extrusionOk="0">
                  <a:moveTo>
                    <a:pt x="2511" y="1"/>
                  </a:moveTo>
                  <a:cubicBezTo>
                    <a:pt x="2493" y="1"/>
                    <a:pt x="2482" y="1"/>
                    <a:pt x="2482" y="1"/>
                  </a:cubicBezTo>
                  <a:cubicBezTo>
                    <a:pt x="2482" y="1"/>
                    <a:pt x="800" y="86"/>
                    <a:pt x="267" y="3505"/>
                  </a:cubicBezTo>
                  <a:cubicBezTo>
                    <a:pt x="267" y="3505"/>
                    <a:pt x="1" y="5549"/>
                    <a:pt x="981" y="6167"/>
                  </a:cubicBezTo>
                  <a:cubicBezTo>
                    <a:pt x="981" y="6167"/>
                    <a:pt x="800" y="1907"/>
                    <a:pt x="2440" y="928"/>
                  </a:cubicBezTo>
                  <a:cubicBezTo>
                    <a:pt x="3947" y="37"/>
                    <a:pt x="2719" y="1"/>
                    <a:pt x="2511" y="1"/>
                  </a:cubicBezTo>
                  <a:close/>
                </a:path>
              </a:pathLst>
            </a:custGeom>
            <a:solidFill>
              <a:srgbClr val="FCE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4" name="Google Shape;914;p32"/>
          <p:cNvGrpSpPr/>
          <p:nvPr/>
        </p:nvGrpSpPr>
        <p:grpSpPr>
          <a:xfrm>
            <a:off x="4212401" y="604449"/>
            <a:ext cx="674032" cy="786378"/>
            <a:chOff x="1379400" y="2955850"/>
            <a:chExt cx="507975" cy="585975"/>
          </a:xfrm>
        </p:grpSpPr>
        <p:sp>
          <p:nvSpPr>
            <p:cNvPr id="915" name="Google Shape;915;p32"/>
            <p:cNvSpPr/>
            <p:nvPr/>
          </p:nvSpPr>
          <p:spPr>
            <a:xfrm>
              <a:off x="1382850" y="3262275"/>
              <a:ext cx="504525" cy="279550"/>
            </a:xfrm>
            <a:custGeom>
              <a:avLst/>
              <a:gdLst/>
              <a:ahLst/>
              <a:cxnLst/>
              <a:rect l="l" t="t" r="r" b="b"/>
              <a:pathLst>
                <a:path w="20181" h="11182" extrusionOk="0">
                  <a:moveTo>
                    <a:pt x="8318" y="0"/>
                  </a:moveTo>
                  <a:cubicBezTo>
                    <a:pt x="8318" y="0"/>
                    <a:pt x="8658" y="2631"/>
                    <a:pt x="7572" y="3419"/>
                  </a:cubicBezTo>
                  <a:cubicBezTo>
                    <a:pt x="6720" y="4036"/>
                    <a:pt x="1886" y="5048"/>
                    <a:pt x="1087" y="7178"/>
                  </a:cubicBezTo>
                  <a:cubicBezTo>
                    <a:pt x="608" y="8477"/>
                    <a:pt x="246" y="9818"/>
                    <a:pt x="1" y="11181"/>
                  </a:cubicBezTo>
                  <a:lnTo>
                    <a:pt x="20180" y="11181"/>
                  </a:lnTo>
                  <a:cubicBezTo>
                    <a:pt x="19946" y="9818"/>
                    <a:pt x="19573" y="8477"/>
                    <a:pt x="19094" y="7178"/>
                  </a:cubicBezTo>
                  <a:cubicBezTo>
                    <a:pt x="18306" y="5048"/>
                    <a:pt x="13461" y="4036"/>
                    <a:pt x="12620" y="3419"/>
                  </a:cubicBezTo>
                  <a:cubicBezTo>
                    <a:pt x="11534" y="2631"/>
                    <a:pt x="11874" y="0"/>
                    <a:pt x="11874" y="0"/>
                  </a:cubicBezTo>
                  <a:lnTo>
                    <a:pt x="11874" y="0"/>
                  </a:lnTo>
                  <a:lnTo>
                    <a:pt x="10096" y="54"/>
                  </a:lnTo>
                  <a:lnTo>
                    <a:pt x="8318" y="0"/>
                  </a:lnTo>
                  <a:close/>
                </a:path>
              </a:pathLst>
            </a:custGeom>
            <a:solidFill>
              <a:srgbClr val="FCE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2"/>
            <p:cNvSpPr/>
            <p:nvPr/>
          </p:nvSpPr>
          <p:spPr>
            <a:xfrm>
              <a:off x="1590775" y="3262275"/>
              <a:ext cx="97200" cy="73225"/>
            </a:xfrm>
            <a:custGeom>
              <a:avLst/>
              <a:gdLst/>
              <a:ahLst/>
              <a:cxnLst/>
              <a:rect l="l" t="t" r="r" b="b"/>
              <a:pathLst>
                <a:path w="3888" h="2929" extrusionOk="0">
                  <a:moveTo>
                    <a:pt x="1" y="0"/>
                  </a:moveTo>
                  <a:lnTo>
                    <a:pt x="1" y="0"/>
                  </a:lnTo>
                  <a:cubicBezTo>
                    <a:pt x="43" y="405"/>
                    <a:pt x="54" y="820"/>
                    <a:pt x="43" y="1225"/>
                  </a:cubicBezTo>
                  <a:cubicBezTo>
                    <a:pt x="490" y="1619"/>
                    <a:pt x="970" y="1970"/>
                    <a:pt x="1491" y="2268"/>
                  </a:cubicBezTo>
                  <a:cubicBezTo>
                    <a:pt x="2216" y="2673"/>
                    <a:pt x="3057" y="2844"/>
                    <a:pt x="3887" y="2929"/>
                  </a:cubicBezTo>
                  <a:cubicBezTo>
                    <a:pt x="3312" y="1874"/>
                    <a:pt x="3557" y="0"/>
                    <a:pt x="3557" y="0"/>
                  </a:cubicBezTo>
                  <a:lnTo>
                    <a:pt x="3557" y="0"/>
                  </a:lnTo>
                  <a:lnTo>
                    <a:pt x="1779" y="4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2"/>
            <p:cNvSpPr/>
            <p:nvPr/>
          </p:nvSpPr>
          <p:spPr>
            <a:xfrm>
              <a:off x="1379400" y="3394050"/>
              <a:ext cx="507975" cy="147775"/>
            </a:xfrm>
            <a:custGeom>
              <a:avLst/>
              <a:gdLst/>
              <a:ahLst/>
              <a:cxnLst/>
              <a:rect l="l" t="t" r="r" b="b"/>
              <a:pathLst>
                <a:path w="20319" h="5911" extrusionOk="0">
                  <a:moveTo>
                    <a:pt x="17230" y="0"/>
                  </a:moveTo>
                  <a:cubicBezTo>
                    <a:pt x="15494" y="1193"/>
                    <a:pt x="12949" y="1938"/>
                    <a:pt x="10106" y="1938"/>
                  </a:cubicBezTo>
                  <a:cubicBezTo>
                    <a:pt x="7295" y="1938"/>
                    <a:pt x="4771" y="1204"/>
                    <a:pt x="3035" y="32"/>
                  </a:cubicBezTo>
                  <a:cubicBezTo>
                    <a:pt x="2120" y="533"/>
                    <a:pt x="1363" y="1140"/>
                    <a:pt x="1097" y="1875"/>
                  </a:cubicBezTo>
                  <a:cubicBezTo>
                    <a:pt x="607" y="3184"/>
                    <a:pt x="245" y="4537"/>
                    <a:pt x="0" y="5910"/>
                  </a:cubicBezTo>
                  <a:lnTo>
                    <a:pt x="20318" y="5910"/>
                  </a:lnTo>
                  <a:cubicBezTo>
                    <a:pt x="20073" y="4537"/>
                    <a:pt x="19711" y="3184"/>
                    <a:pt x="19232" y="1875"/>
                  </a:cubicBezTo>
                  <a:cubicBezTo>
                    <a:pt x="18945" y="1119"/>
                    <a:pt x="18167" y="512"/>
                    <a:pt x="172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2"/>
            <p:cNvSpPr/>
            <p:nvPr/>
          </p:nvSpPr>
          <p:spPr>
            <a:xfrm>
              <a:off x="1431300" y="3394050"/>
              <a:ext cx="403625" cy="61775"/>
            </a:xfrm>
            <a:custGeom>
              <a:avLst/>
              <a:gdLst/>
              <a:ahLst/>
              <a:cxnLst/>
              <a:rect l="l" t="t" r="r" b="b"/>
              <a:pathLst>
                <a:path w="16145" h="2471" extrusionOk="0">
                  <a:moveTo>
                    <a:pt x="15154" y="0"/>
                  </a:moveTo>
                  <a:cubicBezTo>
                    <a:pt x="13408" y="1193"/>
                    <a:pt x="10863" y="1938"/>
                    <a:pt x="8030" y="1938"/>
                  </a:cubicBezTo>
                  <a:cubicBezTo>
                    <a:pt x="5219" y="1938"/>
                    <a:pt x="2695" y="1204"/>
                    <a:pt x="949" y="32"/>
                  </a:cubicBezTo>
                  <a:cubicBezTo>
                    <a:pt x="619" y="213"/>
                    <a:pt x="299" y="426"/>
                    <a:pt x="1" y="650"/>
                  </a:cubicBezTo>
                  <a:cubicBezTo>
                    <a:pt x="2014" y="1768"/>
                    <a:pt x="4878" y="2471"/>
                    <a:pt x="8062" y="2471"/>
                  </a:cubicBezTo>
                  <a:cubicBezTo>
                    <a:pt x="11257" y="2471"/>
                    <a:pt x="14132" y="1768"/>
                    <a:pt x="16145" y="639"/>
                  </a:cubicBezTo>
                  <a:cubicBezTo>
                    <a:pt x="15836" y="405"/>
                    <a:pt x="15495" y="192"/>
                    <a:pt x="1515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2"/>
            <p:cNvSpPr/>
            <p:nvPr/>
          </p:nvSpPr>
          <p:spPr>
            <a:xfrm>
              <a:off x="1702600" y="3142675"/>
              <a:ext cx="52450" cy="59825"/>
            </a:xfrm>
            <a:custGeom>
              <a:avLst/>
              <a:gdLst/>
              <a:ahLst/>
              <a:cxnLst/>
              <a:rect l="l" t="t" r="r" b="b"/>
              <a:pathLst>
                <a:path w="2098" h="2393" extrusionOk="0">
                  <a:moveTo>
                    <a:pt x="1099" y="1"/>
                  </a:moveTo>
                  <a:cubicBezTo>
                    <a:pt x="857" y="1"/>
                    <a:pt x="490" y="110"/>
                    <a:pt x="298" y="706"/>
                  </a:cubicBezTo>
                  <a:cubicBezTo>
                    <a:pt x="0" y="1600"/>
                    <a:pt x="277" y="2293"/>
                    <a:pt x="799" y="2367"/>
                  </a:cubicBezTo>
                  <a:cubicBezTo>
                    <a:pt x="858" y="2384"/>
                    <a:pt x="917" y="2393"/>
                    <a:pt x="976" y="2393"/>
                  </a:cubicBezTo>
                  <a:cubicBezTo>
                    <a:pt x="1430" y="2393"/>
                    <a:pt x="1868" y="1898"/>
                    <a:pt x="1981" y="1079"/>
                  </a:cubicBezTo>
                  <a:cubicBezTo>
                    <a:pt x="2098" y="152"/>
                    <a:pt x="1395" y="56"/>
                    <a:pt x="1331" y="35"/>
                  </a:cubicBezTo>
                  <a:cubicBezTo>
                    <a:pt x="1310" y="28"/>
                    <a:pt x="1220" y="1"/>
                    <a:pt x="1099" y="1"/>
                  </a:cubicBezTo>
                  <a:close/>
                </a:path>
              </a:pathLst>
            </a:custGeom>
            <a:solidFill>
              <a:srgbClr val="F9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2"/>
            <p:cNvSpPr/>
            <p:nvPr/>
          </p:nvSpPr>
          <p:spPr>
            <a:xfrm>
              <a:off x="1525275" y="3140475"/>
              <a:ext cx="52475" cy="59900"/>
            </a:xfrm>
            <a:custGeom>
              <a:avLst/>
              <a:gdLst/>
              <a:ahLst/>
              <a:cxnLst/>
              <a:rect l="l" t="t" r="r" b="b"/>
              <a:pathLst>
                <a:path w="2099" h="2396" extrusionOk="0">
                  <a:moveTo>
                    <a:pt x="1021" y="1"/>
                  </a:moveTo>
                  <a:cubicBezTo>
                    <a:pt x="895" y="1"/>
                    <a:pt x="800" y="31"/>
                    <a:pt x="778" y="38"/>
                  </a:cubicBezTo>
                  <a:cubicBezTo>
                    <a:pt x="714" y="59"/>
                    <a:pt x="1" y="144"/>
                    <a:pt x="129" y="1081"/>
                  </a:cubicBezTo>
                  <a:cubicBezTo>
                    <a:pt x="232" y="1901"/>
                    <a:pt x="669" y="2395"/>
                    <a:pt x="1123" y="2395"/>
                  </a:cubicBezTo>
                  <a:cubicBezTo>
                    <a:pt x="1182" y="2395"/>
                    <a:pt x="1241" y="2387"/>
                    <a:pt x="1300" y="2370"/>
                  </a:cubicBezTo>
                  <a:cubicBezTo>
                    <a:pt x="1822" y="2285"/>
                    <a:pt x="2099" y="1603"/>
                    <a:pt x="1811" y="698"/>
                  </a:cubicBezTo>
                  <a:cubicBezTo>
                    <a:pt x="1622" y="110"/>
                    <a:pt x="1263" y="1"/>
                    <a:pt x="1021" y="1"/>
                  </a:cubicBezTo>
                  <a:close/>
                </a:path>
              </a:pathLst>
            </a:custGeom>
            <a:solidFill>
              <a:srgbClr val="F9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2"/>
            <p:cNvSpPr/>
            <p:nvPr/>
          </p:nvSpPr>
          <p:spPr>
            <a:xfrm>
              <a:off x="1539125" y="3033275"/>
              <a:ext cx="197850" cy="251000"/>
            </a:xfrm>
            <a:custGeom>
              <a:avLst/>
              <a:gdLst/>
              <a:ahLst/>
              <a:cxnLst/>
              <a:rect l="l" t="t" r="r" b="b"/>
              <a:pathLst>
                <a:path w="7914" h="10040" extrusionOk="0">
                  <a:moveTo>
                    <a:pt x="3696" y="0"/>
                  </a:moveTo>
                  <a:cubicBezTo>
                    <a:pt x="2890" y="0"/>
                    <a:pt x="654" y="309"/>
                    <a:pt x="352" y="3676"/>
                  </a:cubicBezTo>
                  <a:cubicBezTo>
                    <a:pt x="0" y="7497"/>
                    <a:pt x="1642" y="10040"/>
                    <a:pt x="3779" y="10040"/>
                  </a:cubicBezTo>
                  <a:cubicBezTo>
                    <a:pt x="3840" y="10040"/>
                    <a:pt x="3901" y="10038"/>
                    <a:pt x="3962" y="10034"/>
                  </a:cubicBezTo>
                  <a:cubicBezTo>
                    <a:pt x="4023" y="10038"/>
                    <a:pt x="4084" y="10040"/>
                    <a:pt x="4144" y="10040"/>
                  </a:cubicBezTo>
                  <a:cubicBezTo>
                    <a:pt x="6272" y="10040"/>
                    <a:pt x="7914" y="7497"/>
                    <a:pt x="7572" y="3676"/>
                  </a:cubicBezTo>
                  <a:cubicBezTo>
                    <a:pt x="7261" y="309"/>
                    <a:pt x="5024" y="0"/>
                    <a:pt x="4224" y="0"/>
                  </a:cubicBezTo>
                  <a:cubicBezTo>
                    <a:pt x="4093" y="0"/>
                    <a:pt x="4001" y="9"/>
                    <a:pt x="3962" y="13"/>
                  </a:cubicBezTo>
                  <a:cubicBezTo>
                    <a:pt x="3922" y="9"/>
                    <a:pt x="3828" y="0"/>
                    <a:pt x="3696" y="0"/>
                  </a:cubicBezTo>
                  <a:close/>
                </a:path>
              </a:pathLst>
            </a:custGeom>
            <a:solidFill>
              <a:srgbClr val="FCE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2"/>
            <p:cNvSpPr/>
            <p:nvPr/>
          </p:nvSpPr>
          <p:spPr>
            <a:xfrm>
              <a:off x="1631250" y="3158450"/>
              <a:ext cx="15725" cy="49525"/>
            </a:xfrm>
            <a:custGeom>
              <a:avLst/>
              <a:gdLst/>
              <a:ahLst/>
              <a:cxnLst/>
              <a:rect l="l" t="t" r="r" b="b"/>
              <a:pathLst>
                <a:path w="629" h="1981" extrusionOk="0">
                  <a:moveTo>
                    <a:pt x="277" y="0"/>
                  </a:moveTo>
                  <a:cubicBezTo>
                    <a:pt x="266" y="267"/>
                    <a:pt x="277" y="533"/>
                    <a:pt x="309" y="788"/>
                  </a:cubicBezTo>
                  <a:cubicBezTo>
                    <a:pt x="320" y="927"/>
                    <a:pt x="341" y="1055"/>
                    <a:pt x="362" y="1182"/>
                  </a:cubicBezTo>
                  <a:cubicBezTo>
                    <a:pt x="391" y="1296"/>
                    <a:pt x="411" y="1409"/>
                    <a:pt x="437" y="1522"/>
                  </a:cubicBezTo>
                  <a:lnTo>
                    <a:pt x="437" y="1522"/>
                  </a:lnTo>
                  <a:cubicBezTo>
                    <a:pt x="409" y="1550"/>
                    <a:pt x="380" y="1576"/>
                    <a:pt x="352" y="1598"/>
                  </a:cubicBezTo>
                  <a:cubicBezTo>
                    <a:pt x="309" y="1640"/>
                    <a:pt x="266" y="1683"/>
                    <a:pt x="234" y="1725"/>
                  </a:cubicBezTo>
                  <a:cubicBezTo>
                    <a:pt x="149" y="1800"/>
                    <a:pt x="75" y="1885"/>
                    <a:pt x="0" y="1981"/>
                  </a:cubicBezTo>
                  <a:cubicBezTo>
                    <a:pt x="107" y="1928"/>
                    <a:pt x="203" y="1874"/>
                    <a:pt x="298" y="1811"/>
                  </a:cubicBezTo>
                  <a:cubicBezTo>
                    <a:pt x="352" y="1779"/>
                    <a:pt x="394" y="1747"/>
                    <a:pt x="447" y="1715"/>
                  </a:cubicBezTo>
                  <a:cubicBezTo>
                    <a:pt x="490" y="1683"/>
                    <a:pt x="543" y="1651"/>
                    <a:pt x="586" y="1619"/>
                  </a:cubicBezTo>
                  <a:lnTo>
                    <a:pt x="628" y="1598"/>
                  </a:lnTo>
                  <a:lnTo>
                    <a:pt x="628" y="1534"/>
                  </a:lnTo>
                  <a:cubicBezTo>
                    <a:pt x="607" y="1406"/>
                    <a:pt x="597" y="1278"/>
                    <a:pt x="575" y="1150"/>
                  </a:cubicBezTo>
                  <a:cubicBezTo>
                    <a:pt x="554" y="1023"/>
                    <a:pt x="522" y="895"/>
                    <a:pt x="501" y="756"/>
                  </a:cubicBezTo>
                  <a:cubicBezTo>
                    <a:pt x="447" y="501"/>
                    <a:pt x="373" y="245"/>
                    <a:pt x="277" y="0"/>
                  </a:cubicBezTo>
                  <a:close/>
                </a:path>
              </a:pathLst>
            </a:custGeom>
            <a:solidFill>
              <a:srgbClr val="F9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2"/>
            <p:cNvSpPr/>
            <p:nvPr/>
          </p:nvSpPr>
          <p:spPr>
            <a:xfrm>
              <a:off x="1610750" y="3227125"/>
              <a:ext cx="57250" cy="12600"/>
            </a:xfrm>
            <a:custGeom>
              <a:avLst/>
              <a:gdLst/>
              <a:ahLst/>
              <a:cxnLst/>
              <a:rect l="l" t="t" r="r" b="b"/>
              <a:pathLst>
                <a:path w="2290" h="504" extrusionOk="0">
                  <a:moveTo>
                    <a:pt x="2290" y="1"/>
                  </a:moveTo>
                  <a:cubicBezTo>
                    <a:pt x="1938" y="203"/>
                    <a:pt x="1555" y="320"/>
                    <a:pt x="1161" y="363"/>
                  </a:cubicBezTo>
                  <a:cubicBezTo>
                    <a:pt x="1100" y="368"/>
                    <a:pt x="1039" y="370"/>
                    <a:pt x="978" y="370"/>
                  </a:cubicBezTo>
                  <a:cubicBezTo>
                    <a:pt x="638" y="370"/>
                    <a:pt x="308" y="294"/>
                    <a:pt x="0" y="150"/>
                  </a:cubicBezTo>
                  <a:lnTo>
                    <a:pt x="0" y="150"/>
                  </a:lnTo>
                  <a:cubicBezTo>
                    <a:pt x="160" y="278"/>
                    <a:pt x="341" y="373"/>
                    <a:pt x="543" y="427"/>
                  </a:cubicBezTo>
                  <a:cubicBezTo>
                    <a:pt x="713" y="480"/>
                    <a:pt x="890" y="504"/>
                    <a:pt x="1068" y="504"/>
                  </a:cubicBezTo>
                  <a:cubicBezTo>
                    <a:pt x="1102" y="504"/>
                    <a:pt x="1137" y="503"/>
                    <a:pt x="1172" y="501"/>
                  </a:cubicBezTo>
                  <a:cubicBezTo>
                    <a:pt x="1587" y="459"/>
                    <a:pt x="1981" y="288"/>
                    <a:pt x="2290" y="1"/>
                  </a:cubicBezTo>
                  <a:close/>
                </a:path>
              </a:pathLst>
            </a:custGeom>
            <a:solidFill>
              <a:srgbClr val="F9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2"/>
            <p:cNvSpPr/>
            <p:nvPr/>
          </p:nvSpPr>
          <p:spPr>
            <a:xfrm>
              <a:off x="1672250" y="3146725"/>
              <a:ext cx="12000" cy="26650"/>
            </a:xfrm>
            <a:custGeom>
              <a:avLst/>
              <a:gdLst/>
              <a:ahLst/>
              <a:cxnLst/>
              <a:rect l="l" t="t" r="r" b="b"/>
              <a:pathLst>
                <a:path w="480" h="1066" extrusionOk="0">
                  <a:moveTo>
                    <a:pt x="245" y="1"/>
                  </a:moveTo>
                  <a:cubicBezTo>
                    <a:pt x="107" y="1"/>
                    <a:pt x="0" y="235"/>
                    <a:pt x="0" y="533"/>
                  </a:cubicBezTo>
                  <a:cubicBezTo>
                    <a:pt x="0" y="821"/>
                    <a:pt x="107" y="1066"/>
                    <a:pt x="245" y="1066"/>
                  </a:cubicBezTo>
                  <a:cubicBezTo>
                    <a:pt x="373" y="1066"/>
                    <a:pt x="479" y="821"/>
                    <a:pt x="479" y="533"/>
                  </a:cubicBezTo>
                  <a:cubicBezTo>
                    <a:pt x="479" y="235"/>
                    <a:pt x="373" y="1"/>
                    <a:pt x="245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2"/>
            <p:cNvSpPr/>
            <p:nvPr/>
          </p:nvSpPr>
          <p:spPr>
            <a:xfrm>
              <a:off x="1588125" y="3146725"/>
              <a:ext cx="12250" cy="26650"/>
            </a:xfrm>
            <a:custGeom>
              <a:avLst/>
              <a:gdLst/>
              <a:ahLst/>
              <a:cxnLst/>
              <a:rect l="l" t="t" r="r" b="b"/>
              <a:pathLst>
                <a:path w="490" h="1066" extrusionOk="0">
                  <a:moveTo>
                    <a:pt x="245" y="1"/>
                  </a:moveTo>
                  <a:cubicBezTo>
                    <a:pt x="117" y="1"/>
                    <a:pt x="0" y="235"/>
                    <a:pt x="0" y="533"/>
                  </a:cubicBezTo>
                  <a:cubicBezTo>
                    <a:pt x="0" y="821"/>
                    <a:pt x="117" y="1066"/>
                    <a:pt x="245" y="1066"/>
                  </a:cubicBezTo>
                  <a:cubicBezTo>
                    <a:pt x="383" y="1066"/>
                    <a:pt x="490" y="821"/>
                    <a:pt x="490" y="533"/>
                  </a:cubicBezTo>
                  <a:cubicBezTo>
                    <a:pt x="490" y="235"/>
                    <a:pt x="383" y="1"/>
                    <a:pt x="245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2"/>
            <p:cNvSpPr/>
            <p:nvPr/>
          </p:nvSpPr>
          <p:spPr>
            <a:xfrm>
              <a:off x="1656800" y="3122650"/>
              <a:ext cx="42625" cy="15600"/>
            </a:xfrm>
            <a:custGeom>
              <a:avLst/>
              <a:gdLst/>
              <a:ahLst/>
              <a:cxnLst/>
              <a:rect l="l" t="t" r="r" b="b"/>
              <a:pathLst>
                <a:path w="1705" h="624" extrusionOk="0">
                  <a:moveTo>
                    <a:pt x="779" y="0"/>
                  </a:moveTo>
                  <a:cubicBezTo>
                    <a:pt x="620" y="0"/>
                    <a:pt x="464" y="46"/>
                    <a:pt x="331" y="144"/>
                  </a:cubicBezTo>
                  <a:cubicBezTo>
                    <a:pt x="256" y="197"/>
                    <a:pt x="192" y="250"/>
                    <a:pt x="128" y="325"/>
                  </a:cubicBezTo>
                  <a:cubicBezTo>
                    <a:pt x="75" y="389"/>
                    <a:pt x="32" y="474"/>
                    <a:pt x="0" y="548"/>
                  </a:cubicBezTo>
                  <a:cubicBezTo>
                    <a:pt x="86" y="517"/>
                    <a:pt x="150" y="463"/>
                    <a:pt x="224" y="431"/>
                  </a:cubicBezTo>
                  <a:cubicBezTo>
                    <a:pt x="288" y="399"/>
                    <a:pt x="363" y="367"/>
                    <a:pt x="437" y="336"/>
                  </a:cubicBezTo>
                  <a:cubicBezTo>
                    <a:pt x="543" y="300"/>
                    <a:pt x="656" y="280"/>
                    <a:pt x="777" y="280"/>
                  </a:cubicBezTo>
                  <a:cubicBezTo>
                    <a:pt x="802" y="280"/>
                    <a:pt x="827" y="280"/>
                    <a:pt x="852" y="282"/>
                  </a:cubicBezTo>
                  <a:cubicBezTo>
                    <a:pt x="991" y="304"/>
                    <a:pt x="1129" y="336"/>
                    <a:pt x="1268" y="399"/>
                  </a:cubicBezTo>
                  <a:cubicBezTo>
                    <a:pt x="1417" y="463"/>
                    <a:pt x="1566" y="538"/>
                    <a:pt x="1704" y="623"/>
                  </a:cubicBezTo>
                  <a:cubicBezTo>
                    <a:pt x="1630" y="453"/>
                    <a:pt x="1523" y="314"/>
                    <a:pt x="1385" y="208"/>
                  </a:cubicBezTo>
                  <a:cubicBezTo>
                    <a:pt x="1236" y="91"/>
                    <a:pt x="1055" y="16"/>
                    <a:pt x="874" y="5"/>
                  </a:cubicBezTo>
                  <a:cubicBezTo>
                    <a:pt x="842" y="2"/>
                    <a:pt x="811" y="0"/>
                    <a:pt x="779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2"/>
            <p:cNvSpPr/>
            <p:nvPr/>
          </p:nvSpPr>
          <p:spPr>
            <a:xfrm>
              <a:off x="1572150" y="3122650"/>
              <a:ext cx="42600" cy="15600"/>
            </a:xfrm>
            <a:custGeom>
              <a:avLst/>
              <a:gdLst/>
              <a:ahLst/>
              <a:cxnLst/>
              <a:rect l="l" t="t" r="r" b="b"/>
              <a:pathLst>
                <a:path w="1704" h="624" extrusionOk="0">
                  <a:moveTo>
                    <a:pt x="783" y="0"/>
                  </a:moveTo>
                  <a:cubicBezTo>
                    <a:pt x="630" y="0"/>
                    <a:pt x="474" y="46"/>
                    <a:pt x="341" y="144"/>
                  </a:cubicBezTo>
                  <a:cubicBezTo>
                    <a:pt x="266" y="197"/>
                    <a:pt x="192" y="250"/>
                    <a:pt x="139" y="325"/>
                  </a:cubicBezTo>
                  <a:cubicBezTo>
                    <a:pt x="85" y="389"/>
                    <a:pt x="43" y="474"/>
                    <a:pt x="0" y="548"/>
                  </a:cubicBezTo>
                  <a:cubicBezTo>
                    <a:pt x="96" y="517"/>
                    <a:pt x="160" y="463"/>
                    <a:pt x="224" y="431"/>
                  </a:cubicBezTo>
                  <a:cubicBezTo>
                    <a:pt x="298" y="399"/>
                    <a:pt x="373" y="367"/>
                    <a:pt x="437" y="336"/>
                  </a:cubicBezTo>
                  <a:cubicBezTo>
                    <a:pt x="551" y="300"/>
                    <a:pt x="666" y="280"/>
                    <a:pt x="781" y="280"/>
                  </a:cubicBezTo>
                  <a:cubicBezTo>
                    <a:pt x="805" y="280"/>
                    <a:pt x="828" y="280"/>
                    <a:pt x="852" y="282"/>
                  </a:cubicBezTo>
                  <a:cubicBezTo>
                    <a:pt x="1001" y="304"/>
                    <a:pt x="1140" y="336"/>
                    <a:pt x="1278" y="399"/>
                  </a:cubicBezTo>
                  <a:cubicBezTo>
                    <a:pt x="1416" y="463"/>
                    <a:pt x="1566" y="538"/>
                    <a:pt x="1704" y="623"/>
                  </a:cubicBezTo>
                  <a:cubicBezTo>
                    <a:pt x="1640" y="453"/>
                    <a:pt x="1534" y="314"/>
                    <a:pt x="1385" y="208"/>
                  </a:cubicBezTo>
                  <a:cubicBezTo>
                    <a:pt x="1246" y="91"/>
                    <a:pt x="1065" y="16"/>
                    <a:pt x="873" y="5"/>
                  </a:cubicBezTo>
                  <a:cubicBezTo>
                    <a:pt x="844" y="2"/>
                    <a:pt x="814" y="0"/>
                    <a:pt x="783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2"/>
            <p:cNvSpPr/>
            <p:nvPr/>
          </p:nvSpPr>
          <p:spPr>
            <a:xfrm>
              <a:off x="1546050" y="3049300"/>
              <a:ext cx="37025" cy="128600"/>
            </a:xfrm>
            <a:custGeom>
              <a:avLst/>
              <a:gdLst/>
              <a:ahLst/>
              <a:cxnLst/>
              <a:rect l="l" t="t" r="r" b="b"/>
              <a:pathLst>
                <a:path w="1481" h="5144" extrusionOk="0">
                  <a:moveTo>
                    <a:pt x="1481" y="0"/>
                  </a:moveTo>
                  <a:cubicBezTo>
                    <a:pt x="810" y="512"/>
                    <a:pt x="214" y="1417"/>
                    <a:pt x="75" y="3035"/>
                  </a:cubicBezTo>
                  <a:cubicBezTo>
                    <a:pt x="1" y="3738"/>
                    <a:pt x="11" y="4441"/>
                    <a:pt x="86" y="5144"/>
                  </a:cubicBezTo>
                  <a:lnTo>
                    <a:pt x="309" y="5027"/>
                  </a:lnTo>
                  <a:lnTo>
                    <a:pt x="544" y="3014"/>
                  </a:lnTo>
                  <a:lnTo>
                    <a:pt x="895" y="2599"/>
                  </a:lnTo>
                  <a:lnTo>
                    <a:pt x="1481" y="0"/>
                  </a:lnTo>
                  <a:close/>
                </a:path>
              </a:pathLst>
            </a:custGeom>
            <a:solidFill>
              <a:srgbClr val="F39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2"/>
            <p:cNvSpPr/>
            <p:nvPr/>
          </p:nvSpPr>
          <p:spPr>
            <a:xfrm>
              <a:off x="1691950" y="3048500"/>
              <a:ext cx="38075" cy="129925"/>
            </a:xfrm>
            <a:custGeom>
              <a:avLst/>
              <a:gdLst/>
              <a:ahLst/>
              <a:cxnLst/>
              <a:rect l="l" t="t" r="r" b="b"/>
              <a:pathLst>
                <a:path w="1523" h="5197" extrusionOk="0">
                  <a:moveTo>
                    <a:pt x="0" y="0"/>
                  </a:moveTo>
                  <a:lnTo>
                    <a:pt x="245" y="2471"/>
                  </a:lnTo>
                  <a:lnTo>
                    <a:pt x="948" y="3046"/>
                  </a:lnTo>
                  <a:lnTo>
                    <a:pt x="1171" y="5059"/>
                  </a:lnTo>
                  <a:lnTo>
                    <a:pt x="1438" y="5197"/>
                  </a:lnTo>
                  <a:cubicBezTo>
                    <a:pt x="1523" y="4494"/>
                    <a:pt x="1523" y="3770"/>
                    <a:pt x="1459" y="3067"/>
                  </a:cubicBezTo>
                  <a:cubicBezTo>
                    <a:pt x="1310" y="1417"/>
                    <a:pt x="692" y="501"/>
                    <a:pt x="0" y="0"/>
                  </a:cubicBezTo>
                  <a:close/>
                </a:path>
              </a:pathLst>
            </a:custGeom>
            <a:solidFill>
              <a:srgbClr val="F39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2"/>
            <p:cNvSpPr/>
            <p:nvPr/>
          </p:nvSpPr>
          <p:spPr>
            <a:xfrm>
              <a:off x="1489875" y="2955850"/>
              <a:ext cx="222700" cy="162425"/>
            </a:xfrm>
            <a:custGeom>
              <a:avLst/>
              <a:gdLst/>
              <a:ahLst/>
              <a:cxnLst/>
              <a:rect l="l" t="t" r="r" b="b"/>
              <a:pathLst>
                <a:path w="8908" h="6497" extrusionOk="0">
                  <a:moveTo>
                    <a:pt x="1279" y="1"/>
                  </a:moveTo>
                  <a:cubicBezTo>
                    <a:pt x="1" y="2886"/>
                    <a:pt x="2333" y="3685"/>
                    <a:pt x="2333" y="3685"/>
                  </a:cubicBezTo>
                  <a:cubicBezTo>
                    <a:pt x="2300" y="3689"/>
                    <a:pt x="2267" y="3691"/>
                    <a:pt x="2234" y="3691"/>
                  </a:cubicBezTo>
                  <a:cubicBezTo>
                    <a:pt x="1458" y="3691"/>
                    <a:pt x="576" y="2652"/>
                    <a:pt x="576" y="2652"/>
                  </a:cubicBezTo>
                  <a:lnTo>
                    <a:pt x="576" y="2652"/>
                  </a:lnTo>
                  <a:cubicBezTo>
                    <a:pt x="512" y="5027"/>
                    <a:pt x="2397" y="5346"/>
                    <a:pt x="2397" y="5346"/>
                  </a:cubicBezTo>
                  <a:lnTo>
                    <a:pt x="1087" y="5410"/>
                  </a:lnTo>
                  <a:cubicBezTo>
                    <a:pt x="1790" y="5741"/>
                    <a:pt x="2495" y="5862"/>
                    <a:pt x="3150" y="5862"/>
                  </a:cubicBezTo>
                  <a:cubicBezTo>
                    <a:pt x="4726" y="5862"/>
                    <a:pt x="6018" y="5159"/>
                    <a:pt x="6329" y="4975"/>
                  </a:cubicBezTo>
                  <a:lnTo>
                    <a:pt x="6329" y="4975"/>
                  </a:lnTo>
                  <a:lnTo>
                    <a:pt x="4100" y="6337"/>
                  </a:lnTo>
                  <a:cubicBezTo>
                    <a:pt x="7167" y="6273"/>
                    <a:pt x="7753" y="4580"/>
                    <a:pt x="7753" y="4580"/>
                  </a:cubicBezTo>
                  <a:lnTo>
                    <a:pt x="7753" y="4580"/>
                  </a:lnTo>
                  <a:cubicBezTo>
                    <a:pt x="7849" y="5762"/>
                    <a:pt x="5762" y="6496"/>
                    <a:pt x="5762" y="6496"/>
                  </a:cubicBezTo>
                  <a:cubicBezTo>
                    <a:pt x="7465" y="6241"/>
                    <a:pt x="8328" y="5538"/>
                    <a:pt x="8648" y="4132"/>
                  </a:cubicBezTo>
                  <a:cubicBezTo>
                    <a:pt x="8907" y="2980"/>
                    <a:pt x="7836" y="1307"/>
                    <a:pt x="6218" y="1307"/>
                  </a:cubicBezTo>
                  <a:cubicBezTo>
                    <a:pt x="5846" y="1307"/>
                    <a:pt x="5446" y="1395"/>
                    <a:pt x="5027" y="1598"/>
                  </a:cubicBezTo>
                  <a:cubicBezTo>
                    <a:pt x="4499" y="1854"/>
                    <a:pt x="4066" y="1952"/>
                    <a:pt x="3714" y="1952"/>
                  </a:cubicBezTo>
                  <a:cubicBezTo>
                    <a:pt x="2573" y="1952"/>
                    <a:pt x="2269" y="927"/>
                    <a:pt x="2269" y="927"/>
                  </a:cubicBezTo>
                  <a:lnTo>
                    <a:pt x="2269" y="927"/>
                  </a:lnTo>
                  <a:cubicBezTo>
                    <a:pt x="2120" y="2237"/>
                    <a:pt x="3717" y="2301"/>
                    <a:pt x="3717" y="2301"/>
                  </a:cubicBezTo>
                  <a:cubicBezTo>
                    <a:pt x="3470" y="2369"/>
                    <a:pt x="3247" y="2399"/>
                    <a:pt x="3048" y="2399"/>
                  </a:cubicBezTo>
                  <a:cubicBezTo>
                    <a:pt x="1279" y="2399"/>
                    <a:pt x="1279" y="1"/>
                    <a:pt x="12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2"/>
            <p:cNvSpPr/>
            <p:nvPr/>
          </p:nvSpPr>
          <p:spPr>
            <a:xfrm>
              <a:off x="1542325" y="2993925"/>
              <a:ext cx="168800" cy="124350"/>
            </a:xfrm>
            <a:custGeom>
              <a:avLst/>
              <a:gdLst/>
              <a:ahLst/>
              <a:cxnLst/>
              <a:rect l="l" t="t" r="r" b="b"/>
              <a:pathLst>
                <a:path w="6752" h="4974" extrusionOk="0">
                  <a:moveTo>
                    <a:pt x="5080" y="0"/>
                  </a:moveTo>
                  <a:cubicBezTo>
                    <a:pt x="4984" y="2098"/>
                    <a:pt x="3227" y="3834"/>
                    <a:pt x="1055" y="4143"/>
                  </a:cubicBezTo>
                  <a:cubicBezTo>
                    <a:pt x="703" y="4196"/>
                    <a:pt x="352" y="4217"/>
                    <a:pt x="0" y="4228"/>
                  </a:cubicBezTo>
                  <a:cubicBezTo>
                    <a:pt x="362" y="4306"/>
                    <a:pt x="716" y="4339"/>
                    <a:pt x="1057" y="4339"/>
                  </a:cubicBezTo>
                  <a:cubicBezTo>
                    <a:pt x="2628" y="4339"/>
                    <a:pt x="3913" y="3643"/>
                    <a:pt x="4228" y="3451"/>
                  </a:cubicBezTo>
                  <a:lnTo>
                    <a:pt x="4228" y="3451"/>
                  </a:lnTo>
                  <a:lnTo>
                    <a:pt x="2002" y="4814"/>
                  </a:lnTo>
                  <a:cubicBezTo>
                    <a:pt x="5069" y="4750"/>
                    <a:pt x="5644" y="3057"/>
                    <a:pt x="5644" y="3057"/>
                  </a:cubicBezTo>
                  <a:lnTo>
                    <a:pt x="5644" y="3057"/>
                  </a:lnTo>
                  <a:cubicBezTo>
                    <a:pt x="5751" y="4239"/>
                    <a:pt x="3664" y="4973"/>
                    <a:pt x="3664" y="4973"/>
                  </a:cubicBezTo>
                  <a:cubicBezTo>
                    <a:pt x="5357" y="4718"/>
                    <a:pt x="6230" y="4015"/>
                    <a:pt x="6550" y="2609"/>
                  </a:cubicBezTo>
                  <a:cubicBezTo>
                    <a:pt x="6752" y="1704"/>
                    <a:pt x="6134" y="490"/>
                    <a:pt x="5080" y="0"/>
                  </a:cubicBezTo>
                  <a:close/>
                </a:path>
              </a:pathLst>
            </a:custGeom>
            <a:solidFill>
              <a:srgbClr val="C44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2" name="Google Shape;932;p32"/>
          <p:cNvGrpSpPr/>
          <p:nvPr/>
        </p:nvGrpSpPr>
        <p:grpSpPr>
          <a:xfrm>
            <a:off x="7438507" y="1734861"/>
            <a:ext cx="675629" cy="730257"/>
            <a:chOff x="2833225" y="2204425"/>
            <a:chExt cx="538050" cy="581600"/>
          </a:xfrm>
        </p:grpSpPr>
        <p:sp>
          <p:nvSpPr>
            <p:cNvPr id="933" name="Google Shape;933;p32"/>
            <p:cNvSpPr/>
            <p:nvPr/>
          </p:nvSpPr>
          <p:spPr>
            <a:xfrm>
              <a:off x="3004950" y="2492775"/>
              <a:ext cx="212525" cy="150450"/>
            </a:xfrm>
            <a:custGeom>
              <a:avLst/>
              <a:gdLst/>
              <a:ahLst/>
              <a:cxnLst/>
              <a:rect l="l" t="t" r="r" b="b"/>
              <a:pathLst>
                <a:path w="8501" h="6018" extrusionOk="0">
                  <a:moveTo>
                    <a:pt x="3481" y="1"/>
                  </a:moveTo>
                  <a:cubicBezTo>
                    <a:pt x="2323" y="1"/>
                    <a:pt x="2034" y="1709"/>
                    <a:pt x="2034" y="1709"/>
                  </a:cubicBezTo>
                  <a:cubicBezTo>
                    <a:pt x="2034" y="1709"/>
                    <a:pt x="0" y="2998"/>
                    <a:pt x="1107" y="4947"/>
                  </a:cubicBezTo>
                  <a:cubicBezTo>
                    <a:pt x="1498" y="5637"/>
                    <a:pt x="2703" y="6018"/>
                    <a:pt x="3929" y="6018"/>
                  </a:cubicBezTo>
                  <a:cubicBezTo>
                    <a:pt x="6182" y="6018"/>
                    <a:pt x="8501" y="4730"/>
                    <a:pt x="5942" y="1709"/>
                  </a:cubicBezTo>
                  <a:cubicBezTo>
                    <a:pt x="4856" y="428"/>
                    <a:pt x="4060" y="1"/>
                    <a:pt x="3481" y="1"/>
                  </a:cubicBezTo>
                  <a:close/>
                </a:path>
              </a:pathLst>
            </a:custGeom>
            <a:solidFill>
              <a:srgbClr val="BA2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2"/>
            <p:cNvSpPr/>
            <p:nvPr/>
          </p:nvSpPr>
          <p:spPr>
            <a:xfrm>
              <a:off x="3052850" y="2407975"/>
              <a:ext cx="189850" cy="131925"/>
            </a:xfrm>
            <a:custGeom>
              <a:avLst/>
              <a:gdLst/>
              <a:ahLst/>
              <a:cxnLst/>
              <a:rect l="l" t="t" r="r" b="b"/>
              <a:pathLst>
                <a:path w="7594" h="5277" extrusionOk="0">
                  <a:moveTo>
                    <a:pt x="2578" y="1"/>
                  </a:moveTo>
                  <a:cubicBezTo>
                    <a:pt x="2578" y="1"/>
                    <a:pt x="1" y="4484"/>
                    <a:pt x="2397" y="5144"/>
                  </a:cubicBezTo>
                  <a:cubicBezTo>
                    <a:pt x="2721" y="5235"/>
                    <a:pt x="3044" y="5276"/>
                    <a:pt x="3360" y="5276"/>
                  </a:cubicBezTo>
                  <a:cubicBezTo>
                    <a:pt x="5379" y="5276"/>
                    <a:pt x="7101" y="3584"/>
                    <a:pt x="6880" y="2258"/>
                  </a:cubicBezTo>
                  <a:cubicBezTo>
                    <a:pt x="6699" y="1193"/>
                    <a:pt x="7593" y="129"/>
                    <a:pt x="7593" y="129"/>
                  </a:cubicBezTo>
                  <a:lnTo>
                    <a:pt x="2578" y="1"/>
                  </a:lnTo>
                  <a:close/>
                </a:path>
              </a:pathLst>
            </a:custGeom>
            <a:solidFill>
              <a:srgbClr val="BA2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2"/>
            <p:cNvSpPr/>
            <p:nvPr/>
          </p:nvSpPr>
          <p:spPr>
            <a:xfrm>
              <a:off x="2962600" y="2407975"/>
              <a:ext cx="189850" cy="131925"/>
            </a:xfrm>
            <a:custGeom>
              <a:avLst/>
              <a:gdLst/>
              <a:ahLst/>
              <a:cxnLst/>
              <a:rect l="l" t="t" r="r" b="b"/>
              <a:pathLst>
                <a:path w="7594" h="5277" extrusionOk="0">
                  <a:moveTo>
                    <a:pt x="5016" y="1"/>
                  </a:moveTo>
                  <a:lnTo>
                    <a:pt x="1" y="129"/>
                  </a:lnTo>
                  <a:cubicBezTo>
                    <a:pt x="1" y="129"/>
                    <a:pt x="895" y="1193"/>
                    <a:pt x="714" y="2258"/>
                  </a:cubicBezTo>
                  <a:cubicBezTo>
                    <a:pt x="493" y="3584"/>
                    <a:pt x="2215" y="5276"/>
                    <a:pt x="4234" y="5276"/>
                  </a:cubicBezTo>
                  <a:cubicBezTo>
                    <a:pt x="4550" y="5276"/>
                    <a:pt x="4873" y="5235"/>
                    <a:pt x="5197" y="5144"/>
                  </a:cubicBezTo>
                  <a:cubicBezTo>
                    <a:pt x="7593" y="4484"/>
                    <a:pt x="5016" y="1"/>
                    <a:pt x="5016" y="1"/>
                  </a:cubicBezTo>
                  <a:close/>
                </a:path>
              </a:pathLst>
            </a:custGeom>
            <a:solidFill>
              <a:srgbClr val="BA2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2"/>
            <p:cNvSpPr/>
            <p:nvPr/>
          </p:nvSpPr>
          <p:spPr>
            <a:xfrm>
              <a:off x="3087475" y="2407975"/>
              <a:ext cx="155225" cy="87150"/>
            </a:xfrm>
            <a:custGeom>
              <a:avLst/>
              <a:gdLst/>
              <a:ahLst/>
              <a:cxnLst/>
              <a:rect l="l" t="t" r="r" b="b"/>
              <a:pathLst>
                <a:path w="6209" h="3486" extrusionOk="0">
                  <a:moveTo>
                    <a:pt x="1193" y="1"/>
                  </a:moveTo>
                  <a:cubicBezTo>
                    <a:pt x="1193" y="1"/>
                    <a:pt x="107" y="1907"/>
                    <a:pt x="0" y="3408"/>
                  </a:cubicBezTo>
                  <a:cubicBezTo>
                    <a:pt x="362" y="3451"/>
                    <a:pt x="735" y="3483"/>
                    <a:pt x="1097" y="3483"/>
                  </a:cubicBezTo>
                  <a:cubicBezTo>
                    <a:pt x="1164" y="3485"/>
                    <a:pt x="1230" y="3486"/>
                    <a:pt x="1296" y="3486"/>
                  </a:cubicBezTo>
                  <a:cubicBezTo>
                    <a:pt x="2336" y="3486"/>
                    <a:pt x="3361" y="3251"/>
                    <a:pt x="4292" y="2791"/>
                  </a:cubicBezTo>
                  <a:cubicBezTo>
                    <a:pt x="4771" y="2546"/>
                    <a:pt x="5175" y="2184"/>
                    <a:pt x="5495" y="1747"/>
                  </a:cubicBezTo>
                  <a:cubicBezTo>
                    <a:pt x="5591" y="874"/>
                    <a:pt x="6208" y="129"/>
                    <a:pt x="6208" y="129"/>
                  </a:cubicBezTo>
                  <a:lnTo>
                    <a:pt x="1193" y="1"/>
                  </a:lnTo>
                  <a:close/>
                </a:path>
              </a:pathLst>
            </a:custGeom>
            <a:solidFill>
              <a:srgbClr val="C44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2"/>
            <p:cNvSpPr/>
            <p:nvPr/>
          </p:nvSpPr>
          <p:spPr>
            <a:xfrm>
              <a:off x="2962600" y="2407975"/>
              <a:ext cx="155250" cy="87075"/>
            </a:xfrm>
            <a:custGeom>
              <a:avLst/>
              <a:gdLst/>
              <a:ahLst/>
              <a:cxnLst/>
              <a:rect l="l" t="t" r="r" b="b"/>
              <a:pathLst>
                <a:path w="6210" h="3483" extrusionOk="0">
                  <a:moveTo>
                    <a:pt x="5016" y="1"/>
                  </a:moveTo>
                  <a:lnTo>
                    <a:pt x="1" y="139"/>
                  </a:lnTo>
                  <a:cubicBezTo>
                    <a:pt x="1" y="139"/>
                    <a:pt x="789" y="1087"/>
                    <a:pt x="736" y="2077"/>
                  </a:cubicBezTo>
                  <a:cubicBezTo>
                    <a:pt x="2386" y="2961"/>
                    <a:pt x="4218" y="3440"/>
                    <a:pt x="6092" y="3483"/>
                  </a:cubicBezTo>
                  <a:lnTo>
                    <a:pt x="6209" y="3483"/>
                  </a:lnTo>
                  <a:cubicBezTo>
                    <a:pt x="6145" y="1960"/>
                    <a:pt x="5016" y="1"/>
                    <a:pt x="5016" y="1"/>
                  </a:cubicBezTo>
                  <a:close/>
                </a:path>
              </a:pathLst>
            </a:custGeom>
            <a:solidFill>
              <a:srgbClr val="C44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2"/>
            <p:cNvSpPr/>
            <p:nvPr/>
          </p:nvSpPr>
          <p:spPr>
            <a:xfrm>
              <a:off x="2833225" y="2501150"/>
              <a:ext cx="538050" cy="284875"/>
            </a:xfrm>
            <a:custGeom>
              <a:avLst/>
              <a:gdLst/>
              <a:ahLst/>
              <a:cxnLst/>
              <a:rect l="l" t="t" r="r" b="b"/>
              <a:pathLst>
                <a:path w="21522" h="11395" extrusionOk="0">
                  <a:moveTo>
                    <a:pt x="10585" y="1"/>
                  </a:moveTo>
                  <a:lnTo>
                    <a:pt x="10585" y="107"/>
                  </a:lnTo>
                  <a:lnTo>
                    <a:pt x="8892" y="1"/>
                  </a:lnTo>
                  <a:lnTo>
                    <a:pt x="8892" y="1"/>
                  </a:lnTo>
                  <a:cubicBezTo>
                    <a:pt x="8892" y="1"/>
                    <a:pt x="9201" y="2982"/>
                    <a:pt x="8072" y="3600"/>
                  </a:cubicBezTo>
                  <a:cubicBezTo>
                    <a:pt x="6944" y="4218"/>
                    <a:pt x="1" y="4516"/>
                    <a:pt x="725" y="11395"/>
                  </a:cubicBezTo>
                  <a:lnTo>
                    <a:pt x="20808" y="11395"/>
                  </a:lnTo>
                  <a:cubicBezTo>
                    <a:pt x="21522" y="4516"/>
                    <a:pt x="14589" y="4207"/>
                    <a:pt x="13461" y="3600"/>
                  </a:cubicBezTo>
                  <a:cubicBezTo>
                    <a:pt x="12332" y="2982"/>
                    <a:pt x="12641" y="1"/>
                    <a:pt x="12641" y="1"/>
                  </a:cubicBezTo>
                  <a:lnTo>
                    <a:pt x="12641" y="1"/>
                  </a:lnTo>
                  <a:lnTo>
                    <a:pt x="10948" y="107"/>
                  </a:lnTo>
                  <a:lnTo>
                    <a:pt x="10948" y="1"/>
                  </a:lnTo>
                  <a:lnTo>
                    <a:pt x="10766" y="54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F7B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2"/>
            <p:cNvSpPr/>
            <p:nvPr/>
          </p:nvSpPr>
          <p:spPr>
            <a:xfrm>
              <a:off x="3049675" y="2501150"/>
              <a:ext cx="101175" cy="70850"/>
            </a:xfrm>
            <a:custGeom>
              <a:avLst/>
              <a:gdLst/>
              <a:ahLst/>
              <a:cxnLst/>
              <a:rect l="l" t="t" r="r" b="b"/>
              <a:pathLst>
                <a:path w="4047" h="2834" extrusionOk="0">
                  <a:moveTo>
                    <a:pt x="1927" y="1"/>
                  </a:moveTo>
                  <a:lnTo>
                    <a:pt x="1927" y="107"/>
                  </a:lnTo>
                  <a:lnTo>
                    <a:pt x="234" y="1"/>
                  </a:lnTo>
                  <a:lnTo>
                    <a:pt x="234" y="1"/>
                  </a:lnTo>
                  <a:cubicBezTo>
                    <a:pt x="234" y="1"/>
                    <a:pt x="415" y="1737"/>
                    <a:pt x="0" y="2833"/>
                  </a:cubicBezTo>
                  <a:cubicBezTo>
                    <a:pt x="1352" y="2631"/>
                    <a:pt x="2694" y="2418"/>
                    <a:pt x="4047" y="2205"/>
                  </a:cubicBezTo>
                  <a:cubicBezTo>
                    <a:pt x="3929" y="1481"/>
                    <a:pt x="3908" y="736"/>
                    <a:pt x="3983" y="1"/>
                  </a:cubicBezTo>
                  <a:lnTo>
                    <a:pt x="3983" y="1"/>
                  </a:lnTo>
                  <a:lnTo>
                    <a:pt x="2290" y="107"/>
                  </a:lnTo>
                  <a:lnTo>
                    <a:pt x="2290" y="1"/>
                  </a:lnTo>
                  <a:lnTo>
                    <a:pt x="2108" y="54"/>
                  </a:lnTo>
                  <a:lnTo>
                    <a:pt x="1927" y="1"/>
                  </a:lnTo>
                  <a:close/>
                </a:path>
              </a:pathLst>
            </a:custGeom>
            <a:solidFill>
              <a:srgbClr val="F39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2"/>
            <p:cNvSpPr/>
            <p:nvPr/>
          </p:nvSpPr>
          <p:spPr>
            <a:xfrm>
              <a:off x="2834550" y="2604175"/>
              <a:ext cx="536725" cy="181850"/>
            </a:xfrm>
            <a:custGeom>
              <a:avLst/>
              <a:gdLst/>
              <a:ahLst/>
              <a:cxnLst/>
              <a:rect l="l" t="t" r="r" b="b"/>
              <a:pathLst>
                <a:path w="21469" h="7274" extrusionOk="0">
                  <a:moveTo>
                    <a:pt x="5772" y="1"/>
                  </a:moveTo>
                  <a:cubicBezTo>
                    <a:pt x="3430" y="757"/>
                    <a:pt x="1" y="2386"/>
                    <a:pt x="512" y="7274"/>
                  </a:cubicBezTo>
                  <a:lnTo>
                    <a:pt x="20958" y="7274"/>
                  </a:lnTo>
                  <a:cubicBezTo>
                    <a:pt x="21469" y="2386"/>
                    <a:pt x="18051" y="757"/>
                    <a:pt x="15697" y="1"/>
                  </a:cubicBezTo>
                  <a:cubicBezTo>
                    <a:pt x="14717" y="895"/>
                    <a:pt x="13259" y="1524"/>
                    <a:pt x="11587" y="1683"/>
                  </a:cubicBezTo>
                  <a:lnTo>
                    <a:pt x="10692" y="4910"/>
                  </a:lnTo>
                  <a:lnTo>
                    <a:pt x="10224" y="1705"/>
                  </a:lnTo>
                  <a:cubicBezTo>
                    <a:pt x="8413" y="1598"/>
                    <a:pt x="6827" y="959"/>
                    <a:pt x="57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2"/>
            <p:cNvSpPr/>
            <p:nvPr/>
          </p:nvSpPr>
          <p:spPr>
            <a:xfrm>
              <a:off x="2947700" y="2604175"/>
              <a:ext cx="145375" cy="63125"/>
            </a:xfrm>
            <a:custGeom>
              <a:avLst/>
              <a:gdLst/>
              <a:ahLst/>
              <a:cxnLst/>
              <a:rect l="l" t="t" r="r" b="b"/>
              <a:pathLst>
                <a:path w="5815" h="2525" extrusionOk="0">
                  <a:moveTo>
                    <a:pt x="1246" y="1"/>
                  </a:moveTo>
                  <a:cubicBezTo>
                    <a:pt x="820" y="139"/>
                    <a:pt x="405" y="299"/>
                    <a:pt x="1" y="480"/>
                  </a:cubicBezTo>
                  <a:cubicBezTo>
                    <a:pt x="831" y="1609"/>
                    <a:pt x="3099" y="2439"/>
                    <a:pt x="5815" y="2525"/>
                  </a:cubicBezTo>
                  <a:lnTo>
                    <a:pt x="5687" y="1705"/>
                  </a:lnTo>
                  <a:cubicBezTo>
                    <a:pt x="3887" y="1598"/>
                    <a:pt x="2301" y="959"/>
                    <a:pt x="12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2"/>
            <p:cNvSpPr/>
            <p:nvPr/>
          </p:nvSpPr>
          <p:spPr>
            <a:xfrm>
              <a:off x="3118350" y="2604450"/>
              <a:ext cx="143250" cy="62850"/>
            </a:xfrm>
            <a:custGeom>
              <a:avLst/>
              <a:gdLst/>
              <a:ahLst/>
              <a:cxnLst/>
              <a:rect l="l" t="t" r="r" b="b"/>
              <a:pathLst>
                <a:path w="5730" h="2514" extrusionOk="0">
                  <a:moveTo>
                    <a:pt x="4345" y="0"/>
                  </a:moveTo>
                  <a:cubicBezTo>
                    <a:pt x="3365" y="895"/>
                    <a:pt x="1907" y="1513"/>
                    <a:pt x="235" y="1672"/>
                  </a:cubicBezTo>
                  <a:lnTo>
                    <a:pt x="0" y="2514"/>
                  </a:lnTo>
                  <a:cubicBezTo>
                    <a:pt x="2652" y="2418"/>
                    <a:pt x="4867" y="1619"/>
                    <a:pt x="5729" y="533"/>
                  </a:cubicBezTo>
                  <a:cubicBezTo>
                    <a:pt x="5282" y="320"/>
                    <a:pt x="4824" y="139"/>
                    <a:pt x="43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2"/>
            <p:cNvSpPr/>
            <p:nvPr/>
          </p:nvSpPr>
          <p:spPr>
            <a:xfrm>
              <a:off x="3096775" y="2737025"/>
              <a:ext cx="21600" cy="18725"/>
            </a:xfrm>
            <a:custGeom>
              <a:avLst/>
              <a:gdLst/>
              <a:ahLst/>
              <a:cxnLst/>
              <a:rect l="l" t="t" r="r" b="b"/>
              <a:pathLst>
                <a:path w="864" h="749" extrusionOk="0">
                  <a:moveTo>
                    <a:pt x="374" y="0"/>
                  </a:moveTo>
                  <a:cubicBezTo>
                    <a:pt x="161" y="0"/>
                    <a:pt x="1" y="171"/>
                    <a:pt x="1" y="373"/>
                  </a:cubicBezTo>
                  <a:cubicBezTo>
                    <a:pt x="1" y="597"/>
                    <a:pt x="183" y="748"/>
                    <a:pt x="373" y="748"/>
                  </a:cubicBezTo>
                  <a:cubicBezTo>
                    <a:pt x="463" y="748"/>
                    <a:pt x="554" y="715"/>
                    <a:pt x="629" y="639"/>
                  </a:cubicBezTo>
                  <a:cubicBezTo>
                    <a:pt x="863" y="405"/>
                    <a:pt x="704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2"/>
            <p:cNvSpPr/>
            <p:nvPr/>
          </p:nvSpPr>
          <p:spPr>
            <a:xfrm>
              <a:off x="2967400" y="2371975"/>
              <a:ext cx="60725" cy="69475"/>
            </a:xfrm>
            <a:custGeom>
              <a:avLst/>
              <a:gdLst/>
              <a:ahLst/>
              <a:cxnLst/>
              <a:rect l="l" t="t" r="r" b="b"/>
              <a:pathLst>
                <a:path w="2429" h="2779" extrusionOk="0">
                  <a:moveTo>
                    <a:pt x="1172" y="1"/>
                  </a:moveTo>
                  <a:cubicBezTo>
                    <a:pt x="1028" y="1"/>
                    <a:pt x="920" y="35"/>
                    <a:pt x="895" y="46"/>
                  </a:cubicBezTo>
                  <a:cubicBezTo>
                    <a:pt x="820" y="78"/>
                    <a:pt x="1" y="174"/>
                    <a:pt x="139" y="1238"/>
                  </a:cubicBezTo>
                  <a:cubicBezTo>
                    <a:pt x="272" y="2185"/>
                    <a:pt x="783" y="2779"/>
                    <a:pt x="1307" y="2779"/>
                  </a:cubicBezTo>
                  <a:cubicBezTo>
                    <a:pt x="1372" y="2779"/>
                    <a:pt x="1437" y="2769"/>
                    <a:pt x="1502" y="2751"/>
                  </a:cubicBezTo>
                  <a:cubicBezTo>
                    <a:pt x="2109" y="2655"/>
                    <a:pt x="2428" y="1856"/>
                    <a:pt x="2088" y="812"/>
                  </a:cubicBezTo>
                  <a:cubicBezTo>
                    <a:pt x="1870" y="130"/>
                    <a:pt x="1452" y="1"/>
                    <a:pt x="1172" y="1"/>
                  </a:cubicBezTo>
                  <a:close/>
                </a:path>
              </a:pathLst>
            </a:custGeom>
            <a:solidFill>
              <a:srgbClr val="F39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2"/>
            <p:cNvSpPr/>
            <p:nvPr/>
          </p:nvSpPr>
          <p:spPr>
            <a:xfrm>
              <a:off x="3177450" y="2371975"/>
              <a:ext cx="60450" cy="69475"/>
            </a:xfrm>
            <a:custGeom>
              <a:avLst/>
              <a:gdLst/>
              <a:ahLst/>
              <a:cxnLst/>
              <a:rect l="l" t="t" r="r" b="b"/>
              <a:pathLst>
                <a:path w="2418" h="2779" extrusionOk="0">
                  <a:moveTo>
                    <a:pt x="1250" y="1"/>
                  </a:moveTo>
                  <a:cubicBezTo>
                    <a:pt x="967" y="1"/>
                    <a:pt x="549" y="130"/>
                    <a:pt x="331" y="812"/>
                  </a:cubicBezTo>
                  <a:cubicBezTo>
                    <a:pt x="0" y="1856"/>
                    <a:pt x="309" y="2655"/>
                    <a:pt x="916" y="2751"/>
                  </a:cubicBezTo>
                  <a:cubicBezTo>
                    <a:pt x="982" y="2769"/>
                    <a:pt x="1049" y="2779"/>
                    <a:pt x="1115" y="2779"/>
                  </a:cubicBezTo>
                  <a:cubicBezTo>
                    <a:pt x="1646" y="2779"/>
                    <a:pt x="2156" y="2185"/>
                    <a:pt x="2279" y="1238"/>
                  </a:cubicBezTo>
                  <a:cubicBezTo>
                    <a:pt x="2418" y="174"/>
                    <a:pt x="1608" y="78"/>
                    <a:pt x="1534" y="46"/>
                  </a:cubicBezTo>
                  <a:cubicBezTo>
                    <a:pt x="1505" y="35"/>
                    <a:pt x="1395" y="1"/>
                    <a:pt x="1250" y="1"/>
                  </a:cubicBezTo>
                  <a:close/>
                </a:path>
              </a:pathLst>
            </a:custGeom>
            <a:solidFill>
              <a:srgbClr val="F39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2"/>
            <p:cNvSpPr/>
            <p:nvPr/>
          </p:nvSpPr>
          <p:spPr>
            <a:xfrm>
              <a:off x="2989525" y="2246875"/>
              <a:ext cx="228925" cy="290425"/>
            </a:xfrm>
            <a:custGeom>
              <a:avLst/>
              <a:gdLst/>
              <a:ahLst/>
              <a:cxnLst/>
              <a:rect l="l" t="t" r="r" b="b"/>
              <a:pathLst>
                <a:path w="9157" h="11617" extrusionOk="0">
                  <a:moveTo>
                    <a:pt x="4286" y="0"/>
                  </a:moveTo>
                  <a:cubicBezTo>
                    <a:pt x="3368" y="0"/>
                    <a:pt x="754" y="342"/>
                    <a:pt x="404" y="4251"/>
                  </a:cubicBezTo>
                  <a:cubicBezTo>
                    <a:pt x="0" y="8684"/>
                    <a:pt x="1903" y="11616"/>
                    <a:pt x="4369" y="11616"/>
                  </a:cubicBezTo>
                  <a:cubicBezTo>
                    <a:pt x="4439" y="11616"/>
                    <a:pt x="4508" y="11614"/>
                    <a:pt x="4578" y="11609"/>
                  </a:cubicBezTo>
                  <a:cubicBezTo>
                    <a:pt x="4648" y="11614"/>
                    <a:pt x="4718" y="11616"/>
                    <a:pt x="4787" y="11616"/>
                  </a:cubicBezTo>
                  <a:cubicBezTo>
                    <a:pt x="7253" y="11616"/>
                    <a:pt x="9157" y="8684"/>
                    <a:pt x="8753" y="4251"/>
                  </a:cubicBezTo>
                  <a:cubicBezTo>
                    <a:pt x="8394" y="342"/>
                    <a:pt x="5779" y="0"/>
                    <a:pt x="4867" y="0"/>
                  </a:cubicBezTo>
                  <a:cubicBezTo>
                    <a:pt x="4723" y="0"/>
                    <a:pt x="4622" y="9"/>
                    <a:pt x="4578" y="13"/>
                  </a:cubicBezTo>
                  <a:cubicBezTo>
                    <a:pt x="4533" y="9"/>
                    <a:pt x="4431" y="0"/>
                    <a:pt x="4286" y="0"/>
                  </a:cubicBezTo>
                  <a:close/>
                </a:path>
              </a:pathLst>
            </a:custGeom>
            <a:solidFill>
              <a:srgbClr val="F7B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2"/>
            <p:cNvSpPr/>
            <p:nvPr/>
          </p:nvSpPr>
          <p:spPr>
            <a:xfrm>
              <a:off x="2990300" y="2339050"/>
              <a:ext cx="229050" cy="203325"/>
            </a:xfrm>
            <a:custGeom>
              <a:avLst/>
              <a:gdLst/>
              <a:ahLst/>
              <a:cxnLst/>
              <a:rect l="l" t="t" r="r" b="b"/>
              <a:pathLst>
                <a:path w="9162" h="8133" extrusionOk="0">
                  <a:moveTo>
                    <a:pt x="447" y="0"/>
                  </a:moveTo>
                  <a:cubicBezTo>
                    <a:pt x="325" y="0"/>
                    <a:pt x="224" y="1427"/>
                    <a:pt x="224" y="1427"/>
                  </a:cubicBezTo>
                  <a:cubicBezTo>
                    <a:pt x="224" y="1427"/>
                    <a:pt x="0" y="7369"/>
                    <a:pt x="3514" y="8039"/>
                  </a:cubicBezTo>
                  <a:cubicBezTo>
                    <a:pt x="3845" y="8102"/>
                    <a:pt x="4163" y="8132"/>
                    <a:pt x="4469" y="8132"/>
                  </a:cubicBezTo>
                  <a:cubicBezTo>
                    <a:pt x="7406" y="8132"/>
                    <a:pt x="9161" y="5332"/>
                    <a:pt x="8881" y="1118"/>
                  </a:cubicBezTo>
                  <a:lnTo>
                    <a:pt x="8434" y="1075"/>
                  </a:lnTo>
                  <a:cubicBezTo>
                    <a:pt x="8434" y="1075"/>
                    <a:pt x="8147" y="5771"/>
                    <a:pt x="7082" y="5814"/>
                  </a:cubicBezTo>
                  <a:cubicBezTo>
                    <a:pt x="7067" y="5814"/>
                    <a:pt x="7053" y="5815"/>
                    <a:pt x="7039" y="5815"/>
                  </a:cubicBezTo>
                  <a:cubicBezTo>
                    <a:pt x="6060" y="5815"/>
                    <a:pt x="7564" y="4354"/>
                    <a:pt x="5548" y="4270"/>
                  </a:cubicBezTo>
                  <a:cubicBezTo>
                    <a:pt x="4611" y="4226"/>
                    <a:pt x="3891" y="4057"/>
                    <a:pt x="3370" y="4057"/>
                  </a:cubicBezTo>
                  <a:cubicBezTo>
                    <a:pt x="2761" y="4057"/>
                    <a:pt x="2424" y="4288"/>
                    <a:pt x="2332" y="5218"/>
                  </a:cubicBezTo>
                  <a:cubicBezTo>
                    <a:pt x="2311" y="5447"/>
                    <a:pt x="2239" y="5554"/>
                    <a:pt x="2135" y="5554"/>
                  </a:cubicBezTo>
                  <a:cubicBezTo>
                    <a:pt x="1711" y="5554"/>
                    <a:pt x="765" y="3794"/>
                    <a:pt x="629" y="1341"/>
                  </a:cubicBezTo>
                  <a:cubicBezTo>
                    <a:pt x="569" y="338"/>
                    <a:pt x="506" y="0"/>
                    <a:pt x="447" y="0"/>
                  </a:cubicBezTo>
                  <a:close/>
                </a:path>
              </a:pathLst>
            </a:custGeom>
            <a:solidFill>
              <a:srgbClr val="C44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2"/>
            <p:cNvSpPr/>
            <p:nvPr/>
          </p:nvSpPr>
          <p:spPr>
            <a:xfrm>
              <a:off x="2995625" y="2339050"/>
              <a:ext cx="14650" cy="74025"/>
            </a:xfrm>
            <a:custGeom>
              <a:avLst/>
              <a:gdLst/>
              <a:ahLst/>
              <a:cxnLst/>
              <a:rect l="l" t="t" r="r" b="b"/>
              <a:pathLst>
                <a:path w="586" h="2961" extrusionOk="0">
                  <a:moveTo>
                    <a:pt x="234" y="0"/>
                  </a:moveTo>
                  <a:cubicBezTo>
                    <a:pt x="112" y="0"/>
                    <a:pt x="11" y="1427"/>
                    <a:pt x="11" y="1427"/>
                  </a:cubicBezTo>
                  <a:cubicBezTo>
                    <a:pt x="0" y="1938"/>
                    <a:pt x="32" y="2449"/>
                    <a:pt x="86" y="2960"/>
                  </a:cubicBezTo>
                  <a:cubicBezTo>
                    <a:pt x="245" y="2875"/>
                    <a:pt x="416" y="2790"/>
                    <a:pt x="586" y="2704"/>
                  </a:cubicBezTo>
                  <a:cubicBezTo>
                    <a:pt x="501" y="2257"/>
                    <a:pt x="437" y="1799"/>
                    <a:pt x="416" y="1341"/>
                  </a:cubicBezTo>
                  <a:cubicBezTo>
                    <a:pt x="356" y="338"/>
                    <a:pt x="293" y="0"/>
                    <a:pt x="234" y="0"/>
                  </a:cubicBezTo>
                  <a:close/>
                </a:path>
              </a:pathLst>
            </a:custGeom>
            <a:solidFill>
              <a:srgbClr val="B6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2"/>
            <p:cNvSpPr/>
            <p:nvPr/>
          </p:nvSpPr>
          <p:spPr>
            <a:xfrm>
              <a:off x="3197675" y="2365925"/>
              <a:ext cx="15475" cy="41825"/>
            </a:xfrm>
            <a:custGeom>
              <a:avLst/>
              <a:gdLst/>
              <a:ahLst/>
              <a:cxnLst/>
              <a:rect l="l" t="t" r="r" b="b"/>
              <a:pathLst>
                <a:path w="619" h="1673" extrusionOk="0">
                  <a:moveTo>
                    <a:pt x="139" y="0"/>
                  </a:moveTo>
                  <a:cubicBezTo>
                    <a:pt x="139" y="0"/>
                    <a:pt x="107" y="639"/>
                    <a:pt x="1" y="1459"/>
                  </a:cubicBezTo>
                  <a:cubicBezTo>
                    <a:pt x="192" y="1523"/>
                    <a:pt x="395" y="1598"/>
                    <a:pt x="586" y="1672"/>
                  </a:cubicBezTo>
                  <a:cubicBezTo>
                    <a:pt x="618" y="1129"/>
                    <a:pt x="618" y="586"/>
                    <a:pt x="586" y="43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B6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2"/>
            <p:cNvSpPr/>
            <p:nvPr/>
          </p:nvSpPr>
          <p:spPr>
            <a:xfrm>
              <a:off x="3106100" y="2366450"/>
              <a:ext cx="21850" cy="76950"/>
            </a:xfrm>
            <a:custGeom>
              <a:avLst/>
              <a:gdLst/>
              <a:ahLst/>
              <a:cxnLst/>
              <a:rect l="l" t="t" r="r" b="b"/>
              <a:pathLst>
                <a:path w="874" h="3078" extrusionOk="0">
                  <a:moveTo>
                    <a:pt x="512" y="1"/>
                  </a:moveTo>
                  <a:lnTo>
                    <a:pt x="512" y="1"/>
                  </a:lnTo>
                  <a:cubicBezTo>
                    <a:pt x="490" y="426"/>
                    <a:pt x="501" y="852"/>
                    <a:pt x="544" y="1278"/>
                  </a:cubicBezTo>
                  <a:cubicBezTo>
                    <a:pt x="554" y="1491"/>
                    <a:pt x="586" y="1704"/>
                    <a:pt x="608" y="1917"/>
                  </a:cubicBezTo>
                  <a:cubicBezTo>
                    <a:pt x="627" y="2114"/>
                    <a:pt x="656" y="2302"/>
                    <a:pt x="686" y="2498"/>
                  </a:cubicBezTo>
                  <a:lnTo>
                    <a:pt x="686" y="2498"/>
                  </a:lnTo>
                  <a:cubicBezTo>
                    <a:pt x="575" y="2581"/>
                    <a:pt x="465" y="2666"/>
                    <a:pt x="363" y="2759"/>
                  </a:cubicBezTo>
                  <a:cubicBezTo>
                    <a:pt x="235" y="2865"/>
                    <a:pt x="118" y="2961"/>
                    <a:pt x="1" y="3078"/>
                  </a:cubicBezTo>
                  <a:cubicBezTo>
                    <a:pt x="139" y="3003"/>
                    <a:pt x="288" y="2929"/>
                    <a:pt x="427" y="2854"/>
                  </a:cubicBezTo>
                  <a:cubicBezTo>
                    <a:pt x="565" y="2769"/>
                    <a:pt x="693" y="2695"/>
                    <a:pt x="831" y="2609"/>
                  </a:cubicBezTo>
                  <a:lnTo>
                    <a:pt x="874" y="2588"/>
                  </a:lnTo>
                  <a:lnTo>
                    <a:pt x="874" y="2524"/>
                  </a:lnTo>
                  <a:cubicBezTo>
                    <a:pt x="863" y="2311"/>
                    <a:pt x="842" y="2098"/>
                    <a:pt x="821" y="1896"/>
                  </a:cubicBezTo>
                  <a:cubicBezTo>
                    <a:pt x="810" y="1683"/>
                    <a:pt x="778" y="1470"/>
                    <a:pt x="746" y="1257"/>
                  </a:cubicBezTo>
                  <a:cubicBezTo>
                    <a:pt x="693" y="831"/>
                    <a:pt x="608" y="416"/>
                    <a:pt x="512" y="1"/>
                  </a:cubicBezTo>
                  <a:close/>
                </a:path>
              </a:pathLst>
            </a:custGeom>
            <a:solidFill>
              <a:srgbClr val="F39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2"/>
            <p:cNvSpPr/>
            <p:nvPr/>
          </p:nvSpPr>
          <p:spPr>
            <a:xfrm>
              <a:off x="3131125" y="2338400"/>
              <a:ext cx="53800" cy="19825"/>
            </a:xfrm>
            <a:custGeom>
              <a:avLst/>
              <a:gdLst/>
              <a:ahLst/>
              <a:cxnLst/>
              <a:rect l="l" t="t" r="r" b="b"/>
              <a:pathLst>
                <a:path w="2152" h="793" extrusionOk="0">
                  <a:moveTo>
                    <a:pt x="1007" y="0"/>
                  </a:moveTo>
                  <a:cubicBezTo>
                    <a:pt x="917" y="0"/>
                    <a:pt x="832" y="10"/>
                    <a:pt x="746" y="26"/>
                  </a:cubicBezTo>
                  <a:cubicBezTo>
                    <a:pt x="682" y="47"/>
                    <a:pt x="629" y="68"/>
                    <a:pt x="576" y="90"/>
                  </a:cubicBezTo>
                  <a:cubicBezTo>
                    <a:pt x="522" y="122"/>
                    <a:pt x="469" y="143"/>
                    <a:pt x="416" y="185"/>
                  </a:cubicBezTo>
                  <a:cubicBezTo>
                    <a:pt x="320" y="249"/>
                    <a:pt x="235" y="324"/>
                    <a:pt x="171" y="409"/>
                  </a:cubicBezTo>
                  <a:cubicBezTo>
                    <a:pt x="96" y="494"/>
                    <a:pt x="43" y="601"/>
                    <a:pt x="1" y="697"/>
                  </a:cubicBezTo>
                  <a:cubicBezTo>
                    <a:pt x="107" y="654"/>
                    <a:pt x="192" y="590"/>
                    <a:pt x="277" y="548"/>
                  </a:cubicBezTo>
                  <a:cubicBezTo>
                    <a:pt x="363" y="505"/>
                    <a:pt x="458" y="462"/>
                    <a:pt x="544" y="430"/>
                  </a:cubicBezTo>
                  <a:cubicBezTo>
                    <a:pt x="686" y="377"/>
                    <a:pt x="837" y="353"/>
                    <a:pt x="988" y="353"/>
                  </a:cubicBezTo>
                  <a:cubicBezTo>
                    <a:pt x="1017" y="353"/>
                    <a:pt x="1047" y="354"/>
                    <a:pt x="1076" y="356"/>
                  </a:cubicBezTo>
                  <a:cubicBezTo>
                    <a:pt x="1257" y="377"/>
                    <a:pt x="1438" y="430"/>
                    <a:pt x="1609" y="505"/>
                  </a:cubicBezTo>
                  <a:cubicBezTo>
                    <a:pt x="1790" y="590"/>
                    <a:pt x="1981" y="686"/>
                    <a:pt x="2152" y="792"/>
                  </a:cubicBezTo>
                  <a:cubicBezTo>
                    <a:pt x="2066" y="579"/>
                    <a:pt x="1928" y="398"/>
                    <a:pt x="1747" y="271"/>
                  </a:cubicBezTo>
                  <a:cubicBezTo>
                    <a:pt x="1566" y="122"/>
                    <a:pt x="1342" y="26"/>
                    <a:pt x="1108" y="4"/>
                  </a:cubicBezTo>
                  <a:cubicBezTo>
                    <a:pt x="1074" y="2"/>
                    <a:pt x="1040" y="0"/>
                    <a:pt x="1007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2"/>
            <p:cNvSpPr/>
            <p:nvPr/>
          </p:nvSpPr>
          <p:spPr>
            <a:xfrm>
              <a:off x="3024100" y="2338400"/>
              <a:ext cx="53800" cy="19825"/>
            </a:xfrm>
            <a:custGeom>
              <a:avLst/>
              <a:gdLst/>
              <a:ahLst/>
              <a:cxnLst/>
              <a:rect l="l" t="t" r="r" b="b"/>
              <a:pathLst>
                <a:path w="2152" h="793" extrusionOk="0">
                  <a:moveTo>
                    <a:pt x="1003" y="0"/>
                  </a:moveTo>
                  <a:cubicBezTo>
                    <a:pt x="917" y="0"/>
                    <a:pt x="829" y="10"/>
                    <a:pt x="736" y="26"/>
                  </a:cubicBezTo>
                  <a:cubicBezTo>
                    <a:pt x="682" y="47"/>
                    <a:pt x="629" y="68"/>
                    <a:pt x="565" y="90"/>
                  </a:cubicBezTo>
                  <a:cubicBezTo>
                    <a:pt x="512" y="122"/>
                    <a:pt x="469" y="143"/>
                    <a:pt x="416" y="185"/>
                  </a:cubicBezTo>
                  <a:cubicBezTo>
                    <a:pt x="320" y="249"/>
                    <a:pt x="235" y="324"/>
                    <a:pt x="160" y="409"/>
                  </a:cubicBezTo>
                  <a:cubicBezTo>
                    <a:pt x="97" y="494"/>
                    <a:pt x="43" y="601"/>
                    <a:pt x="1" y="697"/>
                  </a:cubicBezTo>
                  <a:cubicBezTo>
                    <a:pt x="97" y="654"/>
                    <a:pt x="182" y="590"/>
                    <a:pt x="278" y="548"/>
                  </a:cubicBezTo>
                  <a:cubicBezTo>
                    <a:pt x="363" y="505"/>
                    <a:pt x="448" y="462"/>
                    <a:pt x="544" y="430"/>
                  </a:cubicBezTo>
                  <a:cubicBezTo>
                    <a:pt x="687" y="377"/>
                    <a:pt x="837" y="353"/>
                    <a:pt x="982" y="353"/>
                  </a:cubicBezTo>
                  <a:cubicBezTo>
                    <a:pt x="1010" y="353"/>
                    <a:pt x="1038" y="354"/>
                    <a:pt x="1066" y="356"/>
                  </a:cubicBezTo>
                  <a:cubicBezTo>
                    <a:pt x="1257" y="377"/>
                    <a:pt x="1428" y="430"/>
                    <a:pt x="1598" y="505"/>
                  </a:cubicBezTo>
                  <a:cubicBezTo>
                    <a:pt x="1779" y="579"/>
                    <a:pt x="1960" y="675"/>
                    <a:pt x="2152" y="792"/>
                  </a:cubicBezTo>
                  <a:cubicBezTo>
                    <a:pt x="2067" y="579"/>
                    <a:pt x="1928" y="398"/>
                    <a:pt x="1747" y="271"/>
                  </a:cubicBezTo>
                  <a:cubicBezTo>
                    <a:pt x="1566" y="122"/>
                    <a:pt x="1342" y="26"/>
                    <a:pt x="1098" y="4"/>
                  </a:cubicBezTo>
                  <a:cubicBezTo>
                    <a:pt x="1066" y="2"/>
                    <a:pt x="1035" y="0"/>
                    <a:pt x="1003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2"/>
            <p:cNvSpPr/>
            <p:nvPr/>
          </p:nvSpPr>
          <p:spPr>
            <a:xfrm>
              <a:off x="3039025" y="2376825"/>
              <a:ext cx="35700" cy="22400"/>
            </a:xfrm>
            <a:custGeom>
              <a:avLst/>
              <a:gdLst/>
              <a:ahLst/>
              <a:cxnLst/>
              <a:rect l="l" t="t" r="r" b="b"/>
              <a:pathLst>
                <a:path w="1428" h="896" extrusionOk="0">
                  <a:moveTo>
                    <a:pt x="703" y="1"/>
                  </a:moveTo>
                  <a:cubicBezTo>
                    <a:pt x="596" y="1"/>
                    <a:pt x="479" y="22"/>
                    <a:pt x="383" y="65"/>
                  </a:cubicBezTo>
                  <a:cubicBezTo>
                    <a:pt x="277" y="107"/>
                    <a:pt x="192" y="182"/>
                    <a:pt x="128" y="278"/>
                  </a:cubicBezTo>
                  <a:cubicBezTo>
                    <a:pt x="32" y="469"/>
                    <a:pt x="0" y="682"/>
                    <a:pt x="43" y="885"/>
                  </a:cubicBezTo>
                  <a:cubicBezTo>
                    <a:pt x="64" y="693"/>
                    <a:pt x="128" y="512"/>
                    <a:pt x="234" y="352"/>
                  </a:cubicBezTo>
                  <a:cubicBezTo>
                    <a:pt x="288" y="288"/>
                    <a:pt x="351" y="235"/>
                    <a:pt x="437" y="203"/>
                  </a:cubicBezTo>
                  <a:cubicBezTo>
                    <a:pt x="522" y="171"/>
                    <a:pt x="607" y="161"/>
                    <a:pt x="703" y="161"/>
                  </a:cubicBezTo>
                  <a:cubicBezTo>
                    <a:pt x="884" y="161"/>
                    <a:pt x="1054" y="235"/>
                    <a:pt x="1171" y="374"/>
                  </a:cubicBezTo>
                  <a:cubicBezTo>
                    <a:pt x="1289" y="523"/>
                    <a:pt x="1374" y="704"/>
                    <a:pt x="1416" y="895"/>
                  </a:cubicBezTo>
                  <a:cubicBezTo>
                    <a:pt x="1427" y="682"/>
                    <a:pt x="1374" y="480"/>
                    <a:pt x="1267" y="299"/>
                  </a:cubicBezTo>
                  <a:cubicBezTo>
                    <a:pt x="1139" y="118"/>
                    <a:pt x="927" y="1"/>
                    <a:pt x="703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2"/>
            <p:cNvSpPr/>
            <p:nvPr/>
          </p:nvSpPr>
          <p:spPr>
            <a:xfrm>
              <a:off x="3135125" y="2375225"/>
              <a:ext cx="35950" cy="22400"/>
            </a:xfrm>
            <a:custGeom>
              <a:avLst/>
              <a:gdLst/>
              <a:ahLst/>
              <a:cxnLst/>
              <a:rect l="l" t="t" r="r" b="b"/>
              <a:pathLst>
                <a:path w="1438" h="896" extrusionOk="0">
                  <a:moveTo>
                    <a:pt x="703" y="1"/>
                  </a:moveTo>
                  <a:cubicBezTo>
                    <a:pt x="597" y="1"/>
                    <a:pt x="479" y="22"/>
                    <a:pt x="384" y="65"/>
                  </a:cubicBezTo>
                  <a:cubicBezTo>
                    <a:pt x="277" y="107"/>
                    <a:pt x="192" y="193"/>
                    <a:pt x="139" y="288"/>
                  </a:cubicBezTo>
                  <a:cubicBezTo>
                    <a:pt x="32" y="469"/>
                    <a:pt x="0" y="682"/>
                    <a:pt x="54" y="885"/>
                  </a:cubicBezTo>
                  <a:cubicBezTo>
                    <a:pt x="64" y="693"/>
                    <a:pt x="128" y="512"/>
                    <a:pt x="235" y="352"/>
                  </a:cubicBezTo>
                  <a:cubicBezTo>
                    <a:pt x="288" y="288"/>
                    <a:pt x="362" y="235"/>
                    <a:pt x="437" y="203"/>
                  </a:cubicBezTo>
                  <a:cubicBezTo>
                    <a:pt x="522" y="171"/>
                    <a:pt x="618" y="161"/>
                    <a:pt x="703" y="161"/>
                  </a:cubicBezTo>
                  <a:cubicBezTo>
                    <a:pt x="884" y="161"/>
                    <a:pt x="1055" y="235"/>
                    <a:pt x="1172" y="374"/>
                  </a:cubicBezTo>
                  <a:cubicBezTo>
                    <a:pt x="1289" y="533"/>
                    <a:pt x="1374" y="704"/>
                    <a:pt x="1427" y="895"/>
                  </a:cubicBezTo>
                  <a:cubicBezTo>
                    <a:pt x="1438" y="682"/>
                    <a:pt x="1385" y="469"/>
                    <a:pt x="1267" y="299"/>
                  </a:cubicBezTo>
                  <a:cubicBezTo>
                    <a:pt x="1140" y="107"/>
                    <a:pt x="927" y="1"/>
                    <a:pt x="703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2"/>
            <p:cNvSpPr/>
            <p:nvPr/>
          </p:nvSpPr>
          <p:spPr>
            <a:xfrm>
              <a:off x="3066425" y="2463625"/>
              <a:ext cx="81225" cy="14725"/>
            </a:xfrm>
            <a:custGeom>
              <a:avLst/>
              <a:gdLst/>
              <a:ahLst/>
              <a:cxnLst/>
              <a:rect l="l" t="t" r="r" b="b"/>
              <a:pathLst>
                <a:path w="3249" h="589" extrusionOk="0">
                  <a:moveTo>
                    <a:pt x="3249" y="0"/>
                  </a:moveTo>
                  <a:lnTo>
                    <a:pt x="1" y="43"/>
                  </a:lnTo>
                  <a:cubicBezTo>
                    <a:pt x="523" y="400"/>
                    <a:pt x="1132" y="589"/>
                    <a:pt x="1713" y="589"/>
                  </a:cubicBezTo>
                  <a:cubicBezTo>
                    <a:pt x="2293" y="589"/>
                    <a:pt x="2844" y="400"/>
                    <a:pt x="32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2"/>
            <p:cNvSpPr/>
            <p:nvPr/>
          </p:nvSpPr>
          <p:spPr>
            <a:xfrm>
              <a:off x="2918150" y="2204425"/>
              <a:ext cx="198275" cy="229125"/>
            </a:xfrm>
            <a:custGeom>
              <a:avLst/>
              <a:gdLst/>
              <a:ahLst/>
              <a:cxnLst/>
              <a:rect l="l" t="t" r="r" b="b"/>
              <a:pathLst>
                <a:path w="7931" h="9165" extrusionOk="0">
                  <a:moveTo>
                    <a:pt x="5868" y="1"/>
                  </a:moveTo>
                  <a:cubicBezTo>
                    <a:pt x="5644" y="1"/>
                    <a:pt x="5389" y="23"/>
                    <a:pt x="5101" y="71"/>
                  </a:cubicBezTo>
                  <a:cubicBezTo>
                    <a:pt x="2173" y="550"/>
                    <a:pt x="2663" y="3628"/>
                    <a:pt x="1459" y="5033"/>
                  </a:cubicBezTo>
                  <a:cubicBezTo>
                    <a:pt x="1" y="6769"/>
                    <a:pt x="2492" y="9165"/>
                    <a:pt x="2492" y="9165"/>
                  </a:cubicBezTo>
                  <a:cubicBezTo>
                    <a:pt x="1651" y="7078"/>
                    <a:pt x="2972" y="6812"/>
                    <a:pt x="2972" y="6812"/>
                  </a:cubicBezTo>
                  <a:cubicBezTo>
                    <a:pt x="3094" y="6832"/>
                    <a:pt x="3205" y="6842"/>
                    <a:pt x="3307" y="6842"/>
                  </a:cubicBezTo>
                  <a:cubicBezTo>
                    <a:pt x="4720" y="6842"/>
                    <a:pt x="4244" y="4929"/>
                    <a:pt x="4611" y="3479"/>
                  </a:cubicBezTo>
                  <a:cubicBezTo>
                    <a:pt x="4870" y="2492"/>
                    <a:pt x="5976" y="2314"/>
                    <a:pt x="6741" y="2314"/>
                  </a:cubicBezTo>
                  <a:cubicBezTo>
                    <a:pt x="7174" y="2314"/>
                    <a:pt x="7497" y="2371"/>
                    <a:pt x="7497" y="2371"/>
                  </a:cubicBezTo>
                  <a:cubicBezTo>
                    <a:pt x="7497" y="1853"/>
                    <a:pt x="7930" y="1"/>
                    <a:pt x="5868" y="1"/>
                  </a:cubicBezTo>
                  <a:close/>
                </a:path>
              </a:pathLst>
            </a:custGeom>
            <a:solidFill>
              <a:srgbClr val="B6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2"/>
            <p:cNvSpPr/>
            <p:nvPr/>
          </p:nvSpPr>
          <p:spPr>
            <a:xfrm>
              <a:off x="2918150" y="2204425"/>
              <a:ext cx="198275" cy="229125"/>
            </a:xfrm>
            <a:custGeom>
              <a:avLst/>
              <a:gdLst/>
              <a:ahLst/>
              <a:cxnLst/>
              <a:rect l="l" t="t" r="r" b="b"/>
              <a:pathLst>
                <a:path w="7931" h="9165" extrusionOk="0">
                  <a:moveTo>
                    <a:pt x="5868" y="1"/>
                  </a:moveTo>
                  <a:cubicBezTo>
                    <a:pt x="5644" y="1"/>
                    <a:pt x="5389" y="23"/>
                    <a:pt x="5101" y="71"/>
                  </a:cubicBezTo>
                  <a:cubicBezTo>
                    <a:pt x="2173" y="550"/>
                    <a:pt x="2663" y="3628"/>
                    <a:pt x="1459" y="5033"/>
                  </a:cubicBezTo>
                  <a:cubicBezTo>
                    <a:pt x="1" y="6769"/>
                    <a:pt x="2492" y="9165"/>
                    <a:pt x="2492" y="9165"/>
                  </a:cubicBezTo>
                  <a:cubicBezTo>
                    <a:pt x="1651" y="7078"/>
                    <a:pt x="2972" y="6812"/>
                    <a:pt x="2972" y="6812"/>
                  </a:cubicBezTo>
                  <a:cubicBezTo>
                    <a:pt x="3094" y="6832"/>
                    <a:pt x="3205" y="6842"/>
                    <a:pt x="3307" y="6842"/>
                  </a:cubicBezTo>
                  <a:cubicBezTo>
                    <a:pt x="4720" y="6842"/>
                    <a:pt x="4244" y="4929"/>
                    <a:pt x="4611" y="3479"/>
                  </a:cubicBezTo>
                  <a:cubicBezTo>
                    <a:pt x="4870" y="2492"/>
                    <a:pt x="5976" y="2314"/>
                    <a:pt x="6741" y="2314"/>
                  </a:cubicBezTo>
                  <a:cubicBezTo>
                    <a:pt x="7174" y="2314"/>
                    <a:pt x="7497" y="2371"/>
                    <a:pt x="7497" y="2371"/>
                  </a:cubicBezTo>
                  <a:cubicBezTo>
                    <a:pt x="7497" y="1853"/>
                    <a:pt x="7930" y="1"/>
                    <a:pt x="5868" y="1"/>
                  </a:cubicBezTo>
                  <a:close/>
                </a:path>
              </a:pathLst>
            </a:custGeom>
            <a:solidFill>
              <a:srgbClr val="C44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2"/>
            <p:cNvSpPr/>
            <p:nvPr/>
          </p:nvSpPr>
          <p:spPr>
            <a:xfrm>
              <a:off x="3088900" y="2204425"/>
              <a:ext cx="198250" cy="229125"/>
            </a:xfrm>
            <a:custGeom>
              <a:avLst/>
              <a:gdLst/>
              <a:ahLst/>
              <a:cxnLst/>
              <a:rect l="l" t="t" r="r" b="b"/>
              <a:pathLst>
                <a:path w="7930" h="9165" extrusionOk="0">
                  <a:moveTo>
                    <a:pt x="2062" y="1"/>
                  </a:moveTo>
                  <a:cubicBezTo>
                    <a:pt x="0" y="1"/>
                    <a:pt x="433" y="1853"/>
                    <a:pt x="433" y="2371"/>
                  </a:cubicBezTo>
                  <a:cubicBezTo>
                    <a:pt x="433" y="2371"/>
                    <a:pt x="758" y="2314"/>
                    <a:pt x="1192" y="2314"/>
                  </a:cubicBezTo>
                  <a:cubicBezTo>
                    <a:pt x="1960" y="2314"/>
                    <a:pt x="3067" y="2492"/>
                    <a:pt x="3319" y="3479"/>
                  </a:cubicBezTo>
                  <a:cubicBezTo>
                    <a:pt x="3696" y="4929"/>
                    <a:pt x="3212" y="6842"/>
                    <a:pt x="4623" y="6842"/>
                  </a:cubicBezTo>
                  <a:cubicBezTo>
                    <a:pt x="4725" y="6842"/>
                    <a:pt x="4836" y="6832"/>
                    <a:pt x="4959" y="6812"/>
                  </a:cubicBezTo>
                  <a:cubicBezTo>
                    <a:pt x="4959" y="6812"/>
                    <a:pt x="6279" y="7078"/>
                    <a:pt x="5438" y="9165"/>
                  </a:cubicBezTo>
                  <a:cubicBezTo>
                    <a:pt x="5438" y="9165"/>
                    <a:pt x="7930" y="6769"/>
                    <a:pt x="6471" y="5033"/>
                  </a:cubicBezTo>
                  <a:cubicBezTo>
                    <a:pt x="5268" y="3628"/>
                    <a:pt x="5757" y="550"/>
                    <a:pt x="2829" y="71"/>
                  </a:cubicBezTo>
                  <a:cubicBezTo>
                    <a:pt x="2541" y="23"/>
                    <a:pt x="2287" y="1"/>
                    <a:pt x="2062" y="1"/>
                  </a:cubicBezTo>
                  <a:close/>
                </a:path>
              </a:pathLst>
            </a:custGeom>
            <a:solidFill>
              <a:srgbClr val="C44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2"/>
            <p:cNvSpPr/>
            <p:nvPr/>
          </p:nvSpPr>
          <p:spPr>
            <a:xfrm>
              <a:off x="3098650" y="2254600"/>
              <a:ext cx="124875" cy="145425"/>
            </a:xfrm>
            <a:custGeom>
              <a:avLst/>
              <a:gdLst/>
              <a:ahLst/>
              <a:cxnLst/>
              <a:rect l="l" t="t" r="r" b="b"/>
              <a:pathLst>
                <a:path w="4995" h="5817" extrusionOk="0">
                  <a:moveTo>
                    <a:pt x="132" y="0"/>
                  </a:moveTo>
                  <a:cubicBezTo>
                    <a:pt x="88" y="0"/>
                    <a:pt x="44" y="1"/>
                    <a:pt x="0" y="2"/>
                  </a:cubicBezTo>
                  <a:lnTo>
                    <a:pt x="22" y="353"/>
                  </a:lnTo>
                  <a:cubicBezTo>
                    <a:pt x="331" y="353"/>
                    <a:pt x="639" y="375"/>
                    <a:pt x="948" y="428"/>
                  </a:cubicBezTo>
                  <a:cubicBezTo>
                    <a:pt x="1257" y="471"/>
                    <a:pt x="1555" y="566"/>
                    <a:pt x="1843" y="684"/>
                  </a:cubicBezTo>
                  <a:cubicBezTo>
                    <a:pt x="2109" y="801"/>
                    <a:pt x="2343" y="982"/>
                    <a:pt x="2524" y="1216"/>
                  </a:cubicBezTo>
                  <a:cubicBezTo>
                    <a:pt x="2599" y="1344"/>
                    <a:pt x="2663" y="1472"/>
                    <a:pt x="2695" y="1621"/>
                  </a:cubicBezTo>
                  <a:cubicBezTo>
                    <a:pt x="2726" y="1770"/>
                    <a:pt x="2748" y="1919"/>
                    <a:pt x="2758" y="2079"/>
                  </a:cubicBezTo>
                  <a:cubicBezTo>
                    <a:pt x="2822" y="2707"/>
                    <a:pt x="2769" y="3356"/>
                    <a:pt x="2833" y="4027"/>
                  </a:cubicBezTo>
                  <a:cubicBezTo>
                    <a:pt x="2854" y="4187"/>
                    <a:pt x="2886" y="4357"/>
                    <a:pt x="2939" y="4517"/>
                  </a:cubicBezTo>
                  <a:cubicBezTo>
                    <a:pt x="3003" y="4688"/>
                    <a:pt x="3099" y="4837"/>
                    <a:pt x="3227" y="4954"/>
                  </a:cubicBezTo>
                  <a:cubicBezTo>
                    <a:pt x="3365" y="5071"/>
                    <a:pt x="3515" y="5145"/>
                    <a:pt x="3685" y="5167"/>
                  </a:cubicBezTo>
                  <a:cubicBezTo>
                    <a:pt x="3770" y="5177"/>
                    <a:pt x="3855" y="5183"/>
                    <a:pt x="3939" y="5183"/>
                  </a:cubicBezTo>
                  <a:cubicBezTo>
                    <a:pt x="4023" y="5183"/>
                    <a:pt x="4106" y="5177"/>
                    <a:pt x="4185" y="5167"/>
                  </a:cubicBezTo>
                  <a:cubicBezTo>
                    <a:pt x="4377" y="5177"/>
                    <a:pt x="4558" y="5241"/>
                    <a:pt x="4718" y="5337"/>
                  </a:cubicBezTo>
                  <a:cubicBezTo>
                    <a:pt x="4888" y="5444"/>
                    <a:pt x="4984" y="5625"/>
                    <a:pt x="4984" y="5816"/>
                  </a:cubicBezTo>
                  <a:cubicBezTo>
                    <a:pt x="4995" y="5720"/>
                    <a:pt x="4973" y="5625"/>
                    <a:pt x="4931" y="5529"/>
                  </a:cubicBezTo>
                  <a:cubicBezTo>
                    <a:pt x="4888" y="5444"/>
                    <a:pt x="4835" y="5358"/>
                    <a:pt x="4750" y="5305"/>
                  </a:cubicBezTo>
                  <a:cubicBezTo>
                    <a:pt x="4675" y="5241"/>
                    <a:pt x="4590" y="5188"/>
                    <a:pt x="4494" y="5156"/>
                  </a:cubicBezTo>
                  <a:cubicBezTo>
                    <a:pt x="4398" y="5124"/>
                    <a:pt x="4303" y="5092"/>
                    <a:pt x="4207" y="5082"/>
                  </a:cubicBezTo>
                  <a:lnTo>
                    <a:pt x="4196" y="5082"/>
                  </a:lnTo>
                  <a:cubicBezTo>
                    <a:pt x="4168" y="5082"/>
                    <a:pt x="4140" y="5083"/>
                    <a:pt x="4111" y="5083"/>
                  </a:cubicBezTo>
                  <a:cubicBezTo>
                    <a:pt x="3826" y="5083"/>
                    <a:pt x="3527" y="5030"/>
                    <a:pt x="3333" y="4837"/>
                  </a:cubicBezTo>
                  <a:cubicBezTo>
                    <a:pt x="3120" y="4634"/>
                    <a:pt x="3057" y="4315"/>
                    <a:pt x="3035" y="4006"/>
                  </a:cubicBezTo>
                  <a:cubicBezTo>
                    <a:pt x="2993" y="3367"/>
                    <a:pt x="3089" y="2718"/>
                    <a:pt x="3046" y="2057"/>
                  </a:cubicBezTo>
                  <a:cubicBezTo>
                    <a:pt x="3046" y="1887"/>
                    <a:pt x="3025" y="1717"/>
                    <a:pt x="2993" y="1546"/>
                  </a:cubicBezTo>
                  <a:cubicBezTo>
                    <a:pt x="2950" y="1376"/>
                    <a:pt x="2886" y="1205"/>
                    <a:pt x="2790" y="1046"/>
                  </a:cubicBezTo>
                  <a:cubicBezTo>
                    <a:pt x="2588" y="747"/>
                    <a:pt x="2311" y="524"/>
                    <a:pt x="1981" y="375"/>
                  </a:cubicBezTo>
                  <a:cubicBezTo>
                    <a:pt x="1672" y="236"/>
                    <a:pt x="1342" y="130"/>
                    <a:pt x="1012" y="77"/>
                  </a:cubicBezTo>
                  <a:cubicBezTo>
                    <a:pt x="725" y="30"/>
                    <a:pt x="429" y="0"/>
                    <a:pt x="132" y="0"/>
                  </a:cubicBezTo>
                  <a:close/>
                </a:path>
              </a:pathLst>
            </a:custGeom>
            <a:solidFill>
              <a:srgbClr val="C15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0" name="Google Shape;960;p32"/>
          <p:cNvGrpSpPr/>
          <p:nvPr/>
        </p:nvGrpSpPr>
        <p:grpSpPr>
          <a:xfrm>
            <a:off x="6356717" y="1678711"/>
            <a:ext cx="689574" cy="786407"/>
            <a:chOff x="719250" y="5283463"/>
            <a:chExt cx="524750" cy="593425"/>
          </a:xfrm>
        </p:grpSpPr>
        <p:sp>
          <p:nvSpPr>
            <p:cNvPr id="961" name="Google Shape;961;p32"/>
            <p:cNvSpPr/>
            <p:nvPr/>
          </p:nvSpPr>
          <p:spPr>
            <a:xfrm>
              <a:off x="719250" y="5592013"/>
              <a:ext cx="524750" cy="284875"/>
            </a:xfrm>
            <a:custGeom>
              <a:avLst/>
              <a:gdLst/>
              <a:ahLst/>
              <a:cxnLst/>
              <a:rect l="l" t="t" r="r" b="b"/>
              <a:pathLst>
                <a:path w="20990" h="11395" extrusionOk="0">
                  <a:moveTo>
                    <a:pt x="10319" y="1"/>
                  </a:moveTo>
                  <a:lnTo>
                    <a:pt x="10319" y="107"/>
                  </a:lnTo>
                  <a:lnTo>
                    <a:pt x="8626" y="1"/>
                  </a:lnTo>
                  <a:lnTo>
                    <a:pt x="8626" y="1"/>
                  </a:lnTo>
                  <a:cubicBezTo>
                    <a:pt x="8626" y="1"/>
                    <a:pt x="8935" y="2972"/>
                    <a:pt x="7806" y="3589"/>
                  </a:cubicBezTo>
                  <a:cubicBezTo>
                    <a:pt x="6677" y="4207"/>
                    <a:pt x="0" y="4516"/>
                    <a:pt x="725" y="11395"/>
                  </a:cubicBezTo>
                  <a:lnTo>
                    <a:pt x="20276" y="11395"/>
                  </a:lnTo>
                  <a:cubicBezTo>
                    <a:pt x="20989" y="4516"/>
                    <a:pt x="14323" y="4207"/>
                    <a:pt x="13194" y="3589"/>
                  </a:cubicBezTo>
                  <a:cubicBezTo>
                    <a:pt x="12066" y="2972"/>
                    <a:pt x="12374" y="1"/>
                    <a:pt x="12374" y="1"/>
                  </a:cubicBezTo>
                  <a:lnTo>
                    <a:pt x="12374" y="1"/>
                  </a:lnTo>
                  <a:lnTo>
                    <a:pt x="10681" y="107"/>
                  </a:lnTo>
                  <a:lnTo>
                    <a:pt x="10681" y="1"/>
                  </a:lnTo>
                  <a:lnTo>
                    <a:pt x="10500" y="54"/>
                  </a:lnTo>
                  <a:lnTo>
                    <a:pt x="10319" y="1"/>
                  </a:lnTo>
                  <a:close/>
                </a:path>
              </a:pathLst>
            </a:custGeom>
            <a:solidFill>
              <a:srgbClr val="C44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2"/>
            <p:cNvSpPr/>
            <p:nvPr/>
          </p:nvSpPr>
          <p:spPr>
            <a:xfrm>
              <a:off x="929025" y="5592013"/>
              <a:ext cx="101200" cy="70575"/>
            </a:xfrm>
            <a:custGeom>
              <a:avLst/>
              <a:gdLst/>
              <a:ahLst/>
              <a:cxnLst/>
              <a:rect l="l" t="t" r="r" b="b"/>
              <a:pathLst>
                <a:path w="4048" h="2823" extrusionOk="0">
                  <a:moveTo>
                    <a:pt x="1928" y="1"/>
                  </a:moveTo>
                  <a:lnTo>
                    <a:pt x="1928" y="107"/>
                  </a:lnTo>
                  <a:lnTo>
                    <a:pt x="235" y="1"/>
                  </a:lnTo>
                  <a:lnTo>
                    <a:pt x="235" y="1"/>
                  </a:lnTo>
                  <a:cubicBezTo>
                    <a:pt x="235" y="1"/>
                    <a:pt x="416" y="1726"/>
                    <a:pt x="1" y="2823"/>
                  </a:cubicBezTo>
                  <a:cubicBezTo>
                    <a:pt x="1353" y="2620"/>
                    <a:pt x="2695" y="2418"/>
                    <a:pt x="4047" y="2205"/>
                  </a:cubicBezTo>
                  <a:cubicBezTo>
                    <a:pt x="3930" y="1470"/>
                    <a:pt x="3909" y="735"/>
                    <a:pt x="3983" y="1"/>
                  </a:cubicBezTo>
                  <a:lnTo>
                    <a:pt x="3983" y="1"/>
                  </a:lnTo>
                  <a:lnTo>
                    <a:pt x="2290" y="107"/>
                  </a:lnTo>
                  <a:lnTo>
                    <a:pt x="2290" y="1"/>
                  </a:lnTo>
                  <a:lnTo>
                    <a:pt x="2109" y="54"/>
                  </a:lnTo>
                  <a:lnTo>
                    <a:pt x="19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2"/>
            <p:cNvSpPr/>
            <p:nvPr/>
          </p:nvSpPr>
          <p:spPr>
            <a:xfrm>
              <a:off x="722700" y="5690263"/>
              <a:ext cx="518100" cy="186375"/>
            </a:xfrm>
            <a:custGeom>
              <a:avLst/>
              <a:gdLst/>
              <a:ahLst/>
              <a:cxnLst/>
              <a:rect l="l" t="t" r="r" b="b"/>
              <a:pathLst>
                <a:path w="20724" h="7455" extrusionOk="0">
                  <a:moveTo>
                    <a:pt x="14132" y="0"/>
                  </a:moveTo>
                  <a:cubicBezTo>
                    <a:pt x="13120" y="586"/>
                    <a:pt x="11789" y="948"/>
                    <a:pt x="10320" y="948"/>
                  </a:cubicBezTo>
                  <a:cubicBezTo>
                    <a:pt x="8861" y="948"/>
                    <a:pt x="7540" y="596"/>
                    <a:pt x="6539" y="11"/>
                  </a:cubicBezTo>
                  <a:cubicBezTo>
                    <a:pt x="4314" y="618"/>
                    <a:pt x="1" y="1864"/>
                    <a:pt x="587" y="7454"/>
                  </a:cubicBezTo>
                  <a:lnTo>
                    <a:pt x="20138" y="7454"/>
                  </a:lnTo>
                  <a:cubicBezTo>
                    <a:pt x="20723" y="1821"/>
                    <a:pt x="16347" y="596"/>
                    <a:pt x="141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2"/>
            <p:cNvSpPr/>
            <p:nvPr/>
          </p:nvSpPr>
          <p:spPr>
            <a:xfrm>
              <a:off x="743200" y="5749363"/>
              <a:ext cx="489075" cy="127525"/>
            </a:xfrm>
            <a:custGeom>
              <a:avLst/>
              <a:gdLst/>
              <a:ahLst/>
              <a:cxnLst/>
              <a:rect l="l" t="t" r="r" b="b"/>
              <a:pathLst>
                <a:path w="19563" h="5101" extrusionOk="0">
                  <a:moveTo>
                    <a:pt x="17912" y="0"/>
                  </a:moveTo>
                  <a:cubicBezTo>
                    <a:pt x="17007" y="426"/>
                    <a:pt x="16017" y="575"/>
                    <a:pt x="15037" y="884"/>
                  </a:cubicBezTo>
                  <a:cubicBezTo>
                    <a:pt x="13642" y="1310"/>
                    <a:pt x="12247" y="1736"/>
                    <a:pt x="10852" y="2130"/>
                  </a:cubicBezTo>
                  <a:cubicBezTo>
                    <a:pt x="8041" y="2928"/>
                    <a:pt x="5219" y="3695"/>
                    <a:pt x="2407" y="4451"/>
                  </a:cubicBezTo>
                  <a:lnTo>
                    <a:pt x="1" y="5101"/>
                  </a:lnTo>
                  <a:lnTo>
                    <a:pt x="19318" y="5101"/>
                  </a:lnTo>
                  <a:cubicBezTo>
                    <a:pt x="19563" y="2694"/>
                    <a:pt x="18913" y="1086"/>
                    <a:pt x="179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2"/>
            <p:cNvSpPr/>
            <p:nvPr/>
          </p:nvSpPr>
          <p:spPr>
            <a:xfrm>
              <a:off x="724300" y="5696363"/>
              <a:ext cx="212200" cy="180525"/>
            </a:xfrm>
            <a:custGeom>
              <a:avLst/>
              <a:gdLst/>
              <a:ahLst/>
              <a:cxnLst/>
              <a:rect l="l" t="t" r="r" b="b"/>
              <a:pathLst>
                <a:path w="8488" h="7221" extrusionOk="0">
                  <a:moveTo>
                    <a:pt x="5687" y="1"/>
                  </a:moveTo>
                  <a:cubicBezTo>
                    <a:pt x="3366" y="693"/>
                    <a:pt x="1" y="2227"/>
                    <a:pt x="523" y="7221"/>
                  </a:cubicBezTo>
                  <a:lnTo>
                    <a:pt x="8488" y="7221"/>
                  </a:lnTo>
                  <a:lnTo>
                    <a:pt x="5687" y="1"/>
                  </a:lnTo>
                  <a:close/>
                </a:path>
              </a:pathLst>
            </a:custGeom>
            <a:solidFill>
              <a:srgbClr val="FCE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2"/>
            <p:cNvSpPr/>
            <p:nvPr/>
          </p:nvSpPr>
          <p:spPr>
            <a:xfrm>
              <a:off x="1063750" y="5695838"/>
              <a:ext cx="175450" cy="181050"/>
            </a:xfrm>
            <a:custGeom>
              <a:avLst/>
              <a:gdLst/>
              <a:ahLst/>
              <a:cxnLst/>
              <a:rect l="l" t="t" r="r" b="b"/>
              <a:pathLst>
                <a:path w="7018" h="7242" extrusionOk="0">
                  <a:moveTo>
                    <a:pt x="1267" y="1"/>
                  </a:moveTo>
                  <a:lnTo>
                    <a:pt x="0" y="7242"/>
                  </a:lnTo>
                  <a:lnTo>
                    <a:pt x="6496" y="7242"/>
                  </a:lnTo>
                  <a:cubicBezTo>
                    <a:pt x="7018" y="2205"/>
                    <a:pt x="3589" y="693"/>
                    <a:pt x="1267" y="1"/>
                  </a:cubicBezTo>
                  <a:close/>
                </a:path>
              </a:pathLst>
            </a:custGeom>
            <a:solidFill>
              <a:srgbClr val="FCE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2"/>
            <p:cNvSpPr/>
            <p:nvPr/>
          </p:nvSpPr>
          <p:spPr>
            <a:xfrm>
              <a:off x="818825" y="5696363"/>
              <a:ext cx="117675" cy="180525"/>
            </a:xfrm>
            <a:custGeom>
              <a:avLst/>
              <a:gdLst/>
              <a:ahLst/>
              <a:cxnLst/>
              <a:rect l="l" t="t" r="r" b="b"/>
              <a:pathLst>
                <a:path w="4707" h="7221" extrusionOk="0">
                  <a:moveTo>
                    <a:pt x="1917" y="1"/>
                  </a:moveTo>
                  <a:cubicBezTo>
                    <a:pt x="1257" y="182"/>
                    <a:pt x="607" y="438"/>
                    <a:pt x="0" y="746"/>
                  </a:cubicBezTo>
                  <a:lnTo>
                    <a:pt x="4004" y="7221"/>
                  </a:lnTo>
                  <a:lnTo>
                    <a:pt x="4707" y="7221"/>
                  </a:lnTo>
                  <a:lnTo>
                    <a:pt x="1917" y="1"/>
                  </a:lnTo>
                  <a:close/>
                </a:path>
              </a:pathLst>
            </a:custGeom>
            <a:solidFill>
              <a:srgbClr val="FCE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2"/>
            <p:cNvSpPr/>
            <p:nvPr/>
          </p:nvSpPr>
          <p:spPr>
            <a:xfrm>
              <a:off x="1063750" y="5695838"/>
              <a:ext cx="98250" cy="181050"/>
            </a:xfrm>
            <a:custGeom>
              <a:avLst/>
              <a:gdLst/>
              <a:ahLst/>
              <a:cxnLst/>
              <a:rect l="l" t="t" r="r" b="b"/>
              <a:pathLst>
                <a:path w="3930" h="7242" extrusionOk="0">
                  <a:moveTo>
                    <a:pt x="1267" y="1"/>
                  </a:moveTo>
                  <a:lnTo>
                    <a:pt x="0" y="7242"/>
                  </a:lnTo>
                  <a:lnTo>
                    <a:pt x="586" y="7242"/>
                  </a:lnTo>
                  <a:lnTo>
                    <a:pt x="3929" y="1172"/>
                  </a:lnTo>
                  <a:cubicBezTo>
                    <a:pt x="3109" y="650"/>
                    <a:pt x="2204" y="256"/>
                    <a:pt x="1267" y="1"/>
                  </a:cubicBezTo>
                  <a:close/>
                </a:path>
              </a:pathLst>
            </a:custGeom>
            <a:solidFill>
              <a:srgbClr val="FCE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2"/>
            <p:cNvSpPr/>
            <p:nvPr/>
          </p:nvSpPr>
          <p:spPr>
            <a:xfrm>
              <a:off x="846775" y="5462763"/>
              <a:ext cx="60725" cy="69375"/>
            </a:xfrm>
            <a:custGeom>
              <a:avLst/>
              <a:gdLst/>
              <a:ahLst/>
              <a:cxnLst/>
              <a:rect l="l" t="t" r="r" b="b"/>
              <a:pathLst>
                <a:path w="2429" h="2775" extrusionOk="0">
                  <a:moveTo>
                    <a:pt x="1161" y="1"/>
                  </a:moveTo>
                  <a:cubicBezTo>
                    <a:pt x="1022" y="1"/>
                    <a:pt x="919" y="31"/>
                    <a:pt x="895" y="38"/>
                  </a:cubicBezTo>
                  <a:cubicBezTo>
                    <a:pt x="820" y="70"/>
                    <a:pt x="0" y="176"/>
                    <a:pt x="139" y="1252"/>
                  </a:cubicBezTo>
                  <a:cubicBezTo>
                    <a:pt x="270" y="2191"/>
                    <a:pt x="775" y="2774"/>
                    <a:pt x="1294" y="2774"/>
                  </a:cubicBezTo>
                  <a:cubicBezTo>
                    <a:pt x="1363" y="2774"/>
                    <a:pt x="1433" y="2764"/>
                    <a:pt x="1502" y="2743"/>
                  </a:cubicBezTo>
                  <a:cubicBezTo>
                    <a:pt x="2109" y="2658"/>
                    <a:pt x="2428" y="1859"/>
                    <a:pt x="2087" y="815"/>
                  </a:cubicBezTo>
                  <a:cubicBezTo>
                    <a:pt x="1867" y="125"/>
                    <a:pt x="1441" y="1"/>
                    <a:pt x="1161" y="1"/>
                  </a:cubicBezTo>
                  <a:close/>
                </a:path>
              </a:pathLst>
            </a:custGeom>
            <a:solidFill>
              <a:srgbClr val="D89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2"/>
            <p:cNvSpPr/>
            <p:nvPr/>
          </p:nvSpPr>
          <p:spPr>
            <a:xfrm>
              <a:off x="1056825" y="5462763"/>
              <a:ext cx="60450" cy="69300"/>
            </a:xfrm>
            <a:custGeom>
              <a:avLst/>
              <a:gdLst/>
              <a:ahLst/>
              <a:cxnLst/>
              <a:rect l="l" t="t" r="r" b="b"/>
              <a:pathLst>
                <a:path w="2418" h="2772" extrusionOk="0">
                  <a:moveTo>
                    <a:pt x="1260" y="1"/>
                  </a:moveTo>
                  <a:cubicBezTo>
                    <a:pt x="977" y="1"/>
                    <a:pt x="551" y="125"/>
                    <a:pt x="330" y="815"/>
                  </a:cubicBezTo>
                  <a:cubicBezTo>
                    <a:pt x="0" y="1859"/>
                    <a:pt x="309" y="2658"/>
                    <a:pt x="927" y="2743"/>
                  </a:cubicBezTo>
                  <a:cubicBezTo>
                    <a:pt x="993" y="2762"/>
                    <a:pt x="1060" y="2772"/>
                    <a:pt x="1127" y="2772"/>
                  </a:cubicBezTo>
                  <a:cubicBezTo>
                    <a:pt x="1649" y="2772"/>
                    <a:pt x="2156" y="2196"/>
                    <a:pt x="2279" y="1252"/>
                  </a:cubicBezTo>
                  <a:cubicBezTo>
                    <a:pt x="2417" y="176"/>
                    <a:pt x="1608" y="70"/>
                    <a:pt x="1534" y="38"/>
                  </a:cubicBezTo>
                  <a:cubicBezTo>
                    <a:pt x="1505" y="31"/>
                    <a:pt x="1400" y="1"/>
                    <a:pt x="12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2"/>
            <p:cNvSpPr/>
            <p:nvPr/>
          </p:nvSpPr>
          <p:spPr>
            <a:xfrm>
              <a:off x="868875" y="5337738"/>
              <a:ext cx="228975" cy="290400"/>
            </a:xfrm>
            <a:custGeom>
              <a:avLst/>
              <a:gdLst/>
              <a:ahLst/>
              <a:cxnLst/>
              <a:rect l="l" t="t" r="r" b="b"/>
              <a:pathLst>
                <a:path w="9159" h="11616" extrusionOk="0">
                  <a:moveTo>
                    <a:pt x="4287" y="0"/>
                  </a:moveTo>
                  <a:cubicBezTo>
                    <a:pt x="3368" y="0"/>
                    <a:pt x="754" y="342"/>
                    <a:pt x="405" y="4251"/>
                  </a:cubicBezTo>
                  <a:cubicBezTo>
                    <a:pt x="0" y="8681"/>
                    <a:pt x="1910" y="11615"/>
                    <a:pt x="4383" y="11615"/>
                  </a:cubicBezTo>
                  <a:cubicBezTo>
                    <a:pt x="4448" y="11615"/>
                    <a:pt x="4513" y="11613"/>
                    <a:pt x="4579" y="11609"/>
                  </a:cubicBezTo>
                  <a:cubicBezTo>
                    <a:pt x="4645" y="11613"/>
                    <a:pt x="4711" y="11615"/>
                    <a:pt x="4776" y="11615"/>
                  </a:cubicBezTo>
                  <a:cubicBezTo>
                    <a:pt x="7248" y="11615"/>
                    <a:pt x="9158" y="8681"/>
                    <a:pt x="8753" y="4251"/>
                  </a:cubicBezTo>
                  <a:cubicBezTo>
                    <a:pt x="8395" y="342"/>
                    <a:pt x="5780" y="0"/>
                    <a:pt x="4868" y="0"/>
                  </a:cubicBezTo>
                  <a:cubicBezTo>
                    <a:pt x="4724" y="0"/>
                    <a:pt x="4623" y="9"/>
                    <a:pt x="4579" y="13"/>
                  </a:cubicBezTo>
                  <a:cubicBezTo>
                    <a:pt x="4534" y="9"/>
                    <a:pt x="4431" y="0"/>
                    <a:pt x="4287" y="0"/>
                  </a:cubicBezTo>
                  <a:close/>
                </a:path>
              </a:pathLst>
            </a:custGeom>
            <a:solidFill>
              <a:srgbClr val="C44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2"/>
            <p:cNvSpPr/>
            <p:nvPr/>
          </p:nvSpPr>
          <p:spPr>
            <a:xfrm>
              <a:off x="991850" y="5497238"/>
              <a:ext cx="15475" cy="46875"/>
            </a:xfrm>
            <a:custGeom>
              <a:avLst/>
              <a:gdLst/>
              <a:ahLst/>
              <a:cxnLst/>
              <a:rect l="l" t="t" r="r" b="b"/>
              <a:pathLst>
                <a:path w="619" h="1875" extrusionOk="0">
                  <a:moveTo>
                    <a:pt x="256" y="1"/>
                  </a:moveTo>
                  <a:lnTo>
                    <a:pt x="256" y="1"/>
                  </a:lnTo>
                  <a:cubicBezTo>
                    <a:pt x="235" y="224"/>
                    <a:pt x="246" y="459"/>
                    <a:pt x="278" y="682"/>
                  </a:cubicBezTo>
                  <a:cubicBezTo>
                    <a:pt x="299" y="799"/>
                    <a:pt x="320" y="906"/>
                    <a:pt x="352" y="1023"/>
                  </a:cubicBezTo>
                  <a:cubicBezTo>
                    <a:pt x="371" y="1117"/>
                    <a:pt x="398" y="1220"/>
                    <a:pt x="426" y="1316"/>
                  </a:cubicBezTo>
                  <a:lnTo>
                    <a:pt x="426" y="1316"/>
                  </a:lnTo>
                  <a:cubicBezTo>
                    <a:pt x="360" y="1391"/>
                    <a:pt x="288" y="1475"/>
                    <a:pt x="224" y="1566"/>
                  </a:cubicBezTo>
                  <a:cubicBezTo>
                    <a:pt x="150" y="1662"/>
                    <a:pt x="75" y="1768"/>
                    <a:pt x="1" y="1875"/>
                  </a:cubicBezTo>
                  <a:cubicBezTo>
                    <a:pt x="107" y="1800"/>
                    <a:pt x="203" y="1726"/>
                    <a:pt x="310" y="1641"/>
                  </a:cubicBezTo>
                  <a:cubicBezTo>
                    <a:pt x="406" y="1566"/>
                    <a:pt x="501" y="1481"/>
                    <a:pt x="587" y="1396"/>
                  </a:cubicBezTo>
                  <a:lnTo>
                    <a:pt x="618" y="1374"/>
                  </a:lnTo>
                  <a:lnTo>
                    <a:pt x="618" y="1321"/>
                  </a:lnTo>
                  <a:cubicBezTo>
                    <a:pt x="608" y="1204"/>
                    <a:pt x="587" y="1087"/>
                    <a:pt x="565" y="980"/>
                  </a:cubicBezTo>
                  <a:cubicBezTo>
                    <a:pt x="544" y="863"/>
                    <a:pt x="523" y="757"/>
                    <a:pt x="491" y="640"/>
                  </a:cubicBezTo>
                  <a:cubicBezTo>
                    <a:pt x="437" y="416"/>
                    <a:pt x="352" y="203"/>
                    <a:pt x="2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2"/>
            <p:cNvSpPr/>
            <p:nvPr/>
          </p:nvSpPr>
          <p:spPr>
            <a:xfrm>
              <a:off x="945800" y="5564338"/>
              <a:ext cx="81225" cy="14725"/>
            </a:xfrm>
            <a:custGeom>
              <a:avLst/>
              <a:gdLst/>
              <a:ahLst/>
              <a:cxnLst/>
              <a:rect l="l" t="t" r="r" b="b"/>
              <a:pathLst>
                <a:path w="3249" h="589" extrusionOk="0">
                  <a:moveTo>
                    <a:pt x="3248" y="0"/>
                  </a:moveTo>
                  <a:lnTo>
                    <a:pt x="1" y="43"/>
                  </a:lnTo>
                  <a:cubicBezTo>
                    <a:pt x="522" y="400"/>
                    <a:pt x="1129" y="589"/>
                    <a:pt x="1708" y="589"/>
                  </a:cubicBezTo>
                  <a:cubicBezTo>
                    <a:pt x="2287" y="589"/>
                    <a:pt x="2839" y="400"/>
                    <a:pt x="32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2"/>
            <p:cNvSpPr/>
            <p:nvPr/>
          </p:nvSpPr>
          <p:spPr>
            <a:xfrm>
              <a:off x="1010500" y="5439113"/>
              <a:ext cx="53800" cy="19825"/>
            </a:xfrm>
            <a:custGeom>
              <a:avLst/>
              <a:gdLst/>
              <a:ahLst/>
              <a:cxnLst/>
              <a:rect l="l" t="t" r="r" b="b"/>
              <a:pathLst>
                <a:path w="2152" h="793" extrusionOk="0">
                  <a:moveTo>
                    <a:pt x="1007" y="0"/>
                  </a:moveTo>
                  <a:cubicBezTo>
                    <a:pt x="917" y="0"/>
                    <a:pt x="831" y="10"/>
                    <a:pt x="746" y="26"/>
                  </a:cubicBezTo>
                  <a:cubicBezTo>
                    <a:pt x="682" y="47"/>
                    <a:pt x="629" y="68"/>
                    <a:pt x="575" y="90"/>
                  </a:cubicBezTo>
                  <a:cubicBezTo>
                    <a:pt x="522" y="121"/>
                    <a:pt x="469" y="143"/>
                    <a:pt x="416" y="185"/>
                  </a:cubicBezTo>
                  <a:cubicBezTo>
                    <a:pt x="320" y="249"/>
                    <a:pt x="235" y="324"/>
                    <a:pt x="171" y="409"/>
                  </a:cubicBezTo>
                  <a:cubicBezTo>
                    <a:pt x="96" y="505"/>
                    <a:pt x="43" y="601"/>
                    <a:pt x="0" y="697"/>
                  </a:cubicBezTo>
                  <a:cubicBezTo>
                    <a:pt x="107" y="654"/>
                    <a:pt x="192" y="590"/>
                    <a:pt x="277" y="547"/>
                  </a:cubicBezTo>
                  <a:cubicBezTo>
                    <a:pt x="362" y="505"/>
                    <a:pt x="458" y="462"/>
                    <a:pt x="543" y="430"/>
                  </a:cubicBezTo>
                  <a:cubicBezTo>
                    <a:pt x="686" y="377"/>
                    <a:pt x="836" y="353"/>
                    <a:pt x="981" y="353"/>
                  </a:cubicBezTo>
                  <a:cubicBezTo>
                    <a:pt x="1010" y="353"/>
                    <a:pt x="1037" y="354"/>
                    <a:pt x="1065" y="356"/>
                  </a:cubicBezTo>
                  <a:cubicBezTo>
                    <a:pt x="1257" y="377"/>
                    <a:pt x="1438" y="430"/>
                    <a:pt x="1598" y="505"/>
                  </a:cubicBezTo>
                  <a:cubicBezTo>
                    <a:pt x="1789" y="590"/>
                    <a:pt x="1981" y="686"/>
                    <a:pt x="2151" y="792"/>
                  </a:cubicBezTo>
                  <a:cubicBezTo>
                    <a:pt x="2066" y="579"/>
                    <a:pt x="1928" y="398"/>
                    <a:pt x="1747" y="271"/>
                  </a:cubicBezTo>
                  <a:cubicBezTo>
                    <a:pt x="1566" y="121"/>
                    <a:pt x="1342" y="26"/>
                    <a:pt x="1108" y="4"/>
                  </a:cubicBezTo>
                  <a:cubicBezTo>
                    <a:pt x="1074" y="1"/>
                    <a:pt x="1040" y="0"/>
                    <a:pt x="1007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2"/>
            <p:cNvSpPr/>
            <p:nvPr/>
          </p:nvSpPr>
          <p:spPr>
            <a:xfrm>
              <a:off x="903475" y="5439113"/>
              <a:ext cx="53800" cy="19825"/>
            </a:xfrm>
            <a:custGeom>
              <a:avLst/>
              <a:gdLst/>
              <a:ahLst/>
              <a:cxnLst/>
              <a:rect l="l" t="t" r="r" b="b"/>
              <a:pathLst>
                <a:path w="2152" h="793" extrusionOk="0">
                  <a:moveTo>
                    <a:pt x="1003" y="0"/>
                  </a:moveTo>
                  <a:cubicBezTo>
                    <a:pt x="917" y="0"/>
                    <a:pt x="829" y="10"/>
                    <a:pt x="735" y="26"/>
                  </a:cubicBezTo>
                  <a:cubicBezTo>
                    <a:pt x="682" y="47"/>
                    <a:pt x="629" y="68"/>
                    <a:pt x="565" y="90"/>
                  </a:cubicBezTo>
                  <a:cubicBezTo>
                    <a:pt x="512" y="121"/>
                    <a:pt x="469" y="143"/>
                    <a:pt x="416" y="185"/>
                  </a:cubicBezTo>
                  <a:cubicBezTo>
                    <a:pt x="320" y="249"/>
                    <a:pt x="235" y="324"/>
                    <a:pt x="160" y="409"/>
                  </a:cubicBezTo>
                  <a:cubicBezTo>
                    <a:pt x="96" y="505"/>
                    <a:pt x="43" y="601"/>
                    <a:pt x="0" y="697"/>
                  </a:cubicBezTo>
                  <a:cubicBezTo>
                    <a:pt x="96" y="654"/>
                    <a:pt x="181" y="590"/>
                    <a:pt x="277" y="547"/>
                  </a:cubicBezTo>
                  <a:cubicBezTo>
                    <a:pt x="363" y="505"/>
                    <a:pt x="448" y="462"/>
                    <a:pt x="544" y="430"/>
                  </a:cubicBezTo>
                  <a:cubicBezTo>
                    <a:pt x="686" y="377"/>
                    <a:pt x="836" y="353"/>
                    <a:pt x="982" y="353"/>
                  </a:cubicBezTo>
                  <a:cubicBezTo>
                    <a:pt x="1010" y="353"/>
                    <a:pt x="1038" y="354"/>
                    <a:pt x="1065" y="356"/>
                  </a:cubicBezTo>
                  <a:cubicBezTo>
                    <a:pt x="1257" y="377"/>
                    <a:pt x="1427" y="430"/>
                    <a:pt x="1598" y="505"/>
                  </a:cubicBezTo>
                  <a:cubicBezTo>
                    <a:pt x="1779" y="579"/>
                    <a:pt x="1960" y="675"/>
                    <a:pt x="2152" y="792"/>
                  </a:cubicBezTo>
                  <a:cubicBezTo>
                    <a:pt x="2066" y="579"/>
                    <a:pt x="1928" y="398"/>
                    <a:pt x="1747" y="271"/>
                  </a:cubicBezTo>
                  <a:cubicBezTo>
                    <a:pt x="1566" y="121"/>
                    <a:pt x="1342" y="26"/>
                    <a:pt x="1097" y="4"/>
                  </a:cubicBezTo>
                  <a:cubicBezTo>
                    <a:pt x="1066" y="1"/>
                    <a:pt x="1035" y="0"/>
                    <a:pt x="1003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2"/>
            <p:cNvSpPr/>
            <p:nvPr/>
          </p:nvSpPr>
          <p:spPr>
            <a:xfrm>
              <a:off x="918375" y="5477538"/>
              <a:ext cx="35700" cy="22400"/>
            </a:xfrm>
            <a:custGeom>
              <a:avLst/>
              <a:gdLst/>
              <a:ahLst/>
              <a:cxnLst/>
              <a:rect l="l" t="t" r="r" b="b"/>
              <a:pathLst>
                <a:path w="1428" h="896" extrusionOk="0">
                  <a:moveTo>
                    <a:pt x="704" y="1"/>
                  </a:moveTo>
                  <a:cubicBezTo>
                    <a:pt x="586" y="1"/>
                    <a:pt x="480" y="11"/>
                    <a:pt x="373" y="54"/>
                  </a:cubicBezTo>
                  <a:cubicBezTo>
                    <a:pt x="278" y="107"/>
                    <a:pt x="192" y="182"/>
                    <a:pt x="129" y="288"/>
                  </a:cubicBezTo>
                  <a:cubicBezTo>
                    <a:pt x="22" y="469"/>
                    <a:pt x="1" y="682"/>
                    <a:pt x="43" y="885"/>
                  </a:cubicBezTo>
                  <a:cubicBezTo>
                    <a:pt x="65" y="693"/>
                    <a:pt x="129" y="512"/>
                    <a:pt x="235" y="352"/>
                  </a:cubicBezTo>
                  <a:cubicBezTo>
                    <a:pt x="288" y="288"/>
                    <a:pt x="352" y="235"/>
                    <a:pt x="437" y="203"/>
                  </a:cubicBezTo>
                  <a:cubicBezTo>
                    <a:pt x="523" y="171"/>
                    <a:pt x="608" y="160"/>
                    <a:pt x="704" y="160"/>
                  </a:cubicBezTo>
                  <a:cubicBezTo>
                    <a:pt x="885" y="160"/>
                    <a:pt x="1055" y="235"/>
                    <a:pt x="1172" y="373"/>
                  </a:cubicBezTo>
                  <a:cubicBezTo>
                    <a:pt x="1289" y="523"/>
                    <a:pt x="1374" y="704"/>
                    <a:pt x="1417" y="895"/>
                  </a:cubicBezTo>
                  <a:cubicBezTo>
                    <a:pt x="1428" y="682"/>
                    <a:pt x="1374" y="469"/>
                    <a:pt x="1257" y="299"/>
                  </a:cubicBezTo>
                  <a:cubicBezTo>
                    <a:pt x="1130" y="107"/>
                    <a:pt x="927" y="1"/>
                    <a:pt x="704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2"/>
            <p:cNvSpPr/>
            <p:nvPr/>
          </p:nvSpPr>
          <p:spPr>
            <a:xfrm>
              <a:off x="1014750" y="5475938"/>
              <a:ext cx="35700" cy="22400"/>
            </a:xfrm>
            <a:custGeom>
              <a:avLst/>
              <a:gdLst/>
              <a:ahLst/>
              <a:cxnLst/>
              <a:rect l="l" t="t" r="r" b="b"/>
              <a:pathLst>
                <a:path w="1428" h="896" extrusionOk="0">
                  <a:moveTo>
                    <a:pt x="703" y="1"/>
                  </a:moveTo>
                  <a:cubicBezTo>
                    <a:pt x="586" y="1"/>
                    <a:pt x="480" y="22"/>
                    <a:pt x="373" y="65"/>
                  </a:cubicBezTo>
                  <a:cubicBezTo>
                    <a:pt x="278" y="107"/>
                    <a:pt x="192" y="193"/>
                    <a:pt x="128" y="288"/>
                  </a:cubicBezTo>
                  <a:cubicBezTo>
                    <a:pt x="33" y="469"/>
                    <a:pt x="1" y="682"/>
                    <a:pt x="43" y="885"/>
                  </a:cubicBezTo>
                  <a:cubicBezTo>
                    <a:pt x="65" y="693"/>
                    <a:pt x="128" y="512"/>
                    <a:pt x="235" y="352"/>
                  </a:cubicBezTo>
                  <a:cubicBezTo>
                    <a:pt x="288" y="288"/>
                    <a:pt x="352" y="235"/>
                    <a:pt x="437" y="203"/>
                  </a:cubicBezTo>
                  <a:cubicBezTo>
                    <a:pt x="522" y="171"/>
                    <a:pt x="608" y="161"/>
                    <a:pt x="693" y="161"/>
                  </a:cubicBezTo>
                  <a:cubicBezTo>
                    <a:pt x="874" y="161"/>
                    <a:pt x="1044" y="235"/>
                    <a:pt x="1161" y="374"/>
                  </a:cubicBezTo>
                  <a:cubicBezTo>
                    <a:pt x="1279" y="533"/>
                    <a:pt x="1364" y="704"/>
                    <a:pt x="1417" y="895"/>
                  </a:cubicBezTo>
                  <a:cubicBezTo>
                    <a:pt x="1428" y="682"/>
                    <a:pt x="1374" y="469"/>
                    <a:pt x="1257" y="299"/>
                  </a:cubicBezTo>
                  <a:cubicBezTo>
                    <a:pt x="1129" y="118"/>
                    <a:pt x="927" y="1"/>
                    <a:pt x="703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2"/>
            <p:cNvSpPr/>
            <p:nvPr/>
          </p:nvSpPr>
          <p:spPr>
            <a:xfrm>
              <a:off x="810300" y="5351363"/>
              <a:ext cx="59400" cy="134725"/>
            </a:xfrm>
            <a:custGeom>
              <a:avLst/>
              <a:gdLst/>
              <a:ahLst/>
              <a:cxnLst/>
              <a:rect l="l" t="t" r="r" b="b"/>
              <a:pathLst>
                <a:path w="2376" h="5389" extrusionOk="0">
                  <a:moveTo>
                    <a:pt x="2375" y="0"/>
                  </a:moveTo>
                  <a:cubicBezTo>
                    <a:pt x="2194" y="85"/>
                    <a:pt x="2034" y="203"/>
                    <a:pt x="1875" y="330"/>
                  </a:cubicBezTo>
                  <a:lnTo>
                    <a:pt x="1821" y="384"/>
                  </a:lnTo>
                  <a:lnTo>
                    <a:pt x="1811" y="394"/>
                  </a:lnTo>
                  <a:lnTo>
                    <a:pt x="1789" y="416"/>
                  </a:lnTo>
                  <a:lnTo>
                    <a:pt x="1779" y="426"/>
                  </a:lnTo>
                  <a:lnTo>
                    <a:pt x="1757" y="448"/>
                  </a:lnTo>
                  <a:lnTo>
                    <a:pt x="1704" y="511"/>
                  </a:lnTo>
                  <a:lnTo>
                    <a:pt x="1651" y="586"/>
                  </a:lnTo>
                  <a:cubicBezTo>
                    <a:pt x="1619" y="639"/>
                    <a:pt x="1598" y="692"/>
                    <a:pt x="1576" y="746"/>
                  </a:cubicBezTo>
                  <a:cubicBezTo>
                    <a:pt x="1544" y="788"/>
                    <a:pt x="1523" y="842"/>
                    <a:pt x="1502" y="895"/>
                  </a:cubicBezTo>
                  <a:cubicBezTo>
                    <a:pt x="1438" y="1097"/>
                    <a:pt x="1385" y="1299"/>
                    <a:pt x="1353" y="1512"/>
                  </a:cubicBezTo>
                  <a:cubicBezTo>
                    <a:pt x="1321" y="1715"/>
                    <a:pt x="1300" y="1917"/>
                    <a:pt x="1300" y="2109"/>
                  </a:cubicBezTo>
                  <a:lnTo>
                    <a:pt x="1300" y="2258"/>
                  </a:lnTo>
                  <a:lnTo>
                    <a:pt x="1300" y="2300"/>
                  </a:lnTo>
                  <a:cubicBezTo>
                    <a:pt x="1300" y="2311"/>
                    <a:pt x="1300" y="2332"/>
                    <a:pt x="1300" y="2343"/>
                  </a:cubicBezTo>
                  <a:lnTo>
                    <a:pt x="1310" y="2418"/>
                  </a:lnTo>
                  <a:cubicBezTo>
                    <a:pt x="1321" y="2503"/>
                    <a:pt x="1331" y="2599"/>
                    <a:pt x="1342" y="2694"/>
                  </a:cubicBezTo>
                  <a:cubicBezTo>
                    <a:pt x="1363" y="3035"/>
                    <a:pt x="1342" y="3387"/>
                    <a:pt x="1204" y="3653"/>
                  </a:cubicBezTo>
                  <a:cubicBezTo>
                    <a:pt x="1065" y="3908"/>
                    <a:pt x="884" y="4121"/>
                    <a:pt x="661" y="4313"/>
                  </a:cubicBezTo>
                  <a:cubicBezTo>
                    <a:pt x="490" y="4462"/>
                    <a:pt x="352" y="4643"/>
                    <a:pt x="235" y="4845"/>
                  </a:cubicBezTo>
                  <a:cubicBezTo>
                    <a:pt x="181" y="4909"/>
                    <a:pt x="149" y="4984"/>
                    <a:pt x="118" y="5069"/>
                  </a:cubicBezTo>
                  <a:cubicBezTo>
                    <a:pt x="86" y="5122"/>
                    <a:pt x="64" y="5186"/>
                    <a:pt x="54" y="5239"/>
                  </a:cubicBezTo>
                  <a:lnTo>
                    <a:pt x="0" y="5389"/>
                  </a:lnTo>
                  <a:lnTo>
                    <a:pt x="64" y="5250"/>
                  </a:lnTo>
                  <a:cubicBezTo>
                    <a:pt x="118" y="5112"/>
                    <a:pt x="192" y="4984"/>
                    <a:pt x="277" y="4867"/>
                  </a:cubicBezTo>
                  <a:cubicBezTo>
                    <a:pt x="405" y="4686"/>
                    <a:pt x="565" y="4526"/>
                    <a:pt x="735" y="4377"/>
                  </a:cubicBezTo>
                  <a:cubicBezTo>
                    <a:pt x="980" y="4207"/>
                    <a:pt x="1182" y="3983"/>
                    <a:pt x="1353" y="3727"/>
                  </a:cubicBezTo>
                  <a:cubicBezTo>
                    <a:pt x="1385" y="3653"/>
                    <a:pt x="1427" y="3568"/>
                    <a:pt x="1459" y="3493"/>
                  </a:cubicBezTo>
                  <a:cubicBezTo>
                    <a:pt x="1470" y="3408"/>
                    <a:pt x="1502" y="3323"/>
                    <a:pt x="1512" y="3227"/>
                  </a:cubicBezTo>
                  <a:cubicBezTo>
                    <a:pt x="1534" y="3131"/>
                    <a:pt x="1544" y="3046"/>
                    <a:pt x="1544" y="2950"/>
                  </a:cubicBezTo>
                  <a:cubicBezTo>
                    <a:pt x="1544" y="2854"/>
                    <a:pt x="1544" y="2758"/>
                    <a:pt x="1544" y="2662"/>
                  </a:cubicBezTo>
                  <a:cubicBezTo>
                    <a:pt x="1544" y="2567"/>
                    <a:pt x="1534" y="2481"/>
                    <a:pt x="1523" y="2386"/>
                  </a:cubicBezTo>
                  <a:lnTo>
                    <a:pt x="1523" y="2322"/>
                  </a:lnTo>
                  <a:cubicBezTo>
                    <a:pt x="1523" y="2311"/>
                    <a:pt x="1523" y="2300"/>
                    <a:pt x="1523" y="2290"/>
                  </a:cubicBezTo>
                  <a:lnTo>
                    <a:pt x="1523" y="2258"/>
                  </a:lnTo>
                  <a:lnTo>
                    <a:pt x="1523" y="2119"/>
                  </a:lnTo>
                  <a:cubicBezTo>
                    <a:pt x="1534" y="1928"/>
                    <a:pt x="1555" y="1736"/>
                    <a:pt x="1587" y="1555"/>
                  </a:cubicBezTo>
                  <a:cubicBezTo>
                    <a:pt x="1619" y="1353"/>
                    <a:pt x="1672" y="1172"/>
                    <a:pt x="1747" y="991"/>
                  </a:cubicBezTo>
                  <a:cubicBezTo>
                    <a:pt x="1768" y="937"/>
                    <a:pt x="1779" y="895"/>
                    <a:pt x="1800" y="852"/>
                  </a:cubicBezTo>
                  <a:cubicBezTo>
                    <a:pt x="1821" y="810"/>
                    <a:pt x="1843" y="767"/>
                    <a:pt x="1875" y="735"/>
                  </a:cubicBezTo>
                  <a:lnTo>
                    <a:pt x="1907" y="682"/>
                  </a:lnTo>
                  <a:lnTo>
                    <a:pt x="1960" y="618"/>
                  </a:lnTo>
                  <a:lnTo>
                    <a:pt x="1981" y="586"/>
                  </a:lnTo>
                  <a:lnTo>
                    <a:pt x="1992" y="575"/>
                  </a:lnTo>
                  <a:lnTo>
                    <a:pt x="2056" y="522"/>
                  </a:lnTo>
                  <a:cubicBezTo>
                    <a:pt x="2151" y="426"/>
                    <a:pt x="2258" y="352"/>
                    <a:pt x="2375" y="288"/>
                  </a:cubicBezTo>
                  <a:lnTo>
                    <a:pt x="2375" y="0"/>
                  </a:ln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2"/>
            <p:cNvSpPr/>
            <p:nvPr/>
          </p:nvSpPr>
          <p:spPr>
            <a:xfrm>
              <a:off x="1025125" y="5346838"/>
              <a:ext cx="78825" cy="171725"/>
            </a:xfrm>
            <a:custGeom>
              <a:avLst/>
              <a:gdLst/>
              <a:ahLst/>
              <a:cxnLst/>
              <a:rect l="l" t="t" r="r" b="b"/>
              <a:pathLst>
                <a:path w="3153" h="6869" extrusionOk="0">
                  <a:moveTo>
                    <a:pt x="661" y="0"/>
                  </a:moveTo>
                  <a:lnTo>
                    <a:pt x="661" y="0"/>
                  </a:lnTo>
                  <a:cubicBezTo>
                    <a:pt x="1" y="2705"/>
                    <a:pt x="2088" y="3812"/>
                    <a:pt x="2088" y="3812"/>
                  </a:cubicBezTo>
                  <a:lnTo>
                    <a:pt x="2397" y="6869"/>
                  </a:lnTo>
                  <a:cubicBezTo>
                    <a:pt x="2621" y="6560"/>
                    <a:pt x="2621" y="5633"/>
                    <a:pt x="2621" y="5633"/>
                  </a:cubicBezTo>
                  <a:cubicBezTo>
                    <a:pt x="2621" y="4121"/>
                    <a:pt x="3153" y="3770"/>
                    <a:pt x="2663" y="1906"/>
                  </a:cubicBezTo>
                  <a:cubicBezTo>
                    <a:pt x="2173" y="43"/>
                    <a:pt x="661" y="0"/>
                    <a:pt x="661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2"/>
            <p:cNvSpPr/>
            <p:nvPr/>
          </p:nvSpPr>
          <p:spPr>
            <a:xfrm>
              <a:off x="808700" y="5283463"/>
              <a:ext cx="243875" cy="328275"/>
            </a:xfrm>
            <a:custGeom>
              <a:avLst/>
              <a:gdLst/>
              <a:ahLst/>
              <a:cxnLst/>
              <a:rect l="l" t="t" r="r" b="b"/>
              <a:pathLst>
                <a:path w="9755" h="13131" extrusionOk="0">
                  <a:moveTo>
                    <a:pt x="4100" y="8136"/>
                  </a:moveTo>
                  <a:lnTo>
                    <a:pt x="4079" y="8179"/>
                  </a:lnTo>
                  <a:lnTo>
                    <a:pt x="4036" y="8296"/>
                  </a:lnTo>
                  <a:cubicBezTo>
                    <a:pt x="3962" y="8435"/>
                    <a:pt x="3877" y="8573"/>
                    <a:pt x="3770" y="8680"/>
                  </a:cubicBezTo>
                  <a:cubicBezTo>
                    <a:pt x="3653" y="8807"/>
                    <a:pt x="3525" y="8914"/>
                    <a:pt x="3397" y="9084"/>
                  </a:cubicBezTo>
                  <a:cubicBezTo>
                    <a:pt x="3365" y="9127"/>
                    <a:pt x="3334" y="9169"/>
                    <a:pt x="3312" y="9212"/>
                  </a:cubicBezTo>
                  <a:cubicBezTo>
                    <a:pt x="3280" y="9265"/>
                    <a:pt x="3259" y="9318"/>
                    <a:pt x="3248" y="9361"/>
                  </a:cubicBezTo>
                  <a:lnTo>
                    <a:pt x="3227" y="9446"/>
                  </a:lnTo>
                  <a:lnTo>
                    <a:pt x="3216" y="9521"/>
                  </a:lnTo>
                  <a:cubicBezTo>
                    <a:pt x="3216" y="9574"/>
                    <a:pt x="3216" y="9627"/>
                    <a:pt x="3216" y="9681"/>
                  </a:cubicBezTo>
                  <a:lnTo>
                    <a:pt x="3216" y="9744"/>
                  </a:lnTo>
                  <a:cubicBezTo>
                    <a:pt x="2971" y="8711"/>
                    <a:pt x="3653" y="8775"/>
                    <a:pt x="4100" y="8136"/>
                  </a:cubicBezTo>
                  <a:close/>
                  <a:moveTo>
                    <a:pt x="6198" y="1"/>
                  </a:moveTo>
                  <a:cubicBezTo>
                    <a:pt x="6062" y="1"/>
                    <a:pt x="5927" y="12"/>
                    <a:pt x="5793" y="33"/>
                  </a:cubicBezTo>
                  <a:cubicBezTo>
                    <a:pt x="5591" y="65"/>
                    <a:pt x="5399" y="139"/>
                    <a:pt x="5229" y="246"/>
                  </a:cubicBezTo>
                  <a:cubicBezTo>
                    <a:pt x="5048" y="352"/>
                    <a:pt x="4888" y="491"/>
                    <a:pt x="4760" y="650"/>
                  </a:cubicBezTo>
                  <a:cubicBezTo>
                    <a:pt x="4484" y="959"/>
                    <a:pt x="4271" y="1332"/>
                    <a:pt x="4026" y="1651"/>
                  </a:cubicBezTo>
                  <a:cubicBezTo>
                    <a:pt x="3791" y="1982"/>
                    <a:pt x="3472" y="2248"/>
                    <a:pt x="3110" y="2429"/>
                  </a:cubicBezTo>
                  <a:cubicBezTo>
                    <a:pt x="3014" y="2471"/>
                    <a:pt x="2918" y="2514"/>
                    <a:pt x="2822" y="2546"/>
                  </a:cubicBezTo>
                  <a:cubicBezTo>
                    <a:pt x="2716" y="2589"/>
                    <a:pt x="2620" y="2620"/>
                    <a:pt x="2514" y="2684"/>
                  </a:cubicBezTo>
                  <a:cubicBezTo>
                    <a:pt x="2311" y="2780"/>
                    <a:pt x="2120" y="2908"/>
                    <a:pt x="1949" y="3057"/>
                  </a:cubicBezTo>
                  <a:lnTo>
                    <a:pt x="1896" y="3110"/>
                  </a:lnTo>
                  <a:lnTo>
                    <a:pt x="1875" y="3121"/>
                  </a:lnTo>
                  <a:lnTo>
                    <a:pt x="1864" y="3132"/>
                  </a:lnTo>
                  <a:lnTo>
                    <a:pt x="1853" y="3142"/>
                  </a:lnTo>
                  <a:lnTo>
                    <a:pt x="1832" y="3174"/>
                  </a:lnTo>
                  <a:lnTo>
                    <a:pt x="1779" y="3227"/>
                  </a:lnTo>
                  <a:lnTo>
                    <a:pt x="1726" y="3302"/>
                  </a:lnTo>
                  <a:cubicBezTo>
                    <a:pt x="1694" y="3355"/>
                    <a:pt x="1672" y="3408"/>
                    <a:pt x="1651" y="3462"/>
                  </a:cubicBezTo>
                  <a:cubicBezTo>
                    <a:pt x="1619" y="3515"/>
                    <a:pt x="1598" y="3558"/>
                    <a:pt x="1576" y="3611"/>
                  </a:cubicBezTo>
                  <a:cubicBezTo>
                    <a:pt x="1513" y="3813"/>
                    <a:pt x="1459" y="4015"/>
                    <a:pt x="1427" y="4228"/>
                  </a:cubicBezTo>
                  <a:cubicBezTo>
                    <a:pt x="1395" y="4431"/>
                    <a:pt x="1374" y="4633"/>
                    <a:pt x="1374" y="4835"/>
                  </a:cubicBezTo>
                  <a:lnTo>
                    <a:pt x="1374" y="4974"/>
                  </a:lnTo>
                  <a:lnTo>
                    <a:pt x="1374" y="5016"/>
                  </a:lnTo>
                  <a:cubicBezTo>
                    <a:pt x="1374" y="5027"/>
                    <a:pt x="1374" y="5048"/>
                    <a:pt x="1374" y="5059"/>
                  </a:cubicBezTo>
                  <a:lnTo>
                    <a:pt x="1385" y="5134"/>
                  </a:lnTo>
                  <a:cubicBezTo>
                    <a:pt x="1395" y="5229"/>
                    <a:pt x="1406" y="5315"/>
                    <a:pt x="1417" y="5410"/>
                  </a:cubicBezTo>
                  <a:cubicBezTo>
                    <a:pt x="1438" y="5762"/>
                    <a:pt x="1417" y="6103"/>
                    <a:pt x="1278" y="6379"/>
                  </a:cubicBezTo>
                  <a:cubicBezTo>
                    <a:pt x="1140" y="6624"/>
                    <a:pt x="959" y="6837"/>
                    <a:pt x="735" y="7029"/>
                  </a:cubicBezTo>
                  <a:cubicBezTo>
                    <a:pt x="565" y="7178"/>
                    <a:pt x="426" y="7359"/>
                    <a:pt x="309" y="7561"/>
                  </a:cubicBezTo>
                  <a:cubicBezTo>
                    <a:pt x="256" y="7625"/>
                    <a:pt x="224" y="7711"/>
                    <a:pt x="192" y="7785"/>
                  </a:cubicBezTo>
                  <a:cubicBezTo>
                    <a:pt x="160" y="7838"/>
                    <a:pt x="139" y="7902"/>
                    <a:pt x="128" y="7955"/>
                  </a:cubicBezTo>
                  <a:lnTo>
                    <a:pt x="75" y="8105"/>
                  </a:lnTo>
                  <a:lnTo>
                    <a:pt x="139" y="7966"/>
                  </a:lnTo>
                  <a:cubicBezTo>
                    <a:pt x="192" y="7828"/>
                    <a:pt x="267" y="7700"/>
                    <a:pt x="352" y="7583"/>
                  </a:cubicBezTo>
                  <a:cubicBezTo>
                    <a:pt x="480" y="7402"/>
                    <a:pt x="629" y="7242"/>
                    <a:pt x="799" y="7104"/>
                  </a:cubicBezTo>
                  <a:cubicBezTo>
                    <a:pt x="1044" y="6923"/>
                    <a:pt x="1257" y="6699"/>
                    <a:pt x="1417" y="6443"/>
                  </a:cubicBezTo>
                  <a:cubicBezTo>
                    <a:pt x="1459" y="6369"/>
                    <a:pt x="1491" y="6294"/>
                    <a:pt x="1523" y="6209"/>
                  </a:cubicBezTo>
                  <a:cubicBezTo>
                    <a:pt x="1545" y="6124"/>
                    <a:pt x="1566" y="6039"/>
                    <a:pt x="1587" y="5943"/>
                  </a:cubicBezTo>
                  <a:cubicBezTo>
                    <a:pt x="1598" y="5847"/>
                    <a:pt x="1608" y="5762"/>
                    <a:pt x="1608" y="5666"/>
                  </a:cubicBezTo>
                  <a:cubicBezTo>
                    <a:pt x="1619" y="5581"/>
                    <a:pt x="1608" y="5485"/>
                    <a:pt x="1608" y="5389"/>
                  </a:cubicBezTo>
                  <a:cubicBezTo>
                    <a:pt x="1608" y="5293"/>
                    <a:pt x="1598" y="5197"/>
                    <a:pt x="1587" y="5112"/>
                  </a:cubicBezTo>
                  <a:lnTo>
                    <a:pt x="1587" y="5038"/>
                  </a:lnTo>
                  <a:cubicBezTo>
                    <a:pt x="1587" y="5027"/>
                    <a:pt x="1587" y="5016"/>
                    <a:pt x="1587" y="5006"/>
                  </a:cubicBezTo>
                  <a:lnTo>
                    <a:pt x="1587" y="4974"/>
                  </a:lnTo>
                  <a:lnTo>
                    <a:pt x="1587" y="4846"/>
                  </a:lnTo>
                  <a:cubicBezTo>
                    <a:pt x="1598" y="4654"/>
                    <a:pt x="1619" y="4463"/>
                    <a:pt x="1651" y="4271"/>
                  </a:cubicBezTo>
                  <a:cubicBezTo>
                    <a:pt x="1683" y="4079"/>
                    <a:pt x="1736" y="3888"/>
                    <a:pt x="1811" y="3707"/>
                  </a:cubicBezTo>
                  <a:cubicBezTo>
                    <a:pt x="1832" y="3653"/>
                    <a:pt x="1843" y="3611"/>
                    <a:pt x="1864" y="3568"/>
                  </a:cubicBezTo>
                  <a:cubicBezTo>
                    <a:pt x="1885" y="3526"/>
                    <a:pt x="1907" y="3483"/>
                    <a:pt x="1939" y="3451"/>
                  </a:cubicBezTo>
                  <a:lnTo>
                    <a:pt x="1971" y="3398"/>
                  </a:lnTo>
                  <a:lnTo>
                    <a:pt x="2024" y="3334"/>
                  </a:lnTo>
                  <a:lnTo>
                    <a:pt x="2045" y="3302"/>
                  </a:lnTo>
                  <a:lnTo>
                    <a:pt x="2056" y="3291"/>
                  </a:lnTo>
                  <a:lnTo>
                    <a:pt x="2120" y="3238"/>
                  </a:lnTo>
                  <a:cubicBezTo>
                    <a:pt x="2237" y="3132"/>
                    <a:pt x="2354" y="3046"/>
                    <a:pt x="2492" y="2983"/>
                  </a:cubicBezTo>
                  <a:lnTo>
                    <a:pt x="2492" y="2983"/>
                  </a:lnTo>
                  <a:cubicBezTo>
                    <a:pt x="2428" y="3014"/>
                    <a:pt x="2375" y="3057"/>
                    <a:pt x="2322" y="3100"/>
                  </a:cubicBezTo>
                  <a:lnTo>
                    <a:pt x="2237" y="3164"/>
                  </a:lnTo>
                  <a:lnTo>
                    <a:pt x="2205" y="3195"/>
                  </a:lnTo>
                  <a:cubicBezTo>
                    <a:pt x="2173" y="3227"/>
                    <a:pt x="2130" y="3259"/>
                    <a:pt x="2098" y="3302"/>
                  </a:cubicBezTo>
                  <a:cubicBezTo>
                    <a:pt x="1619" y="3813"/>
                    <a:pt x="1672" y="5112"/>
                    <a:pt x="1683" y="5155"/>
                  </a:cubicBezTo>
                  <a:cubicBezTo>
                    <a:pt x="2034" y="7189"/>
                    <a:pt x="799" y="6795"/>
                    <a:pt x="394" y="8254"/>
                  </a:cubicBezTo>
                  <a:cubicBezTo>
                    <a:pt x="0" y="9723"/>
                    <a:pt x="1971" y="10671"/>
                    <a:pt x="1502" y="11182"/>
                  </a:cubicBezTo>
                  <a:cubicBezTo>
                    <a:pt x="1258" y="11452"/>
                    <a:pt x="1048" y="11550"/>
                    <a:pt x="871" y="11550"/>
                  </a:cubicBezTo>
                  <a:cubicBezTo>
                    <a:pt x="406" y="11550"/>
                    <a:pt x="171" y="10873"/>
                    <a:pt x="171" y="10873"/>
                  </a:cubicBezTo>
                  <a:lnTo>
                    <a:pt x="171" y="10873"/>
                  </a:lnTo>
                  <a:cubicBezTo>
                    <a:pt x="10" y="11589"/>
                    <a:pt x="716" y="12619"/>
                    <a:pt x="1614" y="12619"/>
                  </a:cubicBezTo>
                  <a:cubicBezTo>
                    <a:pt x="1665" y="12619"/>
                    <a:pt x="1716" y="12616"/>
                    <a:pt x="1768" y="12609"/>
                  </a:cubicBezTo>
                  <a:cubicBezTo>
                    <a:pt x="2700" y="12482"/>
                    <a:pt x="3685" y="11765"/>
                    <a:pt x="3360" y="10269"/>
                  </a:cubicBezTo>
                  <a:lnTo>
                    <a:pt x="3360" y="10269"/>
                  </a:lnTo>
                  <a:lnTo>
                    <a:pt x="3451" y="10500"/>
                  </a:lnTo>
                  <a:cubicBezTo>
                    <a:pt x="3483" y="10586"/>
                    <a:pt x="3525" y="10660"/>
                    <a:pt x="3547" y="10735"/>
                  </a:cubicBezTo>
                  <a:lnTo>
                    <a:pt x="3621" y="10980"/>
                  </a:lnTo>
                  <a:lnTo>
                    <a:pt x="3664" y="11225"/>
                  </a:lnTo>
                  <a:cubicBezTo>
                    <a:pt x="3664" y="11299"/>
                    <a:pt x="3685" y="11384"/>
                    <a:pt x="3685" y="11469"/>
                  </a:cubicBezTo>
                  <a:cubicBezTo>
                    <a:pt x="3685" y="11555"/>
                    <a:pt x="3674" y="11629"/>
                    <a:pt x="3664" y="11714"/>
                  </a:cubicBezTo>
                  <a:cubicBezTo>
                    <a:pt x="3653" y="11800"/>
                    <a:pt x="3642" y="11874"/>
                    <a:pt x="3610" y="11959"/>
                  </a:cubicBezTo>
                  <a:cubicBezTo>
                    <a:pt x="3589" y="12034"/>
                    <a:pt x="3557" y="12108"/>
                    <a:pt x="3525" y="12183"/>
                  </a:cubicBezTo>
                  <a:cubicBezTo>
                    <a:pt x="3451" y="12332"/>
                    <a:pt x="3344" y="12470"/>
                    <a:pt x="3227" y="12588"/>
                  </a:cubicBezTo>
                  <a:cubicBezTo>
                    <a:pt x="3110" y="12715"/>
                    <a:pt x="2971" y="12822"/>
                    <a:pt x="2833" y="12907"/>
                  </a:cubicBezTo>
                  <a:cubicBezTo>
                    <a:pt x="2673" y="13003"/>
                    <a:pt x="2514" y="13077"/>
                    <a:pt x="2354" y="13131"/>
                  </a:cubicBezTo>
                  <a:cubicBezTo>
                    <a:pt x="2524" y="13099"/>
                    <a:pt x="2695" y="13045"/>
                    <a:pt x="2865" y="12971"/>
                  </a:cubicBezTo>
                  <a:cubicBezTo>
                    <a:pt x="3025" y="12896"/>
                    <a:pt x="3184" y="12801"/>
                    <a:pt x="3323" y="12683"/>
                  </a:cubicBezTo>
                  <a:cubicBezTo>
                    <a:pt x="3461" y="12566"/>
                    <a:pt x="3578" y="12428"/>
                    <a:pt x="3685" y="12268"/>
                  </a:cubicBezTo>
                  <a:cubicBezTo>
                    <a:pt x="3728" y="12194"/>
                    <a:pt x="3770" y="12108"/>
                    <a:pt x="3802" y="12023"/>
                  </a:cubicBezTo>
                  <a:cubicBezTo>
                    <a:pt x="3845" y="11938"/>
                    <a:pt x="3866" y="11842"/>
                    <a:pt x="3887" y="11757"/>
                  </a:cubicBezTo>
                  <a:cubicBezTo>
                    <a:pt x="3909" y="11661"/>
                    <a:pt x="3919" y="11576"/>
                    <a:pt x="3930" y="11480"/>
                  </a:cubicBezTo>
                  <a:cubicBezTo>
                    <a:pt x="3941" y="11384"/>
                    <a:pt x="3930" y="11288"/>
                    <a:pt x="3930" y="11193"/>
                  </a:cubicBezTo>
                  <a:cubicBezTo>
                    <a:pt x="3930" y="11107"/>
                    <a:pt x="3909" y="11012"/>
                    <a:pt x="3898" y="10916"/>
                  </a:cubicBezTo>
                  <a:cubicBezTo>
                    <a:pt x="3887" y="10831"/>
                    <a:pt x="3855" y="10745"/>
                    <a:pt x="3834" y="10650"/>
                  </a:cubicBezTo>
                  <a:cubicBezTo>
                    <a:pt x="3802" y="10564"/>
                    <a:pt x="3770" y="10479"/>
                    <a:pt x="3738" y="10383"/>
                  </a:cubicBezTo>
                  <a:lnTo>
                    <a:pt x="3653" y="10138"/>
                  </a:lnTo>
                  <a:cubicBezTo>
                    <a:pt x="3642" y="10106"/>
                    <a:pt x="3621" y="10064"/>
                    <a:pt x="3610" y="10021"/>
                  </a:cubicBezTo>
                  <a:lnTo>
                    <a:pt x="3578" y="9904"/>
                  </a:lnTo>
                  <a:cubicBezTo>
                    <a:pt x="3568" y="9830"/>
                    <a:pt x="3557" y="9755"/>
                    <a:pt x="3557" y="9681"/>
                  </a:cubicBezTo>
                  <a:cubicBezTo>
                    <a:pt x="3547" y="9542"/>
                    <a:pt x="3600" y="9414"/>
                    <a:pt x="3685" y="9308"/>
                  </a:cubicBezTo>
                  <a:cubicBezTo>
                    <a:pt x="3770" y="9191"/>
                    <a:pt x="3909" y="9074"/>
                    <a:pt x="4047" y="8935"/>
                  </a:cubicBezTo>
                  <a:cubicBezTo>
                    <a:pt x="4111" y="8871"/>
                    <a:pt x="4175" y="8797"/>
                    <a:pt x="4228" y="8722"/>
                  </a:cubicBezTo>
                  <a:cubicBezTo>
                    <a:pt x="4281" y="8637"/>
                    <a:pt x="4335" y="8552"/>
                    <a:pt x="4377" y="8467"/>
                  </a:cubicBezTo>
                  <a:lnTo>
                    <a:pt x="4441" y="8339"/>
                  </a:lnTo>
                  <a:lnTo>
                    <a:pt x="4494" y="8200"/>
                  </a:lnTo>
                  <a:cubicBezTo>
                    <a:pt x="4505" y="8158"/>
                    <a:pt x="4526" y="8105"/>
                    <a:pt x="4537" y="8062"/>
                  </a:cubicBezTo>
                  <a:lnTo>
                    <a:pt x="4558" y="7923"/>
                  </a:lnTo>
                  <a:lnTo>
                    <a:pt x="4579" y="7774"/>
                  </a:lnTo>
                  <a:lnTo>
                    <a:pt x="4590" y="7636"/>
                  </a:lnTo>
                  <a:lnTo>
                    <a:pt x="4611" y="7370"/>
                  </a:lnTo>
                  <a:lnTo>
                    <a:pt x="4622" y="7104"/>
                  </a:lnTo>
                  <a:cubicBezTo>
                    <a:pt x="4622" y="7018"/>
                    <a:pt x="4633" y="6933"/>
                    <a:pt x="4643" y="6848"/>
                  </a:cubicBezTo>
                  <a:cubicBezTo>
                    <a:pt x="4665" y="6688"/>
                    <a:pt x="4697" y="6518"/>
                    <a:pt x="4729" y="6358"/>
                  </a:cubicBezTo>
                  <a:cubicBezTo>
                    <a:pt x="4750" y="6284"/>
                    <a:pt x="4771" y="6198"/>
                    <a:pt x="4803" y="6124"/>
                  </a:cubicBezTo>
                  <a:lnTo>
                    <a:pt x="4878" y="5900"/>
                  </a:lnTo>
                  <a:lnTo>
                    <a:pt x="4963" y="5783"/>
                  </a:lnTo>
                  <a:lnTo>
                    <a:pt x="5059" y="5677"/>
                  </a:lnTo>
                  <a:cubicBezTo>
                    <a:pt x="5101" y="5645"/>
                    <a:pt x="5133" y="5602"/>
                    <a:pt x="5176" y="5570"/>
                  </a:cubicBezTo>
                  <a:cubicBezTo>
                    <a:pt x="5208" y="5538"/>
                    <a:pt x="5250" y="5517"/>
                    <a:pt x="5304" y="5496"/>
                  </a:cubicBezTo>
                  <a:cubicBezTo>
                    <a:pt x="5346" y="5464"/>
                    <a:pt x="5389" y="5442"/>
                    <a:pt x="5431" y="5432"/>
                  </a:cubicBezTo>
                  <a:lnTo>
                    <a:pt x="5580" y="5378"/>
                  </a:lnTo>
                  <a:lnTo>
                    <a:pt x="5740" y="5347"/>
                  </a:lnTo>
                  <a:cubicBezTo>
                    <a:pt x="5793" y="5336"/>
                    <a:pt x="5847" y="5336"/>
                    <a:pt x="5900" y="5325"/>
                  </a:cubicBezTo>
                  <a:lnTo>
                    <a:pt x="6251" y="5293"/>
                  </a:lnTo>
                  <a:lnTo>
                    <a:pt x="6432" y="5272"/>
                  </a:lnTo>
                  <a:cubicBezTo>
                    <a:pt x="6486" y="5261"/>
                    <a:pt x="6549" y="5240"/>
                    <a:pt x="6613" y="5229"/>
                  </a:cubicBezTo>
                  <a:cubicBezTo>
                    <a:pt x="6731" y="5208"/>
                    <a:pt x="6848" y="5176"/>
                    <a:pt x="6975" y="5144"/>
                  </a:cubicBezTo>
                  <a:lnTo>
                    <a:pt x="7316" y="5016"/>
                  </a:lnTo>
                  <a:lnTo>
                    <a:pt x="7359" y="4995"/>
                  </a:lnTo>
                  <a:cubicBezTo>
                    <a:pt x="8381" y="4803"/>
                    <a:pt x="9201" y="4058"/>
                    <a:pt x="9489" y="3068"/>
                  </a:cubicBezTo>
                  <a:cubicBezTo>
                    <a:pt x="9755" y="1992"/>
                    <a:pt x="8615" y="171"/>
                    <a:pt x="6603" y="33"/>
                  </a:cubicBezTo>
                  <a:cubicBezTo>
                    <a:pt x="6470" y="12"/>
                    <a:pt x="6334" y="1"/>
                    <a:pt x="6198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2"/>
            <p:cNvSpPr/>
            <p:nvPr/>
          </p:nvSpPr>
          <p:spPr>
            <a:xfrm>
              <a:off x="808700" y="5358538"/>
              <a:ext cx="115300" cy="252950"/>
            </a:xfrm>
            <a:custGeom>
              <a:avLst/>
              <a:gdLst/>
              <a:ahLst/>
              <a:cxnLst/>
              <a:rect l="l" t="t" r="r" b="b"/>
              <a:pathLst>
                <a:path w="4612" h="10118" extrusionOk="0">
                  <a:moveTo>
                    <a:pt x="4100" y="5133"/>
                  </a:moveTo>
                  <a:lnTo>
                    <a:pt x="4090" y="5197"/>
                  </a:lnTo>
                  <a:lnTo>
                    <a:pt x="4036" y="5304"/>
                  </a:lnTo>
                  <a:cubicBezTo>
                    <a:pt x="3972" y="5442"/>
                    <a:pt x="3877" y="5570"/>
                    <a:pt x="3770" y="5687"/>
                  </a:cubicBezTo>
                  <a:cubicBezTo>
                    <a:pt x="3664" y="5804"/>
                    <a:pt x="3525" y="5921"/>
                    <a:pt x="3408" y="6081"/>
                  </a:cubicBezTo>
                  <a:cubicBezTo>
                    <a:pt x="3365" y="6124"/>
                    <a:pt x="3344" y="6166"/>
                    <a:pt x="3323" y="6220"/>
                  </a:cubicBezTo>
                  <a:cubicBezTo>
                    <a:pt x="3291" y="6262"/>
                    <a:pt x="3270" y="6315"/>
                    <a:pt x="3259" y="6369"/>
                  </a:cubicBezTo>
                  <a:lnTo>
                    <a:pt x="3227" y="6443"/>
                  </a:lnTo>
                  <a:lnTo>
                    <a:pt x="3227" y="6528"/>
                  </a:lnTo>
                  <a:cubicBezTo>
                    <a:pt x="3216" y="6582"/>
                    <a:pt x="3216" y="6635"/>
                    <a:pt x="3227" y="6688"/>
                  </a:cubicBezTo>
                  <a:lnTo>
                    <a:pt x="3227" y="6752"/>
                  </a:lnTo>
                  <a:cubicBezTo>
                    <a:pt x="2982" y="5719"/>
                    <a:pt x="3653" y="5783"/>
                    <a:pt x="4100" y="5133"/>
                  </a:cubicBezTo>
                  <a:close/>
                  <a:moveTo>
                    <a:pt x="2450" y="1"/>
                  </a:moveTo>
                  <a:cubicBezTo>
                    <a:pt x="2407" y="33"/>
                    <a:pt x="2365" y="65"/>
                    <a:pt x="2322" y="97"/>
                  </a:cubicBezTo>
                  <a:lnTo>
                    <a:pt x="2247" y="161"/>
                  </a:lnTo>
                  <a:lnTo>
                    <a:pt x="2215" y="182"/>
                  </a:lnTo>
                  <a:cubicBezTo>
                    <a:pt x="2173" y="214"/>
                    <a:pt x="2141" y="256"/>
                    <a:pt x="2109" y="288"/>
                  </a:cubicBezTo>
                  <a:cubicBezTo>
                    <a:pt x="1630" y="799"/>
                    <a:pt x="1683" y="2109"/>
                    <a:pt x="1694" y="2141"/>
                  </a:cubicBezTo>
                  <a:cubicBezTo>
                    <a:pt x="2045" y="4186"/>
                    <a:pt x="799" y="3781"/>
                    <a:pt x="405" y="5251"/>
                  </a:cubicBezTo>
                  <a:cubicBezTo>
                    <a:pt x="0" y="6709"/>
                    <a:pt x="1981" y="7657"/>
                    <a:pt x="1513" y="8179"/>
                  </a:cubicBezTo>
                  <a:cubicBezTo>
                    <a:pt x="1271" y="8444"/>
                    <a:pt x="1062" y="8540"/>
                    <a:pt x="886" y="8540"/>
                  </a:cubicBezTo>
                  <a:cubicBezTo>
                    <a:pt x="418" y="8540"/>
                    <a:pt x="182" y="7860"/>
                    <a:pt x="182" y="7860"/>
                  </a:cubicBezTo>
                  <a:lnTo>
                    <a:pt x="182" y="7860"/>
                  </a:lnTo>
                  <a:cubicBezTo>
                    <a:pt x="10" y="8575"/>
                    <a:pt x="716" y="9605"/>
                    <a:pt x="1623" y="9605"/>
                  </a:cubicBezTo>
                  <a:cubicBezTo>
                    <a:pt x="1674" y="9605"/>
                    <a:pt x="1726" y="9602"/>
                    <a:pt x="1779" y="9595"/>
                  </a:cubicBezTo>
                  <a:cubicBezTo>
                    <a:pt x="2705" y="9467"/>
                    <a:pt x="3706" y="8743"/>
                    <a:pt x="3355" y="7242"/>
                  </a:cubicBezTo>
                  <a:lnTo>
                    <a:pt x="3355" y="7242"/>
                  </a:lnTo>
                  <a:lnTo>
                    <a:pt x="3461" y="7497"/>
                  </a:lnTo>
                  <a:cubicBezTo>
                    <a:pt x="3493" y="7572"/>
                    <a:pt x="3525" y="7647"/>
                    <a:pt x="3557" y="7732"/>
                  </a:cubicBezTo>
                  <a:lnTo>
                    <a:pt x="3632" y="7966"/>
                  </a:lnTo>
                  <a:lnTo>
                    <a:pt x="3674" y="8211"/>
                  </a:lnTo>
                  <a:cubicBezTo>
                    <a:pt x="3674" y="8296"/>
                    <a:pt x="3696" y="8381"/>
                    <a:pt x="3696" y="8456"/>
                  </a:cubicBezTo>
                  <a:cubicBezTo>
                    <a:pt x="3696" y="8541"/>
                    <a:pt x="3685" y="8626"/>
                    <a:pt x="3674" y="8701"/>
                  </a:cubicBezTo>
                  <a:cubicBezTo>
                    <a:pt x="3664" y="8786"/>
                    <a:pt x="3642" y="8871"/>
                    <a:pt x="3621" y="8946"/>
                  </a:cubicBezTo>
                  <a:cubicBezTo>
                    <a:pt x="3600" y="9020"/>
                    <a:pt x="3568" y="9105"/>
                    <a:pt x="3525" y="9180"/>
                  </a:cubicBezTo>
                  <a:cubicBezTo>
                    <a:pt x="3451" y="9329"/>
                    <a:pt x="3355" y="9467"/>
                    <a:pt x="3238" y="9585"/>
                  </a:cubicBezTo>
                  <a:cubicBezTo>
                    <a:pt x="3121" y="9702"/>
                    <a:pt x="2982" y="9808"/>
                    <a:pt x="2833" y="9904"/>
                  </a:cubicBezTo>
                  <a:cubicBezTo>
                    <a:pt x="2684" y="9989"/>
                    <a:pt x="2524" y="10064"/>
                    <a:pt x="2365" y="10117"/>
                  </a:cubicBezTo>
                  <a:cubicBezTo>
                    <a:pt x="2535" y="10085"/>
                    <a:pt x="2705" y="10032"/>
                    <a:pt x="2865" y="9968"/>
                  </a:cubicBezTo>
                  <a:cubicBezTo>
                    <a:pt x="3035" y="9893"/>
                    <a:pt x="3184" y="9798"/>
                    <a:pt x="3323" y="9680"/>
                  </a:cubicBezTo>
                  <a:cubicBezTo>
                    <a:pt x="3472" y="9563"/>
                    <a:pt x="3589" y="9414"/>
                    <a:pt x="3685" y="9265"/>
                  </a:cubicBezTo>
                  <a:cubicBezTo>
                    <a:pt x="3738" y="9180"/>
                    <a:pt x="3781" y="9095"/>
                    <a:pt x="3813" y="9010"/>
                  </a:cubicBezTo>
                  <a:cubicBezTo>
                    <a:pt x="3845" y="8924"/>
                    <a:pt x="3877" y="8839"/>
                    <a:pt x="3898" y="8743"/>
                  </a:cubicBezTo>
                  <a:cubicBezTo>
                    <a:pt x="3919" y="8658"/>
                    <a:pt x="3930" y="8562"/>
                    <a:pt x="3941" y="8466"/>
                  </a:cubicBezTo>
                  <a:cubicBezTo>
                    <a:pt x="3941" y="8371"/>
                    <a:pt x="3941" y="8275"/>
                    <a:pt x="3941" y="8190"/>
                  </a:cubicBezTo>
                  <a:cubicBezTo>
                    <a:pt x="3941" y="8094"/>
                    <a:pt x="3919" y="7998"/>
                    <a:pt x="3898" y="7913"/>
                  </a:cubicBezTo>
                  <a:cubicBezTo>
                    <a:pt x="3887" y="7817"/>
                    <a:pt x="3855" y="7732"/>
                    <a:pt x="3834" y="7647"/>
                  </a:cubicBezTo>
                  <a:cubicBezTo>
                    <a:pt x="3813" y="7561"/>
                    <a:pt x="3781" y="7466"/>
                    <a:pt x="3749" y="7380"/>
                  </a:cubicBezTo>
                  <a:lnTo>
                    <a:pt x="3664" y="7135"/>
                  </a:lnTo>
                  <a:cubicBezTo>
                    <a:pt x="3642" y="7093"/>
                    <a:pt x="3632" y="7050"/>
                    <a:pt x="3610" y="7008"/>
                  </a:cubicBezTo>
                  <a:lnTo>
                    <a:pt x="3589" y="6890"/>
                  </a:lnTo>
                  <a:cubicBezTo>
                    <a:pt x="3568" y="6827"/>
                    <a:pt x="3557" y="6752"/>
                    <a:pt x="3557" y="6667"/>
                  </a:cubicBezTo>
                  <a:cubicBezTo>
                    <a:pt x="3557" y="6539"/>
                    <a:pt x="3600" y="6401"/>
                    <a:pt x="3696" y="6294"/>
                  </a:cubicBezTo>
                  <a:cubicBezTo>
                    <a:pt x="3781" y="6177"/>
                    <a:pt x="3919" y="6071"/>
                    <a:pt x="4047" y="5932"/>
                  </a:cubicBezTo>
                  <a:cubicBezTo>
                    <a:pt x="4111" y="5858"/>
                    <a:pt x="4175" y="5794"/>
                    <a:pt x="4239" y="5708"/>
                  </a:cubicBezTo>
                  <a:cubicBezTo>
                    <a:pt x="4292" y="5634"/>
                    <a:pt x="4345" y="5549"/>
                    <a:pt x="4388" y="5453"/>
                  </a:cubicBezTo>
                  <a:lnTo>
                    <a:pt x="4452" y="5325"/>
                  </a:lnTo>
                  <a:lnTo>
                    <a:pt x="4494" y="5187"/>
                  </a:lnTo>
                  <a:cubicBezTo>
                    <a:pt x="4505" y="5144"/>
                    <a:pt x="4526" y="5102"/>
                    <a:pt x="4537" y="5048"/>
                  </a:cubicBezTo>
                  <a:lnTo>
                    <a:pt x="4569" y="4910"/>
                  </a:lnTo>
                  <a:lnTo>
                    <a:pt x="4590" y="4771"/>
                  </a:lnTo>
                  <a:lnTo>
                    <a:pt x="4601" y="4633"/>
                  </a:lnTo>
                  <a:lnTo>
                    <a:pt x="4611" y="4367"/>
                  </a:lnTo>
                  <a:cubicBezTo>
                    <a:pt x="4249" y="4058"/>
                    <a:pt x="3909" y="3707"/>
                    <a:pt x="3610" y="3334"/>
                  </a:cubicBezTo>
                  <a:cubicBezTo>
                    <a:pt x="2865" y="2386"/>
                    <a:pt x="2450" y="1215"/>
                    <a:pt x="2450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2" name="Google Shape;982;p32"/>
          <p:cNvGrpSpPr/>
          <p:nvPr/>
        </p:nvGrpSpPr>
        <p:grpSpPr>
          <a:xfrm>
            <a:off x="6350457" y="3825975"/>
            <a:ext cx="688086" cy="786406"/>
            <a:chOff x="6296225" y="2180550"/>
            <a:chExt cx="508225" cy="589775"/>
          </a:xfrm>
        </p:grpSpPr>
        <p:sp>
          <p:nvSpPr>
            <p:cNvPr id="983" name="Google Shape;983;p32"/>
            <p:cNvSpPr/>
            <p:nvPr/>
          </p:nvSpPr>
          <p:spPr>
            <a:xfrm>
              <a:off x="6296225" y="2490775"/>
              <a:ext cx="504500" cy="279550"/>
            </a:xfrm>
            <a:custGeom>
              <a:avLst/>
              <a:gdLst/>
              <a:ahLst/>
              <a:cxnLst/>
              <a:rect l="l" t="t" r="r" b="b"/>
              <a:pathLst>
                <a:path w="20180" h="11182" extrusionOk="0">
                  <a:moveTo>
                    <a:pt x="8306" y="0"/>
                  </a:moveTo>
                  <a:lnTo>
                    <a:pt x="8306" y="0"/>
                  </a:lnTo>
                  <a:cubicBezTo>
                    <a:pt x="8306" y="1"/>
                    <a:pt x="8658" y="2631"/>
                    <a:pt x="7571" y="3419"/>
                  </a:cubicBezTo>
                  <a:cubicBezTo>
                    <a:pt x="6720" y="4036"/>
                    <a:pt x="1874" y="5048"/>
                    <a:pt x="1086" y="7178"/>
                  </a:cubicBezTo>
                  <a:cubicBezTo>
                    <a:pt x="607" y="8477"/>
                    <a:pt x="245" y="9819"/>
                    <a:pt x="0" y="11182"/>
                  </a:cubicBezTo>
                  <a:lnTo>
                    <a:pt x="20180" y="11182"/>
                  </a:lnTo>
                  <a:cubicBezTo>
                    <a:pt x="19935" y="9819"/>
                    <a:pt x="19573" y="8477"/>
                    <a:pt x="19093" y="7178"/>
                  </a:cubicBezTo>
                  <a:cubicBezTo>
                    <a:pt x="18305" y="5048"/>
                    <a:pt x="13460" y="4036"/>
                    <a:pt x="12608" y="3419"/>
                  </a:cubicBezTo>
                  <a:cubicBezTo>
                    <a:pt x="11522" y="2631"/>
                    <a:pt x="11874" y="1"/>
                    <a:pt x="11874" y="0"/>
                  </a:cubicBezTo>
                  <a:lnTo>
                    <a:pt x="11874" y="0"/>
                  </a:lnTo>
                  <a:lnTo>
                    <a:pt x="10095" y="54"/>
                  </a:lnTo>
                  <a:lnTo>
                    <a:pt x="8306" y="0"/>
                  </a:lnTo>
                  <a:close/>
                </a:path>
              </a:pathLst>
            </a:custGeom>
            <a:solidFill>
              <a:srgbClr val="C44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2"/>
            <p:cNvSpPr/>
            <p:nvPr/>
          </p:nvSpPr>
          <p:spPr>
            <a:xfrm>
              <a:off x="6495625" y="2490775"/>
              <a:ext cx="97450" cy="73225"/>
            </a:xfrm>
            <a:custGeom>
              <a:avLst/>
              <a:gdLst/>
              <a:ahLst/>
              <a:cxnLst/>
              <a:rect l="l" t="t" r="r" b="b"/>
              <a:pathLst>
                <a:path w="3898" h="2929" extrusionOk="0">
                  <a:moveTo>
                    <a:pt x="330" y="0"/>
                  </a:moveTo>
                  <a:cubicBezTo>
                    <a:pt x="330" y="1"/>
                    <a:pt x="575" y="1875"/>
                    <a:pt x="0" y="2929"/>
                  </a:cubicBezTo>
                  <a:cubicBezTo>
                    <a:pt x="841" y="2844"/>
                    <a:pt x="1672" y="2673"/>
                    <a:pt x="2396" y="2269"/>
                  </a:cubicBezTo>
                  <a:cubicBezTo>
                    <a:pt x="2918" y="1970"/>
                    <a:pt x="3408" y="1619"/>
                    <a:pt x="3844" y="1225"/>
                  </a:cubicBezTo>
                  <a:cubicBezTo>
                    <a:pt x="3834" y="820"/>
                    <a:pt x="3844" y="405"/>
                    <a:pt x="3898" y="0"/>
                  </a:cubicBezTo>
                  <a:lnTo>
                    <a:pt x="3898" y="0"/>
                  </a:lnTo>
                  <a:lnTo>
                    <a:pt x="2109" y="43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BA2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2"/>
            <p:cNvSpPr/>
            <p:nvPr/>
          </p:nvSpPr>
          <p:spPr>
            <a:xfrm>
              <a:off x="6296225" y="2576225"/>
              <a:ext cx="508225" cy="194100"/>
            </a:xfrm>
            <a:custGeom>
              <a:avLst/>
              <a:gdLst/>
              <a:ahLst/>
              <a:cxnLst/>
              <a:rect l="l" t="t" r="r" b="b"/>
              <a:pathLst>
                <a:path w="20329" h="7764" extrusionOk="0">
                  <a:moveTo>
                    <a:pt x="12811" y="1"/>
                  </a:moveTo>
                  <a:cubicBezTo>
                    <a:pt x="11912" y="513"/>
                    <a:pt x="10900" y="789"/>
                    <a:pt x="9866" y="789"/>
                  </a:cubicBezTo>
                  <a:cubicBezTo>
                    <a:pt x="9847" y="789"/>
                    <a:pt x="9827" y="789"/>
                    <a:pt x="9808" y="789"/>
                  </a:cubicBezTo>
                  <a:cubicBezTo>
                    <a:pt x="8881" y="789"/>
                    <a:pt x="7976" y="586"/>
                    <a:pt x="7146" y="192"/>
                  </a:cubicBezTo>
                  <a:cubicBezTo>
                    <a:pt x="5644" y="831"/>
                    <a:pt x="1800" y="1843"/>
                    <a:pt x="1097" y="3728"/>
                  </a:cubicBezTo>
                  <a:cubicBezTo>
                    <a:pt x="607" y="5038"/>
                    <a:pt x="245" y="6390"/>
                    <a:pt x="0" y="7764"/>
                  </a:cubicBezTo>
                  <a:lnTo>
                    <a:pt x="20329" y="7764"/>
                  </a:lnTo>
                  <a:cubicBezTo>
                    <a:pt x="20084" y="6390"/>
                    <a:pt x="19722" y="5038"/>
                    <a:pt x="19243" y="3728"/>
                  </a:cubicBezTo>
                  <a:cubicBezTo>
                    <a:pt x="18465" y="1662"/>
                    <a:pt x="13886" y="629"/>
                    <a:pt x="128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2"/>
            <p:cNvSpPr/>
            <p:nvPr/>
          </p:nvSpPr>
          <p:spPr>
            <a:xfrm>
              <a:off x="6304725" y="2581550"/>
              <a:ext cx="492000" cy="188775"/>
            </a:xfrm>
            <a:custGeom>
              <a:avLst/>
              <a:gdLst/>
              <a:ahLst/>
              <a:cxnLst/>
              <a:rect l="l" t="t" r="r" b="b"/>
              <a:pathLst>
                <a:path w="19680" h="7551" extrusionOk="0">
                  <a:moveTo>
                    <a:pt x="5634" y="948"/>
                  </a:moveTo>
                  <a:lnTo>
                    <a:pt x="5634" y="2066"/>
                  </a:lnTo>
                  <a:lnTo>
                    <a:pt x="4569" y="2066"/>
                  </a:lnTo>
                  <a:lnTo>
                    <a:pt x="4569" y="948"/>
                  </a:lnTo>
                  <a:close/>
                  <a:moveTo>
                    <a:pt x="6880" y="948"/>
                  </a:moveTo>
                  <a:lnTo>
                    <a:pt x="6880" y="2066"/>
                  </a:lnTo>
                  <a:lnTo>
                    <a:pt x="5815" y="2066"/>
                  </a:lnTo>
                  <a:lnTo>
                    <a:pt x="5815" y="948"/>
                  </a:lnTo>
                  <a:close/>
                  <a:moveTo>
                    <a:pt x="8137" y="948"/>
                  </a:moveTo>
                  <a:lnTo>
                    <a:pt x="8137" y="2066"/>
                  </a:lnTo>
                  <a:lnTo>
                    <a:pt x="7072" y="2066"/>
                  </a:lnTo>
                  <a:lnTo>
                    <a:pt x="7072" y="948"/>
                  </a:lnTo>
                  <a:close/>
                  <a:moveTo>
                    <a:pt x="9383" y="948"/>
                  </a:moveTo>
                  <a:lnTo>
                    <a:pt x="9383" y="2066"/>
                  </a:lnTo>
                  <a:lnTo>
                    <a:pt x="8318" y="2066"/>
                  </a:lnTo>
                  <a:lnTo>
                    <a:pt x="8318" y="948"/>
                  </a:lnTo>
                  <a:close/>
                  <a:moveTo>
                    <a:pt x="10639" y="948"/>
                  </a:moveTo>
                  <a:lnTo>
                    <a:pt x="10639" y="2066"/>
                  </a:lnTo>
                  <a:lnTo>
                    <a:pt x="9574" y="2066"/>
                  </a:lnTo>
                  <a:lnTo>
                    <a:pt x="9574" y="948"/>
                  </a:lnTo>
                  <a:close/>
                  <a:moveTo>
                    <a:pt x="11885" y="948"/>
                  </a:moveTo>
                  <a:lnTo>
                    <a:pt x="11885" y="2066"/>
                  </a:lnTo>
                  <a:lnTo>
                    <a:pt x="10820" y="2066"/>
                  </a:lnTo>
                  <a:lnTo>
                    <a:pt x="10820" y="948"/>
                  </a:lnTo>
                  <a:close/>
                  <a:moveTo>
                    <a:pt x="13131" y="948"/>
                  </a:moveTo>
                  <a:lnTo>
                    <a:pt x="13131" y="2066"/>
                  </a:lnTo>
                  <a:lnTo>
                    <a:pt x="12066" y="2066"/>
                  </a:lnTo>
                  <a:lnTo>
                    <a:pt x="12066" y="948"/>
                  </a:lnTo>
                  <a:close/>
                  <a:moveTo>
                    <a:pt x="14387" y="948"/>
                  </a:moveTo>
                  <a:lnTo>
                    <a:pt x="14387" y="2066"/>
                  </a:lnTo>
                  <a:lnTo>
                    <a:pt x="13323" y="2066"/>
                  </a:lnTo>
                  <a:lnTo>
                    <a:pt x="13323" y="948"/>
                  </a:lnTo>
                  <a:close/>
                  <a:moveTo>
                    <a:pt x="3132" y="2205"/>
                  </a:moveTo>
                  <a:lnTo>
                    <a:pt x="3132" y="3323"/>
                  </a:lnTo>
                  <a:lnTo>
                    <a:pt x="2067" y="3323"/>
                  </a:lnTo>
                  <a:lnTo>
                    <a:pt x="2067" y="2205"/>
                  </a:lnTo>
                  <a:close/>
                  <a:moveTo>
                    <a:pt x="4378" y="2205"/>
                  </a:moveTo>
                  <a:lnTo>
                    <a:pt x="4378" y="3323"/>
                  </a:lnTo>
                  <a:lnTo>
                    <a:pt x="3313" y="3323"/>
                  </a:lnTo>
                  <a:lnTo>
                    <a:pt x="3313" y="2205"/>
                  </a:lnTo>
                  <a:close/>
                  <a:moveTo>
                    <a:pt x="5634" y="2205"/>
                  </a:moveTo>
                  <a:lnTo>
                    <a:pt x="5634" y="3323"/>
                  </a:lnTo>
                  <a:lnTo>
                    <a:pt x="4569" y="3323"/>
                  </a:lnTo>
                  <a:lnTo>
                    <a:pt x="4569" y="2205"/>
                  </a:lnTo>
                  <a:close/>
                  <a:moveTo>
                    <a:pt x="6880" y="2205"/>
                  </a:moveTo>
                  <a:lnTo>
                    <a:pt x="6880" y="3323"/>
                  </a:lnTo>
                  <a:lnTo>
                    <a:pt x="5815" y="3323"/>
                  </a:lnTo>
                  <a:lnTo>
                    <a:pt x="5815" y="2205"/>
                  </a:lnTo>
                  <a:close/>
                  <a:moveTo>
                    <a:pt x="8137" y="2205"/>
                  </a:moveTo>
                  <a:lnTo>
                    <a:pt x="8137" y="3323"/>
                  </a:lnTo>
                  <a:lnTo>
                    <a:pt x="7072" y="3323"/>
                  </a:lnTo>
                  <a:lnTo>
                    <a:pt x="7072" y="2205"/>
                  </a:lnTo>
                  <a:close/>
                  <a:moveTo>
                    <a:pt x="9383" y="2205"/>
                  </a:moveTo>
                  <a:lnTo>
                    <a:pt x="9383" y="3323"/>
                  </a:lnTo>
                  <a:lnTo>
                    <a:pt x="8318" y="3323"/>
                  </a:lnTo>
                  <a:lnTo>
                    <a:pt x="8318" y="2205"/>
                  </a:lnTo>
                  <a:close/>
                  <a:moveTo>
                    <a:pt x="10639" y="2205"/>
                  </a:moveTo>
                  <a:lnTo>
                    <a:pt x="10639" y="3323"/>
                  </a:lnTo>
                  <a:lnTo>
                    <a:pt x="9574" y="3323"/>
                  </a:lnTo>
                  <a:lnTo>
                    <a:pt x="9574" y="2205"/>
                  </a:lnTo>
                  <a:close/>
                  <a:moveTo>
                    <a:pt x="11885" y="2205"/>
                  </a:moveTo>
                  <a:lnTo>
                    <a:pt x="11885" y="3323"/>
                  </a:lnTo>
                  <a:lnTo>
                    <a:pt x="10820" y="3323"/>
                  </a:lnTo>
                  <a:lnTo>
                    <a:pt x="10820" y="2205"/>
                  </a:lnTo>
                  <a:close/>
                  <a:moveTo>
                    <a:pt x="13131" y="2205"/>
                  </a:moveTo>
                  <a:lnTo>
                    <a:pt x="13131" y="3323"/>
                  </a:lnTo>
                  <a:lnTo>
                    <a:pt x="12066" y="3323"/>
                  </a:lnTo>
                  <a:lnTo>
                    <a:pt x="12066" y="2205"/>
                  </a:lnTo>
                  <a:close/>
                  <a:moveTo>
                    <a:pt x="14387" y="2205"/>
                  </a:moveTo>
                  <a:lnTo>
                    <a:pt x="14387" y="3323"/>
                  </a:lnTo>
                  <a:lnTo>
                    <a:pt x="13323" y="3323"/>
                  </a:lnTo>
                  <a:lnTo>
                    <a:pt x="13323" y="2205"/>
                  </a:lnTo>
                  <a:close/>
                  <a:moveTo>
                    <a:pt x="15633" y="2205"/>
                  </a:moveTo>
                  <a:lnTo>
                    <a:pt x="15633" y="3323"/>
                  </a:lnTo>
                  <a:lnTo>
                    <a:pt x="14569" y="3323"/>
                  </a:lnTo>
                  <a:lnTo>
                    <a:pt x="14569" y="2205"/>
                  </a:lnTo>
                  <a:close/>
                  <a:moveTo>
                    <a:pt x="16890" y="2205"/>
                  </a:moveTo>
                  <a:lnTo>
                    <a:pt x="16890" y="3323"/>
                  </a:lnTo>
                  <a:lnTo>
                    <a:pt x="15825" y="3323"/>
                  </a:lnTo>
                  <a:lnTo>
                    <a:pt x="15825" y="2205"/>
                  </a:lnTo>
                  <a:close/>
                  <a:moveTo>
                    <a:pt x="1886" y="3461"/>
                  </a:moveTo>
                  <a:lnTo>
                    <a:pt x="1886" y="4569"/>
                  </a:lnTo>
                  <a:lnTo>
                    <a:pt x="821" y="4569"/>
                  </a:lnTo>
                  <a:lnTo>
                    <a:pt x="821" y="3461"/>
                  </a:lnTo>
                  <a:close/>
                  <a:moveTo>
                    <a:pt x="3132" y="3461"/>
                  </a:moveTo>
                  <a:lnTo>
                    <a:pt x="3132" y="4569"/>
                  </a:lnTo>
                  <a:lnTo>
                    <a:pt x="2067" y="4569"/>
                  </a:lnTo>
                  <a:lnTo>
                    <a:pt x="2067" y="3461"/>
                  </a:lnTo>
                  <a:close/>
                  <a:moveTo>
                    <a:pt x="4378" y="3461"/>
                  </a:moveTo>
                  <a:lnTo>
                    <a:pt x="4378" y="4569"/>
                  </a:lnTo>
                  <a:lnTo>
                    <a:pt x="3313" y="4569"/>
                  </a:lnTo>
                  <a:lnTo>
                    <a:pt x="3313" y="3461"/>
                  </a:lnTo>
                  <a:close/>
                  <a:moveTo>
                    <a:pt x="5634" y="3461"/>
                  </a:moveTo>
                  <a:lnTo>
                    <a:pt x="5634" y="4569"/>
                  </a:lnTo>
                  <a:lnTo>
                    <a:pt x="4569" y="4569"/>
                  </a:lnTo>
                  <a:lnTo>
                    <a:pt x="4569" y="3461"/>
                  </a:lnTo>
                  <a:close/>
                  <a:moveTo>
                    <a:pt x="6880" y="3461"/>
                  </a:moveTo>
                  <a:lnTo>
                    <a:pt x="6880" y="4569"/>
                  </a:lnTo>
                  <a:lnTo>
                    <a:pt x="5815" y="4569"/>
                  </a:lnTo>
                  <a:lnTo>
                    <a:pt x="5815" y="3461"/>
                  </a:lnTo>
                  <a:close/>
                  <a:moveTo>
                    <a:pt x="8137" y="3461"/>
                  </a:moveTo>
                  <a:lnTo>
                    <a:pt x="8137" y="4569"/>
                  </a:lnTo>
                  <a:lnTo>
                    <a:pt x="7072" y="4569"/>
                  </a:lnTo>
                  <a:lnTo>
                    <a:pt x="7072" y="3461"/>
                  </a:lnTo>
                  <a:close/>
                  <a:moveTo>
                    <a:pt x="9383" y="3461"/>
                  </a:moveTo>
                  <a:lnTo>
                    <a:pt x="9383" y="4569"/>
                  </a:lnTo>
                  <a:lnTo>
                    <a:pt x="8318" y="4569"/>
                  </a:lnTo>
                  <a:lnTo>
                    <a:pt x="8318" y="3461"/>
                  </a:lnTo>
                  <a:close/>
                  <a:moveTo>
                    <a:pt x="10639" y="3461"/>
                  </a:moveTo>
                  <a:lnTo>
                    <a:pt x="10639" y="4569"/>
                  </a:lnTo>
                  <a:lnTo>
                    <a:pt x="9574" y="4569"/>
                  </a:lnTo>
                  <a:lnTo>
                    <a:pt x="9574" y="3461"/>
                  </a:lnTo>
                  <a:close/>
                  <a:moveTo>
                    <a:pt x="11885" y="3461"/>
                  </a:moveTo>
                  <a:lnTo>
                    <a:pt x="11885" y="4569"/>
                  </a:lnTo>
                  <a:lnTo>
                    <a:pt x="10820" y="4569"/>
                  </a:lnTo>
                  <a:lnTo>
                    <a:pt x="10820" y="3461"/>
                  </a:lnTo>
                  <a:close/>
                  <a:moveTo>
                    <a:pt x="13131" y="3461"/>
                  </a:moveTo>
                  <a:lnTo>
                    <a:pt x="13131" y="4569"/>
                  </a:lnTo>
                  <a:lnTo>
                    <a:pt x="12066" y="4569"/>
                  </a:lnTo>
                  <a:lnTo>
                    <a:pt x="12066" y="3461"/>
                  </a:lnTo>
                  <a:close/>
                  <a:moveTo>
                    <a:pt x="14387" y="3461"/>
                  </a:moveTo>
                  <a:lnTo>
                    <a:pt x="14387" y="4569"/>
                  </a:lnTo>
                  <a:lnTo>
                    <a:pt x="13323" y="4569"/>
                  </a:lnTo>
                  <a:lnTo>
                    <a:pt x="13323" y="3461"/>
                  </a:lnTo>
                  <a:close/>
                  <a:moveTo>
                    <a:pt x="15633" y="3461"/>
                  </a:moveTo>
                  <a:lnTo>
                    <a:pt x="15633" y="4569"/>
                  </a:lnTo>
                  <a:lnTo>
                    <a:pt x="14569" y="4569"/>
                  </a:lnTo>
                  <a:lnTo>
                    <a:pt x="14569" y="3461"/>
                  </a:lnTo>
                  <a:close/>
                  <a:moveTo>
                    <a:pt x="16890" y="3461"/>
                  </a:moveTo>
                  <a:lnTo>
                    <a:pt x="16890" y="4569"/>
                  </a:lnTo>
                  <a:lnTo>
                    <a:pt x="15825" y="4569"/>
                  </a:lnTo>
                  <a:lnTo>
                    <a:pt x="15825" y="3461"/>
                  </a:lnTo>
                  <a:close/>
                  <a:moveTo>
                    <a:pt x="18136" y="3461"/>
                  </a:moveTo>
                  <a:lnTo>
                    <a:pt x="18136" y="4569"/>
                  </a:lnTo>
                  <a:lnTo>
                    <a:pt x="17071" y="4569"/>
                  </a:lnTo>
                  <a:lnTo>
                    <a:pt x="17071" y="3461"/>
                  </a:lnTo>
                  <a:close/>
                  <a:moveTo>
                    <a:pt x="1886" y="4707"/>
                  </a:moveTo>
                  <a:lnTo>
                    <a:pt x="1886" y="5825"/>
                  </a:lnTo>
                  <a:lnTo>
                    <a:pt x="821" y="5825"/>
                  </a:lnTo>
                  <a:lnTo>
                    <a:pt x="821" y="4707"/>
                  </a:lnTo>
                  <a:close/>
                  <a:moveTo>
                    <a:pt x="3132" y="4707"/>
                  </a:moveTo>
                  <a:lnTo>
                    <a:pt x="3132" y="5825"/>
                  </a:lnTo>
                  <a:lnTo>
                    <a:pt x="2067" y="5825"/>
                  </a:lnTo>
                  <a:lnTo>
                    <a:pt x="2067" y="4707"/>
                  </a:lnTo>
                  <a:close/>
                  <a:moveTo>
                    <a:pt x="4378" y="4707"/>
                  </a:moveTo>
                  <a:lnTo>
                    <a:pt x="4378" y="5825"/>
                  </a:lnTo>
                  <a:lnTo>
                    <a:pt x="3313" y="5825"/>
                  </a:lnTo>
                  <a:lnTo>
                    <a:pt x="3313" y="4707"/>
                  </a:lnTo>
                  <a:close/>
                  <a:moveTo>
                    <a:pt x="5634" y="4707"/>
                  </a:moveTo>
                  <a:lnTo>
                    <a:pt x="5634" y="5825"/>
                  </a:lnTo>
                  <a:lnTo>
                    <a:pt x="4569" y="5825"/>
                  </a:lnTo>
                  <a:lnTo>
                    <a:pt x="4569" y="4707"/>
                  </a:lnTo>
                  <a:close/>
                  <a:moveTo>
                    <a:pt x="6880" y="4707"/>
                  </a:moveTo>
                  <a:lnTo>
                    <a:pt x="6880" y="5825"/>
                  </a:lnTo>
                  <a:lnTo>
                    <a:pt x="5815" y="5825"/>
                  </a:lnTo>
                  <a:lnTo>
                    <a:pt x="5815" y="4707"/>
                  </a:lnTo>
                  <a:close/>
                  <a:moveTo>
                    <a:pt x="8137" y="4707"/>
                  </a:moveTo>
                  <a:lnTo>
                    <a:pt x="8137" y="5825"/>
                  </a:lnTo>
                  <a:lnTo>
                    <a:pt x="7072" y="5825"/>
                  </a:lnTo>
                  <a:lnTo>
                    <a:pt x="7072" y="4707"/>
                  </a:lnTo>
                  <a:close/>
                  <a:moveTo>
                    <a:pt x="9383" y="4707"/>
                  </a:moveTo>
                  <a:lnTo>
                    <a:pt x="9383" y="5825"/>
                  </a:lnTo>
                  <a:lnTo>
                    <a:pt x="8318" y="5825"/>
                  </a:lnTo>
                  <a:lnTo>
                    <a:pt x="8318" y="4707"/>
                  </a:lnTo>
                  <a:close/>
                  <a:moveTo>
                    <a:pt x="10639" y="4707"/>
                  </a:moveTo>
                  <a:lnTo>
                    <a:pt x="10639" y="5825"/>
                  </a:lnTo>
                  <a:lnTo>
                    <a:pt x="9574" y="5825"/>
                  </a:lnTo>
                  <a:lnTo>
                    <a:pt x="9574" y="4707"/>
                  </a:lnTo>
                  <a:close/>
                  <a:moveTo>
                    <a:pt x="11885" y="4707"/>
                  </a:moveTo>
                  <a:lnTo>
                    <a:pt x="11885" y="5825"/>
                  </a:lnTo>
                  <a:lnTo>
                    <a:pt x="10820" y="5825"/>
                  </a:lnTo>
                  <a:lnTo>
                    <a:pt x="10820" y="4707"/>
                  </a:lnTo>
                  <a:close/>
                  <a:moveTo>
                    <a:pt x="13131" y="4707"/>
                  </a:moveTo>
                  <a:lnTo>
                    <a:pt x="13131" y="5825"/>
                  </a:lnTo>
                  <a:lnTo>
                    <a:pt x="12066" y="5825"/>
                  </a:lnTo>
                  <a:lnTo>
                    <a:pt x="12066" y="4707"/>
                  </a:lnTo>
                  <a:close/>
                  <a:moveTo>
                    <a:pt x="14387" y="4707"/>
                  </a:moveTo>
                  <a:lnTo>
                    <a:pt x="14387" y="5825"/>
                  </a:lnTo>
                  <a:lnTo>
                    <a:pt x="13323" y="5825"/>
                  </a:lnTo>
                  <a:lnTo>
                    <a:pt x="13323" y="4707"/>
                  </a:lnTo>
                  <a:close/>
                  <a:moveTo>
                    <a:pt x="15633" y="4707"/>
                  </a:moveTo>
                  <a:lnTo>
                    <a:pt x="15633" y="5825"/>
                  </a:lnTo>
                  <a:lnTo>
                    <a:pt x="14569" y="5825"/>
                  </a:lnTo>
                  <a:lnTo>
                    <a:pt x="14569" y="4707"/>
                  </a:lnTo>
                  <a:close/>
                  <a:moveTo>
                    <a:pt x="16890" y="4707"/>
                  </a:moveTo>
                  <a:lnTo>
                    <a:pt x="16890" y="5825"/>
                  </a:lnTo>
                  <a:lnTo>
                    <a:pt x="15825" y="5825"/>
                  </a:lnTo>
                  <a:lnTo>
                    <a:pt x="15825" y="4707"/>
                  </a:lnTo>
                  <a:close/>
                  <a:moveTo>
                    <a:pt x="18136" y="4707"/>
                  </a:moveTo>
                  <a:lnTo>
                    <a:pt x="18136" y="5825"/>
                  </a:lnTo>
                  <a:lnTo>
                    <a:pt x="17071" y="5825"/>
                  </a:lnTo>
                  <a:lnTo>
                    <a:pt x="17071" y="4707"/>
                  </a:lnTo>
                  <a:close/>
                  <a:moveTo>
                    <a:pt x="6848" y="1"/>
                  </a:moveTo>
                  <a:lnTo>
                    <a:pt x="6848" y="810"/>
                  </a:lnTo>
                  <a:lnTo>
                    <a:pt x="5783" y="810"/>
                  </a:lnTo>
                  <a:lnTo>
                    <a:pt x="5783" y="341"/>
                  </a:lnTo>
                  <a:lnTo>
                    <a:pt x="5602" y="416"/>
                  </a:lnTo>
                  <a:lnTo>
                    <a:pt x="5602" y="810"/>
                  </a:lnTo>
                  <a:lnTo>
                    <a:pt x="4537" y="810"/>
                  </a:lnTo>
                  <a:cubicBezTo>
                    <a:pt x="4420" y="853"/>
                    <a:pt x="4314" y="906"/>
                    <a:pt x="4197" y="948"/>
                  </a:cubicBezTo>
                  <a:lnTo>
                    <a:pt x="4388" y="948"/>
                  </a:lnTo>
                  <a:lnTo>
                    <a:pt x="4388" y="2066"/>
                  </a:lnTo>
                  <a:lnTo>
                    <a:pt x="3323" y="2066"/>
                  </a:lnTo>
                  <a:lnTo>
                    <a:pt x="3323" y="1353"/>
                  </a:lnTo>
                  <a:cubicBezTo>
                    <a:pt x="3259" y="1374"/>
                    <a:pt x="3196" y="1406"/>
                    <a:pt x="3132" y="1438"/>
                  </a:cubicBezTo>
                  <a:lnTo>
                    <a:pt x="3132" y="2066"/>
                  </a:lnTo>
                  <a:lnTo>
                    <a:pt x="2067" y="2066"/>
                  </a:lnTo>
                  <a:lnTo>
                    <a:pt x="2067" y="2045"/>
                  </a:lnTo>
                  <a:cubicBezTo>
                    <a:pt x="2003" y="2098"/>
                    <a:pt x="1928" y="2141"/>
                    <a:pt x="1864" y="2194"/>
                  </a:cubicBezTo>
                  <a:lnTo>
                    <a:pt x="1886" y="2194"/>
                  </a:lnTo>
                  <a:lnTo>
                    <a:pt x="1886" y="3323"/>
                  </a:lnTo>
                  <a:lnTo>
                    <a:pt x="842" y="3323"/>
                  </a:lnTo>
                  <a:cubicBezTo>
                    <a:pt x="810" y="3387"/>
                    <a:pt x="778" y="3461"/>
                    <a:pt x="757" y="3515"/>
                  </a:cubicBezTo>
                  <a:cubicBezTo>
                    <a:pt x="714" y="3632"/>
                    <a:pt x="672" y="3749"/>
                    <a:pt x="629" y="3866"/>
                  </a:cubicBezTo>
                  <a:lnTo>
                    <a:pt x="629" y="4580"/>
                  </a:lnTo>
                  <a:lnTo>
                    <a:pt x="395" y="4580"/>
                  </a:lnTo>
                  <a:cubicBezTo>
                    <a:pt x="384" y="4622"/>
                    <a:pt x="363" y="4665"/>
                    <a:pt x="352" y="4707"/>
                  </a:cubicBezTo>
                  <a:lnTo>
                    <a:pt x="629" y="4707"/>
                  </a:lnTo>
                  <a:lnTo>
                    <a:pt x="629" y="5825"/>
                  </a:lnTo>
                  <a:lnTo>
                    <a:pt x="33" y="5825"/>
                  </a:lnTo>
                  <a:cubicBezTo>
                    <a:pt x="22" y="5868"/>
                    <a:pt x="12" y="5911"/>
                    <a:pt x="1" y="5953"/>
                  </a:cubicBezTo>
                  <a:lnTo>
                    <a:pt x="629" y="5953"/>
                  </a:lnTo>
                  <a:lnTo>
                    <a:pt x="629" y="7551"/>
                  </a:lnTo>
                  <a:lnTo>
                    <a:pt x="821" y="7551"/>
                  </a:lnTo>
                  <a:lnTo>
                    <a:pt x="821" y="5953"/>
                  </a:lnTo>
                  <a:lnTo>
                    <a:pt x="1886" y="5953"/>
                  </a:lnTo>
                  <a:lnTo>
                    <a:pt x="1886" y="7551"/>
                  </a:lnTo>
                  <a:lnTo>
                    <a:pt x="2077" y="7551"/>
                  </a:lnTo>
                  <a:lnTo>
                    <a:pt x="2077" y="5953"/>
                  </a:lnTo>
                  <a:lnTo>
                    <a:pt x="3142" y="5953"/>
                  </a:lnTo>
                  <a:lnTo>
                    <a:pt x="3142" y="7551"/>
                  </a:lnTo>
                  <a:lnTo>
                    <a:pt x="3323" y="7551"/>
                  </a:lnTo>
                  <a:lnTo>
                    <a:pt x="3323" y="5953"/>
                  </a:lnTo>
                  <a:lnTo>
                    <a:pt x="4388" y="5953"/>
                  </a:lnTo>
                  <a:lnTo>
                    <a:pt x="4388" y="7551"/>
                  </a:lnTo>
                  <a:lnTo>
                    <a:pt x="4580" y="7551"/>
                  </a:lnTo>
                  <a:lnTo>
                    <a:pt x="4580" y="5953"/>
                  </a:lnTo>
                  <a:lnTo>
                    <a:pt x="5645" y="5953"/>
                  </a:lnTo>
                  <a:lnTo>
                    <a:pt x="5645" y="7551"/>
                  </a:lnTo>
                  <a:lnTo>
                    <a:pt x="5826" y="7551"/>
                  </a:lnTo>
                  <a:lnTo>
                    <a:pt x="5826" y="5953"/>
                  </a:lnTo>
                  <a:lnTo>
                    <a:pt x="6891" y="5953"/>
                  </a:lnTo>
                  <a:lnTo>
                    <a:pt x="6891" y="7551"/>
                  </a:lnTo>
                  <a:lnTo>
                    <a:pt x="7082" y="7551"/>
                  </a:lnTo>
                  <a:lnTo>
                    <a:pt x="7082" y="5953"/>
                  </a:lnTo>
                  <a:lnTo>
                    <a:pt x="8147" y="5953"/>
                  </a:lnTo>
                  <a:lnTo>
                    <a:pt x="8147" y="7551"/>
                  </a:lnTo>
                  <a:lnTo>
                    <a:pt x="8339" y="7551"/>
                  </a:lnTo>
                  <a:lnTo>
                    <a:pt x="8339" y="5953"/>
                  </a:lnTo>
                  <a:lnTo>
                    <a:pt x="9404" y="5953"/>
                  </a:lnTo>
                  <a:lnTo>
                    <a:pt x="9404" y="7551"/>
                  </a:lnTo>
                  <a:lnTo>
                    <a:pt x="9585" y="7551"/>
                  </a:lnTo>
                  <a:lnTo>
                    <a:pt x="9585" y="5953"/>
                  </a:lnTo>
                  <a:lnTo>
                    <a:pt x="10650" y="5953"/>
                  </a:lnTo>
                  <a:lnTo>
                    <a:pt x="10650" y="7551"/>
                  </a:lnTo>
                  <a:lnTo>
                    <a:pt x="10841" y="7551"/>
                  </a:lnTo>
                  <a:lnTo>
                    <a:pt x="10841" y="5953"/>
                  </a:lnTo>
                  <a:lnTo>
                    <a:pt x="11906" y="5953"/>
                  </a:lnTo>
                  <a:lnTo>
                    <a:pt x="11906" y="7551"/>
                  </a:lnTo>
                  <a:lnTo>
                    <a:pt x="12098" y="7551"/>
                  </a:lnTo>
                  <a:lnTo>
                    <a:pt x="12098" y="5953"/>
                  </a:lnTo>
                  <a:lnTo>
                    <a:pt x="13163" y="5953"/>
                  </a:lnTo>
                  <a:lnTo>
                    <a:pt x="13163" y="7551"/>
                  </a:lnTo>
                  <a:lnTo>
                    <a:pt x="13344" y="7551"/>
                  </a:lnTo>
                  <a:lnTo>
                    <a:pt x="13344" y="5953"/>
                  </a:lnTo>
                  <a:lnTo>
                    <a:pt x="14409" y="5953"/>
                  </a:lnTo>
                  <a:lnTo>
                    <a:pt x="14409" y="7551"/>
                  </a:lnTo>
                  <a:lnTo>
                    <a:pt x="14600" y="7551"/>
                  </a:lnTo>
                  <a:lnTo>
                    <a:pt x="14600" y="5953"/>
                  </a:lnTo>
                  <a:lnTo>
                    <a:pt x="15665" y="5953"/>
                  </a:lnTo>
                  <a:lnTo>
                    <a:pt x="15665" y="7551"/>
                  </a:lnTo>
                  <a:lnTo>
                    <a:pt x="15857" y="7551"/>
                  </a:lnTo>
                  <a:lnTo>
                    <a:pt x="15857" y="5953"/>
                  </a:lnTo>
                  <a:lnTo>
                    <a:pt x="16922" y="5953"/>
                  </a:lnTo>
                  <a:lnTo>
                    <a:pt x="16922" y="7551"/>
                  </a:lnTo>
                  <a:lnTo>
                    <a:pt x="17103" y="7551"/>
                  </a:lnTo>
                  <a:lnTo>
                    <a:pt x="17103" y="5953"/>
                  </a:lnTo>
                  <a:lnTo>
                    <a:pt x="18168" y="5953"/>
                  </a:lnTo>
                  <a:lnTo>
                    <a:pt x="18168" y="7551"/>
                  </a:lnTo>
                  <a:lnTo>
                    <a:pt x="18359" y="7551"/>
                  </a:lnTo>
                  <a:lnTo>
                    <a:pt x="18359" y="5953"/>
                  </a:lnTo>
                  <a:lnTo>
                    <a:pt x="19680" y="5953"/>
                  </a:lnTo>
                  <a:cubicBezTo>
                    <a:pt x="19669" y="5911"/>
                    <a:pt x="19659" y="5868"/>
                    <a:pt x="19648" y="5825"/>
                  </a:cubicBezTo>
                  <a:lnTo>
                    <a:pt x="18359" y="5825"/>
                  </a:lnTo>
                  <a:lnTo>
                    <a:pt x="18359" y="4707"/>
                  </a:lnTo>
                  <a:lnTo>
                    <a:pt x="19297" y="4707"/>
                  </a:lnTo>
                  <a:cubicBezTo>
                    <a:pt x="19286" y="4665"/>
                    <a:pt x="19265" y="4622"/>
                    <a:pt x="19254" y="4580"/>
                  </a:cubicBezTo>
                  <a:lnTo>
                    <a:pt x="18328" y="4580"/>
                  </a:lnTo>
                  <a:lnTo>
                    <a:pt x="18328" y="3461"/>
                  </a:lnTo>
                  <a:lnTo>
                    <a:pt x="18860" y="3461"/>
                  </a:lnTo>
                  <a:cubicBezTo>
                    <a:pt x="18849" y="3408"/>
                    <a:pt x="18828" y="3366"/>
                    <a:pt x="18807" y="3323"/>
                  </a:cubicBezTo>
                  <a:lnTo>
                    <a:pt x="18317" y="3323"/>
                  </a:lnTo>
                  <a:lnTo>
                    <a:pt x="18317" y="2673"/>
                  </a:lnTo>
                  <a:cubicBezTo>
                    <a:pt x="18264" y="2610"/>
                    <a:pt x="18200" y="2546"/>
                    <a:pt x="18136" y="2482"/>
                  </a:cubicBezTo>
                  <a:lnTo>
                    <a:pt x="18136" y="3323"/>
                  </a:lnTo>
                  <a:lnTo>
                    <a:pt x="17071" y="3323"/>
                  </a:lnTo>
                  <a:lnTo>
                    <a:pt x="17071" y="2205"/>
                  </a:lnTo>
                  <a:lnTo>
                    <a:pt x="17784" y="2205"/>
                  </a:lnTo>
                  <a:cubicBezTo>
                    <a:pt x="17721" y="2162"/>
                    <a:pt x="17657" y="2120"/>
                    <a:pt x="17593" y="2077"/>
                  </a:cubicBezTo>
                  <a:lnTo>
                    <a:pt x="17060" y="2077"/>
                  </a:lnTo>
                  <a:lnTo>
                    <a:pt x="17060" y="1747"/>
                  </a:lnTo>
                  <a:lnTo>
                    <a:pt x="16879" y="1641"/>
                  </a:lnTo>
                  <a:lnTo>
                    <a:pt x="16879" y="2077"/>
                  </a:lnTo>
                  <a:lnTo>
                    <a:pt x="15814" y="2077"/>
                  </a:lnTo>
                  <a:lnTo>
                    <a:pt x="15814" y="1129"/>
                  </a:lnTo>
                  <a:cubicBezTo>
                    <a:pt x="15751" y="1097"/>
                    <a:pt x="15687" y="1076"/>
                    <a:pt x="15623" y="1044"/>
                  </a:cubicBezTo>
                  <a:lnTo>
                    <a:pt x="15623" y="2066"/>
                  </a:lnTo>
                  <a:lnTo>
                    <a:pt x="14558" y="2066"/>
                  </a:lnTo>
                  <a:lnTo>
                    <a:pt x="14558" y="948"/>
                  </a:lnTo>
                  <a:lnTo>
                    <a:pt x="15399" y="948"/>
                  </a:lnTo>
                  <a:cubicBezTo>
                    <a:pt x="15282" y="906"/>
                    <a:pt x="15176" y="863"/>
                    <a:pt x="15058" y="821"/>
                  </a:cubicBezTo>
                  <a:lnTo>
                    <a:pt x="14558" y="821"/>
                  </a:lnTo>
                  <a:lnTo>
                    <a:pt x="14558" y="629"/>
                  </a:lnTo>
                  <a:lnTo>
                    <a:pt x="14366" y="554"/>
                  </a:lnTo>
                  <a:lnTo>
                    <a:pt x="14366" y="821"/>
                  </a:lnTo>
                  <a:lnTo>
                    <a:pt x="13301" y="821"/>
                  </a:lnTo>
                  <a:lnTo>
                    <a:pt x="13301" y="171"/>
                  </a:lnTo>
                  <a:lnTo>
                    <a:pt x="13120" y="96"/>
                  </a:lnTo>
                  <a:lnTo>
                    <a:pt x="13120" y="821"/>
                  </a:lnTo>
                  <a:lnTo>
                    <a:pt x="12055" y="821"/>
                  </a:lnTo>
                  <a:lnTo>
                    <a:pt x="12055" y="1"/>
                  </a:lnTo>
                  <a:cubicBezTo>
                    <a:pt x="11992" y="22"/>
                    <a:pt x="11928" y="54"/>
                    <a:pt x="11864" y="75"/>
                  </a:cubicBezTo>
                  <a:lnTo>
                    <a:pt x="11864" y="821"/>
                  </a:lnTo>
                  <a:lnTo>
                    <a:pt x="10799" y="821"/>
                  </a:lnTo>
                  <a:lnTo>
                    <a:pt x="10799" y="416"/>
                  </a:lnTo>
                  <a:cubicBezTo>
                    <a:pt x="10735" y="437"/>
                    <a:pt x="10671" y="448"/>
                    <a:pt x="10607" y="459"/>
                  </a:cubicBezTo>
                  <a:lnTo>
                    <a:pt x="10607" y="810"/>
                  </a:lnTo>
                  <a:lnTo>
                    <a:pt x="9542" y="810"/>
                  </a:lnTo>
                  <a:lnTo>
                    <a:pt x="9542" y="565"/>
                  </a:lnTo>
                  <a:lnTo>
                    <a:pt x="9361" y="565"/>
                  </a:lnTo>
                  <a:lnTo>
                    <a:pt x="9361" y="810"/>
                  </a:lnTo>
                  <a:lnTo>
                    <a:pt x="8296" y="810"/>
                  </a:lnTo>
                  <a:lnTo>
                    <a:pt x="8296" y="469"/>
                  </a:lnTo>
                  <a:cubicBezTo>
                    <a:pt x="8232" y="448"/>
                    <a:pt x="8158" y="437"/>
                    <a:pt x="8105" y="427"/>
                  </a:cubicBezTo>
                  <a:lnTo>
                    <a:pt x="8105" y="810"/>
                  </a:lnTo>
                  <a:lnTo>
                    <a:pt x="7040" y="810"/>
                  </a:lnTo>
                  <a:lnTo>
                    <a:pt x="7040" y="86"/>
                  </a:lnTo>
                  <a:cubicBezTo>
                    <a:pt x="6976" y="65"/>
                    <a:pt x="6912" y="33"/>
                    <a:pt x="68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2"/>
            <p:cNvSpPr/>
            <p:nvPr/>
          </p:nvSpPr>
          <p:spPr>
            <a:xfrm>
              <a:off x="6428525" y="2371175"/>
              <a:ext cx="52475" cy="59825"/>
            </a:xfrm>
            <a:custGeom>
              <a:avLst/>
              <a:gdLst/>
              <a:ahLst/>
              <a:cxnLst/>
              <a:rect l="l" t="t" r="r" b="b"/>
              <a:pathLst>
                <a:path w="2099" h="2393" extrusionOk="0">
                  <a:moveTo>
                    <a:pt x="1010" y="1"/>
                  </a:moveTo>
                  <a:cubicBezTo>
                    <a:pt x="889" y="1"/>
                    <a:pt x="799" y="28"/>
                    <a:pt x="778" y="35"/>
                  </a:cubicBezTo>
                  <a:cubicBezTo>
                    <a:pt x="714" y="56"/>
                    <a:pt x="1" y="152"/>
                    <a:pt x="128" y="1079"/>
                  </a:cubicBezTo>
                  <a:cubicBezTo>
                    <a:pt x="232" y="1898"/>
                    <a:pt x="669" y="2393"/>
                    <a:pt x="1122" y="2393"/>
                  </a:cubicBezTo>
                  <a:cubicBezTo>
                    <a:pt x="1181" y="2393"/>
                    <a:pt x="1241" y="2384"/>
                    <a:pt x="1300" y="2367"/>
                  </a:cubicBezTo>
                  <a:cubicBezTo>
                    <a:pt x="1822" y="2293"/>
                    <a:pt x="2098" y="1601"/>
                    <a:pt x="1811" y="706"/>
                  </a:cubicBezTo>
                  <a:cubicBezTo>
                    <a:pt x="1619" y="110"/>
                    <a:pt x="1252" y="1"/>
                    <a:pt x="1010" y="1"/>
                  </a:cubicBezTo>
                  <a:close/>
                </a:path>
              </a:pathLst>
            </a:custGeom>
            <a:solidFill>
              <a:srgbClr val="BA2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2"/>
            <p:cNvSpPr/>
            <p:nvPr/>
          </p:nvSpPr>
          <p:spPr>
            <a:xfrm>
              <a:off x="6613825" y="2371175"/>
              <a:ext cx="52200" cy="59825"/>
            </a:xfrm>
            <a:custGeom>
              <a:avLst/>
              <a:gdLst/>
              <a:ahLst/>
              <a:cxnLst/>
              <a:rect l="l" t="t" r="r" b="b"/>
              <a:pathLst>
                <a:path w="2088" h="2393" extrusionOk="0">
                  <a:moveTo>
                    <a:pt x="1088" y="1"/>
                  </a:moveTo>
                  <a:cubicBezTo>
                    <a:pt x="846" y="1"/>
                    <a:pt x="479" y="110"/>
                    <a:pt x="288" y="706"/>
                  </a:cubicBezTo>
                  <a:cubicBezTo>
                    <a:pt x="0" y="1601"/>
                    <a:pt x="277" y="2293"/>
                    <a:pt x="799" y="2367"/>
                  </a:cubicBezTo>
                  <a:cubicBezTo>
                    <a:pt x="857" y="2384"/>
                    <a:pt x="915" y="2393"/>
                    <a:pt x="973" y="2393"/>
                  </a:cubicBezTo>
                  <a:cubicBezTo>
                    <a:pt x="1421" y="2393"/>
                    <a:pt x="1867" y="1898"/>
                    <a:pt x="1970" y="1079"/>
                  </a:cubicBezTo>
                  <a:cubicBezTo>
                    <a:pt x="2087" y="152"/>
                    <a:pt x="1385" y="56"/>
                    <a:pt x="1321" y="35"/>
                  </a:cubicBezTo>
                  <a:cubicBezTo>
                    <a:pt x="1299" y="28"/>
                    <a:pt x="1209" y="1"/>
                    <a:pt x="1088" y="1"/>
                  </a:cubicBezTo>
                  <a:close/>
                </a:path>
              </a:pathLst>
            </a:custGeom>
            <a:solidFill>
              <a:srgbClr val="BA2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2"/>
            <p:cNvSpPr/>
            <p:nvPr/>
          </p:nvSpPr>
          <p:spPr>
            <a:xfrm>
              <a:off x="6446625" y="2261775"/>
              <a:ext cx="197850" cy="251000"/>
            </a:xfrm>
            <a:custGeom>
              <a:avLst/>
              <a:gdLst/>
              <a:ahLst/>
              <a:cxnLst/>
              <a:rect l="l" t="t" r="r" b="b"/>
              <a:pathLst>
                <a:path w="7914" h="10040" extrusionOk="0">
                  <a:moveTo>
                    <a:pt x="3696" y="0"/>
                  </a:moveTo>
                  <a:cubicBezTo>
                    <a:pt x="2890" y="0"/>
                    <a:pt x="654" y="309"/>
                    <a:pt x="352" y="3676"/>
                  </a:cubicBezTo>
                  <a:cubicBezTo>
                    <a:pt x="0" y="7498"/>
                    <a:pt x="1652" y="10040"/>
                    <a:pt x="3780" y="10040"/>
                  </a:cubicBezTo>
                  <a:cubicBezTo>
                    <a:pt x="3840" y="10040"/>
                    <a:pt x="3901" y="10038"/>
                    <a:pt x="3962" y="10034"/>
                  </a:cubicBezTo>
                  <a:cubicBezTo>
                    <a:pt x="4023" y="10038"/>
                    <a:pt x="4084" y="10040"/>
                    <a:pt x="4144" y="10040"/>
                  </a:cubicBezTo>
                  <a:cubicBezTo>
                    <a:pt x="6272" y="10040"/>
                    <a:pt x="7914" y="7498"/>
                    <a:pt x="7572" y="3676"/>
                  </a:cubicBezTo>
                  <a:cubicBezTo>
                    <a:pt x="7261" y="309"/>
                    <a:pt x="5024" y="0"/>
                    <a:pt x="4224" y="0"/>
                  </a:cubicBezTo>
                  <a:cubicBezTo>
                    <a:pt x="4093" y="0"/>
                    <a:pt x="4001" y="9"/>
                    <a:pt x="3962" y="13"/>
                  </a:cubicBezTo>
                  <a:cubicBezTo>
                    <a:pt x="3922" y="9"/>
                    <a:pt x="3828" y="0"/>
                    <a:pt x="3696" y="0"/>
                  </a:cubicBezTo>
                  <a:close/>
                </a:path>
              </a:pathLst>
            </a:custGeom>
            <a:solidFill>
              <a:srgbClr val="C44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2"/>
            <p:cNvSpPr/>
            <p:nvPr/>
          </p:nvSpPr>
          <p:spPr>
            <a:xfrm>
              <a:off x="6550450" y="2386950"/>
              <a:ext cx="12800" cy="49550"/>
            </a:xfrm>
            <a:custGeom>
              <a:avLst/>
              <a:gdLst/>
              <a:ahLst/>
              <a:cxnLst/>
              <a:rect l="l" t="t" r="r" b="b"/>
              <a:pathLst>
                <a:path w="512" h="1982" extrusionOk="0">
                  <a:moveTo>
                    <a:pt x="235" y="0"/>
                  </a:moveTo>
                  <a:lnTo>
                    <a:pt x="235" y="0"/>
                  </a:lnTo>
                  <a:cubicBezTo>
                    <a:pt x="246" y="256"/>
                    <a:pt x="278" y="522"/>
                    <a:pt x="299" y="778"/>
                  </a:cubicBezTo>
                  <a:cubicBezTo>
                    <a:pt x="330" y="1033"/>
                    <a:pt x="360" y="1268"/>
                    <a:pt x="391" y="1521"/>
                  </a:cubicBezTo>
                  <a:lnTo>
                    <a:pt x="391" y="1521"/>
                  </a:lnTo>
                  <a:cubicBezTo>
                    <a:pt x="314" y="1579"/>
                    <a:pt x="239" y="1638"/>
                    <a:pt x="182" y="1715"/>
                  </a:cubicBezTo>
                  <a:cubicBezTo>
                    <a:pt x="107" y="1789"/>
                    <a:pt x="43" y="1875"/>
                    <a:pt x="1" y="1981"/>
                  </a:cubicBezTo>
                  <a:cubicBezTo>
                    <a:pt x="97" y="1939"/>
                    <a:pt x="192" y="1885"/>
                    <a:pt x="267" y="1811"/>
                  </a:cubicBezTo>
                  <a:cubicBezTo>
                    <a:pt x="352" y="1747"/>
                    <a:pt x="427" y="1672"/>
                    <a:pt x="491" y="1598"/>
                  </a:cubicBezTo>
                  <a:lnTo>
                    <a:pt x="512" y="1566"/>
                  </a:lnTo>
                  <a:lnTo>
                    <a:pt x="512" y="1545"/>
                  </a:lnTo>
                  <a:cubicBezTo>
                    <a:pt x="469" y="1278"/>
                    <a:pt x="427" y="1023"/>
                    <a:pt x="374" y="767"/>
                  </a:cubicBezTo>
                  <a:cubicBezTo>
                    <a:pt x="331" y="512"/>
                    <a:pt x="288" y="256"/>
                    <a:pt x="235" y="0"/>
                  </a:cubicBezTo>
                  <a:close/>
                </a:path>
              </a:pathLst>
            </a:custGeom>
            <a:solidFill>
              <a:srgbClr val="B6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2"/>
            <p:cNvSpPr/>
            <p:nvPr/>
          </p:nvSpPr>
          <p:spPr>
            <a:xfrm>
              <a:off x="6499350" y="2375225"/>
              <a:ext cx="12275" cy="26650"/>
            </a:xfrm>
            <a:custGeom>
              <a:avLst/>
              <a:gdLst/>
              <a:ahLst/>
              <a:cxnLst/>
              <a:rect l="l" t="t" r="r" b="b"/>
              <a:pathLst>
                <a:path w="491" h="1066" extrusionOk="0">
                  <a:moveTo>
                    <a:pt x="245" y="1"/>
                  </a:moveTo>
                  <a:cubicBezTo>
                    <a:pt x="107" y="1"/>
                    <a:pt x="0" y="235"/>
                    <a:pt x="0" y="533"/>
                  </a:cubicBezTo>
                  <a:cubicBezTo>
                    <a:pt x="0" y="821"/>
                    <a:pt x="107" y="1066"/>
                    <a:pt x="245" y="1066"/>
                  </a:cubicBezTo>
                  <a:cubicBezTo>
                    <a:pt x="373" y="1066"/>
                    <a:pt x="490" y="821"/>
                    <a:pt x="490" y="533"/>
                  </a:cubicBezTo>
                  <a:cubicBezTo>
                    <a:pt x="490" y="235"/>
                    <a:pt x="384" y="1"/>
                    <a:pt x="245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2"/>
            <p:cNvSpPr/>
            <p:nvPr/>
          </p:nvSpPr>
          <p:spPr>
            <a:xfrm>
              <a:off x="6583200" y="2375225"/>
              <a:ext cx="12275" cy="26650"/>
            </a:xfrm>
            <a:custGeom>
              <a:avLst/>
              <a:gdLst/>
              <a:ahLst/>
              <a:cxnLst/>
              <a:rect l="l" t="t" r="r" b="b"/>
              <a:pathLst>
                <a:path w="491" h="1066" extrusionOk="0">
                  <a:moveTo>
                    <a:pt x="246" y="1"/>
                  </a:moveTo>
                  <a:cubicBezTo>
                    <a:pt x="107" y="1"/>
                    <a:pt x="1" y="235"/>
                    <a:pt x="1" y="533"/>
                  </a:cubicBezTo>
                  <a:cubicBezTo>
                    <a:pt x="1" y="821"/>
                    <a:pt x="107" y="1066"/>
                    <a:pt x="246" y="1066"/>
                  </a:cubicBezTo>
                  <a:cubicBezTo>
                    <a:pt x="384" y="1066"/>
                    <a:pt x="490" y="821"/>
                    <a:pt x="490" y="533"/>
                  </a:cubicBezTo>
                  <a:cubicBezTo>
                    <a:pt x="490" y="235"/>
                    <a:pt x="384" y="1"/>
                    <a:pt x="246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2"/>
            <p:cNvSpPr/>
            <p:nvPr/>
          </p:nvSpPr>
          <p:spPr>
            <a:xfrm>
              <a:off x="6484425" y="2351150"/>
              <a:ext cx="42375" cy="15600"/>
            </a:xfrm>
            <a:custGeom>
              <a:avLst/>
              <a:gdLst/>
              <a:ahLst/>
              <a:cxnLst/>
              <a:rect l="l" t="t" r="r" b="b"/>
              <a:pathLst>
                <a:path w="1695" h="624" extrusionOk="0">
                  <a:moveTo>
                    <a:pt x="915" y="0"/>
                  </a:moveTo>
                  <a:cubicBezTo>
                    <a:pt x="884" y="0"/>
                    <a:pt x="852" y="2"/>
                    <a:pt x="821" y="6"/>
                  </a:cubicBezTo>
                  <a:cubicBezTo>
                    <a:pt x="640" y="16"/>
                    <a:pt x="459" y="91"/>
                    <a:pt x="320" y="208"/>
                  </a:cubicBezTo>
                  <a:cubicBezTo>
                    <a:pt x="171" y="314"/>
                    <a:pt x="65" y="453"/>
                    <a:pt x="1" y="623"/>
                  </a:cubicBezTo>
                  <a:cubicBezTo>
                    <a:pt x="150" y="538"/>
                    <a:pt x="288" y="463"/>
                    <a:pt x="427" y="400"/>
                  </a:cubicBezTo>
                  <a:cubicBezTo>
                    <a:pt x="565" y="336"/>
                    <a:pt x="704" y="304"/>
                    <a:pt x="853" y="282"/>
                  </a:cubicBezTo>
                  <a:cubicBezTo>
                    <a:pt x="876" y="281"/>
                    <a:pt x="899" y="280"/>
                    <a:pt x="922" y="280"/>
                  </a:cubicBezTo>
                  <a:cubicBezTo>
                    <a:pt x="1037" y="280"/>
                    <a:pt x="1153" y="302"/>
                    <a:pt x="1268" y="346"/>
                  </a:cubicBezTo>
                  <a:cubicBezTo>
                    <a:pt x="1332" y="368"/>
                    <a:pt x="1407" y="400"/>
                    <a:pt x="1481" y="432"/>
                  </a:cubicBezTo>
                  <a:cubicBezTo>
                    <a:pt x="1545" y="463"/>
                    <a:pt x="1620" y="517"/>
                    <a:pt x="1694" y="549"/>
                  </a:cubicBezTo>
                  <a:cubicBezTo>
                    <a:pt x="1662" y="474"/>
                    <a:pt x="1620" y="389"/>
                    <a:pt x="1566" y="325"/>
                  </a:cubicBezTo>
                  <a:cubicBezTo>
                    <a:pt x="1502" y="250"/>
                    <a:pt x="1438" y="197"/>
                    <a:pt x="1364" y="144"/>
                  </a:cubicBezTo>
                  <a:cubicBezTo>
                    <a:pt x="1230" y="46"/>
                    <a:pt x="1075" y="0"/>
                    <a:pt x="915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2"/>
            <p:cNvSpPr/>
            <p:nvPr/>
          </p:nvSpPr>
          <p:spPr>
            <a:xfrm>
              <a:off x="6568825" y="2351150"/>
              <a:ext cx="42625" cy="15600"/>
            </a:xfrm>
            <a:custGeom>
              <a:avLst/>
              <a:gdLst/>
              <a:ahLst/>
              <a:cxnLst/>
              <a:rect l="l" t="t" r="r" b="b"/>
              <a:pathLst>
                <a:path w="1705" h="624" extrusionOk="0">
                  <a:moveTo>
                    <a:pt x="926" y="0"/>
                  </a:moveTo>
                  <a:cubicBezTo>
                    <a:pt x="894" y="0"/>
                    <a:pt x="863" y="2"/>
                    <a:pt x="831" y="6"/>
                  </a:cubicBezTo>
                  <a:cubicBezTo>
                    <a:pt x="639" y="16"/>
                    <a:pt x="469" y="91"/>
                    <a:pt x="320" y="208"/>
                  </a:cubicBezTo>
                  <a:cubicBezTo>
                    <a:pt x="182" y="314"/>
                    <a:pt x="64" y="453"/>
                    <a:pt x="1" y="623"/>
                  </a:cubicBezTo>
                  <a:cubicBezTo>
                    <a:pt x="139" y="538"/>
                    <a:pt x="288" y="463"/>
                    <a:pt x="437" y="400"/>
                  </a:cubicBezTo>
                  <a:cubicBezTo>
                    <a:pt x="565" y="336"/>
                    <a:pt x="714" y="304"/>
                    <a:pt x="852" y="282"/>
                  </a:cubicBezTo>
                  <a:cubicBezTo>
                    <a:pt x="876" y="281"/>
                    <a:pt x="899" y="280"/>
                    <a:pt x="922" y="280"/>
                  </a:cubicBezTo>
                  <a:cubicBezTo>
                    <a:pt x="1040" y="280"/>
                    <a:pt x="1161" y="302"/>
                    <a:pt x="1268" y="346"/>
                  </a:cubicBezTo>
                  <a:cubicBezTo>
                    <a:pt x="1342" y="368"/>
                    <a:pt x="1406" y="400"/>
                    <a:pt x="1481" y="432"/>
                  </a:cubicBezTo>
                  <a:cubicBezTo>
                    <a:pt x="1555" y="463"/>
                    <a:pt x="1619" y="517"/>
                    <a:pt x="1704" y="549"/>
                  </a:cubicBezTo>
                  <a:cubicBezTo>
                    <a:pt x="1662" y="474"/>
                    <a:pt x="1619" y="389"/>
                    <a:pt x="1566" y="325"/>
                  </a:cubicBezTo>
                  <a:cubicBezTo>
                    <a:pt x="1513" y="250"/>
                    <a:pt x="1449" y="197"/>
                    <a:pt x="1374" y="144"/>
                  </a:cubicBezTo>
                  <a:cubicBezTo>
                    <a:pt x="1241" y="46"/>
                    <a:pt x="1085" y="0"/>
                    <a:pt x="926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2"/>
            <p:cNvSpPr/>
            <p:nvPr/>
          </p:nvSpPr>
          <p:spPr>
            <a:xfrm>
              <a:off x="6508400" y="2449775"/>
              <a:ext cx="82275" cy="15050"/>
            </a:xfrm>
            <a:custGeom>
              <a:avLst/>
              <a:gdLst/>
              <a:ahLst/>
              <a:cxnLst/>
              <a:rect l="l" t="t" r="r" b="b"/>
              <a:pathLst>
                <a:path w="3291" h="602" extrusionOk="0">
                  <a:moveTo>
                    <a:pt x="3291" y="1"/>
                  </a:moveTo>
                  <a:lnTo>
                    <a:pt x="0" y="33"/>
                  </a:lnTo>
                  <a:cubicBezTo>
                    <a:pt x="611" y="459"/>
                    <a:pt x="1176" y="602"/>
                    <a:pt x="1658" y="602"/>
                  </a:cubicBezTo>
                  <a:cubicBezTo>
                    <a:pt x="2646" y="602"/>
                    <a:pt x="3291" y="1"/>
                    <a:pt x="32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2"/>
            <p:cNvSpPr/>
            <p:nvPr/>
          </p:nvSpPr>
          <p:spPr>
            <a:xfrm>
              <a:off x="6445025" y="2282425"/>
              <a:ext cx="199700" cy="258500"/>
            </a:xfrm>
            <a:custGeom>
              <a:avLst/>
              <a:gdLst/>
              <a:ahLst/>
              <a:cxnLst/>
              <a:rect l="l" t="t" r="r" b="b"/>
              <a:pathLst>
                <a:path w="7988" h="10340" extrusionOk="0">
                  <a:moveTo>
                    <a:pt x="1061" y="1"/>
                  </a:moveTo>
                  <a:cubicBezTo>
                    <a:pt x="684" y="1"/>
                    <a:pt x="203" y="604"/>
                    <a:pt x="203" y="604"/>
                  </a:cubicBezTo>
                  <a:cubicBezTo>
                    <a:pt x="203" y="604"/>
                    <a:pt x="1" y="5502"/>
                    <a:pt x="565" y="7791"/>
                  </a:cubicBezTo>
                  <a:cubicBezTo>
                    <a:pt x="991" y="9527"/>
                    <a:pt x="2237" y="9996"/>
                    <a:pt x="2237" y="9996"/>
                  </a:cubicBezTo>
                  <a:cubicBezTo>
                    <a:pt x="2237" y="9996"/>
                    <a:pt x="3130" y="10340"/>
                    <a:pt x="4203" y="10340"/>
                  </a:cubicBezTo>
                  <a:cubicBezTo>
                    <a:pt x="5075" y="10340"/>
                    <a:pt x="6065" y="10113"/>
                    <a:pt x="6795" y="9293"/>
                  </a:cubicBezTo>
                  <a:cubicBezTo>
                    <a:pt x="7263" y="8760"/>
                    <a:pt x="7987" y="6002"/>
                    <a:pt x="7657" y="1040"/>
                  </a:cubicBezTo>
                  <a:lnTo>
                    <a:pt x="6465" y="540"/>
                  </a:lnTo>
                  <a:lnTo>
                    <a:pt x="6465" y="540"/>
                  </a:lnTo>
                  <a:cubicBezTo>
                    <a:pt x="6465" y="540"/>
                    <a:pt x="6656" y="2968"/>
                    <a:pt x="7263" y="3266"/>
                  </a:cubicBezTo>
                  <a:cubicBezTo>
                    <a:pt x="7263" y="3266"/>
                    <a:pt x="7082" y="7610"/>
                    <a:pt x="6326" y="8132"/>
                  </a:cubicBezTo>
                  <a:cubicBezTo>
                    <a:pt x="6276" y="8167"/>
                    <a:pt x="6236" y="8182"/>
                    <a:pt x="6205" y="8182"/>
                  </a:cubicBezTo>
                  <a:cubicBezTo>
                    <a:pt x="5857" y="8182"/>
                    <a:pt x="6652" y="6162"/>
                    <a:pt x="5552" y="6162"/>
                  </a:cubicBezTo>
                  <a:cubicBezTo>
                    <a:pt x="5544" y="6162"/>
                    <a:pt x="5536" y="6162"/>
                    <a:pt x="5528" y="6162"/>
                  </a:cubicBezTo>
                  <a:cubicBezTo>
                    <a:pt x="4292" y="6194"/>
                    <a:pt x="4260" y="6226"/>
                    <a:pt x="4260" y="6226"/>
                  </a:cubicBezTo>
                  <a:cubicBezTo>
                    <a:pt x="4260" y="6226"/>
                    <a:pt x="3803" y="6151"/>
                    <a:pt x="3310" y="6151"/>
                  </a:cubicBezTo>
                  <a:cubicBezTo>
                    <a:pt x="2722" y="6151"/>
                    <a:pt x="2081" y="6258"/>
                    <a:pt x="2099" y="6727"/>
                  </a:cubicBezTo>
                  <a:cubicBezTo>
                    <a:pt x="2131" y="7600"/>
                    <a:pt x="2365" y="8164"/>
                    <a:pt x="2067" y="8164"/>
                  </a:cubicBezTo>
                  <a:cubicBezTo>
                    <a:pt x="1769" y="8164"/>
                    <a:pt x="672" y="7461"/>
                    <a:pt x="874" y="2904"/>
                  </a:cubicBezTo>
                  <a:cubicBezTo>
                    <a:pt x="874" y="2904"/>
                    <a:pt x="1502" y="2669"/>
                    <a:pt x="1502" y="1072"/>
                  </a:cubicBezTo>
                  <a:cubicBezTo>
                    <a:pt x="1502" y="250"/>
                    <a:pt x="1303" y="1"/>
                    <a:pt x="1061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2"/>
            <p:cNvSpPr/>
            <p:nvPr/>
          </p:nvSpPr>
          <p:spPr>
            <a:xfrm>
              <a:off x="6429325" y="2180550"/>
              <a:ext cx="253750" cy="190725"/>
            </a:xfrm>
            <a:custGeom>
              <a:avLst/>
              <a:gdLst/>
              <a:ahLst/>
              <a:cxnLst/>
              <a:rect l="l" t="t" r="r" b="b"/>
              <a:pathLst>
                <a:path w="10150" h="7629" extrusionOk="0">
                  <a:moveTo>
                    <a:pt x="5902" y="1"/>
                  </a:moveTo>
                  <a:cubicBezTo>
                    <a:pt x="5054" y="1"/>
                    <a:pt x="1404" y="946"/>
                    <a:pt x="799" y="2623"/>
                  </a:cubicBezTo>
                  <a:cubicBezTo>
                    <a:pt x="1" y="4849"/>
                    <a:pt x="608" y="6116"/>
                    <a:pt x="863" y="7628"/>
                  </a:cubicBezTo>
                  <a:lnTo>
                    <a:pt x="1992" y="4412"/>
                  </a:lnTo>
                  <a:cubicBezTo>
                    <a:pt x="1992" y="4412"/>
                    <a:pt x="2950" y="5711"/>
                    <a:pt x="4090" y="5711"/>
                  </a:cubicBezTo>
                  <a:cubicBezTo>
                    <a:pt x="4728" y="5711"/>
                    <a:pt x="4090" y="4615"/>
                    <a:pt x="4090" y="4615"/>
                  </a:cubicBezTo>
                  <a:lnTo>
                    <a:pt x="4090" y="4615"/>
                  </a:lnTo>
                  <a:cubicBezTo>
                    <a:pt x="4090" y="4615"/>
                    <a:pt x="4975" y="5978"/>
                    <a:pt x="5900" y="5978"/>
                  </a:cubicBezTo>
                  <a:cubicBezTo>
                    <a:pt x="5911" y="5978"/>
                    <a:pt x="5921" y="5978"/>
                    <a:pt x="5932" y="5978"/>
                  </a:cubicBezTo>
                  <a:cubicBezTo>
                    <a:pt x="6663" y="5952"/>
                    <a:pt x="6320" y="5119"/>
                    <a:pt x="6143" y="4768"/>
                  </a:cubicBezTo>
                  <a:lnTo>
                    <a:pt x="6143" y="4768"/>
                  </a:lnTo>
                  <a:cubicBezTo>
                    <a:pt x="6347" y="5124"/>
                    <a:pt x="6906" y="5980"/>
                    <a:pt x="7569" y="5980"/>
                  </a:cubicBezTo>
                  <a:cubicBezTo>
                    <a:pt x="7587" y="5980"/>
                    <a:pt x="7606" y="5979"/>
                    <a:pt x="7625" y="5978"/>
                  </a:cubicBezTo>
                  <a:cubicBezTo>
                    <a:pt x="8108" y="5942"/>
                    <a:pt x="8090" y="5490"/>
                    <a:pt x="7981" y="5098"/>
                  </a:cubicBezTo>
                  <a:lnTo>
                    <a:pt x="7981" y="5098"/>
                  </a:lnTo>
                  <a:cubicBezTo>
                    <a:pt x="8161" y="5451"/>
                    <a:pt x="8447" y="5835"/>
                    <a:pt x="8842" y="5835"/>
                  </a:cubicBezTo>
                  <a:cubicBezTo>
                    <a:pt x="8889" y="5835"/>
                    <a:pt x="8938" y="5830"/>
                    <a:pt x="8988" y="5818"/>
                  </a:cubicBezTo>
                  <a:cubicBezTo>
                    <a:pt x="9819" y="5616"/>
                    <a:pt x="8786" y="4317"/>
                    <a:pt x="8786" y="4316"/>
                  </a:cubicBezTo>
                  <a:lnTo>
                    <a:pt x="8786" y="4316"/>
                  </a:lnTo>
                  <a:cubicBezTo>
                    <a:pt x="8786" y="4317"/>
                    <a:pt x="9456" y="4946"/>
                    <a:pt x="9765" y="4946"/>
                  </a:cubicBezTo>
                  <a:cubicBezTo>
                    <a:pt x="9773" y="4946"/>
                    <a:pt x="9780" y="4945"/>
                    <a:pt x="9787" y="4945"/>
                  </a:cubicBezTo>
                  <a:cubicBezTo>
                    <a:pt x="10085" y="4913"/>
                    <a:pt x="10085" y="4018"/>
                    <a:pt x="9052" y="3582"/>
                  </a:cubicBezTo>
                  <a:cubicBezTo>
                    <a:pt x="9052" y="3582"/>
                    <a:pt x="10085" y="3550"/>
                    <a:pt x="10117" y="3049"/>
                  </a:cubicBezTo>
                  <a:cubicBezTo>
                    <a:pt x="10150" y="2614"/>
                    <a:pt x="9759" y="2394"/>
                    <a:pt x="8876" y="2394"/>
                  </a:cubicBezTo>
                  <a:cubicBezTo>
                    <a:pt x="8613" y="2394"/>
                    <a:pt x="8307" y="2414"/>
                    <a:pt x="7955" y="2453"/>
                  </a:cubicBezTo>
                  <a:cubicBezTo>
                    <a:pt x="7955" y="2453"/>
                    <a:pt x="9222" y="1921"/>
                    <a:pt x="8956" y="1452"/>
                  </a:cubicBezTo>
                  <a:cubicBezTo>
                    <a:pt x="8887" y="1331"/>
                    <a:pt x="8761" y="1286"/>
                    <a:pt x="8611" y="1286"/>
                  </a:cubicBezTo>
                  <a:cubicBezTo>
                    <a:pt x="8227" y="1286"/>
                    <a:pt x="7692" y="1580"/>
                    <a:pt x="7582" y="1643"/>
                  </a:cubicBezTo>
                  <a:lnTo>
                    <a:pt x="7582" y="1643"/>
                  </a:lnTo>
                  <a:cubicBezTo>
                    <a:pt x="7731" y="1554"/>
                    <a:pt x="8636" y="986"/>
                    <a:pt x="8019" y="526"/>
                  </a:cubicBezTo>
                  <a:cubicBezTo>
                    <a:pt x="7852" y="398"/>
                    <a:pt x="7469" y="311"/>
                    <a:pt x="6967" y="311"/>
                  </a:cubicBezTo>
                  <a:cubicBezTo>
                    <a:pt x="6616" y="311"/>
                    <a:pt x="6208" y="353"/>
                    <a:pt x="5776" y="454"/>
                  </a:cubicBezTo>
                  <a:lnTo>
                    <a:pt x="5776" y="454"/>
                  </a:lnTo>
                  <a:cubicBezTo>
                    <a:pt x="6035" y="249"/>
                    <a:pt x="6165" y="89"/>
                    <a:pt x="6060" y="25"/>
                  </a:cubicBezTo>
                  <a:cubicBezTo>
                    <a:pt x="6034" y="9"/>
                    <a:pt x="5980" y="1"/>
                    <a:pt x="5902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7" name="Kép 146">
            <a:extLst>
              <a:ext uri="{FF2B5EF4-FFF2-40B4-BE49-F238E27FC236}">
                <a16:creationId xmlns:a16="http://schemas.microsoft.com/office/drawing/2014/main" id="{A99CA988-5A61-4775-9562-42CA0CD2B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0003" y="3657510"/>
            <a:ext cx="1025912" cy="10088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6" name="Google Shape;3346;p55"/>
          <p:cNvSpPr/>
          <p:nvPr/>
        </p:nvSpPr>
        <p:spPr>
          <a:xfrm>
            <a:off x="3046525" y="1607733"/>
            <a:ext cx="857400" cy="857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7" name="Google Shape;3347;p55"/>
          <p:cNvSpPr/>
          <p:nvPr/>
        </p:nvSpPr>
        <p:spPr>
          <a:xfrm>
            <a:off x="4120825" y="1607733"/>
            <a:ext cx="857400" cy="85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8" name="Google Shape;3348;p55"/>
          <p:cNvSpPr/>
          <p:nvPr/>
        </p:nvSpPr>
        <p:spPr>
          <a:xfrm>
            <a:off x="5195125" y="1607733"/>
            <a:ext cx="857400" cy="857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9" name="Google Shape;3349;p55"/>
          <p:cNvSpPr/>
          <p:nvPr/>
        </p:nvSpPr>
        <p:spPr>
          <a:xfrm>
            <a:off x="3046525" y="2680208"/>
            <a:ext cx="857400" cy="85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0" name="Google Shape;3350;p55"/>
          <p:cNvSpPr/>
          <p:nvPr/>
        </p:nvSpPr>
        <p:spPr>
          <a:xfrm>
            <a:off x="4120825" y="2680208"/>
            <a:ext cx="857400" cy="857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1" name="Google Shape;3351;p55"/>
          <p:cNvSpPr/>
          <p:nvPr/>
        </p:nvSpPr>
        <p:spPr>
          <a:xfrm>
            <a:off x="5195125" y="2680208"/>
            <a:ext cx="857400" cy="85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2" name="Google Shape;3352;p55"/>
          <p:cNvSpPr/>
          <p:nvPr/>
        </p:nvSpPr>
        <p:spPr>
          <a:xfrm>
            <a:off x="3046525" y="3752683"/>
            <a:ext cx="857400" cy="857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3" name="Google Shape;3353;p55"/>
          <p:cNvSpPr/>
          <p:nvPr/>
        </p:nvSpPr>
        <p:spPr>
          <a:xfrm>
            <a:off x="4120825" y="3752683"/>
            <a:ext cx="857400" cy="85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4" name="Google Shape;3354;p55"/>
          <p:cNvSpPr/>
          <p:nvPr/>
        </p:nvSpPr>
        <p:spPr>
          <a:xfrm>
            <a:off x="5195125" y="3751408"/>
            <a:ext cx="857400" cy="857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5" name="Google Shape;3355;p55"/>
          <p:cNvSpPr txBox="1">
            <a:spLocks noGrp="1"/>
          </p:cNvSpPr>
          <p:nvPr>
            <p:ph type="title"/>
          </p:nvPr>
        </p:nvSpPr>
        <p:spPr>
          <a:xfrm>
            <a:off x="1972225" y="533325"/>
            <a:ext cx="5154600" cy="857400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Áldás békesség!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56" name="Google Shape;3356;p55"/>
          <p:cNvGrpSpPr/>
          <p:nvPr/>
        </p:nvGrpSpPr>
        <p:grpSpPr>
          <a:xfrm>
            <a:off x="4230326" y="3968163"/>
            <a:ext cx="638392" cy="641901"/>
            <a:chOff x="885126" y="3073113"/>
            <a:chExt cx="638392" cy="641901"/>
          </a:xfrm>
        </p:grpSpPr>
        <p:grpSp>
          <p:nvGrpSpPr>
            <p:cNvPr id="3357" name="Google Shape;3357;p55"/>
            <p:cNvGrpSpPr/>
            <p:nvPr/>
          </p:nvGrpSpPr>
          <p:grpSpPr>
            <a:xfrm>
              <a:off x="885126" y="3073113"/>
              <a:ext cx="638392" cy="641734"/>
              <a:chOff x="885100" y="2984950"/>
              <a:chExt cx="526075" cy="526400"/>
            </a:xfrm>
          </p:grpSpPr>
          <p:sp>
            <p:nvSpPr>
              <p:cNvPr id="3358" name="Google Shape;3358;p55"/>
              <p:cNvSpPr/>
              <p:nvPr/>
            </p:nvSpPr>
            <p:spPr>
              <a:xfrm>
                <a:off x="888950" y="3222150"/>
                <a:ext cx="521950" cy="289200"/>
              </a:xfrm>
              <a:custGeom>
                <a:avLst/>
                <a:gdLst/>
                <a:ahLst/>
                <a:cxnLst/>
                <a:rect l="l" t="t" r="r" b="b"/>
                <a:pathLst>
                  <a:path w="20878" h="11568" extrusionOk="0">
                    <a:moveTo>
                      <a:pt x="8594" y="0"/>
                    </a:moveTo>
                    <a:cubicBezTo>
                      <a:pt x="8594" y="0"/>
                      <a:pt x="8957" y="2710"/>
                      <a:pt x="7822" y="3526"/>
                    </a:cubicBezTo>
                    <a:cubicBezTo>
                      <a:pt x="6952" y="4165"/>
                      <a:pt x="1939" y="5211"/>
                      <a:pt x="1124" y="7415"/>
                    </a:cubicBezTo>
                    <a:cubicBezTo>
                      <a:pt x="628" y="8770"/>
                      <a:pt x="243" y="10147"/>
                      <a:pt x="0" y="11568"/>
                    </a:cubicBezTo>
                    <a:lnTo>
                      <a:pt x="20878" y="11568"/>
                    </a:lnTo>
                    <a:cubicBezTo>
                      <a:pt x="20624" y="10147"/>
                      <a:pt x="20250" y="8770"/>
                      <a:pt x="19754" y="7415"/>
                    </a:cubicBezTo>
                    <a:cubicBezTo>
                      <a:pt x="18928" y="5222"/>
                      <a:pt x="13926" y="4165"/>
                      <a:pt x="13045" y="3526"/>
                    </a:cubicBezTo>
                    <a:cubicBezTo>
                      <a:pt x="11921" y="2710"/>
                      <a:pt x="12284" y="0"/>
                      <a:pt x="12284" y="0"/>
                    </a:cubicBezTo>
                    <a:lnTo>
                      <a:pt x="12284" y="0"/>
                    </a:lnTo>
                    <a:lnTo>
                      <a:pt x="10434" y="44"/>
                    </a:lnTo>
                    <a:lnTo>
                      <a:pt x="8594" y="0"/>
                    </a:lnTo>
                    <a:close/>
                  </a:path>
                </a:pathLst>
              </a:custGeom>
              <a:solidFill>
                <a:srgbClr val="F9CC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9" name="Google Shape;3359;p55"/>
              <p:cNvSpPr/>
              <p:nvPr/>
            </p:nvSpPr>
            <p:spPr>
              <a:xfrm>
                <a:off x="1103775" y="3221875"/>
                <a:ext cx="100825" cy="76025"/>
              </a:xfrm>
              <a:custGeom>
                <a:avLst/>
                <a:gdLst/>
                <a:ahLst/>
                <a:cxnLst/>
                <a:rect l="l" t="t" r="r" b="b"/>
                <a:pathLst>
                  <a:path w="4033" h="3041" extrusionOk="0">
                    <a:moveTo>
                      <a:pt x="1" y="0"/>
                    </a:moveTo>
                    <a:cubicBezTo>
                      <a:pt x="56" y="419"/>
                      <a:pt x="67" y="848"/>
                      <a:pt x="56" y="1267"/>
                    </a:cubicBezTo>
                    <a:cubicBezTo>
                      <a:pt x="507" y="1686"/>
                      <a:pt x="1014" y="2049"/>
                      <a:pt x="1554" y="2347"/>
                    </a:cubicBezTo>
                    <a:cubicBezTo>
                      <a:pt x="2303" y="2776"/>
                      <a:pt x="3163" y="2953"/>
                      <a:pt x="4033" y="3041"/>
                    </a:cubicBezTo>
                    <a:cubicBezTo>
                      <a:pt x="3427" y="1939"/>
                      <a:pt x="3691" y="0"/>
                      <a:pt x="3691" y="0"/>
                    </a:cubicBezTo>
                    <a:lnTo>
                      <a:pt x="3691" y="0"/>
                    </a:lnTo>
                    <a:lnTo>
                      <a:pt x="1841" y="5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877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0" name="Google Shape;3360;p55"/>
              <p:cNvSpPr/>
              <p:nvPr/>
            </p:nvSpPr>
            <p:spPr>
              <a:xfrm>
                <a:off x="885100" y="3310550"/>
                <a:ext cx="526075" cy="200800"/>
              </a:xfrm>
              <a:custGeom>
                <a:avLst/>
                <a:gdLst/>
                <a:ahLst/>
                <a:cxnLst/>
                <a:rect l="l" t="t" r="r" b="b"/>
                <a:pathLst>
                  <a:path w="21043" h="8032" extrusionOk="0">
                    <a:moveTo>
                      <a:pt x="7778" y="1"/>
                    </a:moveTo>
                    <a:cubicBezTo>
                      <a:pt x="6676" y="651"/>
                      <a:pt x="1928" y="1708"/>
                      <a:pt x="1135" y="3857"/>
                    </a:cubicBezTo>
                    <a:cubicBezTo>
                      <a:pt x="628" y="5212"/>
                      <a:pt x="254" y="6600"/>
                      <a:pt x="0" y="8032"/>
                    </a:cubicBezTo>
                    <a:lnTo>
                      <a:pt x="21043" y="8032"/>
                    </a:lnTo>
                    <a:cubicBezTo>
                      <a:pt x="20789" y="6600"/>
                      <a:pt x="20404" y="5212"/>
                      <a:pt x="19908" y="3857"/>
                    </a:cubicBezTo>
                    <a:cubicBezTo>
                      <a:pt x="19181" y="1907"/>
                      <a:pt x="15204" y="849"/>
                      <a:pt x="13650" y="188"/>
                    </a:cubicBezTo>
                    <a:cubicBezTo>
                      <a:pt x="12791" y="606"/>
                      <a:pt x="11843" y="816"/>
                      <a:pt x="10896" y="816"/>
                    </a:cubicBezTo>
                    <a:cubicBezTo>
                      <a:pt x="9805" y="816"/>
                      <a:pt x="8726" y="540"/>
                      <a:pt x="7778" y="1"/>
                    </a:cubicBezTo>
                    <a:close/>
                  </a:path>
                </a:pathLst>
              </a:custGeom>
              <a:solidFill>
                <a:srgbClr val="175C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1" name="Google Shape;3361;p55"/>
              <p:cNvSpPr/>
              <p:nvPr/>
            </p:nvSpPr>
            <p:spPr>
              <a:xfrm>
                <a:off x="885100" y="3382150"/>
                <a:ext cx="92825" cy="129200"/>
              </a:xfrm>
              <a:custGeom>
                <a:avLst/>
                <a:gdLst/>
                <a:ahLst/>
                <a:cxnLst/>
                <a:rect l="l" t="t" r="r" b="b"/>
                <a:pathLst>
                  <a:path w="3713" h="5168" extrusionOk="0">
                    <a:moveTo>
                      <a:pt x="1829" y="1"/>
                    </a:moveTo>
                    <a:cubicBezTo>
                      <a:pt x="1520" y="265"/>
                      <a:pt x="1289" y="607"/>
                      <a:pt x="1135" y="993"/>
                    </a:cubicBezTo>
                    <a:cubicBezTo>
                      <a:pt x="628" y="2348"/>
                      <a:pt x="254" y="3736"/>
                      <a:pt x="0" y="5168"/>
                    </a:cubicBezTo>
                    <a:lnTo>
                      <a:pt x="3713" y="5168"/>
                    </a:lnTo>
                    <a:cubicBezTo>
                      <a:pt x="3371" y="2678"/>
                      <a:pt x="2523" y="1004"/>
                      <a:pt x="1829" y="1"/>
                    </a:cubicBezTo>
                    <a:close/>
                  </a:path>
                </a:pathLst>
              </a:custGeom>
              <a:solidFill>
                <a:srgbClr val="D6D2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2" name="Google Shape;3362;p55"/>
              <p:cNvSpPr/>
              <p:nvPr/>
            </p:nvSpPr>
            <p:spPr>
              <a:xfrm>
                <a:off x="1058600" y="3310550"/>
                <a:ext cx="189800" cy="43350"/>
              </a:xfrm>
              <a:custGeom>
                <a:avLst/>
                <a:gdLst/>
                <a:ahLst/>
                <a:cxnLst/>
                <a:rect l="l" t="t" r="r" b="b"/>
                <a:pathLst>
                  <a:path w="7592" h="1734" extrusionOk="0">
                    <a:moveTo>
                      <a:pt x="849" y="1"/>
                    </a:moveTo>
                    <a:cubicBezTo>
                      <a:pt x="574" y="144"/>
                      <a:pt x="298" y="265"/>
                      <a:pt x="1" y="364"/>
                    </a:cubicBezTo>
                    <a:cubicBezTo>
                      <a:pt x="627" y="937"/>
                      <a:pt x="1844" y="1734"/>
                      <a:pt x="3732" y="1734"/>
                    </a:cubicBezTo>
                    <a:cubicBezTo>
                      <a:pt x="3806" y="1734"/>
                      <a:pt x="3880" y="1733"/>
                      <a:pt x="3956" y="1730"/>
                    </a:cubicBezTo>
                    <a:cubicBezTo>
                      <a:pt x="5256" y="1708"/>
                      <a:pt x="6523" y="1290"/>
                      <a:pt x="7592" y="540"/>
                    </a:cubicBezTo>
                    <a:cubicBezTo>
                      <a:pt x="7250" y="408"/>
                      <a:pt x="6942" y="298"/>
                      <a:pt x="6699" y="188"/>
                    </a:cubicBezTo>
                    <a:cubicBezTo>
                      <a:pt x="5840" y="606"/>
                      <a:pt x="4903" y="816"/>
                      <a:pt x="3956" y="816"/>
                    </a:cubicBezTo>
                    <a:cubicBezTo>
                      <a:pt x="2865" y="816"/>
                      <a:pt x="1786" y="540"/>
                      <a:pt x="849" y="1"/>
                    </a:cubicBezTo>
                    <a:close/>
                  </a:path>
                </a:pathLst>
              </a:custGeom>
              <a:solidFill>
                <a:srgbClr val="D6D2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3" name="Google Shape;3363;p55"/>
              <p:cNvSpPr/>
              <p:nvPr/>
            </p:nvSpPr>
            <p:spPr>
              <a:xfrm>
                <a:off x="1219725" y="3098350"/>
                <a:ext cx="54025" cy="61950"/>
              </a:xfrm>
              <a:custGeom>
                <a:avLst/>
                <a:gdLst/>
                <a:ahLst/>
                <a:cxnLst/>
                <a:rect l="l" t="t" r="r" b="b"/>
                <a:pathLst>
                  <a:path w="2161" h="2478" extrusionOk="0">
                    <a:moveTo>
                      <a:pt x="1116" y="0"/>
                    </a:moveTo>
                    <a:cubicBezTo>
                      <a:pt x="865" y="0"/>
                      <a:pt x="494" y="113"/>
                      <a:pt x="298" y="722"/>
                    </a:cubicBezTo>
                    <a:cubicBezTo>
                      <a:pt x="1" y="1647"/>
                      <a:pt x="287" y="2363"/>
                      <a:pt x="827" y="2451"/>
                    </a:cubicBezTo>
                    <a:cubicBezTo>
                      <a:pt x="887" y="2469"/>
                      <a:pt x="947" y="2478"/>
                      <a:pt x="1008" y="2478"/>
                    </a:cubicBezTo>
                    <a:cubicBezTo>
                      <a:pt x="1471" y="2478"/>
                      <a:pt x="1932" y="1965"/>
                      <a:pt x="2039" y="1107"/>
                    </a:cubicBezTo>
                    <a:cubicBezTo>
                      <a:pt x="2160" y="149"/>
                      <a:pt x="1433" y="49"/>
                      <a:pt x="1367" y="38"/>
                    </a:cubicBezTo>
                    <a:cubicBezTo>
                      <a:pt x="1344" y="31"/>
                      <a:pt x="1247" y="0"/>
                      <a:pt x="1116" y="0"/>
                    </a:cubicBezTo>
                    <a:close/>
                  </a:path>
                </a:pathLst>
              </a:custGeom>
              <a:solidFill>
                <a:srgbClr val="E877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4" name="Google Shape;3364;p55"/>
              <p:cNvSpPr/>
              <p:nvPr/>
            </p:nvSpPr>
            <p:spPr>
              <a:xfrm>
                <a:off x="1028025" y="3098350"/>
                <a:ext cx="54300" cy="61950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2478" extrusionOk="0">
                    <a:moveTo>
                      <a:pt x="1056" y="0"/>
                    </a:moveTo>
                    <a:cubicBezTo>
                      <a:pt x="926" y="0"/>
                      <a:pt x="828" y="31"/>
                      <a:pt x="805" y="38"/>
                    </a:cubicBezTo>
                    <a:cubicBezTo>
                      <a:pt x="739" y="49"/>
                      <a:pt x="1" y="149"/>
                      <a:pt x="133" y="1107"/>
                    </a:cubicBezTo>
                    <a:cubicBezTo>
                      <a:pt x="240" y="1965"/>
                      <a:pt x="693" y="2478"/>
                      <a:pt x="1162" y="2478"/>
                    </a:cubicBezTo>
                    <a:cubicBezTo>
                      <a:pt x="1223" y="2478"/>
                      <a:pt x="1284" y="2469"/>
                      <a:pt x="1345" y="2451"/>
                    </a:cubicBezTo>
                    <a:cubicBezTo>
                      <a:pt x="1885" y="2363"/>
                      <a:pt x="2171" y="1647"/>
                      <a:pt x="1874" y="722"/>
                    </a:cubicBezTo>
                    <a:cubicBezTo>
                      <a:pt x="1678" y="113"/>
                      <a:pt x="1307" y="0"/>
                      <a:pt x="1056" y="0"/>
                    </a:cubicBezTo>
                    <a:close/>
                  </a:path>
                </a:pathLst>
              </a:custGeom>
              <a:solidFill>
                <a:srgbClr val="E877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5" name="Google Shape;3365;p55"/>
              <p:cNvSpPr/>
              <p:nvPr/>
            </p:nvSpPr>
            <p:spPr>
              <a:xfrm>
                <a:off x="1050325" y="2984950"/>
                <a:ext cx="205000" cy="259925"/>
              </a:xfrm>
              <a:custGeom>
                <a:avLst/>
                <a:gdLst/>
                <a:ahLst/>
                <a:cxnLst/>
                <a:rect l="l" t="t" r="r" b="b"/>
                <a:pathLst>
                  <a:path w="8200" h="10397" extrusionOk="0">
                    <a:moveTo>
                      <a:pt x="3836" y="1"/>
                    </a:moveTo>
                    <a:cubicBezTo>
                      <a:pt x="3014" y="1"/>
                      <a:pt x="678" y="318"/>
                      <a:pt x="365" y="3803"/>
                    </a:cubicBezTo>
                    <a:cubicBezTo>
                      <a:pt x="0" y="7775"/>
                      <a:pt x="1716" y="10397"/>
                      <a:pt x="3924" y="10397"/>
                    </a:cubicBezTo>
                    <a:cubicBezTo>
                      <a:pt x="3982" y="10397"/>
                      <a:pt x="4041" y="10395"/>
                      <a:pt x="4100" y="10391"/>
                    </a:cubicBezTo>
                    <a:cubicBezTo>
                      <a:pt x="4159" y="10395"/>
                      <a:pt x="4217" y="10397"/>
                      <a:pt x="4276" y="10397"/>
                    </a:cubicBezTo>
                    <a:cubicBezTo>
                      <a:pt x="6483" y="10397"/>
                      <a:pt x="8199" y="7775"/>
                      <a:pt x="7835" y="3803"/>
                    </a:cubicBezTo>
                    <a:cubicBezTo>
                      <a:pt x="7521" y="318"/>
                      <a:pt x="5194" y="1"/>
                      <a:pt x="4367" y="1"/>
                    </a:cubicBezTo>
                    <a:cubicBezTo>
                      <a:pt x="4235" y="1"/>
                      <a:pt x="4141" y="9"/>
                      <a:pt x="4100" y="13"/>
                    </a:cubicBezTo>
                    <a:cubicBezTo>
                      <a:pt x="4060" y="9"/>
                      <a:pt x="3967" y="1"/>
                      <a:pt x="3836" y="1"/>
                    </a:cubicBezTo>
                    <a:close/>
                  </a:path>
                </a:pathLst>
              </a:custGeom>
              <a:solidFill>
                <a:srgbClr val="F9CC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6" name="Google Shape;3366;p55"/>
              <p:cNvSpPr/>
              <p:nvPr/>
            </p:nvSpPr>
            <p:spPr>
              <a:xfrm>
                <a:off x="1153900" y="3114725"/>
                <a:ext cx="13250" cy="50975"/>
              </a:xfrm>
              <a:custGeom>
                <a:avLst/>
                <a:gdLst/>
                <a:ahLst/>
                <a:cxnLst/>
                <a:rect l="l" t="t" r="r" b="b"/>
                <a:pathLst>
                  <a:path w="530" h="2039" extrusionOk="0">
                    <a:moveTo>
                      <a:pt x="243" y="0"/>
                    </a:moveTo>
                    <a:cubicBezTo>
                      <a:pt x="243" y="265"/>
                      <a:pt x="254" y="540"/>
                      <a:pt x="287" y="805"/>
                    </a:cubicBezTo>
                    <a:cubicBezTo>
                      <a:pt x="309" y="1071"/>
                      <a:pt x="350" y="1326"/>
                      <a:pt x="403" y="1582"/>
                    </a:cubicBezTo>
                    <a:lnTo>
                      <a:pt x="403" y="1582"/>
                    </a:lnTo>
                    <a:cubicBezTo>
                      <a:pt x="335" y="1649"/>
                      <a:pt x="268" y="1717"/>
                      <a:pt x="210" y="1785"/>
                    </a:cubicBezTo>
                    <a:cubicBezTo>
                      <a:pt x="144" y="1873"/>
                      <a:pt x="67" y="1950"/>
                      <a:pt x="1" y="2039"/>
                    </a:cubicBezTo>
                    <a:cubicBezTo>
                      <a:pt x="89" y="1983"/>
                      <a:pt x="177" y="1917"/>
                      <a:pt x="265" y="1851"/>
                    </a:cubicBezTo>
                    <a:cubicBezTo>
                      <a:pt x="353" y="1785"/>
                      <a:pt x="430" y="1708"/>
                      <a:pt x="508" y="1642"/>
                    </a:cubicBezTo>
                    <a:lnTo>
                      <a:pt x="530" y="1620"/>
                    </a:lnTo>
                    <a:lnTo>
                      <a:pt x="530" y="1587"/>
                    </a:lnTo>
                    <a:cubicBezTo>
                      <a:pt x="508" y="1322"/>
                      <a:pt x="475" y="1058"/>
                      <a:pt x="430" y="783"/>
                    </a:cubicBezTo>
                    <a:cubicBezTo>
                      <a:pt x="386" y="518"/>
                      <a:pt x="320" y="254"/>
                      <a:pt x="243" y="0"/>
                    </a:cubicBezTo>
                    <a:close/>
                  </a:path>
                </a:pathLst>
              </a:custGeom>
              <a:solidFill>
                <a:srgbClr val="F6AE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7" name="Google Shape;3367;p55"/>
              <p:cNvSpPr/>
              <p:nvPr/>
            </p:nvSpPr>
            <p:spPr>
              <a:xfrm>
                <a:off x="1125825" y="3188250"/>
                <a:ext cx="59500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2380" h="466" extrusionOk="0">
                    <a:moveTo>
                      <a:pt x="2380" y="1"/>
                    </a:moveTo>
                    <a:lnTo>
                      <a:pt x="2380" y="1"/>
                    </a:lnTo>
                    <a:cubicBezTo>
                      <a:pt x="2005" y="188"/>
                      <a:pt x="1598" y="287"/>
                      <a:pt x="1179" y="309"/>
                    </a:cubicBezTo>
                    <a:cubicBezTo>
                      <a:pt x="771" y="309"/>
                      <a:pt x="364" y="221"/>
                      <a:pt x="0" y="34"/>
                    </a:cubicBezTo>
                    <a:lnTo>
                      <a:pt x="0" y="34"/>
                    </a:lnTo>
                    <a:cubicBezTo>
                      <a:pt x="154" y="177"/>
                      <a:pt x="342" y="287"/>
                      <a:pt x="551" y="365"/>
                    </a:cubicBezTo>
                    <a:cubicBezTo>
                      <a:pt x="729" y="424"/>
                      <a:pt x="924" y="465"/>
                      <a:pt x="1122" y="465"/>
                    </a:cubicBezTo>
                    <a:cubicBezTo>
                      <a:pt x="1144" y="465"/>
                      <a:pt x="1167" y="465"/>
                      <a:pt x="1190" y="464"/>
                    </a:cubicBezTo>
                    <a:cubicBezTo>
                      <a:pt x="1631" y="453"/>
                      <a:pt x="2038" y="287"/>
                      <a:pt x="2380" y="1"/>
                    </a:cubicBezTo>
                    <a:close/>
                  </a:path>
                </a:pathLst>
              </a:custGeom>
              <a:solidFill>
                <a:srgbClr val="F6AE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8" name="Google Shape;3368;p55"/>
              <p:cNvSpPr/>
              <p:nvPr/>
            </p:nvSpPr>
            <p:spPr>
              <a:xfrm>
                <a:off x="1188050" y="3102325"/>
                <a:ext cx="12700" cy="27575"/>
              </a:xfrm>
              <a:custGeom>
                <a:avLst/>
                <a:gdLst/>
                <a:ahLst/>
                <a:cxnLst/>
                <a:rect l="l" t="t" r="r" b="b"/>
                <a:pathLst>
                  <a:path w="508" h="1103" extrusionOk="0">
                    <a:moveTo>
                      <a:pt x="254" y="1"/>
                    </a:moveTo>
                    <a:cubicBezTo>
                      <a:pt x="111" y="1"/>
                      <a:pt x="1" y="254"/>
                      <a:pt x="1" y="552"/>
                    </a:cubicBezTo>
                    <a:cubicBezTo>
                      <a:pt x="1" y="860"/>
                      <a:pt x="111" y="1102"/>
                      <a:pt x="254" y="1102"/>
                    </a:cubicBezTo>
                    <a:cubicBezTo>
                      <a:pt x="398" y="1102"/>
                      <a:pt x="508" y="860"/>
                      <a:pt x="508" y="552"/>
                    </a:cubicBezTo>
                    <a:cubicBezTo>
                      <a:pt x="508" y="254"/>
                      <a:pt x="398" y="1"/>
                      <a:pt x="254" y="1"/>
                    </a:cubicBezTo>
                    <a:close/>
                  </a:path>
                </a:pathLst>
              </a:custGeom>
              <a:solidFill>
                <a:srgbClr val="0804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9" name="Google Shape;3369;p55"/>
              <p:cNvSpPr/>
              <p:nvPr/>
            </p:nvSpPr>
            <p:spPr>
              <a:xfrm>
                <a:off x="1101300" y="3102325"/>
                <a:ext cx="12700" cy="27575"/>
              </a:xfrm>
              <a:custGeom>
                <a:avLst/>
                <a:gdLst/>
                <a:ahLst/>
                <a:cxnLst/>
                <a:rect l="l" t="t" r="r" b="b"/>
                <a:pathLst>
                  <a:path w="508" h="1103" extrusionOk="0">
                    <a:moveTo>
                      <a:pt x="254" y="1"/>
                    </a:moveTo>
                    <a:cubicBezTo>
                      <a:pt x="111" y="1"/>
                      <a:pt x="1" y="254"/>
                      <a:pt x="1" y="552"/>
                    </a:cubicBezTo>
                    <a:cubicBezTo>
                      <a:pt x="1" y="860"/>
                      <a:pt x="111" y="1102"/>
                      <a:pt x="254" y="1102"/>
                    </a:cubicBezTo>
                    <a:cubicBezTo>
                      <a:pt x="397" y="1102"/>
                      <a:pt x="507" y="860"/>
                      <a:pt x="507" y="552"/>
                    </a:cubicBezTo>
                    <a:cubicBezTo>
                      <a:pt x="507" y="254"/>
                      <a:pt x="386" y="1"/>
                      <a:pt x="254" y="1"/>
                    </a:cubicBezTo>
                    <a:close/>
                  </a:path>
                </a:pathLst>
              </a:custGeom>
              <a:solidFill>
                <a:srgbClr val="0804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0" name="Google Shape;3370;p55"/>
              <p:cNvSpPr/>
              <p:nvPr/>
            </p:nvSpPr>
            <p:spPr>
              <a:xfrm>
                <a:off x="1172075" y="3077425"/>
                <a:ext cx="44100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645" extrusionOk="0">
                    <a:moveTo>
                      <a:pt x="818" y="0"/>
                    </a:moveTo>
                    <a:cubicBezTo>
                      <a:pt x="649" y="0"/>
                      <a:pt x="485" y="54"/>
                      <a:pt x="353" y="148"/>
                    </a:cubicBezTo>
                    <a:cubicBezTo>
                      <a:pt x="276" y="203"/>
                      <a:pt x="199" y="270"/>
                      <a:pt x="144" y="336"/>
                    </a:cubicBezTo>
                    <a:cubicBezTo>
                      <a:pt x="89" y="413"/>
                      <a:pt x="45" y="490"/>
                      <a:pt x="1" y="567"/>
                    </a:cubicBezTo>
                    <a:cubicBezTo>
                      <a:pt x="89" y="534"/>
                      <a:pt x="155" y="490"/>
                      <a:pt x="232" y="446"/>
                    </a:cubicBezTo>
                    <a:cubicBezTo>
                      <a:pt x="309" y="413"/>
                      <a:pt x="376" y="380"/>
                      <a:pt x="453" y="358"/>
                    </a:cubicBezTo>
                    <a:cubicBezTo>
                      <a:pt x="572" y="312"/>
                      <a:pt x="691" y="289"/>
                      <a:pt x="811" y="289"/>
                    </a:cubicBezTo>
                    <a:cubicBezTo>
                      <a:pt x="835" y="289"/>
                      <a:pt x="858" y="290"/>
                      <a:pt x="882" y="292"/>
                    </a:cubicBezTo>
                    <a:cubicBezTo>
                      <a:pt x="1037" y="314"/>
                      <a:pt x="1180" y="358"/>
                      <a:pt x="1312" y="413"/>
                    </a:cubicBezTo>
                    <a:cubicBezTo>
                      <a:pt x="1466" y="490"/>
                      <a:pt x="1620" y="556"/>
                      <a:pt x="1764" y="644"/>
                    </a:cubicBezTo>
                    <a:cubicBezTo>
                      <a:pt x="1698" y="479"/>
                      <a:pt x="1576" y="325"/>
                      <a:pt x="1433" y="214"/>
                    </a:cubicBezTo>
                    <a:cubicBezTo>
                      <a:pt x="1279" y="104"/>
                      <a:pt x="1103" y="27"/>
                      <a:pt x="904" y="5"/>
                    </a:cubicBezTo>
                    <a:cubicBezTo>
                      <a:pt x="875" y="2"/>
                      <a:pt x="846" y="0"/>
                      <a:pt x="818" y="0"/>
                    </a:cubicBezTo>
                    <a:close/>
                  </a:path>
                </a:pathLst>
              </a:custGeom>
              <a:solidFill>
                <a:srgbClr val="14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1" name="Google Shape;3371;p55"/>
              <p:cNvSpPr/>
              <p:nvPr/>
            </p:nvSpPr>
            <p:spPr>
              <a:xfrm>
                <a:off x="1084775" y="3077425"/>
                <a:ext cx="44100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645" extrusionOk="0">
                    <a:moveTo>
                      <a:pt x="817" y="0"/>
                    </a:moveTo>
                    <a:cubicBezTo>
                      <a:pt x="648" y="0"/>
                      <a:pt x="483" y="54"/>
                      <a:pt x="342" y="148"/>
                    </a:cubicBezTo>
                    <a:cubicBezTo>
                      <a:pt x="265" y="203"/>
                      <a:pt x="199" y="270"/>
                      <a:pt x="144" y="336"/>
                    </a:cubicBezTo>
                    <a:cubicBezTo>
                      <a:pt x="89" y="413"/>
                      <a:pt x="34" y="490"/>
                      <a:pt x="1" y="567"/>
                    </a:cubicBezTo>
                    <a:cubicBezTo>
                      <a:pt x="89" y="534"/>
                      <a:pt x="155" y="490"/>
                      <a:pt x="232" y="446"/>
                    </a:cubicBezTo>
                    <a:cubicBezTo>
                      <a:pt x="298" y="413"/>
                      <a:pt x="375" y="380"/>
                      <a:pt x="452" y="358"/>
                    </a:cubicBezTo>
                    <a:cubicBezTo>
                      <a:pt x="562" y="312"/>
                      <a:pt x="680" y="289"/>
                      <a:pt x="806" y="289"/>
                    </a:cubicBezTo>
                    <a:cubicBezTo>
                      <a:pt x="831" y="289"/>
                      <a:pt x="856" y="290"/>
                      <a:pt x="882" y="292"/>
                    </a:cubicBezTo>
                    <a:cubicBezTo>
                      <a:pt x="1025" y="314"/>
                      <a:pt x="1168" y="358"/>
                      <a:pt x="1312" y="413"/>
                    </a:cubicBezTo>
                    <a:cubicBezTo>
                      <a:pt x="1466" y="479"/>
                      <a:pt x="1609" y="556"/>
                      <a:pt x="1763" y="644"/>
                    </a:cubicBezTo>
                    <a:cubicBezTo>
                      <a:pt x="1686" y="479"/>
                      <a:pt x="1576" y="336"/>
                      <a:pt x="1433" y="225"/>
                    </a:cubicBezTo>
                    <a:cubicBezTo>
                      <a:pt x="1278" y="104"/>
                      <a:pt x="1091" y="27"/>
                      <a:pt x="904" y="5"/>
                    </a:cubicBezTo>
                    <a:cubicBezTo>
                      <a:pt x="875" y="2"/>
                      <a:pt x="846" y="0"/>
                      <a:pt x="817" y="0"/>
                    </a:cubicBezTo>
                    <a:close/>
                  </a:path>
                </a:pathLst>
              </a:custGeom>
              <a:solidFill>
                <a:srgbClr val="14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72" name="Google Shape;3372;p55"/>
            <p:cNvSpPr/>
            <p:nvPr/>
          </p:nvSpPr>
          <p:spPr>
            <a:xfrm>
              <a:off x="1415508" y="3561895"/>
              <a:ext cx="107637" cy="153119"/>
            </a:xfrm>
            <a:custGeom>
              <a:avLst/>
              <a:gdLst/>
              <a:ahLst/>
              <a:cxnLst/>
              <a:rect l="l" t="t" r="r" b="b"/>
              <a:pathLst>
                <a:path w="3548" h="5024" extrusionOk="0">
                  <a:moveTo>
                    <a:pt x="1862" y="0"/>
                  </a:moveTo>
                  <a:cubicBezTo>
                    <a:pt x="1025" y="1168"/>
                    <a:pt x="375" y="3415"/>
                    <a:pt x="0" y="5024"/>
                  </a:cubicBezTo>
                  <a:lnTo>
                    <a:pt x="3548" y="5024"/>
                  </a:lnTo>
                  <a:cubicBezTo>
                    <a:pt x="3294" y="3592"/>
                    <a:pt x="2920" y="2204"/>
                    <a:pt x="2413" y="849"/>
                  </a:cubicBezTo>
                  <a:cubicBezTo>
                    <a:pt x="2292" y="529"/>
                    <a:pt x="2104" y="243"/>
                    <a:pt x="1862" y="0"/>
                  </a:cubicBezTo>
                  <a:close/>
                </a:path>
              </a:pathLst>
            </a:custGeom>
            <a:solidFill>
              <a:srgbClr val="D6D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73" name="Google Shape;3373;p55"/>
          <p:cNvGrpSpPr/>
          <p:nvPr/>
        </p:nvGrpSpPr>
        <p:grpSpPr>
          <a:xfrm>
            <a:off x="5318957" y="1826729"/>
            <a:ext cx="614874" cy="638392"/>
            <a:chOff x="238125" y="2122425"/>
            <a:chExt cx="530475" cy="554400"/>
          </a:xfrm>
        </p:grpSpPr>
        <p:sp>
          <p:nvSpPr>
            <p:cNvPr id="3374" name="Google Shape;3374;p55"/>
            <p:cNvSpPr/>
            <p:nvPr/>
          </p:nvSpPr>
          <p:spPr>
            <a:xfrm>
              <a:off x="242800" y="2387600"/>
              <a:ext cx="522225" cy="289225"/>
            </a:xfrm>
            <a:custGeom>
              <a:avLst/>
              <a:gdLst/>
              <a:ahLst/>
              <a:cxnLst/>
              <a:rect l="l" t="t" r="r" b="b"/>
              <a:pathLst>
                <a:path w="20889" h="11569" extrusionOk="0">
                  <a:moveTo>
                    <a:pt x="8605" y="0"/>
                  </a:moveTo>
                  <a:cubicBezTo>
                    <a:pt x="8605" y="0"/>
                    <a:pt x="8957" y="2700"/>
                    <a:pt x="7833" y="3526"/>
                  </a:cubicBezTo>
                  <a:cubicBezTo>
                    <a:pt x="6952" y="4154"/>
                    <a:pt x="1950" y="5211"/>
                    <a:pt x="1135" y="7415"/>
                  </a:cubicBezTo>
                  <a:cubicBezTo>
                    <a:pt x="628" y="8759"/>
                    <a:pt x="254" y="10147"/>
                    <a:pt x="0" y="11568"/>
                  </a:cubicBezTo>
                  <a:lnTo>
                    <a:pt x="20889" y="11568"/>
                  </a:lnTo>
                  <a:cubicBezTo>
                    <a:pt x="20635" y="10147"/>
                    <a:pt x="20261" y="8759"/>
                    <a:pt x="19754" y="7415"/>
                  </a:cubicBezTo>
                  <a:cubicBezTo>
                    <a:pt x="18939" y="5211"/>
                    <a:pt x="13926" y="4154"/>
                    <a:pt x="13056" y="3526"/>
                  </a:cubicBezTo>
                  <a:cubicBezTo>
                    <a:pt x="11932" y="2700"/>
                    <a:pt x="12284" y="0"/>
                    <a:pt x="12284" y="0"/>
                  </a:cubicBezTo>
                  <a:lnTo>
                    <a:pt x="12284" y="0"/>
                  </a:lnTo>
                  <a:lnTo>
                    <a:pt x="10444" y="44"/>
                  </a:lnTo>
                  <a:lnTo>
                    <a:pt x="8605" y="0"/>
                  </a:lnTo>
                  <a:close/>
                </a:path>
              </a:pathLst>
            </a:custGeom>
            <a:solidFill>
              <a:srgbClr val="FA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55"/>
            <p:cNvSpPr/>
            <p:nvPr/>
          </p:nvSpPr>
          <p:spPr>
            <a:xfrm>
              <a:off x="457900" y="2387600"/>
              <a:ext cx="100550" cy="75500"/>
            </a:xfrm>
            <a:custGeom>
              <a:avLst/>
              <a:gdLst/>
              <a:ahLst/>
              <a:cxnLst/>
              <a:rect l="l" t="t" r="r" b="b"/>
              <a:pathLst>
                <a:path w="4022" h="3020" extrusionOk="0">
                  <a:moveTo>
                    <a:pt x="1" y="0"/>
                  </a:moveTo>
                  <a:lnTo>
                    <a:pt x="1" y="0"/>
                  </a:lnTo>
                  <a:cubicBezTo>
                    <a:pt x="45" y="408"/>
                    <a:pt x="67" y="838"/>
                    <a:pt x="45" y="1256"/>
                  </a:cubicBezTo>
                  <a:cubicBezTo>
                    <a:pt x="507" y="1664"/>
                    <a:pt x="1003" y="2028"/>
                    <a:pt x="1543" y="2325"/>
                  </a:cubicBezTo>
                  <a:cubicBezTo>
                    <a:pt x="2292" y="2755"/>
                    <a:pt x="3163" y="2931"/>
                    <a:pt x="4022" y="3019"/>
                  </a:cubicBezTo>
                  <a:cubicBezTo>
                    <a:pt x="3427" y="1928"/>
                    <a:pt x="3680" y="0"/>
                    <a:pt x="3680" y="0"/>
                  </a:cubicBezTo>
                  <a:lnTo>
                    <a:pt x="3680" y="0"/>
                  </a:lnTo>
                  <a:lnTo>
                    <a:pt x="1840" y="4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8C0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55"/>
            <p:cNvSpPr/>
            <p:nvPr/>
          </p:nvSpPr>
          <p:spPr>
            <a:xfrm>
              <a:off x="238125" y="2522275"/>
              <a:ext cx="530475" cy="154550"/>
            </a:xfrm>
            <a:custGeom>
              <a:avLst/>
              <a:gdLst/>
              <a:ahLst/>
              <a:cxnLst/>
              <a:rect l="l" t="t" r="r" b="b"/>
              <a:pathLst>
                <a:path w="21219" h="6182" extrusionOk="0">
                  <a:moveTo>
                    <a:pt x="3338" y="1"/>
                  </a:moveTo>
                  <a:cubicBezTo>
                    <a:pt x="2314" y="530"/>
                    <a:pt x="1443" y="1191"/>
                    <a:pt x="1146" y="1995"/>
                  </a:cubicBezTo>
                  <a:cubicBezTo>
                    <a:pt x="639" y="3350"/>
                    <a:pt x="253" y="4749"/>
                    <a:pt x="0" y="6181"/>
                  </a:cubicBezTo>
                  <a:lnTo>
                    <a:pt x="21219" y="6181"/>
                  </a:lnTo>
                  <a:cubicBezTo>
                    <a:pt x="20966" y="4749"/>
                    <a:pt x="20580" y="3350"/>
                    <a:pt x="20073" y="1995"/>
                  </a:cubicBezTo>
                  <a:cubicBezTo>
                    <a:pt x="19776" y="1191"/>
                    <a:pt x="18905" y="530"/>
                    <a:pt x="17881" y="1"/>
                  </a:cubicBezTo>
                  <a:cubicBezTo>
                    <a:pt x="16063" y="1235"/>
                    <a:pt x="13485" y="2006"/>
                    <a:pt x="10609" y="2006"/>
                  </a:cubicBezTo>
                  <a:cubicBezTo>
                    <a:pt x="7745" y="2006"/>
                    <a:pt x="5156" y="1235"/>
                    <a:pt x="3338" y="1"/>
                  </a:cubicBezTo>
                  <a:close/>
                </a:path>
              </a:pathLst>
            </a:custGeom>
            <a:solidFill>
              <a:srgbClr val="D6D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55"/>
            <p:cNvSpPr/>
            <p:nvPr/>
          </p:nvSpPr>
          <p:spPr>
            <a:xfrm>
              <a:off x="248575" y="2615375"/>
              <a:ext cx="509575" cy="13800"/>
            </a:xfrm>
            <a:custGeom>
              <a:avLst/>
              <a:gdLst/>
              <a:ahLst/>
              <a:cxnLst/>
              <a:rect l="l" t="t" r="r" b="b"/>
              <a:pathLst>
                <a:path w="20383" h="552" extrusionOk="0">
                  <a:moveTo>
                    <a:pt x="155" y="1"/>
                  </a:moveTo>
                  <a:cubicBezTo>
                    <a:pt x="100" y="188"/>
                    <a:pt x="45" y="375"/>
                    <a:pt x="1" y="551"/>
                  </a:cubicBezTo>
                  <a:lnTo>
                    <a:pt x="20382" y="551"/>
                  </a:lnTo>
                  <a:cubicBezTo>
                    <a:pt x="20327" y="375"/>
                    <a:pt x="20283" y="188"/>
                    <a:pt x="20228" y="1"/>
                  </a:cubicBezTo>
                  <a:close/>
                </a:path>
              </a:pathLst>
            </a:custGeom>
            <a:solidFill>
              <a:srgbClr val="F39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55"/>
            <p:cNvSpPr/>
            <p:nvPr/>
          </p:nvSpPr>
          <p:spPr>
            <a:xfrm>
              <a:off x="240600" y="2650075"/>
              <a:ext cx="525525" cy="13800"/>
            </a:xfrm>
            <a:custGeom>
              <a:avLst/>
              <a:gdLst/>
              <a:ahLst/>
              <a:cxnLst/>
              <a:rect l="l" t="t" r="r" b="b"/>
              <a:pathLst>
                <a:path w="21021" h="552" extrusionOk="0">
                  <a:moveTo>
                    <a:pt x="110" y="1"/>
                  </a:moveTo>
                  <a:cubicBezTo>
                    <a:pt x="66" y="210"/>
                    <a:pt x="22" y="397"/>
                    <a:pt x="0" y="552"/>
                  </a:cubicBezTo>
                  <a:lnTo>
                    <a:pt x="21021" y="552"/>
                  </a:lnTo>
                  <a:cubicBezTo>
                    <a:pt x="20999" y="397"/>
                    <a:pt x="20955" y="210"/>
                    <a:pt x="20911" y="1"/>
                  </a:cubicBezTo>
                  <a:close/>
                </a:path>
              </a:pathLst>
            </a:custGeom>
            <a:solidFill>
              <a:srgbClr val="F39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55"/>
            <p:cNvSpPr/>
            <p:nvPr/>
          </p:nvSpPr>
          <p:spPr>
            <a:xfrm>
              <a:off x="601675" y="2545975"/>
              <a:ext cx="131400" cy="13800"/>
            </a:xfrm>
            <a:custGeom>
              <a:avLst/>
              <a:gdLst/>
              <a:ahLst/>
              <a:cxnLst/>
              <a:rect l="l" t="t" r="r" b="b"/>
              <a:pathLst>
                <a:path w="5256" h="552" extrusionOk="0">
                  <a:moveTo>
                    <a:pt x="1598" y="0"/>
                  </a:moveTo>
                  <a:cubicBezTo>
                    <a:pt x="1080" y="210"/>
                    <a:pt x="551" y="397"/>
                    <a:pt x="1" y="551"/>
                  </a:cubicBezTo>
                  <a:lnTo>
                    <a:pt x="5256" y="551"/>
                  </a:lnTo>
                  <a:cubicBezTo>
                    <a:pt x="5112" y="342"/>
                    <a:pt x="4947" y="154"/>
                    <a:pt x="4749" y="0"/>
                  </a:cubicBezTo>
                  <a:close/>
                </a:path>
              </a:pathLst>
            </a:custGeom>
            <a:solidFill>
              <a:srgbClr val="F39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55"/>
            <p:cNvSpPr/>
            <p:nvPr/>
          </p:nvSpPr>
          <p:spPr>
            <a:xfrm>
              <a:off x="273650" y="2545975"/>
              <a:ext cx="131400" cy="13800"/>
            </a:xfrm>
            <a:custGeom>
              <a:avLst/>
              <a:gdLst/>
              <a:ahLst/>
              <a:cxnLst/>
              <a:rect l="l" t="t" r="r" b="b"/>
              <a:pathLst>
                <a:path w="5256" h="552" extrusionOk="0">
                  <a:moveTo>
                    <a:pt x="507" y="0"/>
                  </a:moveTo>
                  <a:cubicBezTo>
                    <a:pt x="320" y="154"/>
                    <a:pt x="154" y="342"/>
                    <a:pt x="0" y="551"/>
                  </a:cubicBezTo>
                  <a:lnTo>
                    <a:pt x="5255" y="551"/>
                  </a:lnTo>
                  <a:cubicBezTo>
                    <a:pt x="4704" y="397"/>
                    <a:pt x="4176" y="210"/>
                    <a:pt x="3658" y="0"/>
                  </a:cubicBezTo>
                  <a:close/>
                </a:path>
              </a:pathLst>
            </a:custGeom>
            <a:solidFill>
              <a:srgbClr val="F39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55"/>
            <p:cNvSpPr/>
            <p:nvPr/>
          </p:nvSpPr>
          <p:spPr>
            <a:xfrm>
              <a:off x="259050" y="2580400"/>
              <a:ext cx="488625" cy="13800"/>
            </a:xfrm>
            <a:custGeom>
              <a:avLst/>
              <a:gdLst/>
              <a:ahLst/>
              <a:cxnLst/>
              <a:rect l="l" t="t" r="r" b="b"/>
              <a:pathLst>
                <a:path w="19545" h="552" extrusionOk="0">
                  <a:moveTo>
                    <a:pt x="188" y="0"/>
                  </a:moveTo>
                  <a:cubicBezTo>
                    <a:pt x="121" y="188"/>
                    <a:pt x="55" y="375"/>
                    <a:pt x="0" y="551"/>
                  </a:cubicBezTo>
                  <a:lnTo>
                    <a:pt x="19545" y="551"/>
                  </a:lnTo>
                  <a:cubicBezTo>
                    <a:pt x="19490" y="375"/>
                    <a:pt x="19423" y="188"/>
                    <a:pt x="19357" y="0"/>
                  </a:cubicBezTo>
                  <a:close/>
                </a:path>
              </a:pathLst>
            </a:custGeom>
            <a:solidFill>
              <a:srgbClr val="F39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55"/>
            <p:cNvSpPr/>
            <p:nvPr/>
          </p:nvSpPr>
          <p:spPr>
            <a:xfrm>
              <a:off x="508025" y="2288725"/>
              <a:ext cx="126450" cy="120375"/>
            </a:xfrm>
            <a:custGeom>
              <a:avLst/>
              <a:gdLst/>
              <a:ahLst/>
              <a:cxnLst/>
              <a:rect l="l" t="t" r="r" b="b"/>
              <a:pathLst>
                <a:path w="5058" h="4815" extrusionOk="0">
                  <a:moveTo>
                    <a:pt x="2436" y="0"/>
                  </a:moveTo>
                  <a:lnTo>
                    <a:pt x="144" y="4264"/>
                  </a:lnTo>
                  <a:lnTo>
                    <a:pt x="1" y="4451"/>
                  </a:lnTo>
                  <a:lnTo>
                    <a:pt x="607" y="4815"/>
                  </a:lnTo>
                  <a:cubicBezTo>
                    <a:pt x="607" y="4815"/>
                    <a:pt x="3405" y="4727"/>
                    <a:pt x="4231" y="2931"/>
                  </a:cubicBezTo>
                  <a:cubicBezTo>
                    <a:pt x="5058" y="1146"/>
                    <a:pt x="2436" y="0"/>
                    <a:pt x="2436" y="0"/>
                  </a:cubicBezTo>
                  <a:close/>
                </a:path>
              </a:pathLst>
            </a:custGeom>
            <a:solidFill>
              <a:srgbClr val="F8E4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55"/>
            <p:cNvSpPr/>
            <p:nvPr/>
          </p:nvSpPr>
          <p:spPr>
            <a:xfrm>
              <a:off x="357925" y="2139450"/>
              <a:ext cx="150125" cy="266375"/>
            </a:xfrm>
            <a:custGeom>
              <a:avLst/>
              <a:gdLst/>
              <a:ahLst/>
              <a:cxnLst/>
              <a:rect l="l" t="t" r="r" b="b"/>
              <a:pathLst>
                <a:path w="6005" h="10655" extrusionOk="0">
                  <a:moveTo>
                    <a:pt x="3921" y="0"/>
                  </a:moveTo>
                  <a:cubicBezTo>
                    <a:pt x="3158" y="0"/>
                    <a:pt x="2049" y="335"/>
                    <a:pt x="1322" y="2027"/>
                  </a:cubicBezTo>
                  <a:cubicBezTo>
                    <a:pt x="133" y="4826"/>
                    <a:pt x="0" y="8681"/>
                    <a:pt x="2149" y="10290"/>
                  </a:cubicBezTo>
                  <a:lnTo>
                    <a:pt x="2061" y="9651"/>
                  </a:lnTo>
                  <a:lnTo>
                    <a:pt x="2061" y="9651"/>
                  </a:lnTo>
                  <a:cubicBezTo>
                    <a:pt x="2061" y="9651"/>
                    <a:pt x="2589" y="10655"/>
                    <a:pt x="4205" y="10655"/>
                  </a:cubicBezTo>
                  <a:cubicBezTo>
                    <a:pt x="4239" y="10655"/>
                    <a:pt x="4273" y="10654"/>
                    <a:pt x="4308" y="10654"/>
                  </a:cubicBezTo>
                  <a:cubicBezTo>
                    <a:pt x="6005" y="10609"/>
                    <a:pt x="4771" y="143"/>
                    <a:pt x="4771" y="143"/>
                  </a:cubicBezTo>
                  <a:cubicBezTo>
                    <a:pt x="4771" y="143"/>
                    <a:pt x="4420" y="0"/>
                    <a:pt x="3921" y="0"/>
                  </a:cubicBez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55"/>
            <p:cNvSpPr/>
            <p:nvPr/>
          </p:nvSpPr>
          <p:spPr>
            <a:xfrm>
              <a:off x="372800" y="2327275"/>
              <a:ext cx="111300" cy="78550"/>
            </a:xfrm>
            <a:custGeom>
              <a:avLst/>
              <a:gdLst/>
              <a:ahLst/>
              <a:cxnLst/>
              <a:rect l="l" t="t" r="r" b="b"/>
              <a:pathLst>
                <a:path w="4452" h="3142" extrusionOk="0">
                  <a:moveTo>
                    <a:pt x="0" y="1"/>
                  </a:moveTo>
                  <a:lnTo>
                    <a:pt x="0" y="1"/>
                  </a:lnTo>
                  <a:cubicBezTo>
                    <a:pt x="210" y="1135"/>
                    <a:pt x="705" y="2138"/>
                    <a:pt x="1554" y="2766"/>
                  </a:cubicBezTo>
                  <a:lnTo>
                    <a:pt x="1466" y="2138"/>
                  </a:lnTo>
                  <a:lnTo>
                    <a:pt x="1466" y="2138"/>
                  </a:lnTo>
                  <a:cubicBezTo>
                    <a:pt x="1466" y="2138"/>
                    <a:pt x="1994" y="3142"/>
                    <a:pt x="3610" y="3142"/>
                  </a:cubicBezTo>
                  <a:cubicBezTo>
                    <a:pt x="3644" y="3142"/>
                    <a:pt x="3678" y="3141"/>
                    <a:pt x="3713" y="3141"/>
                  </a:cubicBezTo>
                  <a:cubicBezTo>
                    <a:pt x="4088" y="3130"/>
                    <a:pt x="4319" y="2623"/>
                    <a:pt x="4451" y="1841"/>
                  </a:cubicBezTo>
                  <a:cubicBezTo>
                    <a:pt x="2865" y="1841"/>
                    <a:pt x="1190" y="1124"/>
                    <a:pt x="0" y="1"/>
                  </a:cubicBez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55"/>
            <p:cNvSpPr/>
            <p:nvPr/>
          </p:nvSpPr>
          <p:spPr>
            <a:xfrm>
              <a:off x="382150" y="2263525"/>
              <a:ext cx="54300" cy="61975"/>
            </a:xfrm>
            <a:custGeom>
              <a:avLst/>
              <a:gdLst/>
              <a:ahLst/>
              <a:cxnLst/>
              <a:rect l="l" t="t" r="r" b="b"/>
              <a:pathLst>
                <a:path w="2172" h="2479" extrusionOk="0">
                  <a:moveTo>
                    <a:pt x="1054" y="0"/>
                  </a:moveTo>
                  <a:cubicBezTo>
                    <a:pt x="924" y="0"/>
                    <a:pt x="828" y="31"/>
                    <a:pt x="805" y="39"/>
                  </a:cubicBezTo>
                  <a:cubicBezTo>
                    <a:pt x="739" y="61"/>
                    <a:pt x="1" y="149"/>
                    <a:pt x="133" y="1118"/>
                  </a:cubicBezTo>
                  <a:cubicBezTo>
                    <a:pt x="240" y="1966"/>
                    <a:pt x="692" y="2478"/>
                    <a:pt x="1161" y="2478"/>
                  </a:cubicBezTo>
                  <a:cubicBezTo>
                    <a:pt x="1223" y="2478"/>
                    <a:pt x="1284" y="2469"/>
                    <a:pt x="1345" y="2452"/>
                  </a:cubicBezTo>
                  <a:cubicBezTo>
                    <a:pt x="1885" y="2363"/>
                    <a:pt x="2171" y="1658"/>
                    <a:pt x="1874" y="722"/>
                  </a:cubicBezTo>
                  <a:cubicBezTo>
                    <a:pt x="1671" y="114"/>
                    <a:pt x="1302" y="0"/>
                    <a:pt x="1054" y="0"/>
                  </a:cubicBezTo>
                  <a:close/>
                </a:path>
              </a:pathLst>
            </a:custGeom>
            <a:solidFill>
              <a:srgbClr val="F8C0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55"/>
            <p:cNvSpPr/>
            <p:nvPr/>
          </p:nvSpPr>
          <p:spPr>
            <a:xfrm>
              <a:off x="411325" y="2150225"/>
              <a:ext cx="205000" cy="259850"/>
            </a:xfrm>
            <a:custGeom>
              <a:avLst/>
              <a:gdLst/>
              <a:ahLst/>
              <a:cxnLst/>
              <a:rect l="l" t="t" r="r" b="b"/>
              <a:pathLst>
                <a:path w="8200" h="10394" extrusionOk="0">
                  <a:moveTo>
                    <a:pt x="3856" y="0"/>
                  </a:moveTo>
                  <a:cubicBezTo>
                    <a:pt x="3053" y="0"/>
                    <a:pt x="681" y="286"/>
                    <a:pt x="365" y="3800"/>
                  </a:cubicBezTo>
                  <a:cubicBezTo>
                    <a:pt x="0" y="7771"/>
                    <a:pt x="1716" y="10393"/>
                    <a:pt x="3924" y="10393"/>
                  </a:cubicBezTo>
                  <a:cubicBezTo>
                    <a:pt x="3982" y="10393"/>
                    <a:pt x="4041" y="10391"/>
                    <a:pt x="4100" y="10388"/>
                  </a:cubicBezTo>
                  <a:cubicBezTo>
                    <a:pt x="4159" y="10391"/>
                    <a:pt x="4218" y="10393"/>
                    <a:pt x="4276" y="10393"/>
                  </a:cubicBezTo>
                  <a:cubicBezTo>
                    <a:pt x="6484" y="10393"/>
                    <a:pt x="8200" y="7771"/>
                    <a:pt x="7835" y="3800"/>
                  </a:cubicBezTo>
                  <a:cubicBezTo>
                    <a:pt x="7509" y="286"/>
                    <a:pt x="5145" y="0"/>
                    <a:pt x="4344" y="0"/>
                  </a:cubicBezTo>
                  <a:cubicBezTo>
                    <a:pt x="4223" y="0"/>
                    <a:pt x="4138" y="7"/>
                    <a:pt x="4100" y="10"/>
                  </a:cubicBezTo>
                  <a:cubicBezTo>
                    <a:pt x="4063" y="7"/>
                    <a:pt x="3977" y="0"/>
                    <a:pt x="3856" y="0"/>
                  </a:cubicBezTo>
                  <a:close/>
                </a:path>
              </a:pathLst>
            </a:custGeom>
            <a:solidFill>
              <a:srgbClr val="FA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55"/>
            <p:cNvSpPr/>
            <p:nvPr/>
          </p:nvSpPr>
          <p:spPr>
            <a:xfrm>
              <a:off x="503900" y="2279900"/>
              <a:ext cx="13250" cy="50975"/>
            </a:xfrm>
            <a:custGeom>
              <a:avLst/>
              <a:gdLst/>
              <a:ahLst/>
              <a:cxnLst/>
              <a:rect l="l" t="t" r="r" b="b"/>
              <a:pathLst>
                <a:path w="530" h="2039" extrusionOk="0">
                  <a:moveTo>
                    <a:pt x="243" y="1"/>
                  </a:moveTo>
                  <a:cubicBezTo>
                    <a:pt x="232" y="265"/>
                    <a:pt x="243" y="541"/>
                    <a:pt x="276" y="816"/>
                  </a:cubicBezTo>
                  <a:cubicBezTo>
                    <a:pt x="308" y="1071"/>
                    <a:pt x="350" y="1326"/>
                    <a:pt x="392" y="1581"/>
                  </a:cubicBezTo>
                  <a:lnTo>
                    <a:pt x="392" y="1581"/>
                  </a:lnTo>
                  <a:cubicBezTo>
                    <a:pt x="326" y="1650"/>
                    <a:pt x="267" y="1719"/>
                    <a:pt x="199" y="1797"/>
                  </a:cubicBezTo>
                  <a:cubicBezTo>
                    <a:pt x="133" y="1874"/>
                    <a:pt x="67" y="1951"/>
                    <a:pt x="0" y="2039"/>
                  </a:cubicBezTo>
                  <a:cubicBezTo>
                    <a:pt x="89" y="1984"/>
                    <a:pt x="177" y="1918"/>
                    <a:pt x="254" y="1852"/>
                  </a:cubicBezTo>
                  <a:cubicBezTo>
                    <a:pt x="342" y="1786"/>
                    <a:pt x="419" y="1719"/>
                    <a:pt x="507" y="1642"/>
                  </a:cubicBezTo>
                  <a:lnTo>
                    <a:pt x="529" y="1631"/>
                  </a:lnTo>
                  <a:lnTo>
                    <a:pt x="529" y="1598"/>
                  </a:lnTo>
                  <a:cubicBezTo>
                    <a:pt x="507" y="1323"/>
                    <a:pt x="463" y="1058"/>
                    <a:pt x="419" y="794"/>
                  </a:cubicBezTo>
                  <a:cubicBezTo>
                    <a:pt x="375" y="519"/>
                    <a:pt x="320" y="254"/>
                    <a:pt x="243" y="1"/>
                  </a:cubicBezTo>
                  <a:close/>
                </a:path>
              </a:pathLst>
            </a:custGeom>
            <a:solidFill>
              <a:srgbClr val="F8C0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55"/>
            <p:cNvSpPr/>
            <p:nvPr/>
          </p:nvSpPr>
          <p:spPr>
            <a:xfrm>
              <a:off x="473600" y="2347925"/>
              <a:ext cx="66400" cy="13250"/>
            </a:xfrm>
            <a:custGeom>
              <a:avLst/>
              <a:gdLst/>
              <a:ahLst/>
              <a:cxnLst/>
              <a:rect l="l" t="t" r="r" b="b"/>
              <a:pathLst>
                <a:path w="2656" h="530" extrusionOk="0">
                  <a:moveTo>
                    <a:pt x="1" y="1"/>
                  </a:moveTo>
                  <a:lnTo>
                    <a:pt x="1" y="1"/>
                  </a:lnTo>
                  <a:cubicBezTo>
                    <a:pt x="166" y="166"/>
                    <a:pt x="375" y="298"/>
                    <a:pt x="596" y="387"/>
                  </a:cubicBezTo>
                  <a:cubicBezTo>
                    <a:pt x="827" y="475"/>
                    <a:pt x="1069" y="530"/>
                    <a:pt x="1312" y="530"/>
                  </a:cubicBezTo>
                  <a:cubicBezTo>
                    <a:pt x="1796" y="530"/>
                    <a:pt x="2270" y="365"/>
                    <a:pt x="2656" y="67"/>
                  </a:cubicBezTo>
                  <a:lnTo>
                    <a:pt x="2656" y="67"/>
                  </a:lnTo>
                  <a:cubicBezTo>
                    <a:pt x="2435" y="155"/>
                    <a:pt x="2215" y="232"/>
                    <a:pt x="1995" y="287"/>
                  </a:cubicBezTo>
                  <a:cubicBezTo>
                    <a:pt x="1774" y="342"/>
                    <a:pt x="1543" y="365"/>
                    <a:pt x="1312" y="365"/>
                  </a:cubicBezTo>
                  <a:cubicBezTo>
                    <a:pt x="1091" y="365"/>
                    <a:pt x="860" y="320"/>
                    <a:pt x="640" y="265"/>
                  </a:cubicBezTo>
                  <a:cubicBezTo>
                    <a:pt x="419" y="199"/>
                    <a:pt x="199" y="111"/>
                    <a:pt x="1" y="1"/>
                  </a:cubicBezTo>
                  <a:close/>
                </a:path>
              </a:pathLst>
            </a:custGeom>
            <a:solidFill>
              <a:srgbClr val="F8C0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55"/>
            <p:cNvSpPr/>
            <p:nvPr/>
          </p:nvSpPr>
          <p:spPr>
            <a:xfrm>
              <a:off x="542175" y="2267500"/>
              <a:ext cx="12700" cy="27575"/>
            </a:xfrm>
            <a:custGeom>
              <a:avLst/>
              <a:gdLst/>
              <a:ahLst/>
              <a:cxnLst/>
              <a:rect l="l" t="t" r="r" b="b"/>
              <a:pathLst>
                <a:path w="508" h="1103" extrusionOk="0">
                  <a:moveTo>
                    <a:pt x="254" y="1"/>
                  </a:moveTo>
                  <a:cubicBezTo>
                    <a:pt x="111" y="1"/>
                    <a:pt x="1" y="254"/>
                    <a:pt x="1" y="552"/>
                  </a:cubicBezTo>
                  <a:cubicBezTo>
                    <a:pt x="1" y="860"/>
                    <a:pt x="122" y="1103"/>
                    <a:pt x="254" y="1103"/>
                  </a:cubicBezTo>
                  <a:cubicBezTo>
                    <a:pt x="397" y="1103"/>
                    <a:pt x="508" y="860"/>
                    <a:pt x="508" y="552"/>
                  </a:cubicBezTo>
                  <a:cubicBezTo>
                    <a:pt x="508" y="254"/>
                    <a:pt x="397" y="1"/>
                    <a:pt x="254" y="1"/>
                  </a:cubicBez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55"/>
            <p:cNvSpPr/>
            <p:nvPr/>
          </p:nvSpPr>
          <p:spPr>
            <a:xfrm>
              <a:off x="455425" y="2267500"/>
              <a:ext cx="12425" cy="27575"/>
            </a:xfrm>
            <a:custGeom>
              <a:avLst/>
              <a:gdLst/>
              <a:ahLst/>
              <a:cxnLst/>
              <a:rect l="l" t="t" r="r" b="b"/>
              <a:pathLst>
                <a:path w="497" h="1103" extrusionOk="0">
                  <a:moveTo>
                    <a:pt x="243" y="1"/>
                  </a:moveTo>
                  <a:cubicBezTo>
                    <a:pt x="111" y="1"/>
                    <a:pt x="0" y="254"/>
                    <a:pt x="0" y="552"/>
                  </a:cubicBezTo>
                  <a:cubicBezTo>
                    <a:pt x="0" y="860"/>
                    <a:pt x="111" y="1103"/>
                    <a:pt x="243" y="1103"/>
                  </a:cubicBezTo>
                  <a:cubicBezTo>
                    <a:pt x="386" y="1103"/>
                    <a:pt x="496" y="860"/>
                    <a:pt x="496" y="552"/>
                  </a:cubicBezTo>
                  <a:cubicBezTo>
                    <a:pt x="496" y="254"/>
                    <a:pt x="386" y="1"/>
                    <a:pt x="243" y="1"/>
                  </a:cubicBez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55"/>
            <p:cNvSpPr/>
            <p:nvPr/>
          </p:nvSpPr>
          <p:spPr>
            <a:xfrm>
              <a:off x="526200" y="2242750"/>
              <a:ext cx="44100" cy="15975"/>
            </a:xfrm>
            <a:custGeom>
              <a:avLst/>
              <a:gdLst/>
              <a:ahLst/>
              <a:cxnLst/>
              <a:rect l="l" t="t" r="r" b="b"/>
              <a:pathLst>
                <a:path w="1764" h="639" extrusionOk="0">
                  <a:moveTo>
                    <a:pt x="789" y="1"/>
                  </a:moveTo>
                  <a:cubicBezTo>
                    <a:pt x="630" y="1"/>
                    <a:pt x="475" y="54"/>
                    <a:pt x="342" y="143"/>
                  </a:cubicBezTo>
                  <a:cubicBezTo>
                    <a:pt x="265" y="198"/>
                    <a:pt x="199" y="264"/>
                    <a:pt x="144" y="341"/>
                  </a:cubicBezTo>
                  <a:cubicBezTo>
                    <a:pt x="89" y="418"/>
                    <a:pt x="34" y="495"/>
                    <a:pt x="1" y="572"/>
                  </a:cubicBezTo>
                  <a:cubicBezTo>
                    <a:pt x="89" y="539"/>
                    <a:pt x="155" y="484"/>
                    <a:pt x="232" y="451"/>
                  </a:cubicBezTo>
                  <a:cubicBezTo>
                    <a:pt x="298" y="418"/>
                    <a:pt x="375" y="385"/>
                    <a:pt x="453" y="363"/>
                  </a:cubicBezTo>
                  <a:cubicBezTo>
                    <a:pt x="563" y="317"/>
                    <a:pt x="681" y="294"/>
                    <a:pt x="806" y="294"/>
                  </a:cubicBezTo>
                  <a:cubicBezTo>
                    <a:pt x="831" y="294"/>
                    <a:pt x="857" y="295"/>
                    <a:pt x="882" y="297"/>
                  </a:cubicBezTo>
                  <a:cubicBezTo>
                    <a:pt x="1025" y="319"/>
                    <a:pt x="1180" y="352"/>
                    <a:pt x="1312" y="418"/>
                  </a:cubicBezTo>
                  <a:cubicBezTo>
                    <a:pt x="1466" y="484"/>
                    <a:pt x="1620" y="561"/>
                    <a:pt x="1764" y="638"/>
                  </a:cubicBezTo>
                  <a:cubicBezTo>
                    <a:pt x="1686" y="473"/>
                    <a:pt x="1576" y="330"/>
                    <a:pt x="1433" y="220"/>
                  </a:cubicBezTo>
                  <a:cubicBezTo>
                    <a:pt x="1279" y="99"/>
                    <a:pt x="1092" y="21"/>
                    <a:pt x="904" y="10"/>
                  </a:cubicBezTo>
                  <a:cubicBezTo>
                    <a:pt x="866" y="4"/>
                    <a:pt x="827" y="1"/>
                    <a:pt x="789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55"/>
            <p:cNvSpPr/>
            <p:nvPr/>
          </p:nvSpPr>
          <p:spPr>
            <a:xfrm>
              <a:off x="438900" y="2242750"/>
              <a:ext cx="43825" cy="15975"/>
            </a:xfrm>
            <a:custGeom>
              <a:avLst/>
              <a:gdLst/>
              <a:ahLst/>
              <a:cxnLst/>
              <a:rect l="l" t="t" r="r" b="b"/>
              <a:pathLst>
                <a:path w="1753" h="639" extrusionOk="0">
                  <a:moveTo>
                    <a:pt x="788" y="1"/>
                  </a:moveTo>
                  <a:cubicBezTo>
                    <a:pt x="630" y="1"/>
                    <a:pt x="475" y="54"/>
                    <a:pt x="342" y="143"/>
                  </a:cubicBezTo>
                  <a:cubicBezTo>
                    <a:pt x="265" y="198"/>
                    <a:pt x="188" y="264"/>
                    <a:pt x="133" y="341"/>
                  </a:cubicBezTo>
                  <a:cubicBezTo>
                    <a:pt x="78" y="418"/>
                    <a:pt x="34" y="495"/>
                    <a:pt x="0" y="572"/>
                  </a:cubicBezTo>
                  <a:cubicBezTo>
                    <a:pt x="78" y="539"/>
                    <a:pt x="155" y="484"/>
                    <a:pt x="221" y="451"/>
                  </a:cubicBezTo>
                  <a:cubicBezTo>
                    <a:pt x="298" y="418"/>
                    <a:pt x="375" y="385"/>
                    <a:pt x="441" y="363"/>
                  </a:cubicBezTo>
                  <a:cubicBezTo>
                    <a:pt x="560" y="317"/>
                    <a:pt x="680" y="294"/>
                    <a:pt x="799" y="294"/>
                  </a:cubicBezTo>
                  <a:cubicBezTo>
                    <a:pt x="823" y="294"/>
                    <a:pt x="847" y="295"/>
                    <a:pt x="871" y="297"/>
                  </a:cubicBezTo>
                  <a:cubicBezTo>
                    <a:pt x="1025" y="319"/>
                    <a:pt x="1168" y="352"/>
                    <a:pt x="1311" y="418"/>
                  </a:cubicBezTo>
                  <a:cubicBezTo>
                    <a:pt x="1466" y="484"/>
                    <a:pt x="1609" y="561"/>
                    <a:pt x="1752" y="638"/>
                  </a:cubicBezTo>
                  <a:cubicBezTo>
                    <a:pt x="1686" y="473"/>
                    <a:pt x="1576" y="330"/>
                    <a:pt x="1422" y="220"/>
                  </a:cubicBezTo>
                  <a:cubicBezTo>
                    <a:pt x="1278" y="99"/>
                    <a:pt x="1091" y="21"/>
                    <a:pt x="904" y="10"/>
                  </a:cubicBezTo>
                  <a:cubicBezTo>
                    <a:pt x="865" y="4"/>
                    <a:pt x="827" y="1"/>
                    <a:pt x="788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55"/>
            <p:cNvSpPr/>
            <p:nvPr/>
          </p:nvSpPr>
          <p:spPr>
            <a:xfrm>
              <a:off x="452950" y="2122425"/>
              <a:ext cx="205225" cy="282275"/>
            </a:xfrm>
            <a:custGeom>
              <a:avLst/>
              <a:gdLst/>
              <a:ahLst/>
              <a:cxnLst/>
              <a:rect l="l" t="t" r="r" b="b"/>
              <a:pathLst>
                <a:path w="8209" h="11291" extrusionOk="0">
                  <a:moveTo>
                    <a:pt x="2466" y="0"/>
                  </a:moveTo>
                  <a:cubicBezTo>
                    <a:pt x="1217" y="0"/>
                    <a:pt x="136" y="571"/>
                    <a:pt x="0" y="2245"/>
                  </a:cubicBezTo>
                  <a:cubicBezTo>
                    <a:pt x="0" y="2245"/>
                    <a:pt x="188" y="4537"/>
                    <a:pt x="2622" y="4768"/>
                  </a:cubicBezTo>
                  <a:cubicBezTo>
                    <a:pt x="2622" y="4768"/>
                    <a:pt x="2027" y="4394"/>
                    <a:pt x="1796" y="3898"/>
                  </a:cubicBezTo>
                  <a:lnTo>
                    <a:pt x="1796" y="3898"/>
                  </a:lnTo>
                  <a:cubicBezTo>
                    <a:pt x="2347" y="4207"/>
                    <a:pt x="2953" y="4416"/>
                    <a:pt x="3581" y="4493"/>
                  </a:cubicBezTo>
                  <a:lnTo>
                    <a:pt x="3361" y="3799"/>
                  </a:lnTo>
                  <a:lnTo>
                    <a:pt x="3361" y="3799"/>
                  </a:lnTo>
                  <a:cubicBezTo>
                    <a:pt x="3361" y="3799"/>
                    <a:pt x="5057" y="4548"/>
                    <a:pt x="4958" y="6377"/>
                  </a:cubicBezTo>
                  <a:cubicBezTo>
                    <a:pt x="4958" y="6377"/>
                    <a:pt x="5465" y="5870"/>
                    <a:pt x="5465" y="5231"/>
                  </a:cubicBezTo>
                  <a:lnTo>
                    <a:pt x="5465" y="5231"/>
                  </a:lnTo>
                  <a:cubicBezTo>
                    <a:pt x="5465" y="5231"/>
                    <a:pt x="5972" y="8713"/>
                    <a:pt x="4683" y="11290"/>
                  </a:cubicBezTo>
                  <a:cubicBezTo>
                    <a:pt x="5377" y="11037"/>
                    <a:pt x="5994" y="10596"/>
                    <a:pt x="6434" y="10001"/>
                  </a:cubicBezTo>
                  <a:lnTo>
                    <a:pt x="6434" y="10001"/>
                  </a:lnTo>
                  <a:lnTo>
                    <a:pt x="5972" y="10916"/>
                  </a:lnTo>
                  <a:cubicBezTo>
                    <a:pt x="5972" y="10916"/>
                    <a:pt x="7217" y="10233"/>
                    <a:pt x="7580" y="8944"/>
                  </a:cubicBezTo>
                  <a:cubicBezTo>
                    <a:pt x="7944" y="7655"/>
                    <a:pt x="8208" y="2973"/>
                    <a:pt x="6016" y="1243"/>
                  </a:cubicBezTo>
                  <a:cubicBezTo>
                    <a:pt x="5226" y="610"/>
                    <a:pt x="3757" y="0"/>
                    <a:pt x="2466" y="0"/>
                  </a:cubicBez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55"/>
            <p:cNvSpPr/>
            <p:nvPr/>
          </p:nvSpPr>
          <p:spPr>
            <a:xfrm>
              <a:off x="604150" y="2278525"/>
              <a:ext cx="23725" cy="52900"/>
            </a:xfrm>
            <a:custGeom>
              <a:avLst/>
              <a:gdLst/>
              <a:ahLst/>
              <a:cxnLst/>
              <a:rect l="l" t="t" r="r" b="b"/>
              <a:pathLst>
                <a:path w="949" h="2116" extrusionOk="0">
                  <a:moveTo>
                    <a:pt x="441" y="1"/>
                  </a:moveTo>
                  <a:cubicBezTo>
                    <a:pt x="353" y="717"/>
                    <a:pt x="199" y="1422"/>
                    <a:pt x="1" y="2116"/>
                  </a:cubicBezTo>
                  <a:cubicBezTo>
                    <a:pt x="563" y="1863"/>
                    <a:pt x="926" y="1312"/>
                    <a:pt x="926" y="706"/>
                  </a:cubicBezTo>
                  <a:cubicBezTo>
                    <a:pt x="948" y="386"/>
                    <a:pt x="750" y="89"/>
                    <a:pt x="441" y="1"/>
                  </a:cubicBezTo>
                  <a:close/>
                </a:path>
              </a:pathLst>
            </a:custGeom>
            <a:solidFill>
              <a:srgbClr val="F8C0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55"/>
            <p:cNvSpPr/>
            <p:nvPr/>
          </p:nvSpPr>
          <p:spPr>
            <a:xfrm>
              <a:off x="389875" y="2154300"/>
              <a:ext cx="102125" cy="159500"/>
            </a:xfrm>
            <a:custGeom>
              <a:avLst/>
              <a:gdLst/>
              <a:ahLst/>
              <a:cxnLst/>
              <a:rect l="l" t="t" r="r" b="b"/>
              <a:pathLst>
                <a:path w="4085" h="6380" extrusionOk="0">
                  <a:moveTo>
                    <a:pt x="2607" y="1"/>
                  </a:moveTo>
                  <a:cubicBezTo>
                    <a:pt x="2589" y="1"/>
                    <a:pt x="2578" y="1"/>
                    <a:pt x="2578" y="1"/>
                  </a:cubicBezTo>
                  <a:cubicBezTo>
                    <a:pt x="2578" y="1"/>
                    <a:pt x="827" y="100"/>
                    <a:pt x="276" y="3626"/>
                  </a:cubicBezTo>
                  <a:cubicBezTo>
                    <a:pt x="276" y="3626"/>
                    <a:pt x="0" y="5741"/>
                    <a:pt x="1014" y="6380"/>
                  </a:cubicBezTo>
                  <a:cubicBezTo>
                    <a:pt x="1014" y="6380"/>
                    <a:pt x="827" y="1973"/>
                    <a:pt x="2523" y="970"/>
                  </a:cubicBezTo>
                  <a:cubicBezTo>
                    <a:pt x="4084" y="38"/>
                    <a:pt x="2820" y="1"/>
                    <a:pt x="2607" y="1"/>
                  </a:cubicBez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96" name="Google Shape;3396;p55"/>
          <p:cNvGrpSpPr/>
          <p:nvPr/>
        </p:nvGrpSpPr>
        <p:grpSpPr>
          <a:xfrm>
            <a:off x="4218466" y="1733628"/>
            <a:ext cx="662116" cy="731490"/>
            <a:chOff x="2336050" y="2983500"/>
            <a:chExt cx="545625" cy="600025"/>
          </a:xfrm>
        </p:grpSpPr>
        <p:sp>
          <p:nvSpPr>
            <p:cNvPr id="3397" name="Google Shape;3397;p55"/>
            <p:cNvSpPr/>
            <p:nvPr/>
          </p:nvSpPr>
          <p:spPr>
            <a:xfrm>
              <a:off x="2337425" y="3288525"/>
              <a:ext cx="542875" cy="294725"/>
            </a:xfrm>
            <a:custGeom>
              <a:avLst/>
              <a:gdLst/>
              <a:ahLst/>
              <a:cxnLst/>
              <a:rect l="l" t="t" r="r" b="b"/>
              <a:pathLst>
                <a:path w="21715" h="11789" extrusionOk="0">
                  <a:moveTo>
                    <a:pt x="10676" y="0"/>
                  </a:moveTo>
                  <a:lnTo>
                    <a:pt x="10676" y="110"/>
                  </a:lnTo>
                  <a:lnTo>
                    <a:pt x="8924" y="0"/>
                  </a:lnTo>
                  <a:lnTo>
                    <a:pt x="8924" y="0"/>
                  </a:lnTo>
                  <a:cubicBezTo>
                    <a:pt x="8924" y="0"/>
                    <a:pt x="9244" y="3085"/>
                    <a:pt x="8076" y="3724"/>
                  </a:cubicBezTo>
                  <a:cubicBezTo>
                    <a:pt x="6908" y="4363"/>
                    <a:pt x="0" y="4671"/>
                    <a:pt x="749" y="11788"/>
                  </a:cubicBezTo>
                  <a:lnTo>
                    <a:pt x="20966" y="11788"/>
                  </a:lnTo>
                  <a:cubicBezTo>
                    <a:pt x="21715" y="4671"/>
                    <a:pt x="14807" y="4352"/>
                    <a:pt x="13639" y="3724"/>
                  </a:cubicBezTo>
                  <a:cubicBezTo>
                    <a:pt x="12472" y="3085"/>
                    <a:pt x="12791" y="0"/>
                    <a:pt x="12791" y="0"/>
                  </a:cubicBezTo>
                  <a:lnTo>
                    <a:pt x="12791" y="0"/>
                  </a:lnTo>
                  <a:lnTo>
                    <a:pt x="11050" y="110"/>
                  </a:lnTo>
                  <a:lnTo>
                    <a:pt x="11050" y="0"/>
                  </a:lnTo>
                  <a:lnTo>
                    <a:pt x="10863" y="55"/>
                  </a:lnTo>
                  <a:lnTo>
                    <a:pt x="10676" y="0"/>
                  </a:lnTo>
                  <a:close/>
                </a:path>
              </a:pathLst>
            </a:custGeom>
            <a:solidFill>
              <a:srgbClr val="FA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55"/>
            <p:cNvSpPr/>
            <p:nvPr/>
          </p:nvSpPr>
          <p:spPr>
            <a:xfrm>
              <a:off x="2554175" y="3288800"/>
              <a:ext cx="104975" cy="73000"/>
            </a:xfrm>
            <a:custGeom>
              <a:avLst/>
              <a:gdLst/>
              <a:ahLst/>
              <a:cxnLst/>
              <a:rect l="l" t="t" r="r" b="b"/>
              <a:pathLst>
                <a:path w="4199" h="2920" extrusionOk="0">
                  <a:moveTo>
                    <a:pt x="1995" y="0"/>
                  </a:moveTo>
                  <a:lnTo>
                    <a:pt x="1995" y="110"/>
                  </a:lnTo>
                  <a:lnTo>
                    <a:pt x="254" y="0"/>
                  </a:lnTo>
                  <a:lnTo>
                    <a:pt x="254" y="0"/>
                  </a:lnTo>
                  <a:cubicBezTo>
                    <a:pt x="254" y="0"/>
                    <a:pt x="441" y="1785"/>
                    <a:pt x="1" y="2920"/>
                  </a:cubicBezTo>
                  <a:cubicBezTo>
                    <a:pt x="1400" y="2710"/>
                    <a:pt x="2799" y="2501"/>
                    <a:pt x="4198" y="2281"/>
                  </a:cubicBezTo>
                  <a:cubicBezTo>
                    <a:pt x="4077" y="1521"/>
                    <a:pt x="4055" y="760"/>
                    <a:pt x="4121" y="0"/>
                  </a:cubicBezTo>
                  <a:lnTo>
                    <a:pt x="4121" y="0"/>
                  </a:lnTo>
                  <a:lnTo>
                    <a:pt x="2369" y="110"/>
                  </a:lnTo>
                  <a:lnTo>
                    <a:pt x="2369" y="0"/>
                  </a:lnTo>
                  <a:lnTo>
                    <a:pt x="2182" y="55"/>
                  </a:lnTo>
                  <a:lnTo>
                    <a:pt x="1995" y="0"/>
                  </a:lnTo>
                  <a:close/>
                </a:path>
              </a:pathLst>
            </a:custGeom>
            <a:solidFill>
              <a:srgbClr val="F8C0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55"/>
            <p:cNvSpPr/>
            <p:nvPr/>
          </p:nvSpPr>
          <p:spPr>
            <a:xfrm>
              <a:off x="2336050" y="3384925"/>
              <a:ext cx="545625" cy="198325"/>
            </a:xfrm>
            <a:custGeom>
              <a:avLst/>
              <a:gdLst/>
              <a:ahLst/>
              <a:cxnLst/>
              <a:rect l="l" t="t" r="r" b="b"/>
              <a:pathLst>
                <a:path w="21825" h="7933" extrusionOk="0">
                  <a:moveTo>
                    <a:pt x="7382" y="0"/>
                  </a:moveTo>
                  <a:cubicBezTo>
                    <a:pt x="5244" y="584"/>
                    <a:pt x="0" y="1642"/>
                    <a:pt x="650" y="7932"/>
                  </a:cubicBezTo>
                  <a:lnTo>
                    <a:pt x="21175" y="7932"/>
                  </a:lnTo>
                  <a:cubicBezTo>
                    <a:pt x="21825" y="1642"/>
                    <a:pt x="16581" y="595"/>
                    <a:pt x="14443" y="0"/>
                  </a:cubicBezTo>
                  <a:cubicBezTo>
                    <a:pt x="13628" y="837"/>
                    <a:pt x="12350" y="1377"/>
                    <a:pt x="10907" y="1377"/>
                  </a:cubicBezTo>
                  <a:cubicBezTo>
                    <a:pt x="9475" y="1377"/>
                    <a:pt x="8197" y="826"/>
                    <a:pt x="7382" y="0"/>
                  </a:cubicBezTo>
                  <a:close/>
                </a:path>
              </a:pathLst>
            </a:custGeom>
            <a:solidFill>
              <a:srgbClr val="175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55"/>
            <p:cNvSpPr/>
            <p:nvPr/>
          </p:nvSpPr>
          <p:spPr>
            <a:xfrm>
              <a:off x="2599350" y="3417975"/>
              <a:ext cx="29225" cy="6900"/>
            </a:xfrm>
            <a:custGeom>
              <a:avLst/>
              <a:gdLst/>
              <a:ahLst/>
              <a:cxnLst/>
              <a:rect l="l" t="t" r="r" b="b"/>
              <a:pathLst>
                <a:path w="1169" h="276" extrusionOk="0">
                  <a:moveTo>
                    <a:pt x="1168" y="0"/>
                  </a:moveTo>
                  <a:cubicBezTo>
                    <a:pt x="1025" y="22"/>
                    <a:pt x="893" y="33"/>
                    <a:pt x="750" y="44"/>
                  </a:cubicBezTo>
                  <a:lnTo>
                    <a:pt x="188" y="165"/>
                  </a:lnTo>
                  <a:lnTo>
                    <a:pt x="155" y="165"/>
                  </a:lnTo>
                  <a:lnTo>
                    <a:pt x="210" y="44"/>
                  </a:lnTo>
                  <a:lnTo>
                    <a:pt x="210" y="44"/>
                  </a:lnTo>
                  <a:cubicBezTo>
                    <a:pt x="193" y="50"/>
                    <a:pt x="177" y="53"/>
                    <a:pt x="159" y="53"/>
                  </a:cubicBezTo>
                  <a:cubicBezTo>
                    <a:pt x="141" y="53"/>
                    <a:pt x="122" y="50"/>
                    <a:pt x="100" y="44"/>
                  </a:cubicBezTo>
                  <a:lnTo>
                    <a:pt x="78" y="99"/>
                  </a:lnTo>
                  <a:lnTo>
                    <a:pt x="11" y="221"/>
                  </a:lnTo>
                  <a:cubicBezTo>
                    <a:pt x="0" y="265"/>
                    <a:pt x="56" y="276"/>
                    <a:pt x="89" y="276"/>
                  </a:cubicBezTo>
                  <a:lnTo>
                    <a:pt x="992" y="88"/>
                  </a:lnTo>
                  <a:lnTo>
                    <a:pt x="1113" y="55"/>
                  </a:lnTo>
                  <a:cubicBezTo>
                    <a:pt x="1146" y="55"/>
                    <a:pt x="1168" y="22"/>
                    <a:pt x="1168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55"/>
            <p:cNvSpPr/>
            <p:nvPr/>
          </p:nvSpPr>
          <p:spPr>
            <a:xfrm>
              <a:off x="2649475" y="3404750"/>
              <a:ext cx="29500" cy="19850"/>
            </a:xfrm>
            <a:custGeom>
              <a:avLst/>
              <a:gdLst/>
              <a:ahLst/>
              <a:cxnLst/>
              <a:rect l="l" t="t" r="r" b="b"/>
              <a:pathLst>
                <a:path w="1180" h="794" extrusionOk="0">
                  <a:moveTo>
                    <a:pt x="816" y="0"/>
                  </a:moveTo>
                  <a:lnTo>
                    <a:pt x="717" y="55"/>
                  </a:lnTo>
                  <a:cubicBezTo>
                    <a:pt x="805" y="188"/>
                    <a:pt x="893" y="331"/>
                    <a:pt x="992" y="463"/>
                  </a:cubicBezTo>
                  <a:lnTo>
                    <a:pt x="1025" y="529"/>
                  </a:lnTo>
                  <a:lnTo>
                    <a:pt x="199" y="705"/>
                  </a:lnTo>
                  <a:lnTo>
                    <a:pt x="166" y="705"/>
                  </a:lnTo>
                  <a:lnTo>
                    <a:pt x="408" y="199"/>
                  </a:lnTo>
                  <a:lnTo>
                    <a:pt x="265" y="243"/>
                  </a:lnTo>
                  <a:lnTo>
                    <a:pt x="89" y="628"/>
                  </a:lnTo>
                  <a:lnTo>
                    <a:pt x="23" y="761"/>
                  </a:lnTo>
                  <a:cubicBezTo>
                    <a:pt x="1" y="794"/>
                    <a:pt x="67" y="794"/>
                    <a:pt x="89" y="794"/>
                  </a:cubicBezTo>
                  <a:lnTo>
                    <a:pt x="992" y="606"/>
                  </a:lnTo>
                  <a:lnTo>
                    <a:pt x="1113" y="573"/>
                  </a:lnTo>
                  <a:cubicBezTo>
                    <a:pt x="1135" y="573"/>
                    <a:pt x="1179" y="551"/>
                    <a:pt x="1168" y="518"/>
                  </a:cubicBezTo>
                  <a:lnTo>
                    <a:pt x="816" y="0"/>
                  </a:ln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55"/>
            <p:cNvSpPr/>
            <p:nvPr/>
          </p:nvSpPr>
          <p:spPr>
            <a:xfrm>
              <a:off x="2448475" y="3401175"/>
              <a:ext cx="29150" cy="23450"/>
            </a:xfrm>
            <a:custGeom>
              <a:avLst/>
              <a:gdLst/>
              <a:ahLst/>
              <a:cxnLst/>
              <a:rect l="l" t="t" r="r" b="b"/>
              <a:pathLst>
                <a:path w="1166" h="938" extrusionOk="0">
                  <a:moveTo>
                    <a:pt x="703" y="0"/>
                  </a:moveTo>
                  <a:lnTo>
                    <a:pt x="593" y="44"/>
                  </a:lnTo>
                  <a:cubicBezTo>
                    <a:pt x="714" y="232"/>
                    <a:pt x="846" y="419"/>
                    <a:pt x="968" y="606"/>
                  </a:cubicBezTo>
                  <a:lnTo>
                    <a:pt x="1012" y="672"/>
                  </a:lnTo>
                  <a:lnTo>
                    <a:pt x="185" y="848"/>
                  </a:lnTo>
                  <a:lnTo>
                    <a:pt x="141" y="859"/>
                  </a:lnTo>
                  <a:lnTo>
                    <a:pt x="141" y="859"/>
                  </a:lnTo>
                  <a:lnTo>
                    <a:pt x="516" y="77"/>
                  </a:lnTo>
                  <a:lnTo>
                    <a:pt x="373" y="121"/>
                  </a:lnTo>
                  <a:cubicBezTo>
                    <a:pt x="273" y="342"/>
                    <a:pt x="163" y="562"/>
                    <a:pt x="64" y="782"/>
                  </a:cubicBezTo>
                  <a:cubicBezTo>
                    <a:pt x="42" y="826"/>
                    <a:pt x="20" y="871"/>
                    <a:pt x="9" y="915"/>
                  </a:cubicBezTo>
                  <a:cubicBezTo>
                    <a:pt x="0" y="932"/>
                    <a:pt x="7" y="937"/>
                    <a:pt x="20" y="937"/>
                  </a:cubicBezTo>
                  <a:cubicBezTo>
                    <a:pt x="38" y="937"/>
                    <a:pt x="69" y="926"/>
                    <a:pt x="75" y="926"/>
                  </a:cubicBezTo>
                  <a:lnTo>
                    <a:pt x="968" y="738"/>
                  </a:lnTo>
                  <a:lnTo>
                    <a:pt x="1100" y="716"/>
                  </a:lnTo>
                  <a:cubicBezTo>
                    <a:pt x="1122" y="716"/>
                    <a:pt x="1166" y="683"/>
                    <a:pt x="1155" y="661"/>
                  </a:cubicBezTo>
                  <a:lnTo>
                    <a:pt x="703" y="0"/>
                  </a:ln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55"/>
            <p:cNvSpPr/>
            <p:nvPr/>
          </p:nvSpPr>
          <p:spPr>
            <a:xfrm>
              <a:off x="2750700" y="3404475"/>
              <a:ext cx="29350" cy="19925"/>
            </a:xfrm>
            <a:custGeom>
              <a:avLst/>
              <a:gdLst/>
              <a:ahLst/>
              <a:cxnLst/>
              <a:rect l="l" t="t" r="r" b="b"/>
              <a:pathLst>
                <a:path w="1174" h="797" extrusionOk="0">
                  <a:moveTo>
                    <a:pt x="369" y="0"/>
                  </a:moveTo>
                  <a:lnTo>
                    <a:pt x="61" y="650"/>
                  </a:lnTo>
                  <a:lnTo>
                    <a:pt x="6" y="783"/>
                  </a:lnTo>
                  <a:cubicBezTo>
                    <a:pt x="0" y="794"/>
                    <a:pt x="14" y="796"/>
                    <a:pt x="31" y="796"/>
                  </a:cubicBezTo>
                  <a:cubicBezTo>
                    <a:pt x="47" y="796"/>
                    <a:pt x="66" y="794"/>
                    <a:pt x="72" y="794"/>
                  </a:cubicBezTo>
                  <a:lnTo>
                    <a:pt x="975" y="606"/>
                  </a:lnTo>
                  <a:lnTo>
                    <a:pt x="1108" y="584"/>
                  </a:lnTo>
                  <a:cubicBezTo>
                    <a:pt x="1119" y="584"/>
                    <a:pt x="1174" y="551"/>
                    <a:pt x="1152" y="529"/>
                  </a:cubicBezTo>
                  <a:lnTo>
                    <a:pt x="975" y="265"/>
                  </a:lnTo>
                  <a:cubicBezTo>
                    <a:pt x="909" y="232"/>
                    <a:pt x="843" y="199"/>
                    <a:pt x="766" y="166"/>
                  </a:cubicBezTo>
                  <a:lnTo>
                    <a:pt x="766" y="166"/>
                  </a:lnTo>
                  <a:cubicBezTo>
                    <a:pt x="843" y="276"/>
                    <a:pt x="909" y="375"/>
                    <a:pt x="975" y="474"/>
                  </a:cubicBezTo>
                  <a:cubicBezTo>
                    <a:pt x="986" y="496"/>
                    <a:pt x="1008" y="518"/>
                    <a:pt x="1019" y="540"/>
                  </a:cubicBezTo>
                  <a:lnTo>
                    <a:pt x="193" y="716"/>
                  </a:lnTo>
                  <a:lnTo>
                    <a:pt x="149" y="727"/>
                  </a:lnTo>
                  <a:lnTo>
                    <a:pt x="469" y="33"/>
                  </a:lnTo>
                  <a:lnTo>
                    <a:pt x="369" y="0"/>
                  </a:ln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55"/>
            <p:cNvSpPr/>
            <p:nvPr/>
          </p:nvSpPr>
          <p:spPr>
            <a:xfrm>
              <a:off x="2377225" y="3444125"/>
              <a:ext cx="29075" cy="23650"/>
            </a:xfrm>
            <a:custGeom>
              <a:avLst/>
              <a:gdLst/>
              <a:ahLst/>
              <a:cxnLst/>
              <a:rect l="l" t="t" r="r" b="b"/>
              <a:pathLst>
                <a:path w="1163" h="946" extrusionOk="0">
                  <a:moveTo>
                    <a:pt x="689" y="1"/>
                  </a:moveTo>
                  <a:cubicBezTo>
                    <a:pt x="667" y="23"/>
                    <a:pt x="634" y="56"/>
                    <a:pt x="612" y="89"/>
                  </a:cubicBezTo>
                  <a:lnTo>
                    <a:pt x="964" y="618"/>
                  </a:lnTo>
                  <a:lnTo>
                    <a:pt x="1019" y="706"/>
                  </a:lnTo>
                  <a:lnTo>
                    <a:pt x="204" y="882"/>
                  </a:lnTo>
                  <a:lnTo>
                    <a:pt x="127" y="893"/>
                  </a:lnTo>
                  <a:cubicBezTo>
                    <a:pt x="226" y="695"/>
                    <a:pt x="325" y="486"/>
                    <a:pt x="413" y="287"/>
                  </a:cubicBezTo>
                  <a:lnTo>
                    <a:pt x="413" y="287"/>
                  </a:lnTo>
                  <a:cubicBezTo>
                    <a:pt x="336" y="386"/>
                    <a:pt x="248" y="486"/>
                    <a:pt x="171" y="585"/>
                  </a:cubicBezTo>
                  <a:lnTo>
                    <a:pt x="61" y="805"/>
                  </a:lnTo>
                  <a:cubicBezTo>
                    <a:pt x="39" y="849"/>
                    <a:pt x="28" y="893"/>
                    <a:pt x="6" y="937"/>
                  </a:cubicBezTo>
                  <a:cubicBezTo>
                    <a:pt x="0" y="943"/>
                    <a:pt x="11" y="946"/>
                    <a:pt x="24" y="946"/>
                  </a:cubicBezTo>
                  <a:cubicBezTo>
                    <a:pt x="36" y="946"/>
                    <a:pt x="50" y="943"/>
                    <a:pt x="50" y="937"/>
                  </a:cubicBezTo>
                  <a:lnTo>
                    <a:pt x="953" y="750"/>
                  </a:lnTo>
                  <a:lnTo>
                    <a:pt x="1085" y="728"/>
                  </a:lnTo>
                  <a:cubicBezTo>
                    <a:pt x="1085" y="728"/>
                    <a:pt x="1162" y="706"/>
                    <a:pt x="1151" y="684"/>
                  </a:cubicBezTo>
                  <a:lnTo>
                    <a:pt x="689" y="1"/>
                  </a:ln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55"/>
            <p:cNvSpPr/>
            <p:nvPr/>
          </p:nvSpPr>
          <p:spPr>
            <a:xfrm>
              <a:off x="2548950" y="3408875"/>
              <a:ext cx="29500" cy="16000"/>
            </a:xfrm>
            <a:custGeom>
              <a:avLst/>
              <a:gdLst/>
              <a:ahLst/>
              <a:cxnLst/>
              <a:rect l="l" t="t" r="r" b="b"/>
              <a:pathLst>
                <a:path w="1180" h="640" extrusionOk="0">
                  <a:moveTo>
                    <a:pt x="298" y="1"/>
                  </a:moveTo>
                  <a:lnTo>
                    <a:pt x="77" y="463"/>
                  </a:lnTo>
                  <a:cubicBezTo>
                    <a:pt x="55" y="496"/>
                    <a:pt x="33" y="540"/>
                    <a:pt x="22" y="585"/>
                  </a:cubicBezTo>
                  <a:cubicBezTo>
                    <a:pt x="0" y="629"/>
                    <a:pt x="55" y="640"/>
                    <a:pt x="88" y="640"/>
                  </a:cubicBezTo>
                  <a:lnTo>
                    <a:pt x="992" y="452"/>
                  </a:lnTo>
                  <a:lnTo>
                    <a:pt x="1113" y="419"/>
                  </a:lnTo>
                  <a:cubicBezTo>
                    <a:pt x="1146" y="419"/>
                    <a:pt x="1179" y="386"/>
                    <a:pt x="1157" y="353"/>
                  </a:cubicBezTo>
                  <a:lnTo>
                    <a:pt x="1102" y="265"/>
                  </a:lnTo>
                  <a:cubicBezTo>
                    <a:pt x="1047" y="254"/>
                    <a:pt x="992" y="243"/>
                    <a:pt x="926" y="221"/>
                  </a:cubicBezTo>
                  <a:lnTo>
                    <a:pt x="926" y="221"/>
                  </a:lnTo>
                  <a:lnTo>
                    <a:pt x="981" y="298"/>
                  </a:lnTo>
                  <a:lnTo>
                    <a:pt x="1014" y="353"/>
                  </a:lnTo>
                  <a:lnTo>
                    <a:pt x="188" y="529"/>
                  </a:lnTo>
                  <a:lnTo>
                    <a:pt x="166" y="529"/>
                  </a:lnTo>
                  <a:cubicBezTo>
                    <a:pt x="243" y="364"/>
                    <a:pt x="320" y="199"/>
                    <a:pt x="397" y="45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55"/>
            <p:cNvSpPr/>
            <p:nvPr/>
          </p:nvSpPr>
          <p:spPr>
            <a:xfrm>
              <a:off x="2679500" y="3440500"/>
              <a:ext cx="29500" cy="27350"/>
            </a:xfrm>
            <a:custGeom>
              <a:avLst/>
              <a:gdLst/>
              <a:ahLst/>
              <a:cxnLst/>
              <a:rect l="l" t="t" r="r" b="b"/>
              <a:pathLst>
                <a:path w="1180" h="1094" extrusionOk="0">
                  <a:moveTo>
                    <a:pt x="562" y="157"/>
                  </a:moveTo>
                  <a:lnTo>
                    <a:pt x="970" y="774"/>
                  </a:lnTo>
                  <a:lnTo>
                    <a:pt x="1014" y="840"/>
                  </a:lnTo>
                  <a:lnTo>
                    <a:pt x="188" y="1016"/>
                  </a:lnTo>
                  <a:lnTo>
                    <a:pt x="144" y="1016"/>
                  </a:lnTo>
                  <a:lnTo>
                    <a:pt x="551" y="168"/>
                  </a:lnTo>
                  <a:lnTo>
                    <a:pt x="562" y="157"/>
                  </a:lnTo>
                  <a:close/>
                  <a:moveTo>
                    <a:pt x="574" y="1"/>
                  </a:moveTo>
                  <a:cubicBezTo>
                    <a:pt x="553" y="1"/>
                    <a:pt x="526" y="7"/>
                    <a:pt x="507" y="14"/>
                  </a:cubicBezTo>
                  <a:lnTo>
                    <a:pt x="507" y="25"/>
                  </a:lnTo>
                  <a:cubicBezTo>
                    <a:pt x="375" y="322"/>
                    <a:pt x="221" y="631"/>
                    <a:pt x="78" y="928"/>
                  </a:cubicBezTo>
                  <a:lnTo>
                    <a:pt x="22" y="1060"/>
                  </a:lnTo>
                  <a:cubicBezTo>
                    <a:pt x="0" y="1093"/>
                    <a:pt x="55" y="1093"/>
                    <a:pt x="78" y="1093"/>
                  </a:cubicBezTo>
                  <a:lnTo>
                    <a:pt x="981" y="906"/>
                  </a:lnTo>
                  <a:lnTo>
                    <a:pt x="1113" y="873"/>
                  </a:lnTo>
                  <a:cubicBezTo>
                    <a:pt x="1135" y="873"/>
                    <a:pt x="1179" y="851"/>
                    <a:pt x="1157" y="818"/>
                  </a:cubicBezTo>
                  <a:lnTo>
                    <a:pt x="672" y="113"/>
                  </a:lnTo>
                  <a:lnTo>
                    <a:pt x="606" y="14"/>
                  </a:lnTo>
                  <a:cubicBezTo>
                    <a:pt x="602" y="4"/>
                    <a:pt x="589" y="1"/>
                    <a:pt x="574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55"/>
            <p:cNvSpPr/>
            <p:nvPr/>
          </p:nvSpPr>
          <p:spPr>
            <a:xfrm>
              <a:off x="2629000" y="3527275"/>
              <a:ext cx="29325" cy="27750"/>
            </a:xfrm>
            <a:custGeom>
              <a:avLst/>
              <a:gdLst/>
              <a:ahLst/>
              <a:cxnLst/>
              <a:rect l="l" t="t" r="r" b="b"/>
              <a:pathLst>
                <a:path w="1173" h="1110" extrusionOk="0">
                  <a:moveTo>
                    <a:pt x="555" y="156"/>
                  </a:moveTo>
                  <a:lnTo>
                    <a:pt x="974" y="784"/>
                  </a:lnTo>
                  <a:lnTo>
                    <a:pt x="1007" y="839"/>
                  </a:lnTo>
                  <a:lnTo>
                    <a:pt x="181" y="1016"/>
                  </a:lnTo>
                  <a:lnTo>
                    <a:pt x="147" y="1016"/>
                  </a:lnTo>
                  <a:lnTo>
                    <a:pt x="555" y="167"/>
                  </a:lnTo>
                  <a:lnTo>
                    <a:pt x="555" y="156"/>
                  </a:lnTo>
                  <a:close/>
                  <a:moveTo>
                    <a:pt x="577" y="1"/>
                  </a:moveTo>
                  <a:cubicBezTo>
                    <a:pt x="556" y="1"/>
                    <a:pt x="531" y="10"/>
                    <a:pt x="511" y="24"/>
                  </a:cubicBezTo>
                  <a:lnTo>
                    <a:pt x="511" y="35"/>
                  </a:lnTo>
                  <a:lnTo>
                    <a:pt x="81" y="938"/>
                  </a:lnTo>
                  <a:cubicBezTo>
                    <a:pt x="59" y="982"/>
                    <a:pt x="37" y="1027"/>
                    <a:pt x="15" y="1071"/>
                  </a:cubicBezTo>
                  <a:cubicBezTo>
                    <a:pt x="1" y="1100"/>
                    <a:pt x="20" y="1110"/>
                    <a:pt x="45" y="1110"/>
                  </a:cubicBezTo>
                  <a:cubicBezTo>
                    <a:pt x="57" y="1110"/>
                    <a:pt x="70" y="1107"/>
                    <a:pt x="81" y="1104"/>
                  </a:cubicBezTo>
                  <a:lnTo>
                    <a:pt x="974" y="916"/>
                  </a:lnTo>
                  <a:lnTo>
                    <a:pt x="1106" y="894"/>
                  </a:lnTo>
                  <a:cubicBezTo>
                    <a:pt x="1128" y="894"/>
                    <a:pt x="1172" y="861"/>
                    <a:pt x="1150" y="828"/>
                  </a:cubicBezTo>
                  <a:lnTo>
                    <a:pt x="676" y="112"/>
                  </a:lnTo>
                  <a:lnTo>
                    <a:pt x="610" y="13"/>
                  </a:lnTo>
                  <a:cubicBezTo>
                    <a:pt x="602" y="5"/>
                    <a:pt x="590" y="1"/>
                    <a:pt x="577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55"/>
            <p:cNvSpPr/>
            <p:nvPr/>
          </p:nvSpPr>
          <p:spPr>
            <a:xfrm>
              <a:off x="2700425" y="3484050"/>
              <a:ext cx="29225" cy="27300"/>
            </a:xfrm>
            <a:custGeom>
              <a:avLst/>
              <a:gdLst/>
              <a:ahLst/>
              <a:cxnLst/>
              <a:rect l="l" t="t" r="r" b="b"/>
              <a:pathLst>
                <a:path w="1169" h="1092" extrusionOk="0">
                  <a:moveTo>
                    <a:pt x="552" y="156"/>
                  </a:moveTo>
                  <a:lnTo>
                    <a:pt x="959" y="772"/>
                  </a:lnTo>
                  <a:lnTo>
                    <a:pt x="1014" y="850"/>
                  </a:lnTo>
                  <a:lnTo>
                    <a:pt x="199" y="1026"/>
                  </a:lnTo>
                  <a:lnTo>
                    <a:pt x="133" y="1037"/>
                  </a:lnTo>
                  <a:lnTo>
                    <a:pt x="552" y="156"/>
                  </a:lnTo>
                  <a:close/>
                  <a:moveTo>
                    <a:pt x="582" y="0"/>
                  </a:moveTo>
                  <a:cubicBezTo>
                    <a:pt x="564" y="0"/>
                    <a:pt x="539" y="10"/>
                    <a:pt x="519" y="23"/>
                  </a:cubicBezTo>
                  <a:cubicBezTo>
                    <a:pt x="507" y="23"/>
                    <a:pt x="496" y="23"/>
                    <a:pt x="496" y="34"/>
                  </a:cubicBezTo>
                  <a:lnTo>
                    <a:pt x="496" y="45"/>
                  </a:lnTo>
                  <a:cubicBezTo>
                    <a:pt x="353" y="343"/>
                    <a:pt x="210" y="640"/>
                    <a:pt x="67" y="949"/>
                  </a:cubicBezTo>
                  <a:lnTo>
                    <a:pt x="1" y="1070"/>
                  </a:lnTo>
                  <a:cubicBezTo>
                    <a:pt x="1" y="1092"/>
                    <a:pt x="56" y="1092"/>
                    <a:pt x="56" y="1092"/>
                  </a:cubicBezTo>
                  <a:lnTo>
                    <a:pt x="959" y="894"/>
                  </a:lnTo>
                  <a:lnTo>
                    <a:pt x="1080" y="872"/>
                  </a:lnTo>
                  <a:cubicBezTo>
                    <a:pt x="1080" y="872"/>
                    <a:pt x="1169" y="850"/>
                    <a:pt x="1157" y="828"/>
                  </a:cubicBezTo>
                  <a:lnTo>
                    <a:pt x="673" y="111"/>
                  </a:lnTo>
                  <a:lnTo>
                    <a:pt x="607" y="12"/>
                  </a:lnTo>
                  <a:cubicBezTo>
                    <a:pt x="602" y="4"/>
                    <a:pt x="593" y="0"/>
                    <a:pt x="582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55"/>
            <p:cNvSpPr/>
            <p:nvPr/>
          </p:nvSpPr>
          <p:spPr>
            <a:xfrm>
              <a:off x="2730000" y="3527875"/>
              <a:ext cx="28850" cy="26850"/>
            </a:xfrm>
            <a:custGeom>
              <a:avLst/>
              <a:gdLst/>
              <a:ahLst/>
              <a:cxnLst/>
              <a:rect l="l" t="t" r="r" b="b"/>
              <a:pathLst>
                <a:path w="1154" h="1074" extrusionOk="0">
                  <a:moveTo>
                    <a:pt x="547" y="132"/>
                  </a:moveTo>
                  <a:lnTo>
                    <a:pt x="955" y="749"/>
                  </a:lnTo>
                  <a:lnTo>
                    <a:pt x="1010" y="826"/>
                  </a:lnTo>
                  <a:lnTo>
                    <a:pt x="195" y="1003"/>
                  </a:lnTo>
                  <a:lnTo>
                    <a:pt x="118" y="1014"/>
                  </a:lnTo>
                  <a:cubicBezTo>
                    <a:pt x="261" y="727"/>
                    <a:pt x="404" y="430"/>
                    <a:pt x="547" y="132"/>
                  </a:cubicBezTo>
                  <a:close/>
                  <a:moveTo>
                    <a:pt x="558" y="0"/>
                  </a:moveTo>
                  <a:cubicBezTo>
                    <a:pt x="536" y="0"/>
                    <a:pt x="503" y="11"/>
                    <a:pt x="492" y="33"/>
                  </a:cubicBezTo>
                  <a:cubicBezTo>
                    <a:pt x="349" y="331"/>
                    <a:pt x="206" y="639"/>
                    <a:pt x="63" y="936"/>
                  </a:cubicBezTo>
                  <a:cubicBezTo>
                    <a:pt x="41" y="981"/>
                    <a:pt x="19" y="1025"/>
                    <a:pt x="8" y="1069"/>
                  </a:cubicBezTo>
                  <a:cubicBezTo>
                    <a:pt x="0" y="1072"/>
                    <a:pt x="1" y="1074"/>
                    <a:pt x="6" y="1074"/>
                  </a:cubicBezTo>
                  <a:cubicBezTo>
                    <a:pt x="16" y="1074"/>
                    <a:pt x="41" y="1069"/>
                    <a:pt x="41" y="1069"/>
                  </a:cubicBezTo>
                  <a:lnTo>
                    <a:pt x="944" y="881"/>
                  </a:lnTo>
                  <a:lnTo>
                    <a:pt x="1076" y="848"/>
                  </a:lnTo>
                  <a:cubicBezTo>
                    <a:pt x="1076" y="848"/>
                    <a:pt x="1153" y="826"/>
                    <a:pt x="1153" y="815"/>
                  </a:cubicBezTo>
                  <a:lnTo>
                    <a:pt x="669" y="110"/>
                  </a:lnTo>
                  <a:cubicBezTo>
                    <a:pt x="647" y="77"/>
                    <a:pt x="624" y="33"/>
                    <a:pt x="602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55"/>
            <p:cNvSpPr/>
            <p:nvPr/>
          </p:nvSpPr>
          <p:spPr>
            <a:xfrm>
              <a:off x="2750550" y="3483900"/>
              <a:ext cx="29500" cy="27725"/>
            </a:xfrm>
            <a:custGeom>
              <a:avLst/>
              <a:gdLst/>
              <a:ahLst/>
              <a:cxnLst/>
              <a:rect l="l" t="t" r="r" b="b"/>
              <a:pathLst>
                <a:path w="1180" h="1109" extrusionOk="0">
                  <a:moveTo>
                    <a:pt x="563" y="151"/>
                  </a:moveTo>
                  <a:lnTo>
                    <a:pt x="981" y="778"/>
                  </a:lnTo>
                  <a:lnTo>
                    <a:pt x="1014" y="834"/>
                  </a:lnTo>
                  <a:lnTo>
                    <a:pt x="188" y="1010"/>
                  </a:lnTo>
                  <a:lnTo>
                    <a:pt x="155" y="1010"/>
                  </a:lnTo>
                  <a:cubicBezTo>
                    <a:pt x="287" y="734"/>
                    <a:pt x="419" y="448"/>
                    <a:pt x="552" y="173"/>
                  </a:cubicBezTo>
                  <a:lnTo>
                    <a:pt x="563" y="151"/>
                  </a:lnTo>
                  <a:close/>
                  <a:moveTo>
                    <a:pt x="578" y="0"/>
                  </a:moveTo>
                  <a:cubicBezTo>
                    <a:pt x="556" y="0"/>
                    <a:pt x="532" y="5"/>
                    <a:pt x="519" y="18"/>
                  </a:cubicBezTo>
                  <a:cubicBezTo>
                    <a:pt x="519" y="18"/>
                    <a:pt x="508" y="29"/>
                    <a:pt x="508" y="29"/>
                  </a:cubicBezTo>
                  <a:lnTo>
                    <a:pt x="78" y="933"/>
                  </a:lnTo>
                  <a:cubicBezTo>
                    <a:pt x="67" y="977"/>
                    <a:pt x="45" y="1021"/>
                    <a:pt x="23" y="1065"/>
                  </a:cubicBezTo>
                  <a:cubicBezTo>
                    <a:pt x="1" y="1109"/>
                    <a:pt x="56" y="1109"/>
                    <a:pt x="89" y="1109"/>
                  </a:cubicBezTo>
                  <a:lnTo>
                    <a:pt x="992" y="911"/>
                  </a:lnTo>
                  <a:lnTo>
                    <a:pt x="1114" y="889"/>
                  </a:lnTo>
                  <a:cubicBezTo>
                    <a:pt x="1136" y="889"/>
                    <a:pt x="1180" y="856"/>
                    <a:pt x="1158" y="823"/>
                  </a:cubicBezTo>
                  <a:lnTo>
                    <a:pt x="684" y="117"/>
                  </a:lnTo>
                  <a:lnTo>
                    <a:pt x="618" y="7"/>
                  </a:lnTo>
                  <a:cubicBezTo>
                    <a:pt x="609" y="3"/>
                    <a:pt x="594" y="0"/>
                    <a:pt x="578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55"/>
            <p:cNvSpPr/>
            <p:nvPr/>
          </p:nvSpPr>
          <p:spPr>
            <a:xfrm>
              <a:off x="2801225" y="3483775"/>
              <a:ext cx="29225" cy="27575"/>
            </a:xfrm>
            <a:custGeom>
              <a:avLst/>
              <a:gdLst/>
              <a:ahLst/>
              <a:cxnLst/>
              <a:rect l="l" t="t" r="r" b="b"/>
              <a:pathLst>
                <a:path w="1169" h="1103" extrusionOk="0">
                  <a:moveTo>
                    <a:pt x="541" y="167"/>
                  </a:moveTo>
                  <a:lnTo>
                    <a:pt x="959" y="783"/>
                  </a:lnTo>
                  <a:cubicBezTo>
                    <a:pt x="970" y="806"/>
                    <a:pt x="981" y="828"/>
                    <a:pt x="992" y="850"/>
                  </a:cubicBezTo>
                  <a:lnTo>
                    <a:pt x="166" y="1015"/>
                  </a:lnTo>
                  <a:lnTo>
                    <a:pt x="133" y="1026"/>
                  </a:lnTo>
                  <a:cubicBezTo>
                    <a:pt x="276" y="750"/>
                    <a:pt x="409" y="464"/>
                    <a:pt x="541" y="178"/>
                  </a:cubicBezTo>
                  <a:lnTo>
                    <a:pt x="541" y="167"/>
                  </a:lnTo>
                  <a:close/>
                  <a:moveTo>
                    <a:pt x="571" y="0"/>
                  </a:moveTo>
                  <a:cubicBezTo>
                    <a:pt x="548" y="0"/>
                    <a:pt x="521" y="10"/>
                    <a:pt x="508" y="23"/>
                  </a:cubicBezTo>
                  <a:lnTo>
                    <a:pt x="508" y="34"/>
                  </a:lnTo>
                  <a:cubicBezTo>
                    <a:pt x="365" y="332"/>
                    <a:pt x="221" y="640"/>
                    <a:pt x="78" y="938"/>
                  </a:cubicBezTo>
                  <a:lnTo>
                    <a:pt x="12" y="1070"/>
                  </a:lnTo>
                  <a:cubicBezTo>
                    <a:pt x="1" y="1103"/>
                    <a:pt x="56" y="1103"/>
                    <a:pt x="78" y="1103"/>
                  </a:cubicBezTo>
                  <a:lnTo>
                    <a:pt x="981" y="905"/>
                  </a:lnTo>
                  <a:lnTo>
                    <a:pt x="1103" y="894"/>
                  </a:lnTo>
                  <a:cubicBezTo>
                    <a:pt x="1125" y="894"/>
                    <a:pt x="1169" y="861"/>
                    <a:pt x="1147" y="828"/>
                  </a:cubicBezTo>
                  <a:lnTo>
                    <a:pt x="673" y="122"/>
                  </a:lnTo>
                  <a:lnTo>
                    <a:pt x="607" y="12"/>
                  </a:lnTo>
                  <a:cubicBezTo>
                    <a:pt x="598" y="4"/>
                    <a:pt x="585" y="0"/>
                    <a:pt x="571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55"/>
            <p:cNvSpPr/>
            <p:nvPr/>
          </p:nvSpPr>
          <p:spPr>
            <a:xfrm>
              <a:off x="2729750" y="3440275"/>
              <a:ext cx="29375" cy="27950"/>
            </a:xfrm>
            <a:custGeom>
              <a:avLst/>
              <a:gdLst/>
              <a:ahLst/>
              <a:cxnLst/>
              <a:rect l="l" t="t" r="r" b="b"/>
              <a:pathLst>
                <a:path w="1175" h="1118" extrusionOk="0">
                  <a:moveTo>
                    <a:pt x="557" y="166"/>
                  </a:moveTo>
                  <a:lnTo>
                    <a:pt x="976" y="783"/>
                  </a:lnTo>
                  <a:lnTo>
                    <a:pt x="1009" y="838"/>
                  </a:lnTo>
                  <a:lnTo>
                    <a:pt x="183" y="1003"/>
                  </a:lnTo>
                  <a:lnTo>
                    <a:pt x="150" y="1014"/>
                  </a:lnTo>
                  <a:lnTo>
                    <a:pt x="557" y="177"/>
                  </a:lnTo>
                  <a:lnTo>
                    <a:pt x="557" y="166"/>
                  </a:lnTo>
                  <a:close/>
                  <a:moveTo>
                    <a:pt x="571" y="0"/>
                  </a:moveTo>
                  <a:cubicBezTo>
                    <a:pt x="545" y="0"/>
                    <a:pt x="517" y="12"/>
                    <a:pt x="502" y="34"/>
                  </a:cubicBezTo>
                  <a:lnTo>
                    <a:pt x="73" y="937"/>
                  </a:lnTo>
                  <a:cubicBezTo>
                    <a:pt x="62" y="981"/>
                    <a:pt x="40" y="1025"/>
                    <a:pt x="18" y="1069"/>
                  </a:cubicBezTo>
                  <a:cubicBezTo>
                    <a:pt x="1" y="1103"/>
                    <a:pt x="29" y="1117"/>
                    <a:pt x="58" y="1117"/>
                  </a:cubicBezTo>
                  <a:cubicBezTo>
                    <a:pt x="67" y="1117"/>
                    <a:pt x="76" y="1116"/>
                    <a:pt x="84" y="1113"/>
                  </a:cubicBezTo>
                  <a:lnTo>
                    <a:pt x="976" y="926"/>
                  </a:lnTo>
                  <a:lnTo>
                    <a:pt x="1108" y="904"/>
                  </a:lnTo>
                  <a:cubicBezTo>
                    <a:pt x="1141" y="904"/>
                    <a:pt x="1174" y="860"/>
                    <a:pt x="1152" y="838"/>
                  </a:cubicBezTo>
                  <a:lnTo>
                    <a:pt x="679" y="122"/>
                  </a:lnTo>
                  <a:lnTo>
                    <a:pt x="612" y="23"/>
                  </a:lnTo>
                  <a:lnTo>
                    <a:pt x="612" y="12"/>
                  </a:lnTo>
                  <a:cubicBezTo>
                    <a:pt x="601" y="4"/>
                    <a:pt x="586" y="0"/>
                    <a:pt x="571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55"/>
            <p:cNvSpPr/>
            <p:nvPr/>
          </p:nvSpPr>
          <p:spPr>
            <a:xfrm>
              <a:off x="2679350" y="3527525"/>
              <a:ext cx="29375" cy="27500"/>
            </a:xfrm>
            <a:custGeom>
              <a:avLst/>
              <a:gdLst/>
              <a:ahLst/>
              <a:cxnLst/>
              <a:rect l="l" t="t" r="r" b="b"/>
              <a:pathLst>
                <a:path w="1175" h="1100" extrusionOk="0">
                  <a:moveTo>
                    <a:pt x="568" y="146"/>
                  </a:moveTo>
                  <a:lnTo>
                    <a:pt x="976" y="763"/>
                  </a:lnTo>
                  <a:lnTo>
                    <a:pt x="1020" y="829"/>
                  </a:lnTo>
                  <a:lnTo>
                    <a:pt x="194" y="1006"/>
                  </a:lnTo>
                  <a:lnTo>
                    <a:pt x="150" y="1017"/>
                  </a:lnTo>
                  <a:lnTo>
                    <a:pt x="568" y="146"/>
                  </a:lnTo>
                  <a:close/>
                  <a:moveTo>
                    <a:pt x="582" y="0"/>
                  </a:moveTo>
                  <a:cubicBezTo>
                    <a:pt x="551" y="0"/>
                    <a:pt x="510" y="24"/>
                    <a:pt x="502" y="47"/>
                  </a:cubicBezTo>
                  <a:cubicBezTo>
                    <a:pt x="359" y="345"/>
                    <a:pt x="216" y="642"/>
                    <a:pt x="73" y="950"/>
                  </a:cubicBezTo>
                  <a:cubicBezTo>
                    <a:pt x="50" y="995"/>
                    <a:pt x="28" y="1028"/>
                    <a:pt x="6" y="1072"/>
                  </a:cubicBezTo>
                  <a:cubicBezTo>
                    <a:pt x="1" y="1094"/>
                    <a:pt x="17" y="1099"/>
                    <a:pt x="37" y="1099"/>
                  </a:cubicBezTo>
                  <a:cubicBezTo>
                    <a:pt x="56" y="1099"/>
                    <a:pt x="78" y="1094"/>
                    <a:pt x="84" y="1094"/>
                  </a:cubicBezTo>
                  <a:lnTo>
                    <a:pt x="987" y="906"/>
                  </a:lnTo>
                  <a:lnTo>
                    <a:pt x="1108" y="884"/>
                  </a:lnTo>
                  <a:cubicBezTo>
                    <a:pt x="1130" y="884"/>
                    <a:pt x="1174" y="851"/>
                    <a:pt x="1163" y="829"/>
                  </a:cubicBezTo>
                  <a:lnTo>
                    <a:pt x="678" y="113"/>
                  </a:lnTo>
                  <a:lnTo>
                    <a:pt x="612" y="14"/>
                  </a:lnTo>
                  <a:cubicBezTo>
                    <a:pt x="606" y="4"/>
                    <a:pt x="595" y="0"/>
                    <a:pt x="582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55"/>
            <p:cNvSpPr/>
            <p:nvPr/>
          </p:nvSpPr>
          <p:spPr>
            <a:xfrm>
              <a:off x="2700300" y="3397225"/>
              <a:ext cx="29350" cy="27475"/>
            </a:xfrm>
            <a:custGeom>
              <a:avLst/>
              <a:gdLst/>
              <a:ahLst/>
              <a:cxnLst/>
              <a:rect l="l" t="t" r="r" b="b"/>
              <a:pathLst>
                <a:path w="1174" h="1099" extrusionOk="0">
                  <a:moveTo>
                    <a:pt x="557" y="136"/>
                  </a:moveTo>
                  <a:lnTo>
                    <a:pt x="964" y="764"/>
                  </a:lnTo>
                  <a:lnTo>
                    <a:pt x="1008" y="830"/>
                  </a:lnTo>
                  <a:lnTo>
                    <a:pt x="182" y="1006"/>
                  </a:lnTo>
                  <a:lnTo>
                    <a:pt x="138" y="1017"/>
                  </a:lnTo>
                  <a:lnTo>
                    <a:pt x="138" y="1017"/>
                  </a:lnTo>
                  <a:lnTo>
                    <a:pt x="557" y="147"/>
                  </a:lnTo>
                  <a:lnTo>
                    <a:pt x="557" y="136"/>
                  </a:lnTo>
                  <a:close/>
                  <a:moveTo>
                    <a:pt x="580" y="1"/>
                  </a:moveTo>
                  <a:cubicBezTo>
                    <a:pt x="549" y="1"/>
                    <a:pt x="509" y="22"/>
                    <a:pt x="501" y="37"/>
                  </a:cubicBezTo>
                  <a:cubicBezTo>
                    <a:pt x="358" y="345"/>
                    <a:pt x="215" y="643"/>
                    <a:pt x="72" y="940"/>
                  </a:cubicBezTo>
                  <a:cubicBezTo>
                    <a:pt x="50" y="984"/>
                    <a:pt x="28" y="1029"/>
                    <a:pt x="6" y="1073"/>
                  </a:cubicBezTo>
                  <a:cubicBezTo>
                    <a:pt x="1" y="1093"/>
                    <a:pt x="14" y="1099"/>
                    <a:pt x="30" y="1099"/>
                  </a:cubicBezTo>
                  <a:cubicBezTo>
                    <a:pt x="49" y="1099"/>
                    <a:pt x="72" y="1090"/>
                    <a:pt x="72" y="1084"/>
                  </a:cubicBezTo>
                  <a:lnTo>
                    <a:pt x="975" y="896"/>
                  </a:lnTo>
                  <a:lnTo>
                    <a:pt x="1107" y="874"/>
                  </a:lnTo>
                  <a:cubicBezTo>
                    <a:pt x="1129" y="874"/>
                    <a:pt x="1174" y="841"/>
                    <a:pt x="1151" y="819"/>
                  </a:cubicBezTo>
                  <a:lnTo>
                    <a:pt x="678" y="103"/>
                  </a:lnTo>
                  <a:lnTo>
                    <a:pt x="612" y="15"/>
                  </a:lnTo>
                  <a:cubicBezTo>
                    <a:pt x="605" y="5"/>
                    <a:pt x="593" y="1"/>
                    <a:pt x="580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55"/>
            <p:cNvSpPr/>
            <p:nvPr/>
          </p:nvSpPr>
          <p:spPr>
            <a:xfrm>
              <a:off x="2779750" y="3440300"/>
              <a:ext cx="29775" cy="27825"/>
            </a:xfrm>
            <a:custGeom>
              <a:avLst/>
              <a:gdLst/>
              <a:ahLst/>
              <a:cxnLst/>
              <a:rect l="l" t="t" r="r" b="b"/>
              <a:pathLst>
                <a:path w="1191" h="1113" extrusionOk="0">
                  <a:moveTo>
                    <a:pt x="574" y="154"/>
                  </a:moveTo>
                  <a:cubicBezTo>
                    <a:pt x="717" y="363"/>
                    <a:pt x="849" y="572"/>
                    <a:pt x="992" y="782"/>
                  </a:cubicBezTo>
                  <a:lnTo>
                    <a:pt x="1025" y="837"/>
                  </a:lnTo>
                  <a:lnTo>
                    <a:pt x="199" y="1013"/>
                  </a:lnTo>
                  <a:lnTo>
                    <a:pt x="166" y="1024"/>
                  </a:lnTo>
                  <a:lnTo>
                    <a:pt x="562" y="176"/>
                  </a:lnTo>
                  <a:lnTo>
                    <a:pt x="574" y="154"/>
                  </a:lnTo>
                  <a:close/>
                  <a:moveTo>
                    <a:pt x="585" y="1"/>
                  </a:moveTo>
                  <a:cubicBezTo>
                    <a:pt x="564" y="1"/>
                    <a:pt x="542" y="10"/>
                    <a:pt x="529" y="22"/>
                  </a:cubicBezTo>
                  <a:cubicBezTo>
                    <a:pt x="529" y="33"/>
                    <a:pt x="529" y="33"/>
                    <a:pt x="529" y="33"/>
                  </a:cubicBezTo>
                  <a:lnTo>
                    <a:pt x="100" y="936"/>
                  </a:lnTo>
                  <a:lnTo>
                    <a:pt x="34" y="1068"/>
                  </a:lnTo>
                  <a:cubicBezTo>
                    <a:pt x="1" y="1112"/>
                    <a:pt x="67" y="1112"/>
                    <a:pt x="89" y="1112"/>
                  </a:cubicBezTo>
                  <a:lnTo>
                    <a:pt x="992" y="914"/>
                  </a:lnTo>
                  <a:lnTo>
                    <a:pt x="1124" y="892"/>
                  </a:lnTo>
                  <a:cubicBezTo>
                    <a:pt x="1146" y="892"/>
                    <a:pt x="1190" y="859"/>
                    <a:pt x="1168" y="837"/>
                  </a:cubicBezTo>
                  <a:lnTo>
                    <a:pt x="695" y="121"/>
                  </a:lnTo>
                  <a:cubicBezTo>
                    <a:pt x="673" y="88"/>
                    <a:pt x="651" y="55"/>
                    <a:pt x="629" y="22"/>
                  </a:cubicBezTo>
                  <a:cubicBezTo>
                    <a:pt x="619" y="7"/>
                    <a:pt x="602" y="1"/>
                    <a:pt x="585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55"/>
            <p:cNvSpPr/>
            <p:nvPr/>
          </p:nvSpPr>
          <p:spPr>
            <a:xfrm>
              <a:off x="2780025" y="3527275"/>
              <a:ext cx="29500" cy="27875"/>
            </a:xfrm>
            <a:custGeom>
              <a:avLst/>
              <a:gdLst/>
              <a:ahLst/>
              <a:cxnLst/>
              <a:rect l="l" t="t" r="r" b="b"/>
              <a:pathLst>
                <a:path w="1180" h="1115" extrusionOk="0">
                  <a:moveTo>
                    <a:pt x="563" y="156"/>
                  </a:moveTo>
                  <a:lnTo>
                    <a:pt x="981" y="784"/>
                  </a:lnTo>
                  <a:lnTo>
                    <a:pt x="1014" y="828"/>
                  </a:lnTo>
                  <a:lnTo>
                    <a:pt x="188" y="1005"/>
                  </a:lnTo>
                  <a:lnTo>
                    <a:pt x="155" y="1016"/>
                  </a:lnTo>
                  <a:cubicBezTo>
                    <a:pt x="287" y="740"/>
                    <a:pt x="419" y="454"/>
                    <a:pt x="551" y="178"/>
                  </a:cubicBezTo>
                  <a:lnTo>
                    <a:pt x="563" y="156"/>
                  </a:lnTo>
                  <a:close/>
                  <a:moveTo>
                    <a:pt x="582" y="1"/>
                  </a:moveTo>
                  <a:cubicBezTo>
                    <a:pt x="558" y="1"/>
                    <a:pt x="532" y="10"/>
                    <a:pt x="518" y="24"/>
                  </a:cubicBezTo>
                  <a:cubicBezTo>
                    <a:pt x="518" y="24"/>
                    <a:pt x="507" y="35"/>
                    <a:pt x="507" y="35"/>
                  </a:cubicBezTo>
                  <a:lnTo>
                    <a:pt x="78" y="938"/>
                  </a:lnTo>
                  <a:cubicBezTo>
                    <a:pt x="56" y="982"/>
                    <a:pt x="34" y="1027"/>
                    <a:pt x="23" y="1071"/>
                  </a:cubicBezTo>
                  <a:cubicBezTo>
                    <a:pt x="1" y="1115"/>
                    <a:pt x="56" y="1115"/>
                    <a:pt x="78" y="1115"/>
                  </a:cubicBezTo>
                  <a:lnTo>
                    <a:pt x="981" y="916"/>
                  </a:lnTo>
                  <a:lnTo>
                    <a:pt x="1113" y="894"/>
                  </a:lnTo>
                  <a:cubicBezTo>
                    <a:pt x="1135" y="894"/>
                    <a:pt x="1179" y="861"/>
                    <a:pt x="1157" y="828"/>
                  </a:cubicBezTo>
                  <a:lnTo>
                    <a:pt x="684" y="112"/>
                  </a:lnTo>
                  <a:lnTo>
                    <a:pt x="618" y="13"/>
                  </a:lnTo>
                  <a:cubicBezTo>
                    <a:pt x="609" y="5"/>
                    <a:pt x="596" y="1"/>
                    <a:pt x="582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55"/>
            <p:cNvSpPr/>
            <p:nvPr/>
          </p:nvSpPr>
          <p:spPr>
            <a:xfrm>
              <a:off x="2528125" y="3527650"/>
              <a:ext cx="29375" cy="27275"/>
            </a:xfrm>
            <a:custGeom>
              <a:avLst/>
              <a:gdLst/>
              <a:ahLst/>
              <a:cxnLst/>
              <a:rect l="l" t="t" r="r" b="b"/>
              <a:pathLst>
                <a:path w="1175" h="1091" extrusionOk="0">
                  <a:moveTo>
                    <a:pt x="558" y="141"/>
                  </a:moveTo>
                  <a:lnTo>
                    <a:pt x="977" y="758"/>
                  </a:lnTo>
                  <a:lnTo>
                    <a:pt x="1021" y="824"/>
                  </a:lnTo>
                  <a:lnTo>
                    <a:pt x="194" y="1001"/>
                  </a:lnTo>
                  <a:lnTo>
                    <a:pt x="150" y="1012"/>
                  </a:lnTo>
                  <a:lnTo>
                    <a:pt x="558" y="141"/>
                  </a:lnTo>
                  <a:close/>
                  <a:moveTo>
                    <a:pt x="589" y="0"/>
                  </a:moveTo>
                  <a:cubicBezTo>
                    <a:pt x="559" y="0"/>
                    <a:pt x="511" y="18"/>
                    <a:pt x="503" y="42"/>
                  </a:cubicBezTo>
                  <a:lnTo>
                    <a:pt x="73" y="945"/>
                  </a:lnTo>
                  <a:lnTo>
                    <a:pt x="7" y="1067"/>
                  </a:lnTo>
                  <a:cubicBezTo>
                    <a:pt x="0" y="1086"/>
                    <a:pt x="26" y="1090"/>
                    <a:pt x="49" y="1090"/>
                  </a:cubicBezTo>
                  <a:cubicBezTo>
                    <a:pt x="65" y="1090"/>
                    <a:pt x="80" y="1089"/>
                    <a:pt x="84" y="1089"/>
                  </a:cubicBezTo>
                  <a:lnTo>
                    <a:pt x="988" y="901"/>
                  </a:lnTo>
                  <a:lnTo>
                    <a:pt x="1109" y="868"/>
                  </a:lnTo>
                  <a:cubicBezTo>
                    <a:pt x="1131" y="868"/>
                    <a:pt x="1175" y="846"/>
                    <a:pt x="1164" y="813"/>
                  </a:cubicBezTo>
                  <a:lnTo>
                    <a:pt x="679" y="108"/>
                  </a:lnTo>
                  <a:lnTo>
                    <a:pt x="613" y="9"/>
                  </a:lnTo>
                  <a:cubicBezTo>
                    <a:pt x="610" y="3"/>
                    <a:pt x="601" y="0"/>
                    <a:pt x="589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55"/>
            <p:cNvSpPr/>
            <p:nvPr/>
          </p:nvSpPr>
          <p:spPr>
            <a:xfrm>
              <a:off x="2505700" y="3570825"/>
              <a:ext cx="16275" cy="12700"/>
            </a:xfrm>
            <a:custGeom>
              <a:avLst/>
              <a:gdLst/>
              <a:ahLst/>
              <a:cxnLst/>
              <a:rect l="l" t="t" r="r" b="b"/>
              <a:pathLst>
                <a:path w="651" h="508" extrusionOk="0">
                  <a:moveTo>
                    <a:pt x="295" y="0"/>
                  </a:moveTo>
                  <a:cubicBezTo>
                    <a:pt x="268" y="0"/>
                    <a:pt x="235" y="12"/>
                    <a:pt x="221" y="34"/>
                  </a:cubicBezTo>
                  <a:lnTo>
                    <a:pt x="1" y="507"/>
                  </a:lnTo>
                  <a:lnTo>
                    <a:pt x="122" y="507"/>
                  </a:lnTo>
                  <a:cubicBezTo>
                    <a:pt x="177" y="397"/>
                    <a:pt x="232" y="287"/>
                    <a:pt x="276" y="177"/>
                  </a:cubicBezTo>
                  <a:lnTo>
                    <a:pt x="287" y="155"/>
                  </a:lnTo>
                  <a:cubicBezTo>
                    <a:pt x="364" y="276"/>
                    <a:pt x="441" y="386"/>
                    <a:pt x="518" y="507"/>
                  </a:cubicBezTo>
                  <a:lnTo>
                    <a:pt x="651" y="507"/>
                  </a:lnTo>
                  <a:cubicBezTo>
                    <a:pt x="574" y="375"/>
                    <a:pt x="485" y="243"/>
                    <a:pt x="397" y="122"/>
                  </a:cubicBezTo>
                  <a:lnTo>
                    <a:pt x="331" y="12"/>
                  </a:lnTo>
                  <a:cubicBezTo>
                    <a:pt x="323" y="4"/>
                    <a:pt x="310" y="0"/>
                    <a:pt x="295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55"/>
            <p:cNvSpPr/>
            <p:nvPr/>
          </p:nvSpPr>
          <p:spPr>
            <a:xfrm>
              <a:off x="2606500" y="3571025"/>
              <a:ext cx="16275" cy="12225"/>
            </a:xfrm>
            <a:custGeom>
              <a:avLst/>
              <a:gdLst/>
              <a:ahLst/>
              <a:cxnLst/>
              <a:rect l="l" t="t" r="r" b="b"/>
              <a:pathLst>
                <a:path w="651" h="489" extrusionOk="0">
                  <a:moveTo>
                    <a:pt x="297" y="1"/>
                  </a:moveTo>
                  <a:cubicBezTo>
                    <a:pt x="264" y="1"/>
                    <a:pt x="221" y="21"/>
                    <a:pt x="221" y="37"/>
                  </a:cubicBezTo>
                  <a:cubicBezTo>
                    <a:pt x="144" y="191"/>
                    <a:pt x="78" y="345"/>
                    <a:pt x="1" y="488"/>
                  </a:cubicBezTo>
                  <a:lnTo>
                    <a:pt x="111" y="488"/>
                  </a:lnTo>
                  <a:lnTo>
                    <a:pt x="276" y="147"/>
                  </a:lnTo>
                  <a:lnTo>
                    <a:pt x="276" y="136"/>
                  </a:lnTo>
                  <a:lnTo>
                    <a:pt x="508" y="488"/>
                  </a:lnTo>
                  <a:lnTo>
                    <a:pt x="651" y="488"/>
                  </a:lnTo>
                  <a:lnTo>
                    <a:pt x="397" y="114"/>
                  </a:lnTo>
                  <a:cubicBezTo>
                    <a:pt x="386" y="81"/>
                    <a:pt x="364" y="48"/>
                    <a:pt x="331" y="15"/>
                  </a:cubicBezTo>
                  <a:cubicBezTo>
                    <a:pt x="325" y="5"/>
                    <a:pt x="312" y="1"/>
                    <a:pt x="297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55"/>
            <p:cNvSpPr/>
            <p:nvPr/>
          </p:nvSpPr>
          <p:spPr>
            <a:xfrm>
              <a:off x="2556375" y="3570775"/>
              <a:ext cx="16275" cy="12200"/>
            </a:xfrm>
            <a:custGeom>
              <a:avLst/>
              <a:gdLst/>
              <a:ahLst/>
              <a:cxnLst/>
              <a:rect l="l" t="t" r="r" b="b"/>
              <a:pathLst>
                <a:path w="651" h="488" extrusionOk="0">
                  <a:moveTo>
                    <a:pt x="293" y="1"/>
                  </a:moveTo>
                  <a:cubicBezTo>
                    <a:pt x="276" y="1"/>
                    <a:pt x="256" y="7"/>
                    <a:pt x="243" y="14"/>
                  </a:cubicBezTo>
                  <a:lnTo>
                    <a:pt x="221" y="25"/>
                  </a:lnTo>
                  <a:lnTo>
                    <a:pt x="1" y="487"/>
                  </a:lnTo>
                  <a:lnTo>
                    <a:pt x="111" y="487"/>
                  </a:lnTo>
                  <a:lnTo>
                    <a:pt x="265" y="157"/>
                  </a:lnTo>
                  <a:lnTo>
                    <a:pt x="276" y="146"/>
                  </a:lnTo>
                  <a:lnTo>
                    <a:pt x="508" y="487"/>
                  </a:lnTo>
                  <a:lnTo>
                    <a:pt x="651" y="487"/>
                  </a:lnTo>
                  <a:lnTo>
                    <a:pt x="386" y="113"/>
                  </a:lnTo>
                  <a:lnTo>
                    <a:pt x="320" y="14"/>
                  </a:lnTo>
                  <a:cubicBezTo>
                    <a:pt x="316" y="4"/>
                    <a:pt x="305" y="1"/>
                    <a:pt x="293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55"/>
            <p:cNvSpPr/>
            <p:nvPr/>
          </p:nvSpPr>
          <p:spPr>
            <a:xfrm>
              <a:off x="2455575" y="3571025"/>
              <a:ext cx="16275" cy="12500"/>
            </a:xfrm>
            <a:custGeom>
              <a:avLst/>
              <a:gdLst/>
              <a:ahLst/>
              <a:cxnLst/>
              <a:rect l="l" t="t" r="r" b="b"/>
              <a:pathLst>
                <a:path w="651" h="500" extrusionOk="0">
                  <a:moveTo>
                    <a:pt x="297" y="1"/>
                  </a:moveTo>
                  <a:cubicBezTo>
                    <a:pt x="263" y="1"/>
                    <a:pt x="218" y="21"/>
                    <a:pt x="210" y="37"/>
                  </a:cubicBezTo>
                  <a:lnTo>
                    <a:pt x="1" y="499"/>
                  </a:lnTo>
                  <a:lnTo>
                    <a:pt x="111" y="499"/>
                  </a:lnTo>
                  <a:cubicBezTo>
                    <a:pt x="166" y="378"/>
                    <a:pt x="221" y="268"/>
                    <a:pt x="276" y="158"/>
                  </a:cubicBezTo>
                  <a:lnTo>
                    <a:pt x="276" y="147"/>
                  </a:lnTo>
                  <a:lnTo>
                    <a:pt x="507" y="499"/>
                  </a:lnTo>
                  <a:lnTo>
                    <a:pt x="651" y="499"/>
                  </a:lnTo>
                  <a:lnTo>
                    <a:pt x="386" y="114"/>
                  </a:lnTo>
                  <a:lnTo>
                    <a:pt x="331" y="15"/>
                  </a:lnTo>
                  <a:cubicBezTo>
                    <a:pt x="324" y="5"/>
                    <a:pt x="312" y="1"/>
                    <a:pt x="297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55"/>
            <p:cNvSpPr/>
            <p:nvPr/>
          </p:nvSpPr>
          <p:spPr>
            <a:xfrm>
              <a:off x="2405175" y="3571025"/>
              <a:ext cx="16000" cy="12225"/>
            </a:xfrm>
            <a:custGeom>
              <a:avLst/>
              <a:gdLst/>
              <a:ahLst/>
              <a:cxnLst/>
              <a:rect l="l" t="t" r="r" b="b"/>
              <a:pathLst>
                <a:path w="640" h="489" extrusionOk="0">
                  <a:moveTo>
                    <a:pt x="297" y="1"/>
                  </a:moveTo>
                  <a:cubicBezTo>
                    <a:pt x="262" y="1"/>
                    <a:pt x="217" y="21"/>
                    <a:pt x="210" y="37"/>
                  </a:cubicBezTo>
                  <a:cubicBezTo>
                    <a:pt x="144" y="191"/>
                    <a:pt x="66" y="345"/>
                    <a:pt x="0" y="488"/>
                  </a:cubicBezTo>
                  <a:lnTo>
                    <a:pt x="111" y="488"/>
                  </a:lnTo>
                  <a:lnTo>
                    <a:pt x="265" y="147"/>
                  </a:lnTo>
                  <a:lnTo>
                    <a:pt x="265" y="136"/>
                  </a:lnTo>
                  <a:lnTo>
                    <a:pt x="507" y="488"/>
                  </a:lnTo>
                  <a:lnTo>
                    <a:pt x="639" y="488"/>
                  </a:lnTo>
                  <a:cubicBezTo>
                    <a:pt x="551" y="367"/>
                    <a:pt x="474" y="235"/>
                    <a:pt x="386" y="114"/>
                  </a:cubicBezTo>
                  <a:cubicBezTo>
                    <a:pt x="375" y="81"/>
                    <a:pt x="353" y="48"/>
                    <a:pt x="331" y="15"/>
                  </a:cubicBezTo>
                  <a:cubicBezTo>
                    <a:pt x="324" y="5"/>
                    <a:pt x="311" y="1"/>
                    <a:pt x="297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55"/>
            <p:cNvSpPr/>
            <p:nvPr/>
          </p:nvSpPr>
          <p:spPr>
            <a:xfrm>
              <a:off x="2356700" y="3487100"/>
              <a:ext cx="20400" cy="23150"/>
            </a:xfrm>
            <a:custGeom>
              <a:avLst/>
              <a:gdLst/>
              <a:ahLst/>
              <a:cxnLst/>
              <a:rect l="l" t="t" r="r" b="b"/>
              <a:pathLst>
                <a:path w="816" h="926" extrusionOk="0">
                  <a:moveTo>
                    <a:pt x="320" y="0"/>
                  </a:moveTo>
                  <a:cubicBezTo>
                    <a:pt x="298" y="45"/>
                    <a:pt x="287" y="89"/>
                    <a:pt x="265" y="133"/>
                  </a:cubicBezTo>
                  <a:lnTo>
                    <a:pt x="617" y="650"/>
                  </a:lnTo>
                  <a:lnTo>
                    <a:pt x="650" y="695"/>
                  </a:lnTo>
                  <a:lnTo>
                    <a:pt x="22" y="838"/>
                  </a:lnTo>
                  <a:cubicBezTo>
                    <a:pt x="11" y="871"/>
                    <a:pt x="0" y="904"/>
                    <a:pt x="0" y="926"/>
                  </a:cubicBezTo>
                  <a:lnTo>
                    <a:pt x="617" y="805"/>
                  </a:lnTo>
                  <a:lnTo>
                    <a:pt x="750" y="772"/>
                  </a:lnTo>
                  <a:cubicBezTo>
                    <a:pt x="772" y="772"/>
                    <a:pt x="816" y="739"/>
                    <a:pt x="794" y="706"/>
                  </a:cubicBezTo>
                  <a:lnTo>
                    <a:pt x="320" y="0"/>
                  </a:ln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55"/>
            <p:cNvSpPr/>
            <p:nvPr/>
          </p:nvSpPr>
          <p:spPr>
            <a:xfrm>
              <a:off x="2757725" y="3570800"/>
              <a:ext cx="16275" cy="12450"/>
            </a:xfrm>
            <a:custGeom>
              <a:avLst/>
              <a:gdLst/>
              <a:ahLst/>
              <a:cxnLst/>
              <a:rect l="l" t="t" r="r" b="b"/>
              <a:pathLst>
                <a:path w="651" h="498" extrusionOk="0">
                  <a:moveTo>
                    <a:pt x="295" y="1"/>
                  </a:moveTo>
                  <a:cubicBezTo>
                    <a:pt x="271" y="1"/>
                    <a:pt x="245" y="10"/>
                    <a:pt x="232" y="24"/>
                  </a:cubicBezTo>
                  <a:cubicBezTo>
                    <a:pt x="232" y="24"/>
                    <a:pt x="221" y="24"/>
                    <a:pt x="221" y="35"/>
                  </a:cubicBezTo>
                  <a:cubicBezTo>
                    <a:pt x="154" y="189"/>
                    <a:pt x="77" y="343"/>
                    <a:pt x="0" y="497"/>
                  </a:cubicBezTo>
                  <a:lnTo>
                    <a:pt x="121" y="497"/>
                  </a:lnTo>
                  <a:lnTo>
                    <a:pt x="276" y="167"/>
                  </a:lnTo>
                  <a:lnTo>
                    <a:pt x="287" y="156"/>
                  </a:lnTo>
                  <a:lnTo>
                    <a:pt x="518" y="497"/>
                  </a:lnTo>
                  <a:lnTo>
                    <a:pt x="650" y="497"/>
                  </a:lnTo>
                  <a:lnTo>
                    <a:pt x="397" y="112"/>
                  </a:lnTo>
                  <a:lnTo>
                    <a:pt x="331" y="13"/>
                  </a:lnTo>
                  <a:cubicBezTo>
                    <a:pt x="322" y="4"/>
                    <a:pt x="309" y="1"/>
                    <a:pt x="295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55"/>
            <p:cNvSpPr/>
            <p:nvPr/>
          </p:nvSpPr>
          <p:spPr>
            <a:xfrm>
              <a:off x="2830575" y="3527500"/>
              <a:ext cx="29075" cy="27175"/>
            </a:xfrm>
            <a:custGeom>
              <a:avLst/>
              <a:gdLst/>
              <a:ahLst/>
              <a:cxnLst/>
              <a:rect l="l" t="t" r="r" b="b"/>
              <a:pathLst>
                <a:path w="1163" h="1087" extrusionOk="0">
                  <a:moveTo>
                    <a:pt x="546" y="147"/>
                  </a:moveTo>
                  <a:lnTo>
                    <a:pt x="964" y="764"/>
                  </a:lnTo>
                  <a:lnTo>
                    <a:pt x="1019" y="841"/>
                  </a:lnTo>
                  <a:lnTo>
                    <a:pt x="204" y="1018"/>
                  </a:lnTo>
                  <a:lnTo>
                    <a:pt x="138" y="1029"/>
                  </a:lnTo>
                  <a:lnTo>
                    <a:pt x="546" y="158"/>
                  </a:lnTo>
                  <a:lnTo>
                    <a:pt x="546" y="147"/>
                  </a:lnTo>
                  <a:close/>
                  <a:moveTo>
                    <a:pt x="589" y="0"/>
                  </a:moveTo>
                  <a:cubicBezTo>
                    <a:pt x="574" y="0"/>
                    <a:pt x="557" y="15"/>
                    <a:pt x="535" y="15"/>
                  </a:cubicBezTo>
                  <a:cubicBezTo>
                    <a:pt x="513" y="26"/>
                    <a:pt x="502" y="26"/>
                    <a:pt x="491" y="37"/>
                  </a:cubicBezTo>
                  <a:cubicBezTo>
                    <a:pt x="347" y="346"/>
                    <a:pt x="204" y="643"/>
                    <a:pt x="61" y="940"/>
                  </a:cubicBezTo>
                  <a:cubicBezTo>
                    <a:pt x="50" y="985"/>
                    <a:pt x="28" y="1029"/>
                    <a:pt x="6" y="1073"/>
                  </a:cubicBezTo>
                  <a:cubicBezTo>
                    <a:pt x="0" y="1084"/>
                    <a:pt x="11" y="1086"/>
                    <a:pt x="24" y="1086"/>
                  </a:cubicBezTo>
                  <a:cubicBezTo>
                    <a:pt x="36" y="1086"/>
                    <a:pt x="50" y="1084"/>
                    <a:pt x="50" y="1084"/>
                  </a:cubicBezTo>
                  <a:lnTo>
                    <a:pt x="953" y="896"/>
                  </a:lnTo>
                  <a:lnTo>
                    <a:pt x="1085" y="863"/>
                  </a:lnTo>
                  <a:cubicBezTo>
                    <a:pt x="1085" y="863"/>
                    <a:pt x="1163" y="841"/>
                    <a:pt x="1152" y="830"/>
                  </a:cubicBezTo>
                  <a:cubicBezTo>
                    <a:pt x="997" y="588"/>
                    <a:pt x="832" y="357"/>
                    <a:pt x="678" y="125"/>
                  </a:cubicBezTo>
                  <a:cubicBezTo>
                    <a:pt x="656" y="92"/>
                    <a:pt x="634" y="48"/>
                    <a:pt x="612" y="15"/>
                  </a:cubicBezTo>
                  <a:cubicBezTo>
                    <a:pt x="604" y="4"/>
                    <a:pt x="597" y="0"/>
                    <a:pt x="589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55"/>
            <p:cNvSpPr/>
            <p:nvPr/>
          </p:nvSpPr>
          <p:spPr>
            <a:xfrm>
              <a:off x="2808400" y="3571050"/>
              <a:ext cx="16000" cy="12200"/>
            </a:xfrm>
            <a:custGeom>
              <a:avLst/>
              <a:gdLst/>
              <a:ahLst/>
              <a:cxnLst/>
              <a:rect l="l" t="t" r="r" b="b"/>
              <a:pathLst>
                <a:path w="640" h="488" extrusionOk="0">
                  <a:moveTo>
                    <a:pt x="292" y="1"/>
                  </a:moveTo>
                  <a:cubicBezTo>
                    <a:pt x="274" y="1"/>
                    <a:pt x="251" y="7"/>
                    <a:pt x="232" y="14"/>
                  </a:cubicBezTo>
                  <a:lnTo>
                    <a:pt x="221" y="14"/>
                  </a:lnTo>
                  <a:cubicBezTo>
                    <a:pt x="221" y="14"/>
                    <a:pt x="221" y="25"/>
                    <a:pt x="210" y="25"/>
                  </a:cubicBezTo>
                  <a:lnTo>
                    <a:pt x="0" y="476"/>
                  </a:lnTo>
                  <a:lnTo>
                    <a:pt x="111" y="476"/>
                  </a:lnTo>
                  <a:cubicBezTo>
                    <a:pt x="166" y="366"/>
                    <a:pt x="221" y="256"/>
                    <a:pt x="265" y="135"/>
                  </a:cubicBezTo>
                  <a:lnTo>
                    <a:pt x="507" y="487"/>
                  </a:lnTo>
                  <a:lnTo>
                    <a:pt x="639" y="487"/>
                  </a:lnTo>
                  <a:lnTo>
                    <a:pt x="386" y="102"/>
                  </a:lnTo>
                  <a:cubicBezTo>
                    <a:pt x="364" y="69"/>
                    <a:pt x="342" y="47"/>
                    <a:pt x="320" y="14"/>
                  </a:cubicBezTo>
                  <a:cubicBezTo>
                    <a:pt x="315" y="4"/>
                    <a:pt x="305" y="1"/>
                    <a:pt x="292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55"/>
            <p:cNvSpPr/>
            <p:nvPr/>
          </p:nvSpPr>
          <p:spPr>
            <a:xfrm>
              <a:off x="2830550" y="3457625"/>
              <a:ext cx="10925" cy="10275"/>
            </a:xfrm>
            <a:custGeom>
              <a:avLst/>
              <a:gdLst/>
              <a:ahLst/>
              <a:cxnLst/>
              <a:rect l="l" t="t" r="r" b="b"/>
              <a:pathLst>
                <a:path w="437" h="411" extrusionOk="0">
                  <a:moveTo>
                    <a:pt x="194" y="1"/>
                  </a:moveTo>
                  <a:lnTo>
                    <a:pt x="62" y="265"/>
                  </a:lnTo>
                  <a:lnTo>
                    <a:pt x="7" y="386"/>
                  </a:lnTo>
                  <a:cubicBezTo>
                    <a:pt x="0" y="406"/>
                    <a:pt x="21" y="410"/>
                    <a:pt x="42" y="410"/>
                  </a:cubicBezTo>
                  <a:cubicBezTo>
                    <a:pt x="55" y="410"/>
                    <a:pt x="68" y="408"/>
                    <a:pt x="73" y="408"/>
                  </a:cubicBezTo>
                  <a:lnTo>
                    <a:pt x="436" y="331"/>
                  </a:lnTo>
                  <a:lnTo>
                    <a:pt x="403" y="287"/>
                  </a:lnTo>
                  <a:lnTo>
                    <a:pt x="183" y="331"/>
                  </a:lnTo>
                  <a:lnTo>
                    <a:pt x="139" y="342"/>
                  </a:lnTo>
                  <a:cubicBezTo>
                    <a:pt x="183" y="254"/>
                    <a:pt x="216" y="177"/>
                    <a:pt x="260" y="89"/>
                  </a:cubicBezTo>
                  <a:lnTo>
                    <a:pt x="194" y="1"/>
                  </a:ln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55"/>
            <p:cNvSpPr/>
            <p:nvPr/>
          </p:nvSpPr>
          <p:spPr>
            <a:xfrm>
              <a:off x="2377225" y="3527650"/>
              <a:ext cx="29075" cy="27025"/>
            </a:xfrm>
            <a:custGeom>
              <a:avLst/>
              <a:gdLst/>
              <a:ahLst/>
              <a:cxnLst/>
              <a:rect l="l" t="t" r="r" b="b"/>
              <a:pathLst>
                <a:path w="1163" h="1081" extrusionOk="0">
                  <a:moveTo>
                    <a:pt x="545" y="130"/>
                  </a:moveTo>
                  <a:lnTo>
                    <a:pt x="964" y="747"/>
                  </a:lnTo>
                  <a:lnTo>
                    <a:pt x="1019" y="835"/>
                  </a:lnTo>
                  <a:lnTo>
                    <a:pt x="204" y="1012"/>
                  </a:lnTo>
                  <a:lnTo>
                    <a:pt x="138" y="1023"/>
                  </a:lnTo>
                  <a:lnTo>
                    <a:pt x="138" y="1023"/>
                  </a:lnTo>
                  <a:lnTo>
                    <a:pt x="545" y="141"/>
                  </a:lnTo>
                  <a:lnTo>
                    <a:pt x="545" y="130"/>
                  </a:lnTo>
                  <a:close/>
                  <a:moveTo>
                    <a:pt x="584" y="1"/>
                  </a:moveTo>
                  <a:cubicBezTo>
                    <a:pt x="576" y="1"/>
                    <a:pt x="568" y="3"/>
                    <a:pt x="557" y="9"/>
                  </a:cubicBezTo>
                  <a:cubicBezTo>
                    <a:pt x="545" y="9"/>
                    <a:pt x="501" y="20"/>
                    <a:pt x="501" y="42"/>
                  </a:cubicBezTo>
                  <a:lnTo>
                    <a:pt x="61" y="945"/>
                  </a:lnTo>
                  <a:cubicBezTo>
                    <a:pt x="39" y="979"/>
                    <a:pt x="28" y="1023"/>
                    <a:pt x="6" y="1067"/>
                  </a:cubicBezTo>
                  <a:cubicBezTo>
                    <a:pt x="0" y="1078"/>
                    <a:pt x="11" y="1080"/>
                    <a:pt x="24" y="1080"/>
                  </a:cubicBezTo>
                  <a:cubicBezTo>
                    <a:pt x="36" y="1080"/>
                    <a:pt x="50" y="1078"/>
                    <a:pt x="50" y="1078"/>
                  </a:cubicBezTo>
                  <a:lnTo>
                    <a:pt x="953" y="890"/>
                  </a:lnTo>
                  <a:lnTo>
                    <a:pt x="1085" y="857"/>
                  </a:lnTo>
                  <a:cubicBezTo>
                    <a:pt x="1085" y="857"/>
                    <a:pt x="1162" y="835"/>
                    <a:pt x="1151" y="824"/>
                  </a:cubicBezTo>
                  <a:cubicBezTo>
                    <a:pt x="997" y="582"/>
                    <a:pt x="832" y="351"/>
                    <a:pt x="678" y="108"/>
                  </a:cubicBezTo>
                  <a:cubicBezTo>
                    <a:pt x="656" y="75"/>
                    <a:pt x="634" y="42"/>
                    <a:pt x="612" y="9"/>
                  </a:cubicBezTo>
                  <a:cubicBezTo>
                    <a:pt x="601" y="3"/>
                    <a:pt x="592" y="1"/>
                    <a:pt x="584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55"/>
            <p:cNvSpPr/>
            <p:nvPr/>
          </p:nvSpPr>
          <p:spPr>
            <a:xfrm>
              <a:off x="2657200" y="3571050"/>
              <a:ext cx="15975" cy="12200"/>
            </a:xfrm>
            <a:custGeom>
              <a:avLst/>
              <a:gdLst/>
              <a:ahLst/>
              <a:cxnLst/>
              <a:rect l="l" t="t" r="r" b="b"/>
              <a:pathLst>
                <a:path w="639" h="488" extrusionOk="0">
                  <a:moveTo>
                    <a:pt x="298" y="1"/>
                  </a:moveTo>
                  <a:cubicBezTo>
                    <a:pt x="281" y="1"/>
                    <a:pt x="261" y="7"/>
                    <a:pt x="242" y="14"/>
                  </a:cubicBezTo>
                  <a:cubicBezTo>
                    <a:pt x="231" y="14"/>
                    <a:pt x="220" y="25"/>
                    <a:pt x="209" y="36"/>
                  </a:cubicBezTo>
                  <a:cubicBezTo>
                    <a:pt x="132" y="179"/>
                    <a:pt x="66" y="333"/>
                    <a:pt x="0" y="487"/>
                  </a:cubicBezTo>
                  <a:lnTo>
                    <a:pt x="99" y="487"/>
                  </a:lnTo>
                  <a:lnTo>
                    <a:pt x="264" y="135"/>
                  </a:lnTo>
                  <a:cubicBezTo>
                    <a:pt x="342" y="245"/>
                    <a:pt x="419" y="366"/>
                    <a:pt x="496" y="487"/>
                  </a:cubicBezTo>
                  <a:lnTo>
                    <a:pt x="639" y="487"/>
                  </a:lnTo>
                  <a:cubicBezTo>
                    <a:pt x="551" y="355"/>
                    <a:pt x="474" y="234"/>
                    <a:pt x="386" y="102"/>
                  </a:cubicBezTo>
                  <a:cubicBezTo>
                    <a:pt x="364" y="80"/>
                    <a:pt x="342" y="47"/>
                    <a:pt x="331" y="14"/>
                  </a:cubicBezTo>
                  <a:cubicBezTo>
                    <a:pt x="321" y="4"/>
                    <a:pt x="310" y="1"/>
                    <a:pt x="298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55"/>
            <p:cNvSpPr/>
            <p:nvPr/>
          </p:nvSpPr>
          <p:spPr>
            <a:xfrm>
              <a:off x="2707050" y="3570550"/>
              <a:ext cx="16825" cy="12700"/>
            </a:xfrm>
            <a:custGeom>
              <a:avLst/>
              <a:gdLst/>
              <a:ahLst/>
              <a:cxnLst/>
              <a:rect l="l" t="t" r="r" b="b"/>
              <a:pathLst>
                <a:path w="673" h="508" extrusionOk="0">
                  <a:moveTo>
                    <a:pt x="295" y="1"/>
                  </a:moveTo>
                  <a:cubicBezTo>
                    <a:pt x="271" y="1"/>
                    <a:pt x="246" y="15"/>
                    <a:pt x="231" y="45"/>
                  </a:cubicBezTo>
                  <a:cubicBezTo>
                    <a:pt x="154" y="199"/>
                    <a:pt x="77" y="353"/>
                    <a:pt x="0" y="507"/>
                  </a:cubicBezTo>
                  <a:lnTo>
                    <a:pt x="121" y="507"/>
                  </a:lnTo>
                  <a:cubicBezTo>
                    <a:pt x="176" y="397"/>
                    <a:pt x="220" y="287"/>
                    <a:pt x="276" y="177"/>
                  </a:cubicBezTo>
                  <a:lnTo>
                    <a:pt x="287" y="166"/>
                  </a:lnTo>
                  <a:lnTo>
                    <a:pt x="518" y="507"/>
                  </a:lnTo>
                  <a:lnTo>
                    <a:pt x="672" y="507"/>
                  </a:lnTo>
                  <a:lnTo>
                    <a:pt x="419" y="122"/>
                  </a:lnTo>
                  <a:cubicBezTo>
                    <a:pt x="386" y="89"/>
                    <a:pt x="364" y="56"/>
                    <a:pt x="342" y="23"/>
                  </a:cubicBezTo>
                  <a:cubicBezTo>
                    <a:pt x="342" y="23"/>
                    <a:pt x="342" y="23"/>
                    <a:pt x="331" y="12"/>
                  </a:cubicBezTo>
                  <a:cubicBezTo>
                    <a:pt x="320" y="4"/>
                    <a:pt x="307" y="1"/>
                    <a:pt x="295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55"/>
            <p:cNvSpPr/>
            <p:nvPr/>
          </p:nvSpPr>
          <p:spPr>
            <a:xfrm>
              <a:off x="2599350" y="3483775"/>
              <a:ext cx="29500" cy="27850"/>
            </a:xfrm>
            <a:custGeom>
              <a:avLst/>
              <a:gdLst/>
              <a:ahLst/>
              <a:cxnLst/>
              <a:rect l="l" t="t" r="r" b="b"/>
              <a:pathLst>
                <a:path w="1180" h="1114" extrusionOk="0">
                  <a:moveTo>
                    <a:pt x="562" y="156"/>
                  </a:moveTo>
                  <a:lnTo>
                    <a:pt x="981" y="783"/>
                  </a:lnTo>
                  <a:lnTo>
                    <a:pt x="1014" y="839"/>
                  </a:lnTo>
                  <a:lnTo>
                    <a:pt x="188" y="1004"/>
                  </a:lnTo>
                  <a:lnTo>
                    <a:pt x="166" y="1015"/>
                  </a:lnTo>
                  <a:cubicBezTo>
                    <a:pt x="298" y="739"/>
                    <a:pt x="430" y="453"/>
                    <a:pt x="562" y="178"/>
                  </a:cubicBezTo>
                  <a:lnTo>
                    <a:pt x="562" y="156"/>
                  </a:lnTo>
                  <a:close/>
                  <a:moveTo>
                    <a:pt x="584" y="0"/>
                  </a:moveTo>
                  <a:cubicBezTo>
                    <a:pt x="563" y="0"/>
                    <a:pt x="539" y="10"/>
                    <a:pt x="518" y="23"/>
                  </a:cubicBezTo>
                  <a:cubicBezTo>
                    <a:pt x="518" y="23"/>
                    <a:pt x="507" y="34"/>
                    <a:pt x="507" y="34"/>
                  </a:cubicBezTo>
                  <a:lnTo>
                    <a:pt x="78" y="938"/>
                  </a:lnTo>
                  <a:lnTo>
                    <a:pt x="22" y="1070"/>
                  </a:lnTo>
                  <a:cubicBezTo>
                    <a:pt x="0" y="1114"/>
                    <a:pt x="67" y="1114"/>
                    <a:pt x="89" y="1114"/>
                  </a:cubicBezTo>
                  <a:lnTo>
                    <a:pt x="992" y="927"/>
                  </a:lnTo>
                  <a:lnTo>
                    <a:pt x="1113" y="894"/>
                  </a:lnTo>
                  <a:cubicBezTo>
                    <a:pt x="1146" y="894"/>
                    <a:pt x="1179" y="861"/>
                    <a:pt x="1157" y="828"/>
                  </a:cubicBezTo>
                  <a:lnTo>
                    <a:pt x="683" y="122"/>
                  </a:lnTo>
                  <a:lnTo>
                    <a:pt x="617" y="12"/>
                  </a:lnTo>
                  <a:cubicBezTo>
                    <a:pt x="609" y="4"/>
                    <a:pt x="597" y="0"/>
                    <a:pt x="584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55"/>
            <p:cNvSpPr/>
            <p:nvPr/>
          </p:nvSpPr>
          <p:spPr>
            <a:xfrm>
              <a:off x="2528150" y="3440750"/>
              <a:ext cx="29350" cy="27175"/>
            </a:xfrm>
            <a:custGeom>
              <a:avLst/>
              <a:gdLst/>
              <a:ahLst/>
              <a:cxnLst/>
              <a:rect l="l" t="t" r="r" b="b"/>
              <a:pathLst>
                <a:path w="1174" h="1087" extrusionOk="0">
                  <a:moveTo>
                    <a:pt x="557" y="136"/>
                  </a:moveTo>
                  <a:lnTo>
                    <a:pt x="976" y="753"/>
                  </a:lnTo>
                  <a:lnTo>
                    <a:pt x="1020" y="830"/>
                  </a:lnTo>
                  <a:lnTo>
                    <a:pt x="204" y="1006"/>
                  </a:lnTo>
                  <a:lnTo>
                    <a:pt x="138" y="1017"/>
                  </a:lnTo>
                  <a:cubicBezTo>
                    <a:pt x="281" y="731"/>
                    <a:pt x="425" y="433"/>
                    <a:pt x="557" y="147"/>
                  </a:cubicBezTo>
                  <a:lnTo>
                    <a:pt x="557" y="136"/>
                  </a:lnTo>
                  <a:close/>
                  <a:moveTo>
                    <a:pt x="586" y="1"/>
                  </a:moveTo>
                  <a:cubicBezTo>
                    <a:pt x="550" y="1"/>
                    <a:pt x="502" y="21"/>
                    <a:pt x="502" y="37"/>
                  </a:cubicBezTo>
                  <a:lnTo>
                    <a:pt x="72" y="940"/>
                  </a:lnTo>
                  <a:lnTo>
                    <a:pt x="6" y="1072"/>
                  </a:lnTo>
                  <a:cubicBezTo>
                    <a:pt x="1" y="1083"/>
                    <a:pt x="12" y="1086"/>
                    <a:pt x="25" y="1086"/>
                  </a:cubicBezTo>
                  <a:cubicBezTo>
                    <a:pt x="39" y="1086"/>
                    <a:pt x="56" y="1083"/>
                    <a:pt x="61" y="1083"/>
                  </a:cubicBezTo>
                  <a:lnTo>
                    <a:pt x="965" y="896"/>
                  </a:lnTo>
                  <a:lnTo>
                    <a:pt x="1097" y="863"/>
                  </a:lnTo>
                  <a:cubicBezTo>
                    <a:pt x="1097" y="863"/>
                    <a:pt x="1174" y="841"/>
                    <a:pt x="1163" y="819"/>
                  </a:cubicBezTo>
                  <a:lnTo>
                    <a:pt x="689" y="114"/>
                  </a:lnTo>
                  <a:lnTo>
                    <a:pt x="623" y="15"/>
                  </a:lnTo>
                  <a:cubicBezTo>
                    <a:pt x="616" y="5"/>
                    <a:pt x="602" y="1"/>
                    <a:pt x="586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55"/>
            <p:cNvSpPr/>
            <p:nvPr/>
          </p:nvSpPr>
          <p:spPr>
            <a:xfrm>
              <a:off x="2477875" y="3527500"/>
              <a:ext cx="29500" cy="27175"/>
            </a:xfrm>
            <a:custGeom>
              <a:avLst/>
              <a:gdLst/>
              <a:ahLst/>
              <a:cxnLst/>
              <a:rect l="l" t="t" r="r" b="b"/>
              <a:pathLst>
                <a:path w="1180" h="1087" extrusionOk="0">
                  <a:moveTo>
                    <a:pt x="563" y="147"/>
                  </a:moveTo>
                  <a:lnTo>
                    <a:pt x="970" y="764"/>
                  </a:lnTo>
                  <a:lnTo>
                    <a:pt x="1025" y="841"/>
                  </a:lnTo>
                  <a:lnTo>
                    <a:pt x="199" y="1007"/>
                  </a:lnTo>
                  <a:lnTo>
                    <a:pt x="133" y="1029"/>
                  </a:lnTo>
                  <a:lnTo>
                    <a:pt x="563" y="147"/>
                  </a:lnTo>
                  <a:close/>
                  <a:moveTo>
                    <a:pt x="591" y="1"/>
                  </a:moveTo>
                  <a:cubicBezTo>
                    <a:pt x="569" y="1"/>
                    <a:pt x="541" y="18"/>
                    <a:pt x="519" y="26"/>
                  </a:cubicBezTo>
                  <a:cubicBezTo>
                    <a:pt x="508" y="26"/>
                    <a:pt x="508" y="37"/>
                    <a:pt x="497" y="37"/>
                  </a:cubicBezTo>
                  <a:lnTo>
                    <a:pt x="497" y="48"/>
                  </a:lnTo>
                  <a:lnTo>
                    <a:pt x="67" y="951"/>
                  </a:lnTo>
                  <a:lnTo>
                    <a:pt x="1" y="1073"/>
                  </a:lnTo>
                  <a:cubicBezTo>
                    <a:pt x="1" y="1084"/>
                    <a:pt x="12" y="1086"/>
                    <a:pt x="26" y="1086"/>
                  </a:cubicBezTo>
                  <a:cubicBezTo>
                    <a:pt x="39" y="1086"/>
                    <a:pt x="56" y="1084"/>
                    <a:pt x="67" y="1084"/>
                  </a:cubicBezTo>
                  <a:lnTo>
                    <a:pt x="970" y="896"/>
                  </a:lnTo>
                  <a:lnTo>
                    <a:pt x="1092" y="863"/>
                  </a:lnTo>
                  <a:cubicBezTo>
                    <a:pt x="1092" y="863"/>
                    <a:pt x="1180" y="841"/>
                    <a:pt x="1169" y="830"/>
                  </a:cubicBezTo>
                  <a:lnTo>
                    <a:pt x="684" y="125"/>
                  </a:lnTo>
                  <a:cubicBezTo>
                    <a:pt x="662" y="92"/>
                    <a:pt x="640" y="48"/>
                    <a:pt x="618" y="15"/>
                  </a:cubicBezTo>
                  <a:cubicBezTo>
                    <a:pt x="611" y="5"/>
                    <a:pt x="602" y="1"/>
                    <a:pt x="591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55"/>
            <p:cNvSpPr/>
            <p:nvPr/>
          </p:nvSpPr>
          <p:spPr>
            <a:xfrm>
              <a:off x="2628950" y="3440275"/>
              <a:ext cx="29375" cy="27950"/>
            </a:xfrm>
            <a:custGeom>
              <a:avLst/>
              <a:gdLst/>
              <a:ahLst/>
              <a:cxnLst/>
              <a:rect l="l" t="t" r="r" b="b"/>
              <a:pathLst>
                <a:path w="1175" h="1118" extrusionOk="0">
                  <a:moveTo>
                    <a:pt x="557" y="166"/>
                  </a:moveTo>
                  <a:lnTo>
                    <a:pt x="976" y="783"/>
                  </a:lnTo>
                  <a:lnTo>
                    <a:pt x="1009" y="838"/>
                  </a:lnTo>
                  <a:lnTo>
                    <a:pt x="183" y="1003"/>
                  </a:lnTo>
                  <a:lnTo>
                    <a:pt x="149" y="1014"/>
                  </a:lnTo>
                  <a:lnTo>
                    <a:pt x="557" y="177"/>
                  </a:lnTo>
                  <a:lnTo>
                    <a:pt x="557" y="166"/>
                  </a:lnTo>
                  <a:close/>
                  <a:moveTo>
                    <a:pt x="571" y="0"/>
                  </a:moveTo>
                  <a:cubicBezTo>
                    <a:pt x="544" y="0"/>
                    <a:pt x="516" y="12"/>
                    <a:pt x="502" y="34"/>
                  </a:cubicBezTo>
                  <a:lnTo>
                    <a:pt x="83" y="948"/>
                  </a:lnTo>
                  <a:cubicBezTo>
                    <a:pt x="61" y="981"/>
                    <a:pt x="39" y="1025"/>
                    <a:pt x="17" y="1069"/>
                  </a:cubicBezTo>
                  <a:cubicBezTo>
                    <a:pt x="0" y="1103"/>
                    <a:pt x="29" y="1117"/>
                    <a:pt x="58" y="1117"/>
                  </a:cubicBezTo>
                  <a:cubicBezTo>
                    <a:pt x="67" y="1117"/>
                    <a:pt x="76" y="1116"/>
                    <a:pt x="83" y="1113"/>
                  </a:cubicBezTo>
                  <a:lnTo>
                    <a:pt x="976" y="926"/>
                  </a:lnTo>
                  <a:lnTo>
                    <a:pt x="1108" y="904"/>
                  </a:lnTo>
                  <a:cubicBezTo>
                    <a:pt x="1141" y="904"/>
                    <a:pt x="1174" y="860"/>
                    <a:pt x="1152" y="838"/>
                  </a:cubicBezTo>
                  <a:lnTo>
                    <a:pt x="678" y="122"/>
                  </a:lnTo>
                  <a:lnTo>
                    <a:pt x="612" y="23"/>
                  </a:lnTo>
                  <a:lnTo>
                    <a:pt x="612" y="12"/>
                  </a:lnTo>
                  <a:cubicBezTo>
                    <a:pt x="601" y="4"/>
                    <a:pt x="586" y="0"/>
                    <a:pt x="571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55"/>
            <p:cNvSpPr/>
            <p:nvPr/>
          </p:nvSpPr>
          <p:spPr>
            <a:xfrm>
              <a:off x="2549525" y="3484150"/>
              <a:ext cx="28925" cy="27125"/>
            </a:xfrm>
            <a:custGeom>
              <a:avLst/>
              <a:gdLst/>
              <a:ahLst/>
              <a:cxnLst/>
              <a:rect l="l" t="t" r="r" b="b"/>
              <a:pathLst>
                <a:path w="1157" h="1085" extrusionOk="0">
                  <a:moveTo>
                    <a:pt x="539" y="141"/>
                  </a:moveTo>
                  <a:lnTo>
                    <a:pt x="958" y="768"/>
                  </a:lnTo>
                  <a:lnTo>
                    <a:pt x="1002" y="835"/>
                  </a:lnTo>
                  <a:lnTo>
                    <a:pt x="187" y="1000"/>
                  </a:lnTo>
                  <a:lnTo>
                    <a:pt x="132" y="1022"/>
                  </a:lnTo>
                  <a:lnTo>
                    <a:pt x="539" y="152"/>
                  </a:lnTo>
                  <a:lnTo>
                    <a:pt x="539" y="141"/>
                  </a:lnTo>
                  <a:close/>
                  <a:moveTo>
                    <a:pt x="564" y="0"/>
                  </a:moveTo>
                  <a:cubicBezTo>
                    <a:pt x="550" y="0"/>
                    <a:pt x="534" y="3"/>
                    <a:pt x="517" y="8"/>
                  </a:cubicBezTo>
                  <a:lnTo>
                    <a:pt x="506" y="19"/>
                  </a:lnTo>
                  <a:lnTo>
                    <a:pt x="495" y="19"/>
                  </a:lnTo>
                  <a:lnTo>
                    <a:pt x="495" y="30"/>
                  </a:lnTo>
                  <a:cubicBezTo>
                    <a:pt x="352" y="328"/>
                    <a:pt x="209" y="636"/>
                    <a:pt x="65" y="934"/>
                  </a:cubicBezTo>
                  <a:cubicBezTo>
                    <a:pt x="43" y="978"/>
                    <a:pt x="32" y="1022"/>
                    <a:pt x="10" y="1066"/>
                  </a:cubicBezTo>
                  <a:cubicBezTo>
                    <a:pt x="1" y="1080"/>
                    <a:pt x="8" y="1084"/>
                    <a:pt x="18" y="1084"/>
                  </a:cubicBezTo>
                  <a:cubicBezTo>
                    <a:pt x="33" y="1084"/>
                    <a:pt x="54" y="1077"/>
                    <a:pt x="54" y="1077"/>
                  </a:cubicBezTo>
                  <a:lnTo>
                    <a:pt x="958" y="890"/>
                  </a:lnTo>
                  <a:lnTo>
                    <a:pt x="1079" y="868"/>
                  </a:lnTo>
                  <a:cubicBezTo>
                    <a:pt x="1090" y="868"/>
                    <a:pt x="1156" y="846"/>
                    <a:pt x="1145" y="824"/>
                  </a:cubicBezTo>
                  <a:lnTo>
                    <a:pt x="660" y="107"/>
                  </a:lnTo>
                  <a:cubicBezTo>
                    <a:pt x="638" y="74"/>
                    <a:pt x="616" y="41"/>
                    <a:pt x="594" y="8"/>
                  </a:cubicBezTo>
                  <a:cubicBezTo>
                    <a:pt x="589" y="3"/>
                    <a:pt x="578" y="0"/>
                    <a:pt x="564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55"/>
            <p:cNvSpPr/>
            <p:nvPr/>
          </p:nvSpPr>
          <p:spPr>
            <a:xfrm>
              <a:off x="2649750" y="3484000"/>
              <a:ext cx="29500" cy="27350"/>
            </a:xfrm>
            <a:custGeom>
              <a:avLst/>
              <a:gdLst/>
              <a:ahLst/>
              <a:cxnLst/>
              <a:rect l="l" t="t" r="r" b="b"/>
              <a:pathLst>
                <a:path w="1180" h="1094" extrusionOk="0">
                  <a:moveTo>
                    <a:pt x="562" y="147"/>
                  </a:moveTo>
                  <a:lnTo>
                    <a:pt x="970" y="763"/>
                  </a:lnTo>
                  <a:lnTo>
                    <a:pt x="1025" y="841"/>
                  </a:lnTo>
                  <a:lnTo>
                    <a:pt x="210" y="1017"/>
                  </a:lnTo>
                  <a:lnTo>
                    <a:pt x="144" y="1028"/>
                  </a:lnTo>
                  <a:lnTo>
                    <a:pt x="562" y="158"/>
                  </a:lnTo>
                  <a:lnTo>
                    <a:pt x="562" y="147"/>
                  </a:lnTo>
                  <a:close/>
                  <a:moveTo>
                    <a:pt x="585" y="1"/>
                  </a:moveTo>
                  <a:cubicBezTo>
                    <a:pt x="550" y="1"/>
                    <a:pt x="504" y="24"/>
                    <a:pt x="496" y="47"/>
                  </a:cubicBezTo>
                  <a:cubicBezTo>
                    <a:pt x="364" y="345"/>
                    <a:pt x="210" y="642"/>
                    <a:pt x="78" y="951"/>
                  </a:cubicBezTo>
                  <a:cubicBezTo>
                    <a:pt x="56" y="984"/>
                    <a:pt x="34" y="1028"/>
                    <a:pt x="12" y="1072"/>
                  </a:cubicBezTo>
                  <a:cubicBezTo>
                    <a:pt x="1" y="1094"/>
                    <a:pt x="56" y="1094"/>
                    <a:pt x="67" y="1094"/>
                  </a:cubicBezTo>
                  <a:lnTo>
                    <a:pt x="970" y="907"/>
                  </a:lnTo>
                  <a:lnTo>
                    <a:pt x="1091" y="874"/>
                  </a:lnTo>
                  <a:cubicBezTo>
                    <a:pt x="1091" y="874"/>
                    <a:pt x="1179" y="852"/>
                    <a:pt x="1168" y="830"/>
                  </a:cubicBezTo>
                  <a:lnTo>
                    <a:pt x="684" y="113"/>
                  </a:lnTo>
                  <a:cubicBezTo>
                    <a:pt x="662" y="80"/>
                    <a:pt x="640" y="47"/>
                    <a:pt x="618" y="14"/>
                  </a:cubicBezTo>
                  <a:cubicBezTo>
                    <a:pt x="611" y="5"/>
                    <a:pt x="599" y="1"/>
                    <a:pt x="585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55"/>
            <p:cNvSpPr/>
            <p:nvPr/>
          </p:nvSpPr>
          <p:spPr>
            <a:xfrm>
              <a:off x="2578475" y="3527575"/>
              <a:ext cx="29425" cy="27325"/>
            </a:xfrm>
            <a:custGeom>
              <a:avLst/>
              <a:gdLst/>
              <a:ahLst/>
              <a:cxnLst/>
              <a:rect l="l" t="t" r="r" b="b"/>
              <a:pathLst>
                <a:path w="1177" h="1093" extrusionOk="0">
                  <a:moveTo>
                    <a:pt x="560" y="133"/>
                  </a:moveTo>
                  <a:lnTo>
                    <a:pt x="979" y="761"/>
                  </a:lnTo>
                  <a:lnTo>
                    <a:pt x="1023" y="827"/>
                  </a:lnTo>
                  <a:lnTo>
                    <a:pt x="185" y="1004"/>
                  </a:lnTo>
                  <a:lnTo>
                    <a:pt x="141" y="1015"/>
                  </a:lnTo>
                  <a:lnTo>
                    <a:pt x="560" y="144"/>
                  </a:lnTo>
                  <a:lnTo>
                    <a:pt x="560" y="133"/>
                  </a:lnTo>
                  <a:close/>
                  <a:moveTo>
                    <a:pt x="538" y="1"/>
                  </a:moveTo>
                  <a:lnTo>
                    <a:pt x="527" y="12"/>
                  </a:lnTo>
                  <a:lnTo>
                    <a:pt x="527" y="23"/>
                  </a:lnTo>
                  <a:lnTo>
                    <a:pt x="75" y="948"/>
                  </a:lnTo>
                  <a:cubicBezTo>
                    <a:pt x="53" y="982"/>
                    <a:pt x="31" y="1026"/>
                    <a:pt x="9" y="1070"/>
                  </a:cubicBezTo>
                  <a:cubicBezTo>
                    <a:pt x="0" y="1087"/>
                    <a:pt x="9" y="1093"/>
                    <a:pt x="23" y="1093"/>
                  </a:cubicBezTo>
                  <a:cubicBezTo>
                    <a:pt x="44" y="1093"/>
                    <a:pt x="75" y="1081"/>
                    <a:pt x="75" y="1081"/>
                  </a:cubicBezTo>
                  <a:lnTo>
                    <a:pt x="979" y="893"/>
                  </a:lnTo>
                  <a:lnTo>
                    <a:pt x="1111" y="860"/>
                  </a:lnTo>
                  <a:cubicBezTo>
                    <a:pt x="1122" y="860"/>
                    <a:pt x="1177" y="838"/>
                    <a:pt x="1166" y="816"/>
                  </a:cubicBezTo>
                  <a:lnTo>
                    <a:pt x="681" y="100"/>
                  </a:lnTo>
                  <a:lnTo>
                    <a:pt x="615" y="1"/>
                  </a:ln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55"/>
            <p:cNvSpPr/>
            <p:nvPr/>
          </p:nvSpPr>
          <p:spPr>
            <a:xfrm>
              <a:off x="2578825" y="3440900"/>
              <a:ext cx="29075" cy="26875"/>
            </a:xfrm>
            <a:custGeom>
              <a:avLst/>
              <a:gdLst/>
              <a:ahLst/>
              <a:cxnLst/>
              <a:rect l="l" t="t" r="r" b="b"/>
              <a:pathLst>
                <a:path w="1163" h="1075" extrusionOk="0">
                  <a:moveTo>
                    <a:pt x="546" y="141"/>
                  </a:moveTo>
                  <a:lnTo>
                    <a:pt x="965" y="758"/>
                  </a:lnTo>
                  <a:lnTo>
                    <a:pt x="1020" y="835"/>
                  </a:lnTo>
                  <a:lnTo>
                    <a:pt x="193" y="1011"/>
                  </a:lnTo>
                  <a:lnTo>
                    <a:pt x="127" y="1022"/>
                  </a:lnTo>
                  <a:cubicBezTo>
                    <a:pt x="271" y="725"/>
                    <a:pt x="403" y="427"/>
                    <a:pt x="546" y="141"/>
                  </a:cubicBezTo>
                  <a:close/>
                  <a:moveTo>
                    <a:pt x="579" y="0"/>
                  </a:moveTo>
                  <a:cubicBezTo>
                    <a:pt x="571" y="0"/>
                    <a:pt x="563" y="3"/>
                    <a:pt x="557" y="9"/>
                  </a:cubicBezTo>
                  <a:cubicBezTo>
                    <a:pt x="535" y="9"/>
                    <a:pt x="502" y="20"/>
                    <a:pt x="491" y="31"/>
                  </a:cubicBezTo>
                  <a:cubicBezTo>
                    <a:pt x="359" y="339"/>
                    <a:pt x="204" y="637"/>
                    <a:pt x="61" y="934"/>
                  </a:cubicBezTo>
                  <a:cubicBezTo>
                    <a:pt x="50" y="978"/>
                    <a:pt x="28" y="1022"/>
                    <a:pt x="6" y="1066"/>
                  </a:cubicBezTo>
                  <a:cubicBezTo>
                    <a:pt x="1" y="1072"/>
                    <a:pt x="9" y="1075"/>
                    <a:pt x="20" y="1075"/>
                  </a:cubicBezTo>
                  <a:cubicBezTo>
                    <a:pt x="31" y="1075"/>
                    <a:pt x="45" y="1072"/>
                    <a:pt x="50" y="1066"/>
                  </a:cubicBezTo>
                  <a:lnTo>
                    <a:pt x="954" y="879"/>
                  </a:lnTo>
                  <a:lnTo>
                    <a:pt x="1075" y="857"/>
                  </a:lnTo>
                  <a:cubicBezTo>
                    <a:pt x="1075" y="857"/>
                    <a:pt x="1163" y="835"/>
                    <a:pt x="1152" y="813"/>
                  </a:cubicBezTo>
                  <a:lnTo>
                    <a:pt x="678" y="108"/>
                  </a:lnTo>
                  <a:lnTo>
                    <a:pt x="601" y="9"/>
                  </a:lnTo>
                  <a:cubicBezTo>
                    <a:pt x="596" y="3"/>
                    <a:pt x="587" y="0"/>
                    <a:pt x="579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55"/>
            <p:cNvSpPr/>
            <p:nvPr/>
          </p:nvSpPr>
          <p:spPr>
            <a:xfrm>
              <a:off x="2427525" y="3527475"/>
              <a:ext cx="29175" cy="27425"/>
            </a:xfrm>
            <a:custGeom>
              <a:avLst/>
              <a:gdLst/>
              <a:ahLst/>
              <a:cxnLst/>
              <a:rect l="l" t="t" r="r" b="b"/>
              <a:pathLst>
                <a:path w="1167" h="1097" extrusionOk="0">
                  <a:moveTo>
                    <a:pt x="550" y="137"/>
                  </a:moveTo>
                  <a:lnTo>
                    <a:pt x="968" y="765"/>
                  </a:lnTo>
                  <a:lnTo>
                    <a:pt x="1012" y="831"/>
                  </a:lnTo>
                  <a:lnTo>
                    <a:pt x="186" y="1008"/>
                  </a:lnTo>
                  <a:lnTo>
                    <a:pt x="142" y="1019"/>
                  </a:lnTo>
                  <a:cubicBezTo>
                    <a:pt x="285" y="732"/>
                    <a:pt x="417" y="446"/>
                    <a:pt x="550" y="148"/>
                  </a:cubicBezTo>
                  <a:lnTo>
                    <a:pt x="550" y="137"/>
                  </a:lnTo>
                  <a:close/>
                  <a:moveTo>
                    <a:pt x="595" y="0"/>
                  </a:moveTo>
                  <a:cubicBezTo>
                    <a:pt x="577" y="0"/>
                    <a:pt x="550" y="5"/>
                    <a:pt x="528" y="5"/>
                  </a:cubicBezTo>
                  <a:cubicBezTo>
                    <a:pt x="528" y="5"/>
                    <a:pt x="517" y="16"/>
                    <a:pt x="517" y="16"/>
                  </a:cubicBezTo>
                  <a:lnTo>
                    <a:pt x="506" y="27"/>
                  </a:lnTo>
                  <a:cubicBezTo>
                    <a:pt x="362" y="335"/>
                    <a:pt x="208" y="644"/>
                    <a:pt x="65" y="952"/>
                  </a:cubicBezTo>
                  <a:cubicBezTo>
                    <a:pt x="43" y="986"/>
                    <a:pt x="21" y="1030"/>
                    <a:pt x="10" y="1074"/>
                  </a:cubicBezTo>
                  <a:cubicBezTo>
                    <a:pt x="1" y="1091"/>
                    <a:pt x="8" y="1097"/>
                    <a:pt x="20" y="1097"/>
                  </a:cubicBezTo>
                  <a:cubicBezTo>
                    <a:pt x="39" y="1097"/>
                    <a:pt x="69" y="1085"/>
                    <a:pt x="76" y="1085"/>
                  </a:cubicBezTo>
                  <a:lnTo>
                    <a:pt x="979" y="897"/>
                  </a:lnTo>
                  <a:lnTo>
                    <a:pt x="1100" y="864"/>
                  </a:lnTo>
                  <a:cubicBezTo>
                    <a:pt x="1123" y="864"/>
                    <a:pt x="1167" y="842"/>
                    <a:pt x="1156" y="820"/>
                  </a:cubicBezTo>
                  <a:lnTo>
                    <a:pt x="682" y="104"/>
                  </a:lnTo>
                  <a:lnTo>
                    <a:pt x="616" y="5"/>
                  </a:lnTo>
                  <a:cubicBezTo>
                    <a:pt x="612" y="1"/>
                    <a:pt x="605" y="0"/>
                    <a:pt x="595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55"/>
            <p:cNvSpPr/>
            <p:nvPr/>
          </p:nvSpPr>
          <p:spPr>
            <a:xfrm>
              <a:off x="2427350" y="3440275"/>
              <a:ext cx="29350" cy="28050"/>
            </a:xfrm>
            <a:custGeom>
              <a:avLst/>
              <a:gdLst/>
              <a:ahLst/>
              <a:cxnLst/>
              <a:rect l="l" t="t" r="r" b="b"/>
              <a:pathLst>
                <a:path w="1174" h="1122" extrusionOk="0">
                  <a:moveTo>
                    <a:pt x="568" y="166"/>
                  </a:moveTo>
                  <a:lnTo>
                    <a:pt x="986" y="794"/>
                  </a:lnTo>
                  <a:lnTo>
                    <a:pt x="1019" y="838"/>
                  </a:lnTo>
                  <a:lnTo>
                    <a:pt x="193" y="1014"/>
                  </a:lnTo>
                  <a:lnTo>
                    <a:pt x="160" y="1014"/>
                  </a:lnTo>
                  <a:cubicBezTo>
                    <a:pt x="292" y="739"/>
                    <a:pt x="424" y="452"/>
                    <a:pt x="557" y="177"/>
                  </a:cubicBezTo>
                  <a:lnTo>
                    <a:pt x="568" y="166"/>
                  </a:lnTo>
                  <a:close/>
                  <a:moveTo>
                    <a:pt x="566" y="0"/>
                  </a:moveTo>
                  <a:cubicBezTo>
                    <a:pt x="539" y="0"/>
                    <a:pt x="516" y="12"/>
                    <a:pt x="502" y="34"/>
                  </a:cubicBezTo>
                  <a:lnTo>
                    <a:pt x="72" y="937"/>
                  </a:lnTo>
                  <a:lnTo>
                    <a:pt x="17" y="1069"/>
                  </a:lnTo>
                  <a:cubicBezTo>
                    <a:pt x="1" y="1101"/>
                    <a:pt x="26" y="1122"/>
                    <a:pt x="53" y="1122"/>
                  </a:cubicBezTo>
                  <a:cubicBezTo>
                    <a:pt x="64" y="1122"/>
                    <a:pt x="74" y="1119"/>
                    <a:pt x="83" y="1113"/>
                  </a:cubicBezTo>
                  <a:lnTo>
                    <a:pt x="986" y="926"/>
                  </a:lnTo>
                  <a:lnTo>
                    <a:pt x="1118" y="904"/>
                  </a:lnTo>
                  <a:cubicBezTo>
                    <a:pt x="1141" y="904"/>
                    <a:pt x="1174" y="860"/>
                    <a:pt x="1163" y="838"/>
                  </a:cubicBezTo>
                  <a:lnTo>
                    <a:pt x="678" y="122"/>
                  </a:lnTo>
                  <a:cubicBezTo>
                    <a:pt x="656" y="89"/>
                    <a:pt x="634" y="56"/>
                    <a:pt x="623" y="23"/>
                  </a:cubicBezTo>
                  <a:cubicBezTo>
                    <a:pt x="612" y="23"/>
                    <a:pt x="612" y="12"/>
                    <a:pt x="612" y="12"/>
                  </a:cubicBezTo>
                  <a:cubicBezTo>
                    <a:pt x="596" y="4"/>
                    <a:pt x="580" y="0"/>
                    <a:pt x="566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55"/>
            <p:cNvSpPr/>
            <p:nvPr/>
          </p:nvSpPr>
          <p:spPr>
            <a:xfrm>
              <a:off x="2448150" y="3483800"/>
              <a:ext cx="29475" cy="28100"/>
            </a:xfrm>
            <a:custGeom>
              <a:avLst/>
              <a:gdLst/>
              <a:ahLst/>
              <a:cxnLst/>
              <a:rect l="l" t="t" r="r" b="b"/>
              <a:pathLst>
                <a:path w="1179" h="1124" extrusionOk="0">
                  <a:moveTo>
                    <a:pt x="573" y="166"/>
                  </a:moveTo>
                  <a:lnTo>
                    <a:pt x="981" y="794"/>
                  </a:lnTo>
                  <a:lnTo>
                    <a:pt x="1014" y="838"/>
                  </a:lnTo>
                  <a:lnTo>
                    <a:pt x="187" y="1014"/>
                  </a:lnTo>
                  <a:lnTo>
                    <a:pt x="165" y="1014"/>
                  </a:lnTo>
                  <a:cubicBezTo>
                    <a:pt x="298" y="738"/>
                    <a:pt x="430" y="463"/>
                    <a:pt x="562" y="188"/>
                  </a:cubicBezTo>
                  <a:lnTo>
                    <a:pt x="573" y="166"/>
                  </a:lnTo>
                  <a:close/>
                  <a:moveTo>
                    <a:pt x="570" y="0"/>
                  </a:moveTo>
                  <a:cubicBezTo>
                    <a:pt x="546" y="0"/>
                    <a:pt x="522" y="15"/>
                    <a:pt x="507" y="44"/>
                  </a:cubicBezTo>
                  <a:cubicBezTo>
                    <a:pt x="364" y="342"/>
                    <a:pt x="220" y="639"/>
                    <a:pt x="77" y="937"/>
                  </a:cubicBezTo>
                  <a:cubicBezTo>
                    <a:pt x="55" y="981"/>
                    <a:pt x="33" y="1025"/>
                    <a:pt x="22" y="1069"/>
                  </a:cubicBezTo>
                  <a:cubicBezTo>
                    <a:pt x="0" y="1113"/>
                    <a:pt x="55" y="1124"/>
                    <a:pt x="88" y="1124"/>
                  </a:cubicBezTo>
                  <a:lnTo>
                    <a:pt x="992" y="926"/>
                  </a:lnTo>
                  <a:lnTo>
                    <a:pt x="1124" y="904"/>
                  </a:lnTo>
                  <a:cubicBezTo>
                    <a:pt x="1146" y="893"/>
                    <a:pt x="1179" y="860"/>
                    <a:pt x="1157" y="838"/>
                  </a:cubicBezTo>
                  <a:lnTo>
                    <a:pt x="683" y="121"/>
                  </a:lnTo>
                  <a:lnTo>
                    <a:pt x="628" y="22"/>
                  </a:lnTo>
                  <a:cubicBezTo>
                    <a:pt x="617" y="22"/>
                    <a:pt x="617" y="11"/>
                    <a:pt x="606" y="11"/>
                  </a:cubicBezTo>
                  <a:cubicBezTo>
                    <a:pt x="595" y="4"/>
                    <a:pt x="583" y="0"/>
                    <a:pt x="570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55"/>
            <p:cNvSpPr/>
            <p:nvPr/>
          </p:nvSpPr>
          <p:spPr>
            <a:xfrm>
              <a:off x="2477650" y="3440275"/>
              <a:ext cx="29450" cy="28200"/>
            </a:xfrm>
            <a:custGeom>
              <a:avLst/>
              <a:gdLst/>
              <a:ahLst/>
              <a:cxnLst/>
              <a:rect l="l" t="t" r="r" b="b"/>
              <a:pathLst>
                <a:path w="1178" h="1128" extrusionOk="0">
                  <a:moveTo>
                    <a:pt x="572" y="166"/>
                  </a:moveTo>
                  <a:lnTo>
                    <a:pt x="979" y="783"/>
                  </a:lnTo>
                  <a:lnTo>
                    <a:pt x="1012" y="827"/>
                  </a:lnTo>
                  <a:lnTo>
                    <a:pt x="186" y="1003"/>
                  </a:lnTo>
                  <a:lnTo>
                    <a:pt x="164" y="1003"/>
                  </a:lnTo>
                  <a:lnTo>
                    <a:pt x="561" y="177"/>
                  </a:lnTo>
                  <a:lnTo>
                    <a:pt x="572" y="166"/>
                  </a:lnTo>
                  <a:close/>
                  <a:moveTo>
                    <a:pt x="569" y="1"/>
                  </a:moveTo>
                  <a:cubicBezTo>
                    <a:pt x="545" y="1"/>
                    <a:pt x="520" y="15"/>
                    <a:pt x="506" y="45"/>
                  </a:cubicBezTo>
                  <a:cubicBezTo>
                    <a:pt x="362" y="342"/>
                    <a:pt x="219" y="640"/>
                    <a:pt x="76" y="948"/>
                  </a:cubicBezTo>
                  <a:lnTo>
                    <a:pt x="10" y="1069"/>
                  </a:lnTo>
                  <a:cubicBezTo>
                    <a:pt x="1" y="1106"/>
                    <a:pt x="37" y="1127"/>
                    <a:pt x="69" y="1127"/>
                  </a:cubicBezTo>
                  <a:cubicBezTo>
                    <a:pt x="75" y="1127"/>
                    <a:pt x="81" y="1126"/>
                    <a:pt x="87" y="1124"/>
                  </a:cubicBezTo>
                  <a:lnTo>
                    <a:pt x="990" y="926"/>
                  </a:lnTo>
                  <a:lnTo>
                    <a:pt x="1123" y="904"/>
                  </a:lnTo>
                  <a:cubicBezTo>
                    <a:pt x="1145" y="893"/>
                    <a:pt x="1178" y="860"/>
                    <a:pt x="1167" y="827"/>
                  </a:cubicBezTo>
                  <a:lnTo>
                    <a:pt x="682" y="122"/>
                  </a:lnTo>
                  <a:lnTo>
                    <a:pt x="627" y="34"/>
                  </a:lnTo>
                  <a:cubicBezTo>
                    <a:pt x="616" y="23"/>
                    <a:pt x="616" y="12"/>
                    <a:pt x="605" y="12"/>
                  </a:cubicBezTo>
                  <a:cubicBezTo>
                    <a:pt x="594" y="4"/>
                    <a:pt x="582" y="1"/>
                    <a:pt x="569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55"/>
            <p:cNvSpPr/>
            <p:nvPr/>
          </p:nvSpPr>
          <p:spPr>
            <a:xfrm>
              <a:off x="2397975" y="3484125"/>
              <a:ext cx="29250" cy="27475"/>
            </a:xfrm>
            <a:custGeom>
              <a:avLst/>
              <a:gdLst/>
              <a:ahLst/>
              <a:cxnLst/>
              <a:rect l="l" t="t" r="r" b="b"/>
              <a:pathLst>
                <a:path w="1170" h="1099" extrusionOk="0">
                  <a:moveTo>
                    <a:pt x="553" y="142"/>
                  </a:moveTo>
                  <a:lnTo>
                    <a:pt x="971" y="758"/>
                  </a:lnTo>
                  <a:lnTo>
                    <a:pt x="1016" y="825"/>
                  </a:lnTo>
                  <a:lnTo>
                    <a:pt x="189" y="1001"/>
                  </a:lnTo>
                  <a:lnTo>
                    <a:pt x="145" y="1012"/>
                  </a:lnTo>
                  <a:cubicBezTo>
                    <a:pt x="277" y="725"/>
                    <a:pt x="421" y="428"/>
                    <a:pt x="553" y="142"/>
                  </a:cubicBezTo>
                  <a:close/>
                  <a:moveTo>
                    <a:pt x="588" y="0"/>
                  </a:moveTo>
                  <a:cubicBezTo>
                    <a:pt x="554" y="0"/>
                    <a:pt x="506" y="19"/>
                    <a:pt x="498" y="42"/>
                  </a:cubicBezTo>
                  <a:cubicBezTo>
                    <a:pt x="354" y="340"/>
                    <a:pt x="211" y="648"/>
                    <a:pt x="68" y="946"/>
                  </a:cubicBezTo>
                  <a:cubicBezTo>
                    <a:pt x="57" y="990"/>
                    <a:pt x="35" y="1034"/>
                    <a:pt x="13" y="1067"/>
                  </a:cubicBezTo>
                  <a:cubicBezTo>
                    <a:pt x="1" y="1091"/>
                    <a:pt x="19" y="1099"/>
                    <a:pt x="39" y="1099"/>
                  </a:cubicBezTo>
                  <a:cubicBezTo>
                    <a:pt x="56" y="1099"/>
                    <a:pt x="74" y="1094"/>
                    <a:pt x="79" y="1089"/>
                  </a:cubicBezTo>
                  <a:lnTo>
                    <a:pt x="982" y="902"/>
                  </a:lnTo>
                  <a:lnTo>
                    <a:pt x="1104" y="869"/>
                  </a:lnTo>
                  <a:cubicBezTo>
                    <a:pt x="1126" y="869"/>
                    <a:pt x="1170" y="847"/>
                    <a:pt x="1159" y="825"/>
                  </a:cubicBezTo>
                  <a:lnTo>
                    <a:pt x="685" y="108"/>
                  </a:lnTo>
                  <a:lnTo>
                    <a:pt x="619" y="9"/>
                  </a:lnTo>
                  <a:cubicBezTo>
                    <a:pt x="613" y="3"/>
                    <a:pt x="601" y="0"/>
                    <a:pt x="588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55"/>
            <p:cNvSpPr/>
            <p:nvPr/>
          </p:nvSpPr>
          <p:spPr>
            <a:xfrm>
              <a:off x="2499000" y="3397000"/>
              <a:ext cx="29325" cy="27475"/>
            </a:xfrm>
            <a:custGeom>
              <a:avLst/>
              <a:gdLst/>
              <a:ahLst/>
              <a:cxnLst/>
              <a:rect l="l" t="t" r="r" b="b"/>
              <a:pathLst>
                <a:path w="1173" h="1099" extrusionOk="0">
                  <a:moveTo>
                    <a:pt x="555" y="156"/>
                  </a:moveTo>
                  <a:lnTo>
                    <a:pt x="963" y="773"/>
                  </a:lnTo>
                  <a:cubicBezTo>
                    <a:pt x="985" y="795"/>
                    <a:pt x="996" y="817"/>
                    <a:pt x="1007" y="839"/>
                  </a:cubicBezTo>
                  <a:lnTo>
                    <a:pt x="180" y="1015"/>
                  </a:lnTo>
                  <a:lnTo>
                    <a:pt x="136" y="1026"/>
                  </a:lnTo>
                  <a:cubicBezTo>
                    <a:pt x="280" y="740"/>
                    <a:pt x="412" y="454"/>
                    <a:pt x="544" y="167"/>
                  </a:cubicBezTo>
                  <a:lnTo>
                    <a:pt x="555" y="156"/>
                  </a:lnTo>
                  <a:close/>
                  <a:moveTo>
                    <a:pt x="571" y="1"/>
                  </a:moveTo>
                  <a:cubicBezTo>
                    <a:pt x="549" y="1"/>
                    <a:pt x="520" y="10"/>
                    <a:pt x="500" y="24"/>
                  </a:cubicBezTo>
                  <a:cubicBezTo>
                    <a:pt x="357" y="332"/>
                    <a:pt x="214" y="630"/>
                    <a:pt x="70" y="927"/>
                  </a:cubicBezTo>
                  <a:lnTo>
                    <a:pt x="15" y="1060"/>
                  </a:lnTo>
                  <a:cubicBezTo>
                    <a:pt x="1" y="1089"/>
                    <a:pt x="20" y="1099"/>
                    <a:pt x="41" y="1099"/>
                  </a:cubicBezTo>
                  <a:cubicBezTo>
                    <a:pt x="52" y="1099"/>
                    <a:pt x="63" y="1096"/>
                    <a:pt x="70" y="1093"/>
                  </a:cubicBezTo>
                  <a:lnTo>
                    <a:pt x="974" y="905"/>
                  </a:lnTo>
                  <a:lnTo>
                    <a:pt x="1106" y="872"/>
                  </a:lnTo>
                  <a:cubicBezTo>
                    <a:pt x="1128" y="872"/>
                    <a:pt x="1172" y="850"/>
                    <a:pt x="1150" y="817"/>
                  </a:cubicBezTo>
                  <a:lnTo>
                    <a:pt x="676" y="112"/>
                  </a:lnTo>
                  <a:lnTo>
                    <a:pt x="599" y="13"/>
                  </a:lnTo>
                  <a:cubicBezTo>
                    <a:pt x="595" y="5"/>
                    <a:pt x="584" y="1"/>
                    <a:pt x="571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55"/>
            <p:cNvSpPr/>
            <p:nvPr/>
          </p:nvSpPr>
          <p:spPr>
            <a:xfrm>
              <a:off x="2498550" y="3483775"/>
              <a:ext cx="29475" cy="27850"/>
            </a:xfrm>
            <a:custGeom>
              <a:avLst/>
              <a:gdLst/>
              <a:ahLst/>
              <a:cxnLst/>
              <a:rect l="l" t="t" r="r" b="b"/>
              <a:pathLst>
                <a:path w="1179" h="1114" extrusionOk="0">
                  <a:moveTo>
                    <a:pt x="573" y="156"/>
                  </a:moveTo>
                  <a:lnTo>
                    <a:pt x="981" y="783"/>
                  </a:lnTo>
                  <a:lnTo>
                    <a:pt x="1014" y="828"/>
                  </a:lnTo>
                  <a:lnTo>
                    <a:pt x="187" y="1004"/>
                  </a:lnTo>
                  <a:lnTo>
                    <a:pt x="165" y="1015"/>
                  </a:lnTo>
                  <a:lnTo>
                    <a:pt x="562" y="178"/>
                  </a:lnTo>
                  <a:lnTo>
                    <a:pt x="573" y="156"/>
                  </a:lnTo>
                  <a:close/>
                  <a:moveTo>
                    <a:pt x="571" y="1"/>
                  </a:moveTo>
                  <a:cubicBezTo>
                    <a:pt x="545" y="1"/>
                    <a:pt x="521" y="13"/>
                    <a:pt x="507" y="34"/>
                  </a:cubicBezTo>
                  <a:lnTo>
                    <a:pt x="77" y="938"/>
                  </a:lnTo>
                  <a:cubicBezTo>
                    <a:pt x="55" y="982"/>
                    <a:pt x="33" y="1026"/>
                    <a:pt x="22" y="1070"/>
                  </a:cubicBezTo>
                  <a:cubicBezTo>
                    <a:pt x="0" y="1114"/>
                    <a:pt x="55" y="1114"/>
                    <a:pt x="88" y="1114"/>
                  </a:cubicBezTo>
                  <a:lnTo>
                    <a:pt x="992" y="927"/>
                  </a:lnTo>
                  <a:lnTo>
                    <a:pt x="1113" y="894"/>
                  </a:lnTo>
                  <a:cubicBezTo>
                    <a:pt x="1146" y="894"/>
                    <a:pt x="1179" y="861"/>
                    <a:pt x="1168" y="828"/>
                  </a:cubicBezTo>
                  <a:lnTo>
                    <a:pt x="683" y="122"/>
                  </a:lnTo>
                  <a:cubicBezTo>
                    <a:pt x="661" y="89"/>
                    <a:pt x="639" y="45"/>
                    <a:pt x="617" y="12"/>
                  </a:cubicBezTo>
                  <a:cubicBezTo>
                    <a:pt x="602" y="4"/>
                    <a:pt x="586" y="1"/>
                    <a:pt x="571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55"/>
            <p:cNvSpPr/>
            <p:nvPr/>
          </p:nvSpPr>
          <p:spPr>
            <a:xfrm>
              <a:off x="2446375" y="3139500"/>
              <a:ext cx="120500" cy="145450"/>
            </a:xfrm>
            <a:custGeom>
              <a:avLst/>
              <a:gdLst/>
              <a:ahLst/>
              <a:cxnLst/>
              <a:rect l="l" t="t" r="r" b="b"/>
              <a:pathLst>
                <a:path w="4820" h="5818" extrusionOk="0">
                  <a:moveTo>
                    <a:pt x="3266" y="1"/>
                  </a:moveTo>
                  <a:cubicBezTo>
                    <a:pt x="3266" y="1"/>
                    <a:pt x="424" y="1720"/>
                    <a:pt x="302" y="1874"/>
                  </a:cubicBezTo>
                  <a:cubicBezTo>
                    <a:pt x="190" y="2028"/>
                    <a:pt x="0" y="5818"/>
                    <a:pt x="1218" y="5818"/>
                  </a:cubicBezTo>
                  <a:cubicBezTo>
                    <a:pt x="1309" y="5818"/>
                    <a:pt x="1407" y="5797"/>
                    <a:pt x="1514" y="5752"/>
                  </a:cubicBezTo>
                  <a:cubicBezTo>
                    <a:pt x="2172" y="5479"/>
                    <a:pt x="2870" y="5401"/>
                    <a:pt x="3454" y="5401"/>
                  </a:cubicBezTo>
                  <a:cubicBezTo>
                    <a:pt x="4240" y="5401"/>
                    <a:pt x="4819" y="5543"/>
                    <a:pt x="4819" y="5543"/>
                  </a:cubicBezTo>
                  <a:lnTo>
                    <a:pt x="3266" y="1"/>
                  </a:lnTo>
                  <a:close/>
                </a:path>
              </a:pathLst>
            </a:custGeom>
            <a:solidFill>
              <a:srgbClr val="F39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55"/>
            <p:cNvSpPr/>
            <p:nvPr/>
          </p:nvSpPr>
          <p:spPr>
            <a:xfrm>
              <a:off x="2643150" y="3140625"/>
              <a:ext cx="120425" cy="148425"/>
            </a:xfrm>
            <a:custGeom>
              <a:avLst/>
              <a:gdLst/>
              <a:ahLst/>
              <a:cxnLst/>
              <a:rect l="l" t="t" r="r" b="b"/>
              <a:pathLst>
                <a:path w="4817" h="5937" extrusionOk="0">
                  <a:moveTo>
                    <a:pt x="1873" y="0"/>
                  </a:moveTo>
                  <a:lnTo>
                    <a:pt x="0" y="5442"/>
                  </a:lnTo>
                  <a:cubicBezTo>
                    <a:pt x="0" y="5442"/>
                    <a:pt x="399" y="5369"/>
                    <a:pt x="977" y="5369"/>
                  </a:cubicBezTo>
                  <a:cubicBezTo>
                    <a:pt x="1623" y="5369"/>
                    <a:pt x="2493" y="5461"/>
                    <a:pt x="3283" y="5850"/>
                  </a:cubicBezTo>
                  <a:cubicBezTo>
                    <a:pt x="3400" y="5909"/>
                    <a:pt x="3508" y="5936"/>
                    <a:pt x="3608" y="5936"/>
                  </a:cubicBezTo>
                  <a:cubicBezTo>
                    <a:pt x="4778" y="5936"/>
                    <a:pt x="4817" y="2201"/>
                    <a:pt x="4715" y="2049"/>
                  </a:cubicBezTo>
                  <a:cubicBezTo>
                    <a:pt x="4605" y="1895"/>
                    <a:pt x="1873" y="0"/>
                    <a:pt x="1873" y="0"/>
                  </a:cubicBezTo>
                  <a:close/>
                </a:path>
              </a:pathLst>
            </a:custGeom>
            <a:solidFill>
              <a:srgbClr val="F39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55"/>
            <p:cNvSpPr/>
            <p:nvPr/>
          </p:nvSpPr>
          <p:spPr>
            <a:xfrm>
              <a:off x="2469350" y="3154875"/>
              <a:ext cx="62825" cy="71600"/>
            </a:xfrm>
            <a:custGeom>
              <a:avLst/>
              <a:gdLst/>
              <a:ahLst/>
              <a:cxnLst/>
              <a:rect l="l" t="t" r="r" b="b"/>
              <a:pathLst>
                <a:path w="2513" h="2864" extrusionOk="0">
                  <a:moveTo>
                    <a:pt x="1212" y="0"/>
                  </a:moveTo>
                  <a:cubicBezTo>
                    <a:pt x="1063" y="0"/>
                    <a:pt x="952" y="36"/>
                    <a:pt x="926" y="47"/>
                  </a:cubicBezTo>
                  <a:cubicBezTo>
                    <a:pt x="838" y="80"/>
                    <a:pt x="0" y="179"/>
                    <a:pt x="144" y="1281"/>
                  </a:cubicBezTo>
                  <a:cubicBezTo>
                    <a:pt x="271" y="2259"/>
                    <a:pt x="797" y="2864"/>
                    <a:pt x="1346" y="2864"/>
                  </a:cubicBezTo>
                  <a:cubicBezTo>
                    <a:pt x="1415" y="2864"/>
                    <a:pt x="1485" y="2854"/>
                    <a:pt x="1554" y="2834"/>
                  </a:cubicBezTo>
                  <a:cubicBezTo>
                    <a:pt x="2182" y="2746"/>
                    <a:pt x="2512" y="1920"/>
                    <a:pt x="2160" y="840"/>
                  </a:cubicBezTo>
                  <a:cubicBezTo>
                    <a:pt x="1934" y="134"/>
                    <a:pt x="1502" y="0"/>
                    <a:pt x="1212" y="0"/>
                  </a:cubicBezTo>
                  <a:close/>
                </a:path>
              </a:pathLst>
            </a:custGeom>
            <a:solidFill>
              <a:srgbClr val="F8C0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55"/>
            <p:cNvSpPr/>
            <p:nvPr/>
          </p:nvSpPr>
          <p:spPr>
            <a:xfrm>
              <a:off x="2686375" y="3154875"/>
              <a:ext cx="62825" cy="71600"/>
            </a:xfrm>
            <a:custGeom>
              <a:avLst/>
              <a:gdLst/>
              <a:ahLst/>
              <a:cxnLst/>
              <a:rect l="l" t="t" r="r" b="b"/>
              <a:pathLst>
                <a:path w="2513" h="2864" extrusionOk="0">
                  <a:moveTo>
                    <a:pt x="1301" y="0"/>
                  </a:moveTo>
                  <a:cubicBezTo>
                    <a:pt x="1011" y="0"/>
                    <a:pt x="579" y="134"/>
                    <a:pt x="353" y="840"/>
                  </a:cubicBezTo>
                  <a:cubicBezTo>
                    <a:pt x="1" y="1920"/>
                    <a:pt x="331" y="2746"/>
                    <a:pt x="959" y="2834"/>
                  </a:cubicBezTo>
                  <a:cubicBezTo>
                    <a:pt x="1029" y="2854"/>
                    <a:pt x="1098" y="2864"/>
                    <a:pt x="1167" y="2864"/>
                  </a:cubicBezTo>
                  <a:cubicBezTo>
                    <a:pt x="1716" y="2864"/>
                    <a:pt x="2242" y="2259"/>
                    <a:pt x="2369" y="1281"/>
                  </a:cubicBezTo>
                  <a:cubicBezTo>
                    <a:pt x="2513" y="179"/>
                    <a:pt x="1675" y="80"/>
                    <a:pt x="1587" y="47"/>
                  </a:cubicBezTo>
                  <a:cubicBezTo>
                    <a:pt x="1561" y="36"/>
                    <a:pt x="1450" y="0"/>
                    <a:pt x="1301" y="0"/>
                  </a:cubicBezTo>
                  <a:close/>
                </a:path>
              </a:pathLst>
            </a:custGeom>
            <a:solidFill>
              <a:srgbClr val="F8C0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55"/>
            <p:cNvSpPr/>
            <p:nvPr/>
          </p:nvSpPr>
          <p:spPr>
            <a:xfrm>
              <a:off x="2491950" y="3025425"/>
              <a:ext cx="237125" cy="300475"/>
            </a:xfrm>
            <a:custGeom>
              <a:avLst/>
              <a:gdLst/>
              <a:ahLst/>
              <a:cxnLst/>
              <a:rect l="l" t="t" r="r" b="b"/>
              <a:pathLst>
                <a:path w="9485" h="12019" extrusionOk="0">
                  <a:moveTo>
                    <a:pt x="4438" y="1"/>
                  </a:moveTo>
                  <a:cubicBezTo>
                    <a:pt x="3495" y="1"/>
                    <a:pt x="790" y="354"/>
                    <a:pt x="418" y="4399"/>
                  </a:cubicBezTo>
                  <a:cubicBezTo>
                    <a:pt x="0" y="8985"/>
                    <a:pt x="1980" y="12019"/>
                    <a:pt x="4522" y="12019"/>
                  </a:cubicBezTo>
                  <a:cubicBezTo>
                    <a:pt x="4593" y="12019"/>
                    <a:pt x="4665" y="12016"/>
                    <a:pt x="4737" y="12011"/>
                  </a:cubicBezTo>
                  <a:cubicBezTo>
                    <a:pt x="4810" y="12016"/>
                    <a:pt x="4882" y="12019"/>
                    <a:pt x="4953" y="12019"/>
                  </a:cubicBezTo>
                  <a:cubicBezTo>
                    <a:pt x="7505" y="12019"/>
                    <a:pt x="9485" y="8985"/>
                    <a:pt x="9067" y="4399"/>
                  </a:cubicBezTo>
                  <a:cubicBezTo>
                    <a:pt x="8696" y="354"/>
                    <a:pt x="5990" y="1"/>
                    <a:pt x="5040" y="1"/>
                  </a:cubicBezTo>
                  <a:cubicBezTo>
                    <a:pt x="4890" y="1"/>
                    <a:pt x="4784" y="9"/>
                    <a:pt x="4737" y="14"/>
                  </a:cubicBezTo>
                  <a:cubicBezTo>
                    <a:pt x="4692" y="9"/>
                    <a:pt x="4587" y="1"/>
                    <a:pt x="4438" y="1"/>
                  </a:cubicBezTo>
                  <a:close/>
                </a:path>
              </a:pathLst>
            </a:custGeom>
            <a:solidFill>
              <a:srgbClr val="FA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55"/>
            <p:cNvSpPr/>
            <p:nvPr/>
          </p:nvSpPr>
          <p:spPr>
            <a:xfrm>
              <a:off x="2490000" y="3163200"/>
              <a:ext cx="241575" cy="26750"/>
            </a:xfrm>
            <a:custGeom>
              <a:avLst/>
              <a:gdLst/>
              <a:ahLst/>
              <a:cxnLst/>
              <a:rect l="l" t="t" r="r" b="b"/>
              <a:pathLst>
                <a:path w="9663" h="1070" fill="none" extrusionOk="0">
                  <a:moveTo>
                    <a:pt x="1" y="0"/>
                  </a:moveTo>
                  <a:lnTo>
                    <a:pt x="1202" y="926"/>
                  </a:lnTo>
                  <a:lnTo>
                    <a:pt x="4088" y="1069"/>
                  </a:lnTo>
                  <a:cubicBezTo>
                    <a:pt x="4088" y="1069"/>
                    <a:pt x="4936" y="122"/>
                    <a:pt x="5862" y="1014"/>
                  </a:cubicBezTo>
                  <a:lnTo>
                    <a:pt x="8517" y="1069"/>
                  </a:lnTo>
                  <a:lnTo>
                    <a:pt x="9663" y="144"/>
                  </a:lnTo>
                </a:path>
              </a:pathLst>
            </a:custGeom>
            <a:noFill/>
            <a:ln w="4950" cap="flat" cmpd="sng">
              <a:solidFill>
                <a:srgbClr val="E04917"/>
              </a:solidFill>
              <a:prstDash val="solid"/>
              <a:miter lim="110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55"/>
            <p:cNvSpPr/>
            <p:nvPr/>
          </p:nvSpPr>
          <p:spPr>
            <a:xfrm>
              <a:off x="2517275" y="3150125"/>
              <a:ext cx="78800" cy="72450"/>
            </a:xfrm>
            <a:custGeom>
              <a:avLst/>
              <a:gdLst/>
              <a:ahLst/>
              <a:cxnLst/>
              <a:rect l="l" t="t" r="r" b="b"/>
              <a:pathLst>
                <a:path w="3152" h="2898" extrusionOk="0">
                  <a:moveTo>
                    <a:pt x="1582" y="0"/>
                  </a:moveTo>
                  <a:cubicBezTo>
                    <a:pt x="1489" y="0"/>
                    <a:pt x="1395" y="9"/>
                    <a:pt x="1300" y="28"/>
                  </a:cubicBezTo>
                  <a:cubicBezTo>
                    <a:pt x="518" y="193"/>
                    <a:pt x="0" y="953"/>
                    <a:pt x="166" y="1735"/>
                  </a:cubicBezTo>
                  <a:cubicBezTo>
                    <a:pt x="301" y="2423"/>
                    <a:pt x="905" y="2898"/>
                    <a:pt x="1580" y="2898"/>
                  </a:cubicBezTo>
                  <a:cubicBezTo>
                    <a:pt x="1673" y="2898"/>
                    <a:pt x="1768" y="2889"/>
                    <a:pt x="1862" y="2870"/>
                  </a:cubicBezTo>
                  <a:cubicBezTo>
                    <a:pt x="2644" y="2716"/>
                    <a:pt x="3151" y="1956"/>
                    <a:pt x="2997" y="1173"/>
                  </a:cubicBezTo>
                  <a:cubicBezTo>
                    <a:pt x="2861" y="476"/>
                    <a:pt x="2257" y="0"/>
                    <a:pt x="1582" y="0"/>
                  </a:cubicBezTo>
                  <a:close/>
                </a:path>
              </a:pathLst>
            </a:custGeom>
            <a:solidFill>
              <a:srgbClr val="F6F5F0"/>
            </a:solidFill>
            <a:ln w="4675" cap="flat" cmpd="sng">
              <a:solidFill>
                <a:srgbClr val="E04917"/>
              </a:solidFill>
              <a:prstDash val="solid"/>
              <a:miter lim="110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55"/>
            <p:cNvSpPr/>
            <p:nvPr/>
          </p:nvSpPr>
          <p:spPr>
            <a:xfrm>
              <a:off x="2627725" y="3150475"/>
              <a:ext cx="81825" cy="72400"/>
            </a:xfrm>
            <a:custGeom>
              <a:avLst/>
              <a:gdLst/>
              <a:ahLst/>
              <a:cxnLst/>
              <a:rect l="l" t="t" r="r" b="b"/>
              <a:pathLst>
                <a:path w="3273" h="2896" extrusionOk="0">
                  <a:moveTo>
                    <a:pt x="1643" y="0"/>
                  </a:moveTo>
                  <a:cubicBezTo>
                    <a:pt x="1055" y="0"/>
                    <a:pt x="501" y="356"/>
                    <a:pt x="287" y="939"/>
                  </a:cubicBezTo>
                  <a:cubicBezTo>
                    <a:pt x="0" y="1688"/>
                    <a:pt x="386" y="2526"/>
                    <a:pt x="1135" y="2801"/>
                  </a:cubicBezTo>
                  <a:cubicBezTo>
                    <a:pt x="1303" y="2865"/>
                    <a:pt x="1476" y="2896"/>
                    <a:pt x="1645" y="2896"/>
                  </a:cubicBezTo>
                  <a:cubicBezTo>
                    <a:pt x="2228" y="2896"/>
                    <a:pt x="2775" y="2533"/>
                    <a:pt x="2997" y="1953"/>
                  </a:cubicBezTo>
                  <a:cubicBezTo>
                    <a:pt x="3272" y="1204"/>
                    <a:pt x="2898" y="366"/>
                    <a:pt x="2149" y="91"/>
                  </a:cubicBezTo>
                  <a:cubicBezTo>
                    <a:pt x="1982" y="30"/>
                    <a:pt x="1811" y="0"/>
                    <a:pt x="1643" y="0"/>
                  </a:cubicBezTo>
                  <a:close/>
                </a:path>
              </a:pathLst>
            </a:custGeom>
            <a:solidFill>
              <a:srgbClr val="F6F5F0"/>
            </a:solidFill>
            <a:ln w="4675" cap="flat" cmpd="sng">
              <a:solidFill>
                <a:srgbClr val="E04917"/>
              </a:solidFill>
              <a:prstDash val="solid"/>
              <a:miter lim="110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55"/>
            <p:cNvSpPr/>
            <p:nvPr/>
          </p:nvSpPr>
          <p:spPr>
            <a:xfrm>
              <a:off x="2619450" y="3193500"/>
              <a:ext cx="16000" cy="48500"/>
            </a:xfrm>
            <a:custGeom>
              <a:avLst/>
              <a:gdLst/>
              <a:ahLst/>
              <a:cxnLst/>
              <a:rect l="l" t="t" r="r" b="b"/>
              <a:pathLst>
                <a:path w="640" h="1940" extrusionOk="0">
                  <a:moveTo>
                    <a:pt x="254" y="0"/>
                  </a:moveTo>
                  <a:lnTo>
                    <a:pt x="254" y="0"/>
                  </a:lnTo>
                  <a:cubicBezTo>
                    <a:pt x="243" y="232"/>
                    <a:pt x="254" y="474"/>
                    <a:pt x="287" y="705"/>
                  </a:cubicBezTo>
                  <a:cubicBezTo>
                    <a:pt x="309" y="827"/>
                    <a:pt x="331" y="937"/>
                    <a:pt x="353" y="1058"/>
                  </a:cubicBezTo>
                  <a:cubicBezTo>
                    <a:pt x="382" y="1153"/>
                    <a:pt x="410" y="1256"/>
                    <a:pt x="439" y="1353"/>
                  </a:cubicBezTo>
                  <a:lnTo>
                    <a:pt x="439" y="1353"/>
                  </a:lnTo>
                  <a:cubicBezTo>
                    <a:pt x="365" y="1441"/>
                    <a:pt x="299" y="1534"/>
                    <a:pt x="232" y="1620"/>
                  </a:cubicBezTo>
                  <a:cubicBezTo>
                    <a:pt x="155" y="1719"/>
                    <a:pt x="78" y="1829"/>
                    <a:pt x="1" y="1939"/>
                  </a:cubicBezTo>
                  <a:cubicBezTo>
                    <a:pt x="111" y="1862"/>
                    <a:pt x="210" y="1774"/>
                    <a:pt x="309" y="1697"/>
                  </a:cubicBezTo>
                  <a:cubicBezTo>
                    <a:pt x="408" y="1620"/>
                    <a:pt x="507" y="1532"/>
                    <a:pt x="607" y="1444"/>
                  </a:cubicBezTo>
                  <a:lnTo>
                    <a:pt x="640" y="1410"/>
                  </a:lnTo>
                  <a:lnTo>
                    <a:pt x="640" y="1366"/>
                  </a:lnTo>
                  <a:cubicBezTo>
                    <a:pt x="618" y="1245"/>
                    <a:pt x="607" y="1124"/>
                    <a:pt x="585" y="1014"/>
                  </a:cubicBezTo>
                  <a:cubicBezTo>
                    <a:pt x="563" y="893"/>
                    <a:pt x="529" y="783"/>
                    <a:pt x="507" y="661"/>
                  </a:cubicBezTo>
                  <a:cubicBezTo>
                    <a:pt x="452" y="430"/>
                    <a:pt x="364" y="210"/>
                    <a:pt x="254" y="0"/>
                  </a:cubicBezTo>
                  <a:close/>
                </a:path>
              </a:pathLst>
            </a:custGeom>
            <a:solidFill>
              <a:srgbClr val="F8C0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55"/>
            <p:cNvSpPr/>
            <p:nvPr/>
          </p:nvSpPr>
          <p:spPr>
            <a:xfrm>
              <a:off x="2571525" y="3262900"/>
              <a:ext cx="84300" cy="15250"/>
            </a:xfrm>
            <a:custGeom>
              <a:avLst/>
              <a:gdLst/>
              <a:ahLst/>
              <a:cxnLst/>
              <a:rect l="l" t="t" r="r" b="b"/>
              <a:pathLst>
                <a:path w="3372" h="610" extrusionOk="0">
                  <a:moveTo>
                    <a:pt x="3372" y="1"/>
                  </a:moveTo>
                  <a:lnTo>
                    <a:pt x="1" y="45"/>
                  </a:lnTo>
                  <a:cubicBezTo>
                    <a:pt x="546" y="414"/>
                    <a:pt x="1177" y="609"/>
                    <a:pt x="1777" y="609"/>
                  </a:cubicBezTo>
                  <a:cubicBezTo>
                    <a:pt x="2378" y="609"/>
                    <a:pt x="2948" y="414"/>
                    <a:pt x="33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55"/>
            <p:cNvSpPr/>
            <p:nvPr/>
          </p:nvSpPr>
          <p:spPr>
            <a:xfrm>
              <a:off x="2638725" y="3133350"/>
              <a:ext cx="55675" cy="20500"/>
            </a:xfrm>
            <a:custGeom>
              <a:avLst/>
              <a:gdLst/>
              <a:ahLst/>
              <a:cxnLst/>
              <a:rect l="l" t="t" r="r" b="b"/>
              <a:pathLst>
                <a:path w="2227" h="820" extrusionOk="0">
                  <a:moveTo>
                    <a:pt x="1042" y="0"/>
                  </a:moveTo>
                  <a:cubicBezTo>
                    <a:pt x="949" y="0"/>
                    <a:pt x="858" y="10"/>
                    <a:pt x="761" y="27"/>
                  </a:cubicBezTo>
                  <a:cubicBezTo>
                    <a:pt x="706" y="49"/>
                    <a:pt x="651" y="71"/>
                    <a:pt x="596" y="93"/>
                  </a:cubicBezTo>
                  <a:cubicBezTo>
                    <a:pt x="530" y="115"/>
                    <a:pt x="486" y="148"/>
                    <a:pt x="431" y="192"/>
                  </a:cubicBezTo>
                  <a:cubicBezTo>
                    <a:pt x="331" y="258"/>
                    <a:pt x="243" y="335"/>
                    <a:pt x="166" y="423"/>
                  </a:cubicBezTo>
                  <a:cubicBezTo>
                    <a:pt x="100" y="511"/>
                    <a:pt x="45" y="611"/>
                    <a:pt x="1" y="721"/>
                  </a:cubicBezTo>
                  <a:cubicBezTo>
                    <a:pt x="111" y="677"/>
                    <a:pt x="188" y="611"/>
                    <a:pt x="287" y="566"/>
                  </a:cubicBezTo>
                  <a:cubicBezTo>
                    <a:pt x="375" y="522"/>
                    <a:pt x="464" y="478"/>
                    <a:pt x="563" y="445"/>
                  </a:cubicBezTo>
                  <a:cubicBezTo>
                    <a:pt x="710" y="390"/>
                    <a:pt x="866" y="365"/>
                    <a:pt x="1016" y="365"/>
                  </a:cubicBezTo>
                  <a:cubicBezTo>
                    <a:pt x="1045" y="365"/>
                    <a:pt x="1074" y="366"/>
                    <a:pt x="1103" y="368"/>
                  </a:cubicBezTo>
                  <a:cubicBezTo>
                    <a:pt x="1301" y="390"/>
                    <a:pt x="1477" y="445"/>
                    <a:pt x="1653" y="522"/>
                  </a:cubicBezTo>
                  <a:cubicBezTo>
                    <a:pt x="1852" y="611"/>
                    <a:pt x="2039" y="710"/>
                    <a:pt x="2226" y="820"/>
                  </a:cubicBezTo>
                  <a:cubicBezTo>
                    <a:pt x="2138" y="600"/>
                    <a:pt x="1995" y="412"/>
                    <a:pt x="1808" y="280"/>
                  </a:cubicBezTo>
                  <a:cubicBezTo>
                    <a:pt x="1620" y="126"/>
                    <a:pt x="1389" y="27"/>
                    <a:pt x="1147" y="5"/>
                  </a:cubicBezTo>
                  <a:cubicBezTo>
                    <a:pt x="1111" y="2"/>
                    <a:pt x="1077" y="0"/>
                    <a:pt x="1042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55"/>
            <p:cNvSpPr/>
            <p:nvPr/>
          </p:nvSpPr>
          <p:spPr>
            <a:xfrm>
              <a:off x="2527725" y="3133350"/>
              <a:ext cx="55950" cy="20500"/>
            </a:xfrm>
            <a:custGeom>
              <a:avLst/>
              <a:gdLst/>
              <a:ahLst/>
              <a:cxnLst/>
              <a:rect l="l" t="t" r="r" b="b"/>
              <a:pathLst>
                <a:path w="2238" h="820" extrusionOk="0">
                  <a:moveTo>
                    <a:pt x="1047" y="0"/>
                  </a:moveTo>
                  <a:cubicBezTo>
                    <a:pt x="956" y="0"/>
                    <a:pt x="861" y="10"/>
                    <a:pt x="772" y="27"/>
                  </a:cubicBezTo>
                  <a:cubicBezTo>
                    <a:pt x="717" y="49"/>
                    <a:pt x="651" y="71"/>
                    <a:pt x="596" y="93"/>
                  </a:cubicBezTo>
                  <a:cubicBezTo>
                    <a:pt x="541" y="115"/>
                    <a:pt x="486" y="148"/>
                    <a:pt x="442" y="192"/>
                  </a:cubicBezTo>
                  <a:cubicBezTo>
                    <a:pt x="343" y="258"/>
                    <a:pt x="254" y="335"/>
                    <a:pt x="177" y="423"/>
                  </a:cubicBezTo>
                  <a:cubicBezTo>
                    <a:pt x="111" y="522"/>
                    <a:pt x="56" y="622"/>
                    <a:pt x="1" y="721"/>
                  </a:cubicBezTo>
                  <a:cubicBezTo>
                    <a:pt x="111" y="677"/>
                    <a:pt x="199" y="611"/>
                    <a:pt x="298" y="566"/>
                  </a:cubicBezTo>
                  <a:cubicBezTo>
                    <a:pt x="387" y="522"/>
                    <a:pt x="475" y="478"/>
                    <a:pt x="574" y="445"/>
                  </a:cubicBezTo>
                  <a:cubicBezTo>
                    <a:pt x="712" y="390"/>
                    <a:pt x="866" y="365"/>
                    <a:pt x="1023" y="365"/>
                  </a:cubicBezTo>
                  <a:cubicBezTo>
                    <a:pt x="1053" y="365"/>
                    <a:pt x="1083" y="366"/>
                    <a:pt x="1114" y="368"/>
                  </a:cubicBezTo>
                  <a:cubicBezTo>
                    <a:pt x="1301" y="390"/>
                    <a:pt x="1488" y="445"/>
                    <a:pt x="1665" y="522"/>
                  </a:cubicBezTo>
                  <a:cubicBezTo>
                    <a:pt x="1863" y="611"/>
                    <a:pt x="2050" y="710"/>
                    <a:pt x="2237" y="820"/>
                  </a:cubicBezTo>
                  <a:cubicBezTo>
                    <a:pt x="2138" y="600"/>
                    <a:pt x="1995" y="412"/>
                    <a:pt x="1819" y="280"/>
                  </a:cubicBezTo>
                  <a:cubicBezTo>
                    <a:pt x="1620" y="126"/>
                    <a:pt x="1389" y="27"/>
                    <a:pt x="1147" y="5"/>
                  </a:cubicBezTo>
                  <a:cubicBezTo>
                    <a:pt x="1114" y="2"/>
                    <a:pt x="1081" y="0"/>
                    <a:pt x="1047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55"/>
            <p:cNvSpPr/>
            <p:nvPr/>
          </p:nvSpPr>
          <p:spPr>
            <a:xfrm>
              <a:off x="2543150" y="3173125"/>
              <a:ext cx="37225" cy="22875"/>
            </a:xfrm>
            <a:custGeom>
              <a:avLst/>
              <a:gdLst/>
              <a:ahLst/>
              <a:cxnLst/>
              <a:rect l="l" t="t" r="r" b="b"/>
              <a:pathLst>
                <a:path w="1489" h="915" extrusionOk="0">
                  <a:moveTo>
                    <a:pt x="728" y="0"/>
                  </a:moveTo>
                  <a:cubicBezTo>
                    <a:pt x="618" y="0"/>
                    <a:pt x="497" y="11"/>
                    <a:pt x="398" y="66"/>
                  </a:cubicBezTo>
                  <a:cubicBezTo>
                    <a:pt x="287" y="110"/>
                    <a:pt x="199" y="187"/>
                    <a:pt x="144" y="298"/>
                  </a:cubicBezTo>
                  <a:cubicBezTo>
                    <a:pt x="34" y="485"/>
                    <a:pt x="1" y="705"/>
                    <a:pt x="56" y="914"/>
                  </a:cubicBezTo>
                  <a:cubicBezTo>
                    <a:pt x="67" y="716"/>
                    <a:pt x="133" y="529"/>
                    <a:pt x="243" y="364"/>
                  </a:cubicBezTo>
                  <a:cubicBezTo>
                    <a:pt x="298" y="298"/>
                    <a:pt x="376" y="242"/>
                    <a:pt x="464" y="209"/>
                  </a:cubicBezTo>
                  <a:cubicBezTo>
                    <a:pt x="527" y="182"/>
                    <a:pt x="606" y="162"/>
                    <a:pt x="687" y="162"/>
                  </a:cubicBezTo>
                  <a:cubicBezTo>
                    <a:pt x="704" y="162"/>
                    <a:pt x="722" y="163"/>
                    <a:pt x="739" y="165"/>
                  </a:cubicBezTo>
                  <a:cubicBezTo>
                    <a:pt x="915" y="165"/>
                    <a:pt x="1092" y="242"/>
                    <a:pt x="1213" y="386"/>
                  </a:cubicBezTo>
                  <a:cubicBezTo>
                    <a:pt x="1334" y="540"/>
                    <a:pt x="1433" y="727"/>
                    <a:pt x="1477" y="914"/>
                  </a:cubicBezTo>
                  <a:cubicBezTo>
                    <a:pt x="1488" y="705"/>
                    <a:pt x="1433" y="485"/>
                    <a:pt x="1312" y="309"/>
                  </a:cubicBezTo>
                  <a:cubicBezTo>
                    <a:pt x="1180" y="110"/>
                    <a:pt x="959" y="0"/>
                    <a:pt x="728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55"/>
            <p:cNvSpPr/>
            <p:nvPr/>
          </p:nvSpPr>
          <p:spPr>
            <a:xfrm>
              <a:off x="2642875" y="3171450"/>
              <a:ext cx="37200" cy="23175"/>
            </a:xfrm>
            <a:custGeom>
              <a:avLst/>
              <a:gdLst/>
              <a:ahLst/>
              <a:cxnLst/>
              <a:rect l="l" t="t" r="r" b="b"/>
              <a:pathLst>
                <a:path w="1488" h="927" extrusionOk="0">
                  <a:moveTo>
                    <a:pt x="727" y="1"/>
                  </a:moveTo>
                  <a:cubicBezTo>
                    <a:pt x="606" y="1"/>
                    <a:pt x="496" y="23"/>
                    <a:pt x="386" y="67"/>
                  </a:cubicBezTo>
                  <a:cubicBezTo>
                    <a:pt x="287" y="111"/>
                    <a:pt x="198" y="188"/>
                    <a:pt x="132" y="298"/>
                  </a:cubicBezTo>
                  <a:cubicBezTo>
                    <a:pt x="33" y="486"/>
                    <a:pt x="0" y="706"/>
                    <a:pt x="55" y="915"/>
                  </a:cubicBezTo>
                  <a:cubicBezTo>
                    <a:pt x="66" y="717"/>
                    <a:pt x="132" y="530"/>
                    <a:pt x="243" y="365"/>
                  </a:cubicBezTo>
                  <a:cubicBezTo>
                    <a:pt x="298" y="298"/>
                    <a:pt x="375" y="243"/>
                    <a:pt x="452" y="210"/>
                  </a:cubicBezTo>
                  <a:cubicBezTo>
                    <a:pt x="540" y="177"/>
                    <a:pt x="628" y="166"/>
                    <a:pt x="727" y="166"/>
                  </a:cubicBezTo>
                  <a:cubicBezTo>
                    <a:pt x="915" y="166"/>
                    <a:pt x="1091" y="243"/>
                    <a:pt x="1212" y="387"/>
                  </a:cubicBezTo>
                  <a:cubicBezTo>
                    <a:pt x="1333" y="541"/>
                    <a:pt x="1421" y="728"/>
                    <a:pt x="1476" y="926"/>
                  </a:cubicBezTo>
                  <a:cubicBezTo>
                    <a:pt x="1487" y="706"/>
                    <a:pt x="1432" y="497"/>
                    <a:pt x="1311" y="320"/>
                  </a:cubicBezTo>
                  <a:cubicBezTo>
                    <a:pt x="1179" y="111"/>
                    <a:pt x="959" y="1"/>
                    <a:pt x="727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55"/>
            <p:cNvSpPr/>
            <p:nvPr/>
          </p:nvSpPr>
          <p:spPr>
            <a:xfrm>
              <a:off x="2507075" y="2983500"/>
              <a:ext cx="193925" cy="66250"/>
            </a:xfrm>
            <a:custGeom>
              <a:avLst/>
              <a:gdLst/>
              <a:ahLst/>
              <a:cxnLst/>
              <a:rect l="l" t="t" r="r" b="b"/>
              <a:pathLst>
                <a:path w="7757" h="2650" extrusionOk="0">
                  <a:moveTo>
                    <a:pt x="5645" y="1"/>
                  </a:moveTo>
                  <a:cubicBezTo>
                    <a:pt x="5138" y="1"/>
                    <a:pt x="4593" y="160"/>
                    <a:pt x="3989" y="545"/>
                  </a:cubicBezTo>
                  <a:cubicBezTo>
                    <a:pt x="3335" y="275"/>
                    <a:pt x="2763" y="173"/>
                    <a:pt x="2270" y="173"/>
                  </a:cubicBezTo>
                  <a:cubicBezTo>
                    <a:pt x="754" y="173"/>
                    <a:pt x="1" y="1140"/>
                    <a:pt x="1" y="1140"/>
                  </a:cubicBezTo>
                  <a:lnTo>
                    <a:pt x="4220" y="2649"/>
                  </a:lnTo>
                  <a:lnTo>
                    <a:pt x="7757" y="865"/>
                  </a:lnTo>
                  <a:cubicBezTo>
                    <a:pt x="7093" y="367"/>
                    <a:pt x="6413" y="1"/>
                    <a:pt x="5645" y="1"/>
                  </a:cubicBezTo>
                  <a:close/>
                </a:path>
              </a:pathLst>
            </a:custGeom>
            <a:solidFill>
              <a:srgbClr val="F39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55"/>
            <p:cNvSpPr/>
            <p:nvPr/>
          </p:nvSpPr>
          <p:spPr>
            <a:xfrm>
              <a:off x="2378450" y="3006475"/>
              <a:ext cx="142700" cy="252600"/>
            </a:xfrm>
            <a:custGeom>
              <a:avLst/>
              <a:gdLst/>
              <a:ahLst/>
              <a:cxnLst/>
              <a:rect l="l" t="t" r="r" b="b"/>
              <a:pathLst>
                <a:path w="5708" h="10104" extrusionOk="0">
                  <a:moveTo>
                    <a:pt x="5708" y="1"/>
                  </a:moveTo>
                  <a:lnTo>
                    <a:pt x="5708" y="1"/>
                  </a:lnTo>
                  <a:cubicBezTo>
                    <a:pt x="5223" y="210"/>
                    <a:pt x="4826" y="574"/>
                    <a:pt x="4551" y="1014"/>
                  </a:cubicBezTo>
                  <a:cubicBezTo>
                    <a:pt x="4297" y="1477"/>
                    <a:pt x="4110" y="1962"/>
                    <a:pt x="4000" y="2469"/>
                  </a:cubicBezTo>
                  <a:cubicBezTo>
                    <a:pt x="3879" y="2975"/>
                    <a:pt x="3780" y="3471"/>
                    <a:pt x="3603" y="3945"/>
                  </a:cubicBezTo>
                  <a:cubicBezTo>
                    <a:pt x="3460" y="4419"/>
                    <a:pt x="3196" y="4848"/>
                    <a:pt x="2843" y="5190"/>
                  </a:cubicBezTo>
                  <a:cubicBezTo>
                    <a:pt x="2667" y="5355"/>
                    <a:pt x="2469" y="5487"/>
                    <a:pt x="2248" y="5597"/>
                  </a:cubicBezTo>
                  <a:cubicBezTo>
                    <a:pt x="2006" y="5719"/>
                    <a:pt x="1774" y="5840"/>
                    <a:pt x="1554" y="5983"/>
                  </a:cubicBezTo>
                  <a:cubicBezTo>
                    <a:pt x="1102" y="6258"/>
                    <a:pt x="717" y="6644"/>
                    <a:pt x="430" y="7085"/>
                  </a:cubicBezTo>
                  <a:cubicBezTo>
                    <a:pt x="298" y="7316"/>
                    <a:pt x="188" y="7558"/>
                    <a:pt x="111" y="7812"/>
                  </a:cubicBezTo>
                  <a:cubicBezTo>
                    <a:pt x="45" y="8065"/>
                    <a:pt x="12" y="8330"/>
                    <a:pt x="1" y="8594"/>
                  </a:cubicBezTo>
                  <a:cubicBezTo>
                    <a:pt x="12" y="9112"/>
                    <a:pt x="111" y="9619"/>
                    <a:pt x="287" y="10103"/>
                  </a:cubicBezTo>
                  <a:cubicBezTo>
                    <a:pt x="166" y="9608"/>
                    <a:pt x="111" y="9101"/>
                    <a:pt x="144" y="8594"/>
                  </a:cubicBezTo>
                  <a:cubicBezTo>
                    <a:pt x="155" y="8341"/>
                    <a:pt x="210" y="8098"/>
                    <a:pt x="276" y="7856"/>
                  </a:cubicBezTo>
                  <a:cubicBezTo>
                    <a:pt x="364" y="7625"/>
                    <a:pt x="474" y="7404"/>
                    <a:pt x="607" y="7195"/>
                  </a:cubicBezTo>
                  <a:cubicBezTo>
                    <a:pt x="893" y="6787"/>
                    <a:pt x="1268" y="6446"/>
                    <a:pt x="1697" y="6192"/>
                  </a:cubicBezTo>
                  <a:cubicBezTo>
                    <a:pt x="1907" y="6060"/>
                    <a:pt x="2127" y="5939"/>
                    <a:pt x="2358" y="5829"/>
                  </a:cubicBezTo>
                  <a:cubicBezTo>
                    <a:pt x="2601" y="5719"/>
                    <a:pt x="2821" y="5564"/>
                    <a:pt x="3019" y="5388"/>
                  </a:cubicBezTo>
                  <a:cubicBezTo>
                    <a:pt x="3416" y="5013"/>
                    <a:pt x="3702" y="4551"/>
                    <a:pt x="3846" y="4033"/>
                  </a:cubicBezTo>
                  <a:cubicBezTo>
                    <a:pt x="4000" y="3537"/>
                    <a:pt x="4121" y="3030"/>
                    <a:pt x="4209" y="2524"/>
                  </a:cubicBezTo>
                  <a:cubicBezTo>
                    <a:pt x="4297" y="2028"/>
                    <a:pt x="4452" y="1543"/>
                    <a:pt x="4672" y="1080"/>
                  </a:cubicBezTo>
                  <a:cubicBezTo>
                    <a:pt x="4782" y="860"/>
                    <a:pt x="4936" y="651"/>
                    <a:pt x="5102" y="474"/>
                  </a:cubicBezTo>
                  <a:cubicBezTo>
                    <a:pt x="5289" y="287"/>
                    <a:pt x="5487" y="133"/>
                    <a:pt x="5708" y="1"/>
                  </a:cubicBezTo>
                  <a:close/>
                </a:path>
              </a:pathLst>
            </a:custGeom>
            <a:solidFill>
              <a:srgbClr val="F39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55"/>
            <p:cNvSpPr/>
            <p:nvPr/>
          </p:nvSpPr>
          <p:spPr>
            <a:xfrm>
              <a:off x="2490000" y="3056500"/>
              <a:ext cx="124250" cy="239750"/>
            </a:xfrm>
            <a:custGeom>
              <a:avLst/>
              <a:gdLst/>
              <a:ahLst/>
              <a:cxnLst/>
              <a:rect l="l" t="t" r="r" b="b"/>
              <a:pathLst>
                <a:path w="4970" h="9590" extrusionOk="0">
                  <a:moveTo>
                    <a:pt x="3945" y="0"/>
                  </a:moveTo>
                  <a:cubicBezTo>
                    <a:pt x="3780" y="0"/>
                    <a:pt x="3616" y="32"/>
                    <a:pt x="3460" y="93"/>
                  </a:cubicBezTo>
                  <a:cubicBezTo>
                    <a:pt x="3207" y="203"/>
                    <a:pt x="2986" y="401"/>
                    <a:pt x="2854" y="644"/>
                  </a:cubicBezTo>
                  <a:cubicBezTo>
                    <a:pt x="2788" y="765"/>
                    <a:pt x="2733" y="886"/>
                    <a:pt x="2689" y="1018"/>
                  </a:cubicBezTo>
                  <a:cubicBezTo>
                    <a:pt x="2634" y="1140"/>
                    <a:pt x="2601" y="1272"/>
                    <a:pt x="2568" y="1393"/>
                  </a:cubicBezTo>
                  <a:cubicBezTo>
                    <a:pt x="2435" y="1900"/>
                    <a:pt x="2402" y="2418"/>
                    <a:pt x="2259" y="2891"/>
                  </a:cubicBezTo>
                  <a:cubicBezTo>
                    <a:pt x="2138" y="3354"/>
                    <a:pt x="1907" y="3773"/>
                    <a:pt x="1576" y="4125"/>
                  </a:cubicBezTo>
                  <a:cubicBezTo>
                    <a:pt x="1488" y="4213"/>
                    <a:pt x="1411" y="4301"/>
                    <a:pt x="1312" y="4379"/>
                  </a:cubicBezTo>
                  <a:cubicBezTo>
                    <a:pt x="1224" y="4467"/>
                    <a:pt x="1124" y="4533"/>
                    <a:pt x="1036" y="4621"/>
                  </a:cubicBezTo>
                  <a:cubicBezTo>
                    <a:pt x="937" y="4698"/>
                    <a:pt x="838" y="4764"/>
                    <a:pt x="728" y="4830"/>
                  </a:cubicBezTo>
                  <a:lnTo>
                    <a:pt x="574" y="4951"/>
                  </a:lnTo>
                  <a:cubicBezTo>
                    <a:pt x="518" y="4985"/>
                    <a:pt x="463" y="5029"/>
                    <a:pt x="408" y="5084"/>
                  </a:cubicBezTo>
                  <a:cubicBezTo>
                    <a:pt x="298" y="5183"/>
                    <a:pt x="210" y="5304"/>
                    <a:pt x="144" y="5436"/>
                  </a:cubicBezTo>
                  <a:cubicBezTo>
                    <a:pt x="78" y="5579"/>
                    <a:pt x="34" y="5723"/>
                    <a:pt x="23" y="5866"/>
                  </a:cubicBezTo>
                  <a:cubicBezTo>
                    <a:pt x="1" y="6141"/>
                    <a:pt x="23" y="6417"/>
                    <a:pt x="100" y="6681"/>
                  </a:cubicBezTo>
                  <a:cubicBezTo>
                    <a:pt x="232" y="7199"/>
                    <a:pt x="441" y="7662"/>
                    <a:pt x="607" y="8135"/>
                  </a:cubicBezTo>
                  <a:cubicBezTo>
                    <a:pt x="695" y="8367"/>
                    <a:pt x="761" y="8609"/>
                    <a:pt x="794" y="8863"/>
                  </a:cubicBezTo>
                  <a:cubicBezTo>
                    <a:pt x="816" y="8984"/>
                    <a:pt x="816" y="9105"/>
                    <a:pt x="794" y="9237"/>
                  </a:cubicBezTo>
                  <a:cubicBezTo>
                    <a:pt x="783" y="9358"/>
                    <a:pt x="750" y="9479"/>
                    <a:pt x="684" y="9590"/>
                  </a:cubicBezTo>
                  <a:cubicBezTo>
                    <a:pt x="761" y="9491"/>
                    <a:pt x="827" y="9369"/>
                    <a:pt x="860" y="9248"/>
                  </a:cubicBezTo>
                  <a:cubicBezTo>
                    <a:pt x="893" y="9116"/>
                    <a:pt x="904" y="8984"/>
                    <a:pt x="904" y="8852"/>
                  </a:cubicBezTo>
                  <a:cubicBezTo>
                    <a:pt x="893" y="8598"/>
                    <a:pt x="860" y="8334"/>
                    <a:pt x="783" y="8080"/>
                  </a:cubicBezTo>
                  <a:cubicBezTo>
                    <a:pt x="662" y="7574"/>
                    <a:pt x="485" y="7100"/>
                    <a:pt x="397" y="6615"/>
                  </a:cubicBezTo>
                  <a:cubicBezTo>
                    <a:pt x="342" y="6384"/>
                    <a:pt x="331" y="6141"/>
                    <a:pt x="364" y="5910"/>
                  </a:cubicBezTo>
                  <a:cubicBezTo>
                    <a:pt x="375" y="5800"/>
                    <a:pt x="408" y="5701"/>
                    <a:pt x="463" y="5601"/>
                  </a:cubicBezTo>
                  <a:cubicBezTo>
                    <a:pt x="507" y="5513"/>
                    <a:pt x="574" y="5425"/>
                    <a:pt x="662" y="5359"/>
                  </a:cubicBezTo>
                  <a:cubicBezTo>
                    <a:pt x="695" y="5326"/>
                    <a:pt x="739" y="5293"/>
                    <a:pt x="783" y="5260"/>
                  </a:cubicBezTo>
                  <a:cubicBezTo>
                    <a:pt x="827" y="5227"/>
                    <a:pt x="893" y="5183"/>
                    <a:pt x="948" y="5150"/>
                  </a:cubicBezTo>
                  <a:cubicBezTo>
                    <a:pt x="1047" y="5073"/>
                    <a:pt x="1157" y="5007"/>
                    <a:pt x="1268" y="4929"/>
                  </a:cubicBezTo>
                  <a:cubicBezTo>
                    <a:pt x="1367" y="4841"/>
                    <a:pt x="1477" y="4764"/>
                    <a:pt x="1576" y="4676"/>
                  </a:cubicBezTo>
                  <a:cubicBezTo>
                    <a:pt x="1675" y="4588"/>
                    <a:pt x="1774" y="4500"/>
                    <a:pt x="1863" y="4401"/>
                  </a:cubicBezTo>
                  <a:cubicBezTo>
                    <a:pt x="2237" y="4004"/>
                    <a:pt x="2502" y="3519"/>
                    <a:pt x="2623" y="2990"/>
                  </a:cubicBezTo>
                  <a:cubicBezTo>
                    <a:pt x="2755" y="2462"/>
                    <a:pt x="2777" y="1955"/>
                    <a:pt x="2865" y="1470"/>
                  </a:cubicBezTo>
                  <a:cubicBezTo>
                    <a:pt x="2909" y="1228"/>
                    <a:pt x="2986" y="996"/>
                    <a:pt x="3074" y="776"/>
                  </a:cubicBezTo>
                  <a:cubicBezTo>
                    <a:pt x="3174" y="567"/>
                    <a:pt x="3339" y="390"/>
                    <a:pt x="3537" y="280"/>
                  </a:cubicBezTo>
                  <a:cubicBezTo>
                    <a:pt x="3721" y="188"/>
                    <a:pt x="3920" y="143"/>
                    <a:pt x="4115" y="143"/>
                  </a:cubicBezTo>
                  <a:cubicBezTo>
                    <a:pt x="4154" y="143"/>
                    <a:pt x="4193" y="144"/>
                    <a:pt x="4231" y="148"/>
                  </a:cubicBezTo>
                  <a:cubicBezTo>
                    <a:pt x="4485" y="170"/>
                    <a:pt x="4738" y="225"/>
                    <a:pt x="4969" y="324"/>
                  </a:cubicBezTo>
                  <a:cubicBezTo>
                    <a:pt x="4749" y="192"/>
                    <a:pt x="4507" y="93"/>
                    <a:pt x="4253" y="38"/>
                  </a:cubicBezTo>
                  <a:cubicBezTo>
                    <a:pt x="4152" y="12"/>
                    <a:pt x="4048" y="0"/>
                    <a:pt x="3945" y="0"/>
                  </a:cubicBezTo>
                  <a:close/>
                </a:path>
              </a:pathLst>
            </a:custGeom>
            <a:solidFill>
              <a:srgbClr val="F39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55"/>
            <p:cNvSpPr/>
            <p:nvPr/>
          </p:nvSpPr>
          <p:spPr>
            <a:xfrm>
              <a:off x="2379550" y="2990000"/>
              <a:ext cx="234750" cy="301850"/>
            </a:xfrm>
            <a:custGeom>
              <a:avLst/>
              <a:gdLst/>
              <a:ahLst/>
              <a:cxnLst/>
              <a:rect l="l" t="t" r="r" b="b"/>
              <a:pathLst>
                <a:path w="9390" h="12074" extrusionOk="0">
                  <a:moveTo>
                    <a:pt x="7240" y="0"/>
                  </a:moveTo>
                  <a:cubicBezTo>
                    <a:pt x="6703" y="0"/>
                    <a:pt x="6085" y="193"/>
                    <a:pt x="5421" y="605"/>
                  </a:cubicBezTo>
                  <a:cubicBezTo>
                    <a:pt x="3130" y="2026"/>
                    <a:pt x="4782" y="5243"/>
                    <a:pt x="2392" y="6576"/>
                  </a:cubicBezTo>
                  <a:cubicBezTo>
                    <a:pt x="1" y="7898"/>
                    <a:pt x="232" y="9738"/>
                    <a:pt x="739" y="11071"/>
                  </a:cubicBezTo>
                  <a:cubicBezTo>
                    <a:pt x="915" y="11545"/>
                    <a:pt x="1422" y="11798"/>
                    <a:pt x="1984" y="11941"/>
                  </a:cubicBezTo>
                  <a:cubicBezTo>
                    <a:pt x="1808" y="11247"/>
                    <a:pt x="1664" y="10267"/>
                    <a:pt x="1918" y="9319"/>
                  </a:cubicBezTo>
                  <a:lnTo>
                    <a:pt x="1918" y="9319"/>
                  </a:lnTo>
                  <a:cubicBezTo>
                    <a:pt x="1918" y="9319"/>
                    <a:pt x="1731" y="10928"/>
                    <a:pt x="2281" y="11996"/>
                  </a:cubicBezTo>
                  <a:cubicBezTo>
                    <a:pt x="2568" y="12040"/>
                    <a:pt x="2854" y="12062"/>
                    <a:pt x="3141" y="12073"/>
                  </a:cubicBezTo>
                  <a:cubicBezTo>
                    <a:pt x="3064" y="11743"/>
                    <a:pt x="3030" y="11401"/>
                    <a:pt x="3064" y="11060"/>
                  </a:cubicBezTo>
                  <a:lnTo>
                    <a:pt x="3064" y="11060"/>
                  </a:lnTo>
                  <a:cubicBezTo>
                    <a:pt x="3141" y="11412"/>
                    <a:pt x="3240" y="11743"/>
                    <a:pt x="3372" y="12073"/>
                  </a:cubicBezTo>
                  <a:cubicBezTo>
                    <a:pt x="3669" y="12073"/>
                    <a:pt x="3967" y="12062"/>
                    <a:pt x="4264" y="12029"/>
                  </a:cubicBezTo>
                  <a:cubicBezTo>
                    <a:pt x="5190" y="10928"/>
                    <a:pt x="2931" y="8405"/>
                    <a:pt x="4639" y="7534"/>
                  </a:cubicBezTo>
                  <a:cubicBezTo>
                    <a:pt x="7140" y="6245"/>
                    <a:pt x="6567" y="4956"/>
                    <a:pt x="7250" y="3535"/>
                  </a:cubicBezTo>
                  <a:cubicBezTo>
                    <a:pt x="7544" y="2934"/>
                    <a:pt x="7944" y="2761"/>
                    <a:pt x="8307" y="2761"/>
                  </a:cubicBezTo>
                  <a:cubicBezTo>
                    <a:pt x="8804" y="2761"/>
                    <a:pt x="9233" y="3083"/>
                    <a:pt x="9233" y="3083"/>
                  </a:cubicBezTo>
                  <a:cubicBezTo>
                    <a:pt x="9390" y="1158"/>
                    <a:pt x="8557" y="0"/>
                    <a:pt x="7240" y="0"/>
                  </a:cubicBezTo>
                  <a:close/>
                </a:path>
              </a:pathLst>
            </a:custGeom>
            <a:solidFill>
              <a:srgbClr val="F39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55"/>
            <p:cNvSpPr/>
            <p:nvPr/>
          </p:nvSpPr>
          <p:spPr>
            <a:xfrm>
              <a:off x="2694925" y="3006200"/>
              <a:ext cx="142425" cy="252875"/>
            </a:xfrm>
            <a:custGeom>
              <a:avLst/>
              <a:gdLst/>
              <a:ahLst/>
              <a:cxnLst/>
              <a:rect l="l" t="t" r="r" b="b"/>
              <a:pathLst>
                <a:path w="5697" h="10115" extrusionOk="0">
                  <a:moveTo>
                    <a:pt x="0" y="1"/>
                  </a:moveTo>
                  <a:lnTo>
                    <a:pt x="0" y="1"/>
                  </a:lnTo>
                  <a:cubicBezTo>
                    <a:pt x="221" y="133"/>
                    <a:pt x="419" y="298"/>
                    <a:pt x="595" y="474"/>
                  </a:cubicBezTo>
                  <a:cubicBezTo>
                    <a:pt x="772" y="662"/>
                    <a:pt x="915" y="871"/>
                    <a:pt x="1036" y="1091"/>
                  </a:cubicBezTo>
                  <a:cubicBezTo>
                    <a:pt x="1245" y="1554"/>
                    <a:pt x="1400" y="2028"/>
                    <a:pt x="1499" y="2535"/>
                  </a:cubicBezTo>
                  <a:cubicBezTo>
                    <a:pt x="1587" y="3041"/>
                    <a:pt x="1708" y="3537"/>
                    <a:pt x="1851" y="4044"/>
                  </a:cubicBezTo>
                  <a:cubicBezTo>
                    <a:pt x="2005" y="4551"/>
                    <a:pt x="2292" y="5024"/>
                    <a:pt x="2678" y="5399"/>
                  </a:cubicBezTo>
                  <a:cubicBezTo>
                    <a:pt x="2876" y="5575"/>
                    <a:pt x="3107" y="5730"/>
                    <a:pt x="3350" y="5840"/>
                  </a:cubicBezTo>
                  <a:cubicBezTo>
                    <a:pt x="3570" y="5950"/>
                    <a:pt x="3790" y="6071"/>
                    <a:pt x="4011" y="6203"/>
                  </a:cubicBezTo>
                  <a:cubicBezTo>
                    <a:pt x="4440" y="6457"/>
                    <a:pt x="4804" y="6798"/>
                    <a:pt x="5090" y="7206"/>
                  </a:cubicBezTo>
                  <a:cubicBezTo>
                    <a:pt x="5233" y="7415"/>
                    <a:pt x="5344" y="7636"/>
                    <a:pt x="5421" y="7867"/>
                  </a:cubicBezTo>
                  <a:cubicBezTo>
                    <a:pt x="5498" y="8109"/>
                    <a:pt x="5542" y="8352"/>
                    <a:pt x="5564" y="8605"/>
                  </a:cubicBezTo>
                  <a:cubicBezTo>
                    <a:pt x="5586" y="9112"/>
                    <a:pt x="5542" y="9619"/>
                    <a:pt x="5410" y="10114"/>
                  </a:cubicBezTo>
                  <a:cubicBezTo>
                    <a:pt x="5597" y="9630"/>
                    <a:pt x="5685" y="9112"/>
                    <a:pt x="5696" y="8594"/>
                  </a:cubicBezTo>
                  <a:cubicBezTo>
                    <a:pt x="5696" y="8330"/>
                    <a:pt x="5663" y="8076"/>
                    <a:pt x="5597" y="7823"/>
                  </a:cubicBezTo>
                  <a:cubicBezTo>
                    <a:pt x="5520" y="7558"/>
                    <a:pt x="5410" y="7316"/>
                    <a:pt x="5267" y="7096"/>
                  </a:cubicBezTo>
                  <a:cubicBezTo>
                    <a:pt x="4980" y="6644"/>
                    <a:pt x="4594" y="6269"/>
                    <a:pt x="4154" y="5994"/>
                  </a:cubicBezTo>
                  <a:cubicBezTo>
                    <a:pt x="3922" y="5851"/>
                    <a:pt x="3691" y="5719"/>
                    <a:pt x="3460" y="5608"/>
                  </a:cubicBezTo>
                  <a:cubicBezTo>
                    <a:pt x="3239" y="5498"/>
                    <a:pt x="3041" y="5366"/>
                    <a:pt x="2854" y="5190"/>
                  </a:cubicBezTo>
                  <a:cubicBezTo>
                    <a:pt x="2501" y="4848"/>
                    <a:pt x="2237" y="4430"/>
                    <a:pt x="2094" y="3956"/>
                  </a:cubicBezTo>
                  <a:cubicBezTo>
                    <a:pt x="1928" y="3482"/>
                    <a:pt x="1840" y="2975"/>
                    <a:pt x="1697" y="2480"/>
                  </a:cubicBezTo>
                  <a:cubicBezTo>
                    <a:pt x="1587" y="1973"/>
                    <a:pt x="1400" y="1477"/>
                    <a:pt x="1146" y="1025"/>
                  </a:cubicBezTo>
                  <a:cubicBezTo>
                    <a:pt x="871" y="574"/>
                    <a:pt x="474" y="221"/>
                    <a:pt x="0" y="1"/>
                  </a:cubicBezTo>
                  <a:close/>
                </a:path>
              </a:pathLst>
            </a:custGeom>
            <a:solidFill>
              <a:srgbClr val="F39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55"/>
            <p:cNvSpPr/>
            <p:nvPr/>
          </p:nvSpPr>
          <p:spPr>
            <a:xfrm>
              <a:off x="2601550" y="3056700"/>
              <a:ext cx="124525" cy="239825"/>
            </a:xfrm>
            <a:custGeom>
              <a:avLst/>
              <a:gdLst/>
              <a:ahLst/>
              <a:cxnLst/>
              <a:rect l="l" t="t" r="r" b="b"/>
              <a:pathLst>
                <a:path w="4981" h="9593" extrusionOk="0">
                  <a:moveTo>
                    <a:pt x="1006" y="0"/>
                  </a:moveTo>
                  <a:cubicBezTo>
                    <a:pt x="908" y="0"/>
                    <a:pt x="811" y="10"/>
                    <a:pt x="717" y="30"/>
                  </a:cubicBezTo>
                  <a:cubicBezTo>
                    <a:pt x="463" y="85"/>
                    <a:pt x="221" y="184"/>
                    <a:pt x="1" y="316"/>
                  </a:cubicBezTo>
                  <a:cubicBezTo>
                    <a:pt x="232" y="228"/>
                    <a:pt x="485" y="162"/>
                    <a:pt x="728" y="140"/>
                  </a:cubicBezTo>
                  <a:cubicBezTo>
                    <a:pt x="768" y="136"/>
                    <a:pt x="808" y="135"/>
                    <a:pt x="849" y="135"/>
                  </a:cubicBezTo>
                  <a:cubicBezTo>
                    <a:pt x="1050" y="135"/>
                    <a:pt x="1249" y="180"/>
                    <a:pt x="1433" y="272"/>
                  </a:cubicBezTo>
                  <a:cubicBezTo>
                    <a:pt x="1631" y="382"/>
                    <a:pt x="1796" y="559"/>
                    <a:pt x="1884" y="768"/>
                  </a:cubicBezTo>
                  <a:cubicBezTo>
                    <a:pt x="1984" y="999"/>
                    <a:pt x="2050" y="1231"/>
                    <a:pt x="2105" y="1473"/>
                  </a:cubicBezTo>
                  <a:cubicBezTo>
                    <a:pt x="2193" y="1947"/>
                    <a:pt x="2215" y="2465"/>
                    <a:pt x="2336" y="2982"/>
                  </a:cubicBezTo>
                  <a:cubicBezTo>
                    <a:pt x="2468" y="3511"/>
                    <a:pt x="2733" y="3996"/>
                    <a:pt x="3107" y="4393"/>
                  </a:cubicBezTo>
                  <a:cubicBezTo>
                    <a:pt x="3196" y="4492"/>
                    <a:pt x="3295" y="4591"/>
                    <a:pt x="3394" y="4668"/>
                  </a:cubicBezTo>
                  <a:cubicBezTo>
                    <a:pt x="3493" y="4756"/>
                    <a:pt x="3603" y="4833"/>
                    <a:pt x="3702" y="4921"/>
                  </a:cubicBezTo>
                  <a:cubicBezTo>
                    <a:pt x="3801" y="5010"/>
                    <a:pt x="3923" y="5076"/>
                    <a:pt x="4022" y="5153"/>
                  </a:cubicBezTo>
                  <a:lnTo>
                    <a:pt x="4187" y="5263"/>
                  </a:lnTo>
                  <a:cubicBezTo>
                    <a:pt x="4231" y="5285"/>
                    <a:pt x="4264" y="5318"/>
                    <a:pt x="4308" y="5362"/>
                  </a:cubicBezTo>
                  <a:cubicBezTo>
                    <a:pt x="4385" y="5428"/>
                    <a:pt x="4462" y="5516"/>
                    <a:pt x="4507" y="5605"/>
                  </a:cubicBezTo>
                  <a:cubicBezTo>
                    <a:pt x="4562" y="5704"/>
                    <a:pt x="4595" y="5803"/>
                    <a:pt x="4606" y="5913"/>
                  </a:cubicBezTo>
                  <a:cubicBezTo>
                    <a:pt x="4639" y="6144"/>
                    <a:pt x="4617" y="6387"/>
                    <a:pt x="4573" y="6607"/>
                  </a:cubicBezTo>
                  <a:cubicBezTo>
                    <a:pt x="4474" y="7092"/>
                    <a:pt x="4308" y="7577"/>
                    <a:pt x="4176" y="8083"/>
                  </a:cubicBezTo>
                  <a:cubicBezTo>
                    <a:pt x="4110" y="8337"/>
                    <a:pt x="4077" y="8590"/>
                    <a:pt x="4066" y="8855"/>
                  </a:cubicBezTo>
                  <a:cubicBezTo>
                    <a:pt x="4066" y="8987"/>
                    <a:pt x="4077" y="9119"/>
                    <a:pt x="4110" y="9240"/>
                  </a:cubicBezTo>
                  <a:cubicBezTo>
                    <a:pt x="4143" y="9372"/>
                    <a:pt x="4198" y="9483"/>
                    <a:pt x="4286" y="9593"/>
                  </a:cubicBezTo>
                  <a:cubicBezTo>
                    <a:pt x="4220" y="9483"/>
                    <a:pt x="4187" y="9361"/>
                    <a:pt x="4165" y="9229"/>
                  </a:cubicBezTo>
                  <a:cubicBezTo>
                    <a:pt x="4154" y="9108"/>
                    <a:pt x="4154" y="8987"/>
                    <a:pt x="4176" y="8855"/>
                  </a:cubicBezTo>
                  <a:cubicBezTo>
                    <a:pt x="4209" y="8612"/>
                    <a:pt x="4275" y="8370"/>
                    <a:pt x="4363" y="8138"/>
                  </a:cubicBezTo>
                  <a:cubicBezTo>
                    <a:pt x="4529" y="7654"/>
                    <a:pt x="4749" y="7191"/>
                    <a:pt x="4881" y="6684"/>
                  </a:cubicBezTo>
                  <a:cubicBezTo>
                    <a:pt x="4947" y="6420"/>
                    <a:pt x="4980" y="6133"/>
                    <a:pt x="4958" y="5858"/>
                  </a:cubicBezTo>
                  <a:cubicBezTo>
                    <a:pt x="4936" y="5715"/>
                    <a:pt x="4892" y="5571"/>
                    <a:pt x="4837" y="5439"/>
                  </a:cubicBezTo>
                  <a:cubicBezTo>
                    <a:pt x="4771" y="5307"/>
                    <a:pt x="4672" y="5186"/>
                    <a:pt x="4573" y="5087"/>
                  </a:cubicBezTo>
                  <a:cubicBezTo>
                    <a:pt x="4518" y="5032"/>
                    <a:pt x="4462" y="4988"/>
                    <a:pt x="4396" y="4943"/>
                  </a:cubicBezTo>
                  <a:lnTo>
                    <a:pt x="4242" y="4833"/>
                  </a:lnTo>
                  <a:cubicBezTo>
                    <a:pt x="4143" y="4756"/>
                    <a:pt x="4033" y="4690"/>
                    <a:pt x="3945" y="4613"/>
                  </a:cubicBezTo>
                  <a:cubicBezTo>
                    <a:pt x="3846" y="4536"/>
                    <a:pt x="3746" y="4470"/>
                    <a:pt x="3658" y="4382"/>
                  </a:cubicBezTo>
                  <a:cubicBezTo>
                    <a:pt x="3570" y="4293"/>
                    <a:pt x="3482" y="4216"/>
                    <a:pt x="3394" y="4128"/>
                  </a:cubicBezTo>
                  <a:cubicBezTo>
                    <a:pt x="3063" y="3776"/>
                    <a:pt x="2832" y="3346"/>
                    <a:pt x="2711" y="2883"/>
                  </a:cubicBezTo>
                  <a:cubicBezTo>
                    <a:pt x="2579" y="2421"/>
                    <a:pt x="2546" y="1903"/>
                    <a:pt x="2402" y="1396"/>
                  </a:cubicBezTo>
                  <a:cubicBezTo>
                    <a:pt x="2369" y="1264"/>
                    <a:pt x="2336" y="1143"/>
                    <a:pt x="2292" y="1010"/>
                  </a:cubicBezTo>
                  <a:cubicBezTo>
                    <a:pt x="2248" y="889"/>
                    <a:pt x="2193" y="757"/>
                    <a:pt x="2127" y="647"/>
                  </a:cubicBezTo>
                  <a:cubicBezTo>
                    <a:pt x="1984" y="404"/>
                    <a:pt x="1774" y="206"/>
                    <a:pt x="1521" y="96"/>
                  </a:cubicBezTo>
                  <a:cubicBezTo>
                    <a:pt x="1358" y="32"/>
                    <a:pt x="1181" y="0"/>
                    <a:pt x="1006" y="0"/>
                  </a:cubicBezTo>
                  <a:close/>
                </a:path>
              </a:pathLst>
            </a:custGeom>
            <a:solidFill>
              <a:srgbClr val="F39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55"/>
            <p:cNvSpPr/>
            <p:nvPr/>
          </p:nvSpPr>
          <p:spPr>
            <a:xfrm>
              <a:off x="2605975" y="2989875"/>
              <a:ext cx="230275" cy="302100"/>
            </a:xfrm>
            <a:custGeom>
              <a:avLst/>
              <a:gdLst/>
              <a:ahLst/>
              <a:cxnLst/>
              <a:rect l="l" t="t" r="r" b="b"/>
              <a:pathLst>
                <a:path w="9211" h="12084" extrusionOk="0">
                  <a:moveTo>
                    <a:pt x="2006" y="1"/>
                  </a:moveTo>
                  <a:cubicBezTo>
                    <a:pt x="742" y="1"/>
                    <a:pt x="1" y="1164"/>
                    <a:pt x="165" y="3088"/>
                  </a:cubicBezTo>
                  <a:cubicBezTo>
                    <a:pt x="165" y="3088"/>
                    <a:pt x="532" y="2766"/>
                    <a:pt x="974" y="2766"/>
                  </a:cubicBezTo>
                  <a:cubicBezTo>
                    <a:pt x="1297" y="2766"/>
                    <a:pt x="1661" y="2939"/>
                    <a:pt x="1950" y="3540"/>
                  </a:cubicBezTo>
                  <a:cubicBezTo>
                    <a:pt x="2644" y="4972"/>
                    <a:pt x="2060" y="6250"/>
                    <a:pt x="4572" y="7539"/>
                  </a:cubicBezTo>
                  <a:cubicBezTo>
                    <a:pt x="6269" y="8410"/>
                    <a:pt x="4021" y="10933"/>
                    <a:pt x="4935" y="12034"/>
                  </a:cubicBezTo>
                  <a:cubicBezTo>
                    <a:pt x="5237" y="12066"/>
                    <a:pt x="5535" y="12084"/>
                    <a:pt x="5831" y="12084"/>
                  </a:cubicBezTo>
                  <a:cubicBezTo>
                    <a:pt x="6044" y="12084"/>
                    <a:pt x="6255" y="12075"/>
                    <a:pt x="6467" y="12056"/>
                  </a:cubicBezTo>
                  <a:cubicBezTo>
                    <a:pt x="6676" y="11517"/>
                    <a:pt x="6808" y="10955"/>
                    <a:pt x="6863" y="10382"/>
                  </a:cubicBezTo>
                  <a:lnTo>
                    <a:pt x="6863" y="10382"/>
                  </a:lnTo>
                  <a:cubicBezTo>
                    <a:pt x="6941" y="10933"/>
                    <a:pt x="6908" y="11494"/>
                    <a:pt x="6764" y="12023"/>
                  </a:cubicBezTo>
                  <a:cubicBezTo>
                    <a:pt x="6963" y="12001"/>
                    <a:pt x="7172" y="11957"/>
                    <a:pt x="7370" y="11902"/>
                  </a:cubicBezTo>
                  <a:cubicBezTo>
                    <a:pt x="7458" y="11682"/>
                    <a:pt x="7513" y="11450"/>
                    <a:pt x="7558" y="11219"/>
                  </a:cubicBezTo>
                  <a:lnTo>
                    <a:pt x="7558" y="11219"/>
                  </a:lnTo>
                  <a:cubicBezTo>
                    <a:pt x="7569" y="11428"/>
                    <a:pt x="7558" y="11638"/>
                    <a:pt x="7536" y="11858"/>
                  </a:cubicBezTo>
                  <a:cubicBezTo>
                    <a:pt x="7965" y="11704"/>
                    <a:pt x="8329" y="11461"/>
                    <a:pt x="8472" y="11076"/>
                  </a:cubicBezTo>
                  <a:cubicBezTo>
                    <a:pt x="8990" y="9743"/>
                    <a:pt x="9210" y="7903"/>
                    <a:pt x="6819" y="6581"/>
                  </a:cubicBezTo>
                  <a:cubicBezTo>
                    <a:pt x="4429" y="5248"/>
                    <a:pt x="6081" y="2031"/>
                    <a:pt x="3790" y="610"/>
                  </a:cubicBezTo>
                  <a:cubicBezTo>
                    <a:pt x="3125" y="194"/>
                    <a:pt x="2522" y="1"/>
                    <a:pt x="2006" y="1"/>
                  </a:cubicBezTo>
                  <a:close/>
                </a:path>
              </a:pathLst>
            </a:custGeom>
            <a:solidFill>
              <a:srgbClr val="F39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67" name="Google Shape;3467;p55"/>
          <p:cNvGrpSpPr/>
          <p:nvPr/>
        </p:nvGrpSpPr>
        <p:grpSpPr>
          <a:xfrm>
            <a:off x="3143664" y="3910281"/>
            <a:ext cx="663092" cy="699795"/>
            <a:chOff x="2322000" y="2194150"/>
            <a:chExt cx="572075" cy="607725"/>
          </a:xfrm>
        </p:grpSpPr>
        <p:sp>
          <p:nvSpPr>
            <p:cNvPr id="3468" name="Google Shape;3468;p55"/>
            <p:cNvSpPr/>
            <p:nvPr/>
          </p:nvSpPr>
          <p:spPr>
            <a:xfrm>
              <a:off x="2337425" y="2507125"/>
              <a:ext cx="542875" cy="294750"/>
            </a:xfrm>
            <a:custGeom>
              <a:avLst/>
              <a:gdLst/>
              <a:ahLst/>
              <a:cxnLst/>
              <a:rect l="l" t="t" r="r" b="b"/>
              <a:pathLst>
                <a:path w="21715" h="11790" extrusionOk="0">
                  <a:moveTo>
                    <a:pt x="10676" y="1"/>
                  </a:moveTo>
                  <a:lnTo>
                    <a:pt x="10676" y="111"/>
                  </a:lnTo>
                  <a:lnTo>
                    <a:pt x="8924" y="1"/>
                  </a:lnTo>
                  <a:lnTo>
                    <a:pt x="8924" y="1"/>
                  </a:lnTo>
                  <a:cubicBezTo>
                    <a:pt x="8924" y="1"/>
                    <a:pt x="9244" y="3075"/>
                    <a:pt x="8076" y="3714"/>
                  </a:cubicBezTo>
                  <a:cubicBezTo>
                    <a:pt x="6908" y="4353"/>
                    <a:pt x="0" y="4672"/>
                    <a:pt x="749" y="11789"/>
                  </a:cubicBezTo>
                  <a:lnTo>
                    <a:pt x="20966" y="11789"/>
                  </a:lnTo>
                  <a:cubicBezTo>
                    <a:pt x="21715" y="4672"/>
                    <a:pt x="14807" y="4353"/>
                    <a:pt x="13639" y="3714"/>
                  </a:cubicBezTo>
                  <a:cubicBezTo>
                    <a:pt x="12472" y="3075"/>
                    <a:pt x="12791" y="1"/>
                    <a:pt x="12791" y="1"/>
                  </a:cubicBezTo>
                  <a:lnTo>
                    <a:pt x="12791" y="1"/>
                  </a:lnTo>
                  <a:lnTo>
                    <a:pt x="11050" y="111"/>
                  </a:lnTo>
                  <a:lnTo>
                    <a:pt x="11050" y="1"/>
                  </a:lnTo>
                  <a:lnTo>
                    <a:pt x="10863" y="56"/>
                  </a:lnTo>
                  <a:lnTo>
                    <a:pt x="10676" y="1"/>
                  </a:lnTo>
                  <a:close/>
                </a:path>
              </a:pathLst>
            </a:custGeom>
            <a:solidFill>
              <a:srgbClr val="F9CC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55"/>
            <p:cNvSpPr/>
            <p:nvPr/>
          </p:nvSpPr>
          <p:spPr>
            <a:xfrm>
              <a:off x="2554175" y="2507125"/>
              <a:ext cx="104975" cy="73300"/>
            </a:xfrm>
            <a:custGeom>
              <a:avLst/>
              <a:gdLst/>
              <a:ahLst/>
              <a:cxnLst/>
              <a:rect l="l" t="t" r="r" b="b"/>
              <a:pathLst>
                <a:path w="4199" h="2932" extrusionOk="0">
                  <a:moveTo>
                    <a:pt x="1995" y="1"/>
                  </a:moveTo>
                  <a:lnTo>
                    <a:pt x="1995" y="111"/>
                  </a:lnTo>
                  <a:lnTo>
                    <a:pt x="254" y="1"/>
                  </a:lnTo>
                  <a:lnTo>
                    <a:pt x="254" y="1"/>
                  </a:lnTo>
                  <a:cubicBezTo>
                    <a:pt x="254" y="1"/>
                    <a:pt x="441" y="1786"/>
                    <a:pt x="1" y="2931"/>
                  </a:cubicBezTo>
                  <a:cubicBezTo>
                    <a:pt x="1400" y="2722"/>
                    <a:pt x="2799" y="2502"/>
                    <a:pt x="4198" y="2281"/>
                  </a:cubicBezTo>
                  <a:cubicBezTo>
                    <a:pt x="4077" y="1532"/>
                    <a:pt x="4055" y="761"/>
                    <a:pt x="4121" y="1"/>
                  </a:cubicBezTo>
                  <a:lnTo>
                    <a:pt x="4121" y="1"/>
                  </a:lnTo>
                  <a:lnTo>
                    <a:pt x="2369" y="111"/>
                  </a:lnTo>
                  <a:lnTo>
                    <a:pt x="2369" y="1"/>
                  </a:lnTo>
                  <a:lnTo>
                    <a:pt x="2182" y="56"/>
                  </a:lnTo>
                  <a:lnTo>
                    <a:pt x="1995" y="1"/>
                  </a:lnTo>
                  <a:close/>
                </a:path>
              </a:pathLst>
            </a:custGeom>
            <a:solidFill>
              <a:srgbClr val="E56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55"/>
            <p:cNvSpPr/>
            <p:nvPr/>
          </p:nvSpPr>
          <p:spPr>
            <a:xfrm>
              <a:off x="2341000" y="2609050"/>
              <a:ext cx="536000" cy="192825"/>
            </a:xfrm>
            <a:custGeom>
              <a:avLst/>
              <a:gdLst/>
              <a:ahLst/>
              <a:cxnLst/>
              <a:rect l="l" t="t" r="r" b="b"/>
              <a:pathLst>
                <a:path w="21440" h="7713" extrusionOk="0">
                  <a:moveTo>
                    <a:pt x="6809" y="0"/>
                  </a:moveTo>
                  <a:cubicBezTo>
                    <a:pt x="4506" y="617"/>
                    <a:pt x="0" y="1884"/>
                    <a:pt x="606" y="7712"/>
                  </a:cubicBezTo>
                  <a:lnTo>
                    <a:pt x="20823" y="7712"/>
                  </a:lnTo>
                  <a:cubicBezTo>
                    <a:pt x="21440" y="1884"/>
                    <a:pt x="16923" y="617"/>
                    <a:pt x="14631" y="0"/>
                  </a:cubicBezTo>
                  <a:cubicBezTo>
                    <a:pt x="13673" y="848"/>
                    <a:pt x="12273" y="1377"/>
                    <a:pt x="10720" y="1377"/>
                  </a:cubicBezTo>
                  <a:cubicBezTo>
                    <a:pt x="9156" y="1377"/>
                    <a:pt x="7756" y="837"/>
                    <a:pt x="6809" y="0"/>
                  </a:cubicBezTo>
                  <a:close/>
                </a:path>
              </a:pathLst>
            </a:custGeom>
            <a:solidFill>
              <a:srgbClr val="E564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55"/>
            <p:cNvSpPr/>
            <p:nvPr/>
          </p:nvSpPr>
          <p:spPr>
            <a:xfrm>
              <a:off x="2354500" y="2668525"/>
              <a:ext cx="513700" cy="133350"/>
            </a:xfrm>
            <a:custGeom>
              <a:avLst/>
              <a:gdLst/>
              <a:ahLst/>
              <a:cxnLst/>
              <a:rect l="l" t="t" r="r" b="b"/>
              <a:pathLst>
                <a:path w="20548" h="5334" extrusionOk="0">
                  <a:moveTo>
                    <a:pt x="18784" y="1"/>
                  </a:moveTo>
                  <a:cubicBezTo>
                    <a:pt x="12472" y="1103"/>
                    <a:pt x="6225" y="2546"/>
                    <a:pt x="11" y="4121"/>
                  </a:cubicBezTo>
                  <a:cubicBezTo>
                    <a:pt x="0" y="4529"/>
                    <a:pt x="22" y="4925"/>
                    <a:pt x="66" y="5333"/>
                  </a:cubicBezTo>
                  <a:lnTo>
                    <a:pt x="20283" y="5333"/>
                  </a:lnTo>
                  <a:cubicBezTo>
                    <a:pt x="20547" y="2799"/>
                    <a:pt x="19842" y="1136"/>
                    <a:pt x="18784" y="1"/>
                  </a:cubicBezTo>
                  <a:close/>
                </a:path>
              </a:pathLst>
            </a:custGeom>
            <a:solidFill>
              <a:srgbClr val="E049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55"/>
            <p:cNvSpPr/>
            <p:nvPr/>
          </p:nvSpPr>
          <p:spPr>
            <a:xfrm>
              <a:off x="2322000" y="2602150"/>
              <a:ext cx="211275" cy="199725"/>
            </a:xfrm>
            <a:custGeom>
              <a:avLst/>
              <a:gdLst/>
              <a:ahLst/>
              <a:cxnLst/>
              <a:rect l="l" t="t" r="r" b="b"/>
              <a:pathLst>
                <a:path w="8451" h="7989" extrusionOk="0">
                  <a:moveTo>
                    <a:pt x="7260" y="1"/>
                  </a:moveTo>
                  <a:cubicBezTo>
                    <a:pt x="0" y="1202"/>
                    <a:pt x="827" y="7988"/>
                    <a:pt x="827" y="7988"/>
                  </a:cubicBezTo>
                  <a:lnTo>
                    <a:pt x="8450" y="7988"/>
                  </a:lnTo>
                  <a:lnTo>
                    <a:pt x="7260" y="1"/>
                  </a:lnTo>
                  <a:close/>
                </a:path>
              </a:pathLst>
            </a:custGeom>
            <a:solidFill>
              <a:srgbClr val="E085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55"/>
            <p:cNvSpPr/>
            <p:nvPr/>
          </p:nvSpPr>
          <p:spPr>
            <a:xfrm>
              <a:off x="2443725" y="2602150"/>
              <a:ext cx="89550" cy="199725"/>
            </a:xfrm>
            <a:custGeom>
              <a:avLst/>
              <a:gdLst/>
              <a:ahLst/>
              <a:cxnLst/>
              <a:rect l="l" t="t" r="r" b="b"/>
              <a:pathLst>
                <a:path w="3582" h="7989" extrusionOk="0">
                  <a:moveTo>
                    <a:pt x="2391" y="1"/>
                  </a:moveTo>
                  <a:cubicBezTo>
                    <a:pt x="1565" y="45"/>
                    <a:pt x="761" y="232"/>
                    <a:pt x="1" y="552"/>
                  </a:cubicBezTo>
                  <a:lnTo>
                    <a:pt x="1653" y="1202"/>
                  </a:lnTo>
                  <a:lnTo>
                    <a:pt x="375" y="2942"/>
                  </a:lnTo>
                  <a:lnTo>
                    <a:pt x="3581" y="798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32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55"/>
            <p:cNvSpPr/>
            <p:nvPr/>
          </p:nvSpPr>
          <p:spPr>
            <a:xfrm>
              <a:off x="2682800" y="2602150"/>
              <a:ext cx="211275" cy="199725"/>
            </a:xfrm>
            <a:custGeom>
              <a:avLst/>
              <a:gdLst/>
              <a:ahLst/>
              <a:cxnLst/>
              <a:rect l="l" t="t" r="r" b="b"/>
              <a:pathLst>
                <a:path w="8451" h="7989" extrusionOk="0">
                  <a:moveTo>
                    <a:pt x="1190" y="1"/>
                  </a:moveTo>
                  <a:lnTo>
                    <a:pt x="1" y="7988"/>
                  </a:lnTo>
                  <a:lnTo>
                    <a:pt x="7624" y="7988"/>
                  </a:lnTo>
                  <a:cubicBezTo>
                    <a:pt x="7624" y="7988"/>
                    <a:pt x="8451" y="1202"/>
                    <a:pt x="1190" y="1"/>
                  </a:cubicBezTo>
                  <a:close/>
                </a:path>
              </a:pathLst>
            </a:custGeom>
            <a:solidFill>
              <a:srgbClr val="E085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55"/>
            <p:cNvSpPr/>
            <p:nvPr/>
          </p:nvSpPr>
          <p:spPr>
            <a:xfrm>
              <a:off x="2682800" y="2602150"/>
              <a:ext cx="89550" cy="199725"/>
            </a:xfrm>
            <a:custGeom>
              <a:avLst/>
              <a:gdLst/>
              <a:ahLst/>
              <a:cxnLst/>
              <a:rect l="l" t="t" r="r" b="b"/>
              <a:pathLst>
                <a:path w="3582" h="7989" extrusionOk="0">
                  <a:moveTo>
                    <a:pt x="1190" y="1"/>
                  </a:moveTo>
                  <a:lnTo>
                    <a:pt x="1" y="7988"/>
                  </a:lnTo>
                  <a:lnTo>
                    <a:pt x="1" y="7988"/>
                  </a:lnTo>
                  <a:lnTo>
                    <a:pt x="3218" y="2942"/>
                  </a:lnTo>
                  <a:lnTo>
                    <a:pt x="1929" y="1202"/>
                  </a:lnTo>
                  <a:lnTo>
                    <a:pt x="3581" y="552"/>
                  </a:lnTo>
                  <a:cubicBezTo>
                    <a:pt x="2821" y="232"/>
                    <a:pt x="2017" y="45"/>
                    <a:pt x="1190" y="1"/>
                  </a:cubicBezTo>
                  <a:close/>
                </a:path>
              </a:pathLst>
            </a:custGeom>
            <a:solidFill>
              <a:srgbClr val="BD32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55"/>
            <p:cNvSpPr/>
            <p:nvPr/>
          </p:nvSpPr>
          <p:spPr>
            <a:xfrm>
              <a:off x="2469350" y="2373400"/>
              <a:ext cx="62825" cy="71500"/>
            </a:xfrm>
            <a:custGeom>
              <a:avLst/>
              <a:gdLst/>
              <a:ahLst/>
              <a:cxnLst/>
              <a:rect l="l" t="t" r="r" b="b"/>
              <a:pathLst>
                <a:path w="2513" h="2860" extrusionOk="0">
                  <a:moveTo>
                    <a:pt x="1201" y="1"/>
                  </a:moveTo>
                  <a:cubicBezTo>
                    <a:pt x="1058" y="1"/>
                    <a:pt x="951" y="32"/>
                    <a:pt x="926" y="40"/>
                  </a:cubicBezTo>
                  <a:cubicBezTo>
                    <a:pt x="838" y="73"/>
                    <a:pt x="0" y="183"/>
                    <a:pt x="144" y="1285"/>
                  </a:cubicBezTo>
                  <a:cubicBezTo>
                    <a:pt x="270" y="2256"/>
                    <a:pt x="791" y="2860"/>
                    <a:pt x="1335" y="2860"/>
                  </a:cubicBezTo>
                  <a:cubicBezTo>
                    <a:pt x="1408" y="2860"/>
                    <a:pt x="1481" y="2849"/>
                    <a:pt x="1554" y="2827"/>
                  </a:cubicBezTo>
                  <a:cubicBezTo>
                    <a:pt x="2182" y="2739"/>
                    <a:pt x="2512" y="1913"/>
                    <a:pt x="2160" y="844"/>
                  </a:cubicBezTo>
                  <a:cubicBezTo>
                    <a:pt x="1931" y="129"/>
                    <a:pt x="1491" y="1"/>
                    <a:pt x="1201" y="1"/>
                  </a:cubicBezTo>
                  <a:close/>
                </a:path>
              </a:pathLst>
            </a:custGeom>
            <a:solidFill>
              <a:srgbClr val="E56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55"/>
            <p:cNvSpPr/>
            <p:nvPr/>
          </p:nvSpPr>
          <p:spPr>
            <a:xfrm>
              <a:off x="2686375" y="2373400"/>
              <a:ext cx="62825" cy="71500"/>
            </a:xfrm>
            <a:custGeom>
              <a:avLst/>
              <a:gdLst/>
              <a:ahLst/>
              <a:cxnLst/>
              <a:rect l="l" t="t" r="r" b="b"/>
              <a:pathLst>
                <a:path w="2513" h="2860" extrusionOk="0">
                  <a:moveTo>
                    <a:pt x="1312" y="1"/>
                  </a:moveTo>
                  <a:cubicBezTo>
                    <a:pt x="1022" y="1"/>
                    <a:pt x="582" y="129"/>
                    <a:pt x="353" y="844"/>
                  </a:cubicBezTo>
                  <a:cubicBezTo>
                    <a:pt x="1" y="1913"/>
                    <a:pt x="331" y="2739"/>
                    <a:pt x="959" y="2827"/>
                  </a:cubicBezTo>
                  <a:cubicBezTo>
                    <a:pt x="1032" y="2849"/>
                    <a:pt x="1105" y="2860"/>
                    <a:pt x="1178" y="2860"/>
                  </a:cubicBezTo>
                  <a:cubicBezTo>
                    <a:pt x="1722" y="2860"/>
                    <a:pt x="2243" y="2256"/>
                    <a:pt x="2369" y="1285"/>
                  </a:cubicBezTo>
                  <a:cubicBezTo>
                    <a:pt x="2513" y="183"/>
                    <a:pt x="1675" y="73"/>
                    <a:pt x="1587" y="40"/>
                  </a:cubicBezTo>
                  <a:cubicBezTo>
                    <a:pt x="1562" y="32"/>
                    <a:pt x="1455" y="1"/>
                    <a:pt x="1312" y="1"/>
                  </a:cubicBezTo>
                  <a:close/>
                </a:path>
              </a:pathLst>
            </a:custGeom>
            <a:solidFill>
              <a:srgbClr val="E56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55"/>
            <p:cNvSpPr/>
            <p:nvPr/>
          </p:nvSpPr>
          <p:spPr>
            <a:xfrm>
              <a:off x="2491925" y="2244050"/>
              <a:ext cx="237175" cy="300450"/>
            </a:xfrm>
            <a:custGeom>
              <a:avLst/>
              <a:gdLst/>
              <a:ahLst/>
              <a:cxnLst/>
              <a:rect l="l" t="t" r="r" b="b"/>
              <a:pathLst>
                <a:path w="9487" h="12018" extrusionOk="0">
                  <a:moveTo>
                    <a:pt x="4439" y="0"/>
                  </a:moveTo>
                  <a:cubicBezTo>
                    <a:pt x="3496" y="0"/>
                    <a:pt x="791" y="354"/>
                    <a:pt x="419" y="4398"/>
                  </a:cubicBezTo>
                  <a:cubicBezTo>
                    <a:pt x="1" y="8982"/>
                    <a:pt x="1988" y="12017"/>
                    <a:pt x="4536" y="12017"/>
                  </a:cubicBezTo>
                  <a:cubicBezTo>
                    <a:pt x="4603" y="12017"/>
                    <a:pt x="4670" y="12015"/>
                    <a:pt x="4738" y="12011"/>
                  </a:cubicBezTo>
                  <a:cubicBezTo>
                    <a:pt x="4806" y="12015"/>
                    <a:pt x="4874" y="12017"/>
                    <a:pt x="4941" y="12017"/>
                  </a:cubicBezTo>
                  <a:cubicBezTo>
                    <a:pt x="7500" y="12017"/>
                    <a:pt x="9486" y="8982"/>
                    <a:pt x="9068" y="4398"/>
                  </a:cubicBezTo>
                  <a:cubicBezTo>
                    <a:pt x="8697" y="354"/>
                    <a:pt x="5991" y="0"/>
                    <a:pt x="5041" y="0"/>
                  </a:cubicBezTo>
                  <a:cubicBezTo>
                    <a:pt x="4891" y="0"/>
                    <a:pt x="4785" y="9"/>
                    <a:pt x="4738" y="14"/>
                  </a:cubicBezTo>
                  <a:cubicBezTo>
                    <a:pt x="4693" y="9"/>
                    <a:pt x="4588" y="0"/>
                    <a:pt x="4439" y="0"/>
                  </a:cubicBezTo>
                  <a:close/>
                </a:path>
              </a:pathLst>
            </a:custGeom>
            <a:solidFill>
              <a:srgbClr val="F9CC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55"/>
            <p:cNvSpPr/>
            <p:nvPr/>
          </p:nvSpPr>
          <p:spPr>
            <a:xfrm>
              <a:off x="2612850" y="2367500"/>
              <a:ext cx="21775" cy="79625"/>
            </a:xfrm>
            <a:custGeom>
              <a:avLst/>
              <a:gdLst/>
              <a:ahLst/>
              <a:cxnLst/>
              <a:rect l="l" t="t" r="r" b="b"/>
              <a:pathLst>
                <a:path w="871" h="3185" extrusionOk="0">
                  <a:moveTo>
                    <a:pt x="518" y="0"/>
                  </a:moveTo>
                  <a:lnTo>
                    <a:pt x="518" y="0"/>
                  </a:lnTo>
                  <a:cubicBezTo>
                    <a:pt x="551" y="441"/>
                    <a:pt x="595" y="882"/>
                    <a:pt x="628" y="1322"/>
                  </a:cubicBezTo>
                  <a:lnTo>
                    <a:pt x="746" y="2592"/>
                  </a:lnTo>
                  <a:lnTo>
                    <a:pt x="746" y="2592"/>
                  </a:lnTo>
                  <a:cubicBezTo>
                    <a:pt x="612" y="2666"/>
                    <a:pt x="488" y="2750"/>
                    <a:pt x="364" y="2854"/>
                  </a:cubicBezTo>
                  <a:cubicBezTo>
                    <a:pt x="232" y="2953"/>
                    <a:pt x="110" y="3063"/>
                    <a:pt x="0" y="3184"/>
                  </a:cubicBezTo>
                  <a:cubicBezTo>
                    <a:pt x="155" y="3129"/>
                    <a:pt x="309" y="3052"/>
                    <a:pt x="452" y="2964"/>
                  </a:cubicBezTo>
                  <a:cubicBezTo>
                    <a:pt x="584" y="2876"/>
                    <a:pt x="716" y="2776"/>
                    <a:pt x="838" y="2677"/>
                  </a:cubicBezTo>
                  <a:lnTo>
                    <a:pt x="871" y="2655"/>
                  </a:lnTo>
                  <a:lnTo>
                    <a:pt x="871" y="2622"/>
                  </a:lnTo>
                  <a:lnTo>
                    <a:pt x="705" y="1311"/>
                  </a:lnTo>
                  <a:cubicBezTo>
                    <a:pt x="639" y="871"/>
                    <a:pt x="584" y="441"/>
                    <a:pt x="518" y="0"/>
                  </a:cubicBezTo>
                  <a:close/>
                </a:path>
              </a:pathLst>
            </a:custGeom>
            <a:solidFill>
              <a:srgbClr val="F6AE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55"/>
            <p:cNvSpPr/>
            <p:nvPr/>
          </p:nvSpPr>
          <p:spPr>
            <a:xfrm>
              <a:off x="2574550" y="2468300"/>
              <a:ext cx="81275" cy="15100"/>
            </a:xfrm>
            <a:custGeom>
              <a:avLst/>
              <a:gdLst/>
              <a:ahLst/>
              <a:cxnLst/>
              <a:rect l="l" t="t" r="r" b="b"/>
              <a:pathLst>
                <a:path w="3251" h="604" extrusionOk="0">
                  <a:moveTo>
                    <a:pt x="3251" y="0"/>
                  </a:moveTo>
                  <a:lnTo>
                    <a:pt x="1" y="33"/>
                  </a:lnTo>
                  <a:cubicBezTo>
                    <a:pt x="550" y="405"/>
                    <a:pt x="1155" y="604"/>
                    <a:pt x="1729" y="604"/>
                  </a:cubicBezTo>
                  <a:cubicBezTo>
                    <a:pt x="2295" y="604"/>
                    <a:pt x="2830" y="411"/>
                    <a:pt x="3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55"/>
            <p:cNvSpPr/>
            <p:nvPr/>
          </p:nvSpPr>
          <p:spPr>
            <a:xfrm>
              <a:off x="2635150" y="2336275"/>
              <a:ext cx="59250" cy="22700"/>
            </a:xfrm>
            <a:custGeom>
              <a:avLst/>
              <a:gdLst/>
              <a:ahLst/>
              <a:cxnLst/>
              <a:rect l="l" t="t" r="r" b="b"/>
              <a:pathLst>
                <a:path w="2370" h="908" extrusionOk="0">
                  <a:moveTo>
                    <a:pt x="1123" y="0"/>
                  </a:moveTo>
                  <a:cubicBezTo>
                    <a:pt x="1020" y="0"/>
                    <a:pt x="915" y="13"/>
                    <a:pt x="816" y="37"/>
                  </a:cubicBezTo>
                  <a:cubicBezTo>
                    <a:pt x="684" y="81"/>
                    <a:pt x="563" y="136"/>
                    <a:pt x="452" y="214"/>
                  </a:cubicBezTo>
                  <a:cubicBezTo>
                    <a:pt x="342" y="291"/>
                    <a:pt x="254" y="379"/>
                    <a:pt x="177" y="478"/>
                  </a:cubicBezTo>
                  <a:cubicBezTo>
                    <a:pt x="133" y="533"/>
                    <a:pt x="100" y="588"/>
                    <a:pt x="78" y="643"/>
                  </a:cubicBezTo>
                  <a:cubicBezTo>
                    <a:pt x="45" y="698"/>
                    <a:pt x="23" y="753"/>
                    <a:pt x="1" y="820"/>
                  </a:cubicBezTo>
                  <a:cubicBezTo>
                    <a:pt x="133" y="786"/>
                    <a:pt x="232" y="731"/>
                    <a:pt x="342" y="698"/>
                  </a:cubicBezTo>
                  <a:cubicBezTo>
                    <a:pt x="441" y="665"/>
                    <a:pt x="540" y="632"/>
                    <a:pt x="640" y="610"/>
                  </a:cubicBezTo>
                  <a:lnTo>
                    <a:pt x="706" y="588"/>
                  </a:lnTo>
                  <a:cubicBezTo>
                    <a:pt x="728" y="577"/>
                    <a:pt x="750" y="577"/>
                    <a:pt x="783" y="577"/>
                  </a:cubicBezTo>
                  <a:cubicBezTo>
                    <a:pt x="827" y="566"/>
                    <a:pt x="871" y="555"/>
                    <a:pt x="915" y="555"/>
                  </a:cubicBezTo>
                  <a:cubicBezTo>
                    <a:pt x="959" y="550"/>
                    <a:pt x="1003" y="547"/>
                    <a:pt x="1047" y="547"/>
                  </a:cubicBezTo>
                  <a:cubicBezTo>
                    <a:pt x="1091" y="547"/>
                    <a:pt x="1135" y="550"/>
                    <a:pt x="1179" y="555"/>
                  </a:cubicBezTo>
                  <a:cubicBezTo>
                    <a:pt x="1367" y="577"/>
                    <a:pt x="1554" y="610"/>
                    <a:pt x="1730" y="676"/>
                  </a:cubicBezTo>
                  <a:cubicBezTo>
                    <a:pt x="1929" y="742"/>
                    <a:pt x="2138" y="820"/>
                    <a:pt x="2369" y="908"/>
                  </a:cubicBezTo>
                  <a:cubicBezTo>
                    <a:pt x="2292" y="665"/>
                    <a:pt x="2149" y="456"/>
                    <a:pt x="1951" y="302"/>
                  </a:cubicBezTo>
                  <a:cubicBezTo>
                    <a:pt x="1741" y="136"/>
                    <a:pt x="1488" y="37"/>
                    <a:pt x="1224" y="4"/>
                  </a:cubicBezTo>
                  <a:cubicBezTo>
                    <a:pt x="1190" y="1"/>
                    <a:pt x="1157" y="0"/>
                    <a:pt x="1123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55"/>
            <p:cNvSpPr/>
            <p:nvPr/>
          </p:nvSpPr>
          <p:spPr>
            <a:xfrm>
              <a:off x="2532975" y="2336000"/>
              <a:ext cx="61450" cy="22425"/>
            </a:xfrm>
            <a:custGeom>
              <a:avLst/>
              <a:gdLst/>
              <a:ahLst/>
              <a:cxnLst/>
              <a:rect l="l" t="t" r="r" b="b"/>
              <a:pathLst>
                <a:path w="2458" h="897" extrusionOk="0">
                  <a:moveTo>
                    <a:pt x="1196" y="0"/>
                  </a:moveTo>
                  <a:cubicBezTo>
                    <a:pt x="1062" y="0"/>
                    <a:pt x="927" y="20"/>
                    <a:pt x="794" y="59"/>
                  </a:cubicBezTo>
                  <a:cubicBezTo>
                    <a:pt x="672" y="103"/>
                    <a:pt x="540" y="169"/>
                    <a:pt x="441" y="258"/>
                  </a:cubicBezTo>
                  <a:cubicBezTo>
                    <a:pt x="331" y="335"/>
                    <a:pt x="232" y="434"/>
                    <a:pt x="166" y="544"/>
                  </a:cubicBezTo>
                  <a:cubicBezTo>
                    <a:pt x="122" y="599"/>
                    <a:pt x="88" y="654"/>
                    <a:pt x="66" y="709"/>
                  </a:cubicBezTo>
                  <a:cubicBezTo>
                    <a:pt x="44" y="775"/>
                    <a:pt x="22" y="831"/>
                    <a:pt x="0" y="897"/>
                  </a:cubicBezTo>
                  <a:cubicBezTo>
                    <a:pt x="133" y="853"/>
                    <a:pt x="221" y="786"/>
                    <a:pt x="331" y="753"/>
                  </a:cubicBezTo>
                  <a:cubicBezTo>
                    <a:pt x="441" y="720"/>
                    <a:pt x="540" y="665"/>
                    <a:pt x="639" y="643"/>
                  </a:cubicBezTo>
                  <a:lnTo>
                    <a:pt x="716" y="621"/>
                  </a:lnTo>
                  <a:cubicBezTo>
                    <a:pt x="738" y="610"/>
                    <a:pt x="760" y="610"/>
                    <a:pt x="783" y="599"/>
                  </a:cubicBezTo>
                  <a:cubicBezTo>
                    <a:pt x="827" y="599"/>
                    <a:pt x="871" y="588"/>
                    <a:pt x="926" y="577"/>
                  </a:cubicBezTo>
                  <a:cubicBezTo>
                    <a:pt x="1014" y="566"/>
                    <a:pt x="1102" y="555"/>
                    <a:pt x="1201" y="555"/>
                  </a:cubicBezTo>
                  <a:cubicBezTo>
                    <a:pt x="1399" y="566"/>
                    <a:pt x="1587" y="588"/>
                    <a:pt x="1785" y="643"/>
                  </a:cubicBezTo>
                  <a:cubicBezTo>
                    <a:pt x="1994" y="687"/>
                    <a:pt x="2215" y="753"/>
                    <a:pt x="2457" y="831"/>
                  </a:cubicBezTo>
                  <a:cubicBezTo>
                    <a:pt x="2358" y="588"/>
                    <a:pt x="2193" y="390"/>
                    <a:pt x="1972" y="247"/>
                  </a:cubicBezTo>
                  <a:cubicBezTo>
                    <a:pt x="1742" y="83"/>
                    <a:pt x="1472" y="0"/>
                    <a:pt x="1196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55"/>
            <p:cNvSpPr/>
            <p:nvPr/>
          </p:nvSpPr>
          <p:spPr>
            <a:xfrm>
              <a:off x="2543425" y="2378225"/>
              <a:ext cx="36950" cy="23175"/>
            </a:xfrm>
            <a:custGeom>
              <a:avLst/>
              <a:gdLst/>
              <a:ahLst/>
              <a:cxnLst/>
              <a:rect l="l" t="t" r="r" b="b"/>
              <a:pathLst>
                <a:path w="1478" h="927" extrusionOk="0">
                  <a:moveTo>
                    <a:pt x="728" y="1"/>
                  </a:moveTo>
                  <a:cubicBezTo>
                    <a:pt x="618" y="1"/>
                    <a:pt x="497" y="23"/>
                    <a:pt x="398" y="67"/>
                  </a:cubicBezTo>
                  <a:cubicBezTo>
                    <a:pt x="287" y="111"/>
                    <a:pt x="199" y="199"/>
                    <a:pt x="144" y="298"/>
                  </a:cubicBezTo>
                  <a:cubicBezTo>
                    <a:pt x="34" y="486"/>
                    <a:pt x="1" y="706"/>
                    <a:pt x="56" y="926"/>
                  </a:cubicBezTo>
                  <a:cubicBezTo>
                    <a:pt x="67" y="728"/>
                    <a:pt x="133" y="530"/>
                    <a:pt x="243" y="375"/>
                  </a:cubicBezTo>
                  <a:cubicBezTo>
                    <a:pt x="298" y="298"/>
                    <a:pt x="365" y="243"/>
                    <a:pt x="453" y="210"/>
                  </a:cubicBezTo>
                  <a:cubicBezTo>
                    <a:pt x="530" y="177"/>
                    <a:pt x="629" y="166"/>
                    <a:pt x="728" y="166"/>
                  </a:cubicBezTo>
                  <a:cubicBezTo>
                    <a:pt x="904" y="166"/>
                    <a:pt x="1081" y="243"/>
                    <a:pt x="1202" y="386"/>
                  </a:cubicBezTo>
                  <a:cubicBezTo>
                    <a:pt x="1323" y="541"/>
                    <a:pt x="1422" y="728"/>
                    <a:pt x="1466" y="926"/>
                  </a:cubicBezTo>
                  <a:cubicBezTo>
                    <a:pt x="1477" y="706"/>
                    <a:pt x="1422" y="497"/>
                    <a:pt x="1312" y="309"/>
                  </a:cubicBezTo>
                  <a:cubicBezTo>
                    <a:pt x="1180" y="111"/>
                    <a:pt x="959" y="1"/>
                    <a:pt x="728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55"/>
            <p:cNvSpPr/>
            <p:nvPr/>
          </p:nvSpPr>
          <p:spPr>
            <a:xfrm>
              <a:off x="2642875" y="2376575"/>
              <a:ext cx="37200" cy="23175"/>
            </a:xfrm>
            <a:custGeom>
              <a:avLst/>
              <a:gdLst/>
              <a:ahLst/>
              <a:cxnLst/>
              <a:rect l="l" t="t" r="r" b="b"/>
              <a:pathLst>
                <a:path w="1488" h="927" extrusionOk="0">
                  <a:moveTo>
                    <a:pt x="727" y="1"/>
                  </a:moveTo>
                  <a:cubicBezTo>
                    <a:pt x="606" y="1"/>
                    <a:pt x="496" y="23"/>
                    <a:pt x="386" y="67"/>
                  </a:cubicBezTo>
                  <a:cubicBezTo>
                    <a:pt x="287" y="122"/>
                    <a:pt x="198" y="199"/>
                    <a:pt x="132" y="298"/>
                  </a:cubicBezTo>
                  <a:cubicBezTo>
                    <a:pt x="33" y="485"/>
                    <a:pt x="0" y="717"/>
                    <a:pt x="55" y="926"/>
                  </a:cubicBezTo>
                  <a:cubicBezTo>
                    <a:pt x="66" y="728"/>
                    <a:pt x="132" y="541"/>
                    <a:pt x="243" y="375"/>
                  </a:cubicBezTo>
                  <a:cubicBezTo>
                    <a:pt x="298" y="309"/>
                    <a:pt x="375" y="254"/>
                    <a:pt x="452" y="210"/>
                  </a:cubicBezTo>
                  <a:cubicBezTo>
                    <a:pt x="518" y="185"/>
                    <a:pt x="590" y="173"/>
                    <a:pt x="659" y="173"/>
                  </a:cubicBezTo>
                  <a:cubicBezTo>
                    <a:pt x="682" y="173"/>
                    <a:pt x="705" y="174"/>
                    <a:pt x="727" y="177"/>
                  </a:cubicBezTo>
                  <a:cubicBezTo>
                    <a:pt x="915" y="177"/>
                    <a:pt x="1091" y="254"/>
                    <a:pt x="1212" y="397"/>
                  </a:cubicBezTo>
                  <a:cubicBezTo>
                    <a:pt x="1333" y="552"/>
                    <a:pt x="1421" y="739"/>
                    <a:pt x="1476" y="926"/>
                  </a:cubicBezTo>
                  <a:cubicBezTo>
                    <a:pt x="1487" y="706"/>
                    <a:pt x="1421" y="497"/>
                    <a:pt x="1300" y="320"/>
                  </a:cubicBezTo>
                  <a:cubicBezTo>
                    <a:pt x="1179" y="122"/>
                    <a:pt x="959" y="1"/>
                    <a:pt x="727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55"/>
            <p:cNvSpPr/>
            <p:nvPr/>
          </p:nvSpPr>
          <p:spPr>
            <a:xfrm>
              <a:off x="2557200" y="2446950"/>
              <a:ext cx="112675" cy="22200"/>
            </a:xfrm>
            <a:custGeom>
              <a:avLst/>
              <a:gdLst/>
              <a:ahLst/>
              <a:cxnLst/>
              <a:rect l="l" t="t" r="r" b="b"/>
              <a:pathLst>
                <a:path w="4507" h="888" extrusionOk="0">
                  <a:moveTo>
                    <a:pt x="2447" y="0"/>
                  </a:moveTo>
                  <a:cubicBezTo>
                    <a:pt x="2375" y="0"/>
                    <a:pt x="2302" y="2"/>
                    <a:pt x="2226" y="6"/>
                  </a:cubicBezTo>
                  <a:cubicBezTo>
                    <a:pt x="475" y="94"/>
                    <a:pt x="331" y="524"/>
                    <a:pt x="1" y="843"/>
                  </a:cubicBezTo>
                  <a:lnTo>
                    <a:pt x="2204" y="843"/>
                  </a:lnTo>
                  <a:lnTo>
                    <a:pt x="4507" y="887"/>
                  </a:lnTo>
                  <a:cubicBezTo>
                    <a:pt x="4507" y="887"/>
                    <a:pt x="4013" y="0"/>
                    <a:pt x="2447" y="0"/>
                  </a:cubicBezTo>
                  <a:close/>
                </a:path>
              </a:pathLst>
            </a:custGeom>
            <a:solidFill>
              <a:srgbClr val="D6D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55"/>
            <p:cNvSpPr/>
            <p:nvPr/>
          </p:nvSpPr>
          <p:spPr>
            <a:xfrm>
              <a:off x="2472650" y="2194150"/>
              <a:ext cx="272975" cy="271425"/>
            </a:xfrm>
            <a:custGeom>
              <a:avLst/>
              <a:gdLst/>
              <a:ahLst/>
              <a:cxnLst/>
              <a:rect l="l" t="t" r="r" b="b"/>
              <a:pathLst>
                <a:path w="10919" h="10857" extrusionOk="0">
                  <a:moveTo>
                    <a:pt x="5805" y="1"/>
                  </a:moveTo>
                  <a:cubicBezTo>
                    <a:pt x="4642" y="1"/>
                    <a:pt x="3379" y="500"/>
                    <a:pt x="2204" y="1999"/>
                  </a:cubicBezTo>
                  <a:cubicBezTo>
                    <a:pt x="2204" y="1999"/>
                    <a:pt x="177" y="2043"/>
                    <a:pt x="89" y="4301"/>
                  </a:cubicBezTo>
                  <a:cubicBezTo>
                    <a:pt x="1" y="6549"/>
                    <a:pt x="551" y="7375"/>
                    <a:pt x="551" y="7375"/>
                  </a:cubicBezTo>
                  <a:cubicBezTo>
                    <a:pt x="551" y="7375"/>
                    <a:pt x="660" y="7285"/>
                    <a:pt x="787" y="7285"/>
                  </a:cubicBezTo>
                  <a:cubicBezTo>
                    <a:pt x="920" y="7285"/>
                    <a:pt x="1073" y="7383"/>
                    <a:pt x="1146" y="7782"/>
                  </a:cubicBezTo>
                  <a:cubicBezTo>
                    <a:pt x="1279" y="8565"/>
                    <a:pt x="1146" y="9755"/>
                    <a:pt x="1653" y="10856"/>
                  </a:cubicBezTo>
                  <a:lnTo>
                    <a:pt x="2479" y="10261"/>
                  </a:lnTo>
                  <a:cubicBezTo>
                    <a:pt x="2479" y="10261"/>
                    <a:pt x="1422" y="7782"/>
                    <a:pt x="1653" y="5722"/>
                  </a:cubicBezTo>
                  <a:cubicBezTo>
                    <a:pt x="1653" y="5722"/>
                    <a:pt x="2975" y="5447"/>
                    <a:pt x="2788" y="3332"/>
                  </a:cubicBezTo>
                  <a:lnTo>
                    <a:pt x="2788" y="3332"/>
                  </a:lnTo>
                  <a:cubicBezTo>
                    <a:pt x="2788" y="3332"/>
                    <a:pt x="4302" y="5264"/>
                    <a:pt x="6538" y="5264"/>
                  </a:cubicBezTo>
                  <a:cubicBezTo>
                    <a:pt x="6736" y="5264"/>
                    <a:pt x="6941" y="5249"/>
                    <a:pt x="7151" y="5216"/>
                  </a:cubicBezTo>
                  <a:lnTo>
                    <a:pt x="6556" y="4389"/>
                  </a:lnTo>
                  <a:lnTo>
                    <a:pt x="6556" y="4389"/>
                  </a:lnTo>
                  <a:cubicBezTo>
                    <a:pt x="6556" y="4389"/>
                    <a:pt x="7280" y="4731"/>
                    <a:pt x="8568" y="4731"/>
                  </a:cubicBezTo>
                  <a:cubicBezTo>
                    <a:pt x="9173" y="4731"/>
                    <a:pt x="9904" y="4655"/>
                    <a:pt x="10742" y="4433"/>
                  </a:cubicBezTo>
                  <a:cubicBezTo>
                    <a:pt x="10742" y="4433"/>
                    <a:pt x="10918" y="1591"/>
                    <a:pt x="6468" y="941"/>
                  </a:cubicBezTo>
                  <a:lnTo>
                    <a:pt x="6468" y="941"/>
                  </a:lnTo>
                  <a:cubicBezTo>
                    <a:pt x="6468" y="941"/>
                    <a:pt x="8583" y="1128"/>
                    <a:pt x="10048" y="1999"/>
                  </a:cubicBezTo>
                  <a:cubicBezTo>
                    <a:pt x="10048" y="1999"/>
                    <a:pt x="8129" y="1"/>
                    <a:pt x="5805" y="1"/>
                  </a:cubicBezTo>
                  <a:close/>
                </a:path>
              </a:pathLst>
            </a:custGeom>
            <a:solidFill>
              <a:srgbClr val="D6D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55"/>
            <p:cNvSpPr/>
            <p:nvPr/>
          </p:nvSpPr>
          <p:spPr>
            <a:xfrm>
              <a:off x="2690525" y="2294775"/>
              <a:ext cx="49325" cy="176575"/>
            </a:xfrm>
            <a:custGeom>
              <a:avLst/>
              <a:gdLst/>
              <a:ahLst/>
              <a:cxnLst/>
              <a:rect l="l" t="t" r="r" b="b"/>
              <a:pathLst>
                <a:path w="1973" h="7063" extrusionOk="0">
                  <a:moveTo>
                    <a:pt x="1377" y="1"/>
                  </a:moveTo>
                  <a:lnTo>
                    <a:pt x="364" y="320"/>
                  </a:lnTo>
                  <a:cubicBezTo>
                    <a:pt x="1069" y="2303"/>
                    <a:pt x="937" y="4496"/>
                    <a:pt x="0" y="6380"/>
                  </a:cubicBezTo>
                  <a:lnTo>
                    <a:pt x="551" y="7063"/>
                  </a:lnTo>
                  <a:cubicBezTo>
                    <a:pt x="1972" y="5047"/>
                    <a:pt x="1377" y="1"/>
                    <a:pt x="1377" y="1"/>
                  </a:cubicBezTo>
                  <a:close/>
                </a:path>
              </a:pathLst>
            </a:custGeom>
            <a:solidFill>
              <a:srgbClr val="D6D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88" name="Google Shape;3488;p55"/>
          <p:cNvGrpSpPr/>
          <p:nvPr/>
        </p:nvGrpSpPr>
        <p:grpSpPr>
          <a:xfrm>
            <a:off x="5308230" y="2804174"/>
            <a:ext cx="631188" cy="731490"/>
            <a:chOff x="1171250" y="2166625"/>
            <a:chExt cx="544550" cy="635250"/>
          </a:xfrm>
        </p:grpSpPr>
        <p:sp>
          <p:nvSpPr>
            <p:cNvPr id="3489" name="Google Shape;3489;p55"/>
            <p:cNvSpPr/>
            <p:nvPr/>
          </p:nvSpPr>
          <p:spPr>
            <a:xfrm>
              <a:off x="1172075" y="2507125"/>
              <a:ext cx="542900" cy="294750"/>
            </a:xfrm>
            <a:custGeom>
              <a:avLst/>
              <a:gdLst/>
              <a:ahLst/>
              <a:cxnLst/>
              <a:rect l="l" t="t" r="r" b="b"/>
              <a:pathLst>
                <a:path w="21716" h="11790" extrusionOk="0">
                  <a:moveTo>
                    <a:pt x="10665" y="1"/>
                  </a:moveTo>
                  <a:lnTo>
                    <a:pt x="10665" y="111"/>
                  </a:lnTo>
                  <a:lnTo>
                    <a:pt x="8925" y="1"/>
                  </a:lnTo>
                  <a:lnTo>
                    <a:pt x="8925" y="1"/>
                  </a:lnTo>
                  <a:cubicBezTo>
                    <a:pt x="8925" y="1"/>
                    <a:pt x="9233" y="3075"/>
                    <a:pt x="8065" y="3714"/>
                  </a:cubicBezTo>
                  <a:cubicBezTo>
                    <a:pt x="6898" y="4353"/>
                    <a:pt x="1" y="4672"/>
                    <a:pt x="739" y="11789"/>
                  </a:cubicBezTo>
                  <a:lnTo>
                    <a:pt x="20966" y="11789"/>
                  </a:lnTo>
                  <a:cubicBezTo>
                    <a:pt x="21716" y="4672"/>
                    <a:pt x="14808" y="4353"/>
                    <a:pt x="13640" y="3714"/>
                  </a:cubicBezTo>
                  <a:cubicBezTo>
                    <a:pt x="12472" y="3075"/>
                    <a:pt x="12792" y="1"/>
                    <a:pt x="12792" y="1"/>
                  </a:cubicBezTo>
                  <a:lnTo>
                    <a:pt x="12792" y="1"/>
                  </a:lnTo>
                  <a:lnTo>
                    <a:pt x="11040" y="111"/>
                  </a:lnTo>
                  <a:lnTo>
                    <a:pt x="11040" y="1"/>
                  </a:lnTo>
                  <a:lnTo>
                    <a:pt x="10853" y="56"/>
                  </a:lnTo>
                  <a:lnTo>
                    <a:pt x="10665" y="1"/>
                  </a:lnTo>
                  <a:close/>
                </a:path>
              </a:pathLst>
            </a:custGeom>
            <a:solidFill>
              <a:srgbClr val="FA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55"/>
            <p:cNvSpPr/>
            <p:nvPr/>
          </p:nvSpPr>
          <p:spPr>
            <a:xfrm>
              <a:off x="1388850" y="2507125"/>
              <a:ext cx="104675" cy="73300"/>
            </a:xfrm>
            <a:custGeom>
              <a:avLst/>
              <a:gdLst/>
              <a:ahLst/>
              <a:cxnLst/>
              <a:rect l="l" t="t" r="r" b="b"/>
              <a:pathLst>
                <a:path w="4187" h="2932" extrusionOk="0">
                  <a:moveTo>
                    <a:pt x="1994" y="1"/>
                  </a:moveTo>
                  <a:lnTo>
                    <a:pt x="1994" y="111"/>
                  </a:lnTo>
                  <a:lnTo>
                    <a:pt x="254" y="1"/>
                  </a:lnTo>
                  <a:lnTo>
                    <a:pt x="254" y="1"/>
                  </a:lnTo>
                  <a:cubicBezTo>
                    <a:pt x="254" y="1"/>
                    <a:pt x="430" y="1786"/>
                    <a:pt x="0" y="2931"/>
                  </a:cubicBezTo>
                  <a:cubicBezTo>
                    <a:pt x="1400" y="2722"/>
                    <a:pt x="2799" y="2502"/>
                    <a:pt x="4187" y="2281"/>
                  </a:cubicBezTo>
                  <a:cubicBezTo>
                    <a:pt x="4077" y="1532"/>
                    <a:pt x="4055" y="761"/>
                    <a:pt x="4121" y="1"/>
                  </a:cubicBezTo>
                  <a:lnTo>
                    <a:pt x="4121" y="1"/>
                  </a:lnTo>
                  <a:lnTo>
                    <a:pt x="2369" y="111"/>
                  </a:lnTo>
                  <a:lnTo>
                    <a:pt x="2369" y="1"/>
                  </a:lnTo>
                  <a:lnTo>
                    <a:pt x="2182" y="56"/>
                  </a:lnTo>
                  <a:lnTo>
                    <a:pt x="1994" y="1"/>
                  </a:lnTo>
                  <a:close/>
                </a:path>
              </a:pathLst>
            </a:custGeom>
            <a:solidFill>
              <a:srgbClr val="F8C0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55"/>
            <p:cNvSpPr/>
            <p:nvPr/>
          </p:nvSpPr>
          <p:spPr>
            <a:xfrm>
              <a:off x="1171250" y="2607400"/>
              <a:ext cx="544550" cy="194475"/>
            </a:xfrm>
            <a:custGeom>
              <a:avLst/>
              <a:gdLst/>
              <a:ahLst/>
              <a:cxnLst/>
              <a:rect l="l" t="t" r="r" b="b"/>
              <a:pathLst>
                <a:path w="21782" h="7779" extrusionOk="0">
                  <a:moveTo>
                    <a:pt x="6633" y="0"/>
                  </a:moveTo>
                  <a:cubicBezTo>
                    <a:pt x="4231" y="661"/>
                    <a:pt x="1" y="2071"/>
                    <a:pt x="596" y="7778"/>
                  </a:cubicBezTo>
                  <a:lnTo>
                    <a:pt x="21187" y="7778"/>
                  </a:lnTo>
                  <a:cubicBezTo>
                    <a:pt x="21782" y="2071"/>
                    <a:pt x="17551" y="661"/>
                    <a:pt x="15149" y="0"/>
                  </a:cubicBezTo>
                  <a:cubicBezTo>
                    <a:pt x="14521" y="1631"/>
                    <a:pt x="12847" y="2809"/>
                    <a:pt x="10886" y="2809"/>
                  </a:cubicBezTo>
                  <a:cubicBezTo>
                    <a:pt x="8925" y="2809"/>
                    <a:pt x="7261" y="1631"/>
                    <a:pt x="6633" y="0"/>
                  </a:cubicBezTo>
                  <a:close/>
                </a:path>
              </a:pathLst>
            </a:custGeom>
            <a:solidFill>
              <a:srgbClr val="F39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55"/>
            <p:cNvSpPr/>
            <p:nvPr/>
          </p:nvSpPr>
          <p:spPr>
            <a:xfrm>
              <a:off x="1239300" y="2663300"/>
              <a:ext cx="468525" cy="138575"/>
            </a:xfrm>
            <a:custGeom>
              <a:avLst/>
              <a:gdLst/>
              <a:ahLst/>
              <a:cxnLst/>
              <a:rect l="l" t="t" r="r" b="b"/>
              <a:pathLst>
                <a:path w="18741" h="5543" extrusionOk="0">
                  <a:moveTo>
                    <a:pt x="16823" y="0"/>
                  </a:moveTo>
                  <a:cubicBezTo>
                    <a:pt x="14234" y="1664"/>
                    <a:pt x="11127" y="2325"/>
                    <a:pt x="8230" y="3239"/>
                  </a:cubicBezTo>
                  <a:cubicBezTo>
                    <a:pt x="5520" y="4110"/>
                    <a:pt x="2765" y="4859"/>
                    <a:pt x="0" y="5542"/>
                  </a:cubicBezTo>
                  <a:lnTo>
                    <a:pt x="18454" y="5542"/>
                  </a:lnTo>
                  <a:cubicBezTo>
                    <a:pt x="18740" y="2876"/>
                    <a:pt x="17969" y="1146"/>
                    <a:pt x="16823" y="0"/>
                  </a:cubicBezTo>
                  <a:close/>
                </a:path>
              </a:pathLst>
            </a:custGeom>
            <a:solidFill>
              <a:srgbClr val="DB7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55"/>
            <p:cNvSpPr/>
            <p:nvPr/>
          </p:nvSpPr>
          <p:spPr>
            <a:xfrm>
              <a:off x="1560150" y="2610150"/>
              <a:ext cx="155100" cy="191725"/>
            </a:xfrm>
            <a:custGeom>
              <a:avLst/>
              <a:gdLst/>
              <a:ahLst/>
              <a:cxnLst/>
              <a:rect l="l" t="t" r="r" b="b"/>
              <a:pathLst>
                <a:path w="6204" h="7669" extrusionOk="0">
                  <a:moveTo>
                    <a:pt x="1" y="0"/>
                  </a:moveTo>
                  <a:lnTo>
                    <a:pt x="1" y="7668"/>
                  </a:lnTo>
                  <a:lnTo>
                    <a:pt x="5631" y="7668"/>
                  </a:lnTo>
                  <a:cubicBezTo>
                    <a:pt x="6204" y="2270"/>
                    <a:pt x="2436" y="716"/>
                    <a:pt x="1" y="0"/>
                  </a:cubicBezTo>
                  <a:close/>
                </a:path>
              </a:pathLst>
            </a:custGeom>
            <a:solidFill>
              <a:srgbClr val="175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55"/>
            <p:cNvSpPr/>
            <p:nvPr/>
          </p:nvSpPr>
          <p:spPr>
            <a:xfrm>
              <a:off x="1172075" y="2610425"/>
              <a:ext cx="154000" cy="191450"/>
            </a:xfrm>
            <a:custGeom>
              <a:avLst/>
              <a:gdLst/>
              <a:ahLst/>
              <a:cxnLst/>
              <a:rect l="l" t="t" r="r" b="b"/>
              <a:pathLst>
                <a:path w="6160" h="7658" extrusionOk="0">
                  <a:moveTo>
                    <a:pt x="6159" y="0"/>
                  </a:moveTo>
                  <a:cubicBezTo>
                    <a:pt x="3714" y="716"/>
                    <a:pt x="1" y="2292"/>
                    <a:pt x="563" y="7657"/>
                  </a:cubicBezTo>
                  <a:lnTo>
                    <a:pt x="6159" y="7657"/>
                  </a:lnTo>
                  <a:lnTo>
                    <a:pt x="6159" y="0"/>
                  </a:lnTo>
                  <a:close/>
                </a:path>
              </a:pathLst>
            </a:custGeom>
            <a:solidFill>
              <a:srgbClr val="175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55"/>
            <p:cNvSpPr/>
            <p:nvPr/>
          </p:nvSpPr>
          <p:spPr>
            <a:xfrm>
              <a:off x="1256925" y="2602625"/>
              <a:ext cx="70800" cy="199250"/>
            </a:xfrm>
            <a:custGeom>
              <a:avLst/>
              <a:gdLst/>
              <a:ahLst/>
              <a:cxnLst/>
              <a:rect l="l" t="t" r="r" b="b"/>
              <a:pathLst>
                <a:path w="2832" h="7970" extrusionOk="0">
                  <a:moveTo>
                    <a:pt x="1993" y="0"/>
                  </a:moveTo>
                  <a:cubicBezTo>
                    <a:pt x="1231" y="0"/>
                    <a:pt x="230" y="412"/>
                    <a:pt x="143" y="1491"/>
                  </a:cubicBezTo>
                  <a:cubicBezTo>
                    <a:pt x="0" y="3144"/>
                    <a:pt x="2832" y="7969"/>
                    <a:pt x="2832" y="7969"/>
                  </a:cubicBezTo>
                  <a:lnTo>
                    <a:pt x="2832" y="312"/>
                  </a:lnTo>
                  <a:cubicBezTo>
                    <a:pt x="2736" y="117"/>
                    <a:pt x="2398" y="0"/>
                    <a:pt x="1993" y="0"/>
                  </a:cubicBezTo>
                  <a:close/>
                </a:path>
              </a:pathLst>
            </a:custGeom>
            <a:solidFill>
              <a:srgbClr val="F3F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55"/>
            <p:cNvSpPr/>
            <p:nvPr/>
          </p:nvSpPr>
          <p:spPr>
            <a:xfrm>
              <a:off x="1556575" y="2602625"/>
              <a:ext cx="70550" cy="199250"/>
            </a:xfrm>
            <a:custGeom>
              <a:avLst/>
              <a:gdLst/>
              <a:ahLst/>
              <a:cxnLst/>
              <a:rect l="l" t="t" r="r" b="b"/>
              <a:pathLst>
                <a:path w="2822" h="7970" extrusionOk="0">
                  <a:moveTo>
                    <a:pt x="836" y="0"/>
                  </a:moveTo>
                  <a:cubicBezTo>
                    <a:pt x="433" y="0"/>
                    <a:pt x="96" y="117"/>
                    <a:pt x="1" y="312"/>
                  </a:cubicBezTo>
                  <a:lnTo>
                    <a:pt x="1" y="7969"/>
                  </a:lnTo>
                  <a:cubicBezTo>
                    <a:pt x="1" y="7969"/>
                    <a:pt x="2821" y="3144"/>
                    <a:pt x="2678" y="1491"/>
                  </a:cubicBezTo>
                  <a:cubicBezTo>
                    <a:pt x="2592" y="412"/>
                    <a:pt x="1595" y="0"/>
                    <a:pt x="836" y="0"/>
                  </a:cubicBezTo>
                  <a:close/>
                </a:path>
              </a:pathLst>
            </a:custGeom>
            <a:solidFill>
              <a:srgbClr val="F3F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55"/>
            <p:cNvSpPr/>
            <p:nvPr/>
          </p:nvSpPr>
          <p:spPr>
            <a:xfrm>
              <a:off x="1304025" y="2373400"/>
              <a:ext cx="62525" cy="71500"/>
            </a:xfrm>
            <a:custGeom>
              <a:avLst/>
              <a:gdLst/>
              <a:ahLst/>
              <a:cxnLst/>
              <a:rect l="l" t="t" r="r" b="b"/>
              <a:pathLst>
                <a:path w="2501" h="2860" extrusionOk="0">
                  <a:moveTo>
                    <a:pt x="1193" y="1"/>
                  </a:moveTo>
                  <a:cubicBezTo>
                    <a:pt x="1048" y="1"/>
                    <a:pt x="940" y="32"/>
                    <a:pt x="915" y="40"/>
                  </a:cubicBezTo>
                  <a:cubicBezTo>
                    <a:pt x="837" y="73"/>
                    <a:pt x="0" y="183"/>
                    <a:pt x="143" y="1285"/>
                  </a:cubicBezTo>
                  <a:cubicBezTo>
                    <a:pt x="270" y="2256"/>
                    <a:pt x="790" y="2860"/>
                    <a:pt x="1327" y="2860"/>
                  </a:cubicBezTo>
                  <a:cubicBezTo>
                    <a:pt x="1399" y="2860"/>
                    <a:pt x="1471" y="2849"/>
                    <a:pt x="1542" y="2827"/>
                  </a:cubicBezTo>
                  <a:cubicBezTo>
                    <a:pt x="2170" y="2739"/>
                    <a:pt x="2501" y="1913"/>
                    <a:pt x="2159" y="844"/>
                  </a:cubicBezTo>
                  <a:cubicBezTo>
                    <a:pt x="1931" y="129"/>
                    <a:pt x="1486" y="1"/>
                    <a:pt x="1193" y="1"/>
                  </a:cubicBezTo>
                  <a:close/>
                </a:path>
              </a:pathLst>
            </a:custGeom>
            <a:solidFill>
              <a:srgbClr val="F8C0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55"/>
            <p:cNvSpPr/>
            <p:nvPr/>
          </p:nvSpPr>
          <p:spPr>
            <a:xfrm>
              <a:off x="1521050" y="2373400"/>
              <a:ext cx="62825" cy="71700"/>
            </a:xfrm>
            <a:custGeom>
              <a:avLst/>
              <a:gdLst/>
              <a:ahLst/>
              <a:cxnLst/>
              <a:rect l="l" t="t" r="r" b="b"/>
              <a:pathLst>
                <a:path w="2513" h="2868" extrusionOk="0">
                  <a:moveTo>
                    <a:pt x="1311" y="1"/>
                  </a:moveTo>
                  <a:cubicBezTo>
                    <a:pt x="1022" y="1"/>
                    <a:pt x="582" y="129"/>
                    <a:pt x="353" y="844"/>
                  </a:cubicBezTo>
                  <a:cubicBezTo>
                    <a:pt x="1" y="1913"/>
                    <a:pt x="331" y="2739"/>
                    <a:pt x="959" y="2838"/>
                  </a:cubicBezTo>
                  <a:cubicBezTo>
                    <a:pt x="1027" y="2858"/>
                    <a:pt x="1096" y="2867"/>
                    <a:pt x="1164" y="2867"/>
                  </a:cubicBezTo>
                  <a:cubicBezTo>
                    <a:pt x="1707" y="2867"/>
                    <a:pt x="2242" y="2263"/>
                    <a:pt x="2369" y="1285"/>
                  </a:cubicBezTo>
                  <a:cubicBezTo>
                    <a:pt x="2512" y="183"/>
                    <a:pt x="1664" y="73"/>
                    <a:pt x="1587" y="40"/>
                  </a:cubicBezTo>
                  <a:cubicBezTo>
                    <a:pt x="1561" y="32"/>
                    <a:pt x="1455" y="1"/>
                    <a:pt x="1311" y="1"/>
                  </a:cubicBezTo>
                  <a:close/>
                </a:path>
              </a:pathLst>
            </a:custGeom>
            <a:solidFill>
              <a:srgbClr val="F8C0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55"/>
            <p:cNvSpPr/>
            <p:nvPr/>
          </p:nvSpPr>
          <p:spPr>
            <a:xfrm>
              <a:off x="1326600" y="2244050"/>
              <a:ext cx="236900" cy="300450"/>
            </a:xfrm>
            <a:custGeom>
              <a:avLst/>
              <a:gdLst/>
              <a:ahLst/>
              <a:cxnLst/>
              <a:rect l="l" t="t" r="r" b="b"/>
              <a:pathLst>
                <a:path w="9476" h="12018" extrusionOk="0">
                  <a:moveTo>
                    <a:pt x="4439" y="0"/>
                  </a:moveTo>
                  <a:cubicBezTo>
                    <a:pt x="3496" y="0"/>
                    <a:pt x="790" y="354"/>
                    <a:pt x="419" y="4398"/>
                  </a:cubicBezTo>
                  <a:cubicBezTo>
                    <a:pt x="1" y="8982"/>
                    <a:pt x="1977" y="12017"/>
                    <a:pt x="4534" y="12017"/>
                  </a:cubicBezTo>
                  <a:cubicBezTo>
                    <a:pt x="4602" y="12017"/>
                    <a:pt x="4670" y="12015"/>
                    <a:pt x="4738" y="12011"/>
                  </a:cubicBezTo>
                  <a:cubicBezTo>
                    <a:pt x="4806" y="12015"/>
                    <a:pt x="4874" y="12017"/>
                    <a:pt x="4941" y="12017"/>
                  </a:cubicBezTo>
                  <a:cubicBezTo>
                    <a:pt x="7499" y="12017"/>
                    <a:pt x="9475" y="8982"/>
                    <a:pt x="9057" y="4398"/>
                  </a:cubicBezTo>
                  <a:cubicBezTo>
                    <a:pt x="8695" y="354"/>
                    <a:pt x="5991" y="0"/>
                    <a:pt x="5040" y="0"/>
                  </a:cubicBezTo>
                  <a:cubicBezTo>
                    <a:pt x="4891" y="0"/>
                    <a:pt x="4784" y="9"/>
                    <a:pt x="4738" y="14"/>
                  </a:cubicBezTo>
                  <a:cubicBezTo>
                    <a:pt x="4693" y="9"/>
                    <a:pt x="4588" y="0"/>
                    <a:pt x="4439" y="0"/>
                  </a:cubicBezTo>
                  <a:close/>
                </a:path>
              </a:pathLst>
            </a:custGeom>
            <a:solidFill>
              <a:srgbClr val="FA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55"/>
            <p:cNvSpPr/>
            <p:nvPr/>
          </p:nvSpPr>
          <p:spPr>
            <a:xfrm>
              <a:off x="1447225" y="2367500"/>
              <a:ext cx="22625" cy="79625"/>
            </a:xfrm>
            <a:custGeom>
              <a:avLst/>
              <a:gdLst/>
              <a:ahLst/>
              <a:cxnLst/>
              <a:rect l="l" t="t" r="r" b="b"/>
              <a:pathLst>
                <a:path w="905" h="3185" extrusionOk="0">
                  <a:moveTo>
                    <a:pt x="530" y="0"/>
                  </a:moveTo>
                  <a:lnTo>
                    <a:pt x="530" y="0"/>
                  </a:lnTo>
                  <a:cubicBezTo>
                    <a:pt x="508" y="452"/>
                    <a:pt x="519" y="893"/>
                    <a:pt x="563" y="1333"/>
                  </a:cubicBezTo>
                  <a:cubicBezTo>
                    <a:pt x="585" y="1554"/>
                    <a:pt x="607" y="1763"/>
                    <a:pt x="629" y="1983"/>
                  </a:cubicBezTo>
                  <a:cubicBezTo>
                    <a:pt x="649" y="2187"/>
                    <a:pt x="679" y="2391"/>
                    <a:pt x="710" y="2595"/>
                  </a:cubicBezTo>
                  <a:lnTo>
                    <a:pt x="710" y="2595"/>
                  </a:lnTo>
                  <a:cubicBezTo>
                    <a:pt x="595" y="2681"/>
                    <a:pt x="481" y="2769"/>
                    <a:pt x="376" y="2865"/>
                  </a:cubicBezTo>
                  <a:cubicBezTo>
                    <a:pt x="243" y="2964"/>
                    <a:pt x="122" y="3074"/>
                    <a:pt x="1" y="3184"/>
                  </a:cubicBezTo>
                  <a:cubicBezTo>
                    <a:pt x="144" y="3118"/>
                    <a:pt x="298" y="3041"/>
                    <a:pt x="442" y="2953"/>
                  </a:cubicBezTo>
                  <a:cubicBezTo>
                    <a:pt x="585" y="2876"/>
                    <a:pt x="728" y="2787"/>
                    <a:pt x="860" y="2710"/>
                  </a:cubicBezTo>
                  <a:lnTo>
                    <a:pt x="904" y="2677"/>
                  </a:lnTo>
                  <a:lnTo>
                    <a:pt x="904" y="2622"/>
                  </a:lnTo>
                  <a:cubicBezTo>
                    <a:pt x="893" y="2402"/>
                    <a:pt x="871" y="2182"/>
                    <a:pt x="849" y="1961"/>
                  </a:cubicBezTo>
                  <a:cubicBezTo>
                    <a:pt x="838" y="1741"/>
                    <a:pt x="805" y="1521"/>
                    <a:pt x="772" y="1300"/>
                  </a:cubicBezTo>
                  <a:cubicBezTo>
                    <a:pt x="717" y="871"/>
                    <a:pt x="640" y="430"/>
                    <a:pt x="530" y="0"/>
                  </a:cubicBezTo>
                  <a:close/>
                </a:path>
              </a:pathLst>
            </a:custGeom>
            <a:solidFill>
              <a:srgbClr val="F8C0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55"/>
            <p:cNvSpPr/>
            <p:nvPr/>
          </p:nvSpPr>
          <p:spPr>
            <a:xfrm>
              <a:off x="1406200" y="2468300"/>
              <a:ext cx="84300" cy="15125"/>
            </a:xfrm>
            <a:custGeom>
              <a:avLst/>
              <a:gdLst/>
              <a:ahLst/>
              <a:cxnLst/>
              <a:rect l="l" t="t" r="r" b="b"/>
              <a:pathLst>
                <a:path w="3372" h="605" extrusionOk="0">
                  <a:moveTo>
                    <a:pt x="3372" y="0"/>
                  </a:moveTo>
                  <a:lnTo>
                    <a:pt x="0" y="44"/>
                  </a:lnTo>
                  <a:cubicBezTo>
                    <a:pt x="548" y="409"/>
                    <a:pt x="1181" y="605"/>
                    <a:pt x="1783" y="605"/>
                  </a:cubicBezTo>
                  <a:cubicBezTo>
                    <a:pt x="2381" y="605"/>
                    <a:pt x="2949" y="412"/>
                    <a:pt x="33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55"/>
            <p:cNvSpPr/>
            <p:nvPr/>
          </p:nvSpPr>
          <p:spPr>
            <a:xfrm>
              <a:off x="1473125" y="2338475"/>
              <a:ext cx="55950" cy="20500"/>
            </a:xfrm>
            <a:custGeom>
              <a:avLst/>
              <a:gdLst/>
              <a:ahLst/>
              <a:cxnLst/>
              <a:rect l="l" t="t" r="r" b="b"/>
              <a:pathLst>
                <a:path w="2238" h="820" extrusionOk="0">
                  <a:moveTo>
                    <a:pt x="1054" y="0"/>
                  </a:moveTo>
                  <a:cubicBezTo>
                    <a:pt x="960" y="0"/>
                    <a:pt x="863" y="13"/>
                    <a:pt x="772" y="37"/>
                  </a:cubicBezTo>
                  <a:cubicBezTo>
                    <a:pt x="717" y="59"/>
                    <a:pt x="651" y="82"/>
                    <a:pt x="596" y="104"/>
                  </a:cubicBezTo>
                  <a:cubicBezTo>
                    <a:pt x="540" y="126"/>
                    <a:pt x="485" y="159"/>
                    <a:pt x="441" y="192"/>
                  </a:cubicBezTo>
                  <a:cubicBezTo>
                    <a:pt x="342" y="258"/>
                    <a:pt x="254" y="335"/>
                    <a:pt x="177" y="434"/>
                  </a:cubicBezTo>
                  <a:cubicBezTo>
                    <a:pt x="111" y="522"/>
                    <a:pt x="56" y="621"/>
                    <a:pt x="1" y="732"/>
                  </a:cubicBezTo>
                  <a:cubicBezTo>
                    <a:pt x="111" y="676"/>
                    <a:pt x="199" y="621"/>
                    <a:pt x="298" y="566"/>
                  </a:cubicBezTo>
                  <a:cubicBezTo>
                    <a:pt x="386" y="522"/>
                    <a:pt x="474" y="489"/>
                    <a:pt x="573" y="456"/>
                  </a:cubicBezTo>
                  <a:cubicBezTo>
                    <a:pt x="704" y="404"/>
                    <a:pt x="849" y="372"/>
                    <a:pt x="996" y="372"/>
                  </a:cubicBezTo>
                  <a:cubicBezTo>
                    <a:pt x="1035" y="372"/>
                    <a:pt x="1074" y="374"/>
                    <a:pt x="1113" y="379"/>
                  </a:cubicBezTo>
                  <a:cubicBezTo>
                    <a:pt x="1301" y="401"/>
                    <a:pt x="1488" y="445"/>
                    <a:pt x="1664" y="522"/>
                  </a:cubicBezTo>
                  <a:cubicBezTo>
                    <a:pt x="1862" y="610"/>
                    <a:pt x="2050" y="709"/>
                    <a:pt x="2237" y="820"/>
                  </a:cubicBezTo>
                  <a:cubicBezTo>
                    <a:pt x="2149" y="610"/>
                    <a:pt x="1995" y="423"/>
                    <a:pt x="1818" y="280"/>
                  </a:cubicBezTo>
                  <a:cubicBezTo>
                    <a:pt x="1620" y="126"/>
                    <a:pt x="1389" y="37"/>
                    <a:pt x="1146" y="4"/>
                  </a:cubicBezTo>
                  <a:cubicBezTo>
                    <a:pt x="1116" y="2"/>
                    <a:pt x="1085" y="0"/>
                    <a:pt x="1054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55"/>
            <p:cNvSpPr/>
            <p:nvPr/>
          </p:nvSpPr>
          <p:spPr>
            <a:xfrm>
              <a:off x="1362400" y="2338475"/>
              <a:ext cx="55675" cy="20500"/>
            </a:xfrm>
            <a:custGeom>
              <a:avLst/>
              <a:gdLst/>
              <a:ahLst/>
              <a:cxnLst/>
              <a:rect l="l" t="t" r="r" b="b"/>
              <a:pathLst>
                <a:path w="2227" h="820" extrusionOk="0">
                  <a:moveTo>
                    <a:pt x="1049" y="0"/>
                  </a:moveTo>
                  <a:cubicBezTo>
                    <a:pt x="954" y="0"/>
                    <a:pt x="863" y="13"/>
                    <a:pt x="772" y="37"/>
                  </a:cubicBezTo>
                  <a:cubicBezTo>
                    <a:pt x="717" y="59"/>
                    <a:pt x="651" y="82"/>
                    <a:pt x="596" y="104"/>
                  </a:cubicBezTo>
                  <a:cubicBezTo>
                    <a:pt x="541" y="126"/>
                    <a:pt x="485" y="159"/>
                    <a:pt x="441" y="192"/>
                  </a:cubicBezTo>
                  <a:cubicBezTo>
                    <a:pt x="342" y="258"/>
                    <a:pt x="254" y="335"/>
                    <a:pt x="177" y="434"/>
                  </a:cubicBezTo>
                  <a:cubicBezTo>
                    <a:pt x="111" y="522"/>
                    <a:pt x="45" y="621"/>
                    <a:pt x="1" y="732"/>
                  </a:cubicBezTo>
                  <a:cubicBezTo>
                    <a:pt x="111" y="676"/>
                    <a:pt x="199" y="621"/>
                    <a:pt x="287" y="566"/>
                  </a:cubicBezTo>
                  <a:cubicBezTo>
                    <a:pt x="375" y="522"/>
                    <a:pt x="474" y="489"/>
                    <a:pt x="563" y="456"/>
                  </a:cubicBezTo>
                  <a:cubicBezTo>
                    <a:pt x="702" y="404"/>
                    <a:pt x="848" y="372"/>
                    <a:pt x="996" y="372"/>
                  </a:cubicBezTo>
                  <a:cubicBezTo>
                    <a:pt x="1035" y="372"/>
                    <a:pt x="1074" y="374"/>
                    <a:pt x="1113" y="379"/>
                  </a:cubicBezTo>
                  <a:cubicBezTo>
                    <a:pt x="1301" y="401"/>
                    <a:pt x="1488" y="445"/>
                    <a:pt x="1664" y="522"/>
                  </a:cubicBezTo>
                  <a:cubicBezTo>
                    <a:pt x="1852" y="610"/>
                    <a:pt x="2050" y="709"/>
                    <a:pt x="2226" y="820"/>
                  </a:cubicBezTo>
                  <a:cubicBezTo>
                    <a:pt x="2138" y="610"/>
                    <a:pt x="1995" y="423"/>
                    <a:pt x="1808" y="280"/>
                  </a:cubicBezTo>
                  <a:cubicBezTo>
                    <a:pt x="1620" y="126"/>
                    <a:pt x="1389" y="37"/>
                    <a:pt x="1146" y="4"/>
                  </a:cubicBezTo>
                  <a:cubicBezTo>
                    <a:pt x="1113" y="2"/>
                    <a:pt x="1081" y="0"/>
                    <a:pt x="1049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55"/>
            <p:cNvSpPr/>
            <p:nvPr/>
          </p:nvSpPr>
          <p:spPr>
            <a:xfrm>
              <a:off x="1378100" y="2378225"/>
              <a:ext cx="36925" cy="23175"/>
            </a:xfrm>
            <a:custGeom>
              <a:avLst/>
              <a:gdLst/>
              <a:ahLst/>
              <a:cxnLst/>
              <a:rect l="l" t="t" r="r" b="b"/>
              <a:pathLst>
                <a:path w="1477" h="927" extrusionOk="0">
                  <a:moveTo>
                    <a:pt x="728" y="1"/>
                  </a:moveTo>
                  <a:cubicBezTo>
                    <a:pt x="607" y="1"/>
                    <a:pt x="496" y="23"/>
                    <a:pt x="386" y="67"/>
                  </a:cubicBezTo>
                  <a:cubicBezTo>
                    <a:pt x="287" y="111"/>
                    <a:pt x="199" y="199"/>
                    <a:pt x="133" y="298"/>
                  </a:cubicBezTo>
                  <a:cubicBezTo>
                    <a:pt x="23" y="486"/>
                    <a:pt x="1" y="706"/>
                    <a:pt x="45" y="926"/>
                  </a:cubicBezTo>
                  <a:cubicBezTo>
                    <a:pt x="67" y="728"/>
                    <a:pt x="133" y="530"/>
                    <a:pt x="243" y="375"/>
                  </a:cubicBezTo>
                  <a:cubicBezTo>
                    <a:pt x="298" y="298"/>
                    <a:pt x="364" y="243"/>
                    <a:pt x="452" y="210"/>
                  </a:cubicBezTo>
                  <a:cubicBezTo>
                    <a:pt x="541" y="177"/>
                    <a:pt x="629" y="166"/>
                    <a:pt x="717" y="166"/>
                  </a:cubicBezTo>
                  <a:cubicBezTo>
                    <a:pt x="904" y="166"/>
                    <a:pt x="1080" y="243"/>
                    <a:pt x="1202" y="386"/>
                  </a:cubicBezTo>
                  <a:cubicBezTo>
                    <a:pt x="1323" y="541"/>
                    <a:pt x="1411" y="728"/>
                    <a:pt x="1466" y="926"/>
                  </a:cubicBezTo>
                  <a:cubicBezTo>
                    <a:pt x="1477" y="706"/>
                    <a:pt x="1422" y="497"/>
                    <a:pt x="1301" y="309"/>
                  </a:cubicBezTo>
                  <a:cubicBezTo>
                    <a:pt x="1169" y="111"/>
                    <a:pt x="959" y="1"/>
                    <a:pt x="728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55"/>
            <p:cNvSpPr/>
            <p:nvPr/>
          </p:nvSpPr>
          <p:spPr>
            <a:xfrm>
              <a:off x="1477525" y="2376575"/>
              <a:ext cx="37225" cy="23175"/>
            </a:xfrm>
            <a:custGeom>
              <a:avLst/>
              <a:gdLst/>
              <a:ahLst/>
              <a:cxnLst/>
              <a:rect l="l" t="t" r="r" b="b"/>
              <a:pathLst>
                <a:path w="1489" h="927" extrusionOk="0">
                  <a:moveTo>
                    <a:pt x="728" y="1"/>
                  </a:moveTo>
                  <a:cubicBezTo>
                    <a:pt x="607" y="1"/>
                    <a:pt x="497" y="23"/>
                    <a:pt x="397" y="67"/>
                  </a:cubicBezTo>
                  <a:cubicBezTo>
                    <a:pt x="287" y="122"/>
                    <a:pt x="199" y="199"/>
                    <a:pt x="144" y="298"/>
                  </a:cubicBezTo>
                  <a:cubicBezTo>
                    <a:pt x="34" y="485"/>
                    <a:pt x="1" y="717"/>
                    <a:pt x="56" y="926"/>
                  </a:cubicBezTo>
                  <a:cubicBezTo>
                    <a:pt x="67" y="728"/>
                    <a:pt x="133" y="541"/>
                    <a:pt x="243" y="375"/>
                  </a:cubicBezTo>
                  <a:cubicBezTo>
                    <a:pt x="298" y="309"/>
                    <a:pt x="375" y="254"/>
                    <a:pt x="453" y="210"/>
                  </a:cubicBezTo>
                  <a:cubicBezTo>
                    <a:pt x="525" y="192"/>
                    <a:pt x="596" y="174"/>
                    <a:pt x="674" y="174"/>
                  </a:cubicBezTo>
                  <a:cubicBezTo>
                    <a:pt x="692" y="174"/>
                    <a:pt x="710" y="175"/>
                    <a:pt x="728" y="177"/>
                  </a:cubicBezTo>
                  <a:cubicBezTo>
                    <a:pt x="915" y="177"/>
                    <a:pt x="1092" y="254"/>
                    <a:pt x="1213" y="397"/>
                  </a:cubicBezTo>
                  <a:cubicBezTo>
                    <a:pt x="1334" y="552"/>
                    <a:pt x="1422" y="739"/>
                    <a:pt x="1466" y="926"/>
                  </a:cubicBezTo>
                  <a:cubicBezTo>
                    <a:pt x="1488" y="706"/>
                    <a:pt x="1422" y="497"/>
                    <a:pt x="1301" y="309"/>
                  </a:cubicBezTo>
                  <a:cubicBezTo>
                    <a:pt x="1180" y="122"/>
                    <a:pt x="959" y="1"/>
                    <a:pt x="728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55"/>
            <p:cNvSpPr/>
            <p:nvPr/>
          </p:nvSpPr>
          <p:spPr>
            <a:xfrm>
              <a:off x="1277850" y="2166625"/>
              <a:ext cx="287850" cy="256525"/>
            </a:xfrm>
            <a:custGeom>
              <a:avLst/>
              <a:gdLst/>
              <a:ahLst/>
              <a:cxnLst/>
              <a:rect l="l" t="t" r="r" b="b"/>
              <a:pathLst>
                <a:path w="11514" h="10261" extrusionOk="0">
                  <a:moveTo>
                    <a:pt x="4169" y="1"/>
                  </a:moveTo>
                  <a:cubicBezTo>
                    <a:pt x="3628" y="1"/>
                    <a:pt x="3271" y="61"/>
                    <a:pt x="3251" y="169"/>
                  </a:cubicBezTo>
                  <a:cubicBezTo>
                    <a:pt x="3162" y="665"/>
                    <a:pt x="5597" y="1491"/>
                    <a:pt x="5597" y="1491"/>
                  </a:cubicBezTo>
                  <a:cubicBezTo>
                    <a:pt x="5597" y="1491"/>
                    <a:pt x="3500" y="940"/>
                    <a:pt x="2291" y="940"/>
                  </a:cubicBezTo>
                  <a:cubicBezTo>
                    <a:pt x="1756" y="940"/>
                    <a:pt x="1395" y="1048"/>
                    <a:pt x="1466" y="1359"/>
                  </a:cubicBezTo>
                  <a:cubicBezTo>
                    <a:pt x="1599" y="1947"/>
                    <a:pt x="2531" y="2066"/>
                    <a:pt x="3291" y="2066"/>
                  </a:cubicBezTo>
                  <a:cubicBezTo>
                    <a:pt x="3599" y="2066"/>
                    <a:pt x="3879" y="2047"/>
                    <a:pt x="4066" y="2031"/>
                  </a:cubicBezTo>
                  <a:lnTo>
                    <a:pt x="4066" y="2031"/>
                  </a:lnTo>
                  <a:cubicBezTo>
                    <a:pt x="3151" y="2141"/>
                    <a:pt x="0" y="2648"/>
                    <a:pt x="1422" y="4069"/>
                  </a:cubicBezTo>
                  <a:cubicBezTo>
                    <a:pt x="1532" y="4179"/>
                    <a:pt x="1653" y="4278"/>
                    <a:pt x="1796" y="4366"/>
                  </a:cubicBezTo>
                  <a:cubicBezTo>
                    <a:pt x="1653" y="6129"/>
                    <a:pt x="2182" y="10261"/>
                    <a:pt x="2182" y="10261"/>
                  </a:cubicBezTo>
                  <a:lnTo>
                    <a:pt x="2545" y="10261"/>
                  </a:lnTo>
                  <a:lnTo>
                    <a:pt x="2413" y="7418"/>
                  </a:lnTo>
                  <a:cubicBezTo>
                    <a:pt x="3118" y="7275"/>
                    <a:pt x="3449" y="5589"/>
                    <a:pt x="3559" y="4840"/>
                  </a:cubicBezTo>
                  <a:cubicBezTo>
                    <a:pt x="3575" y="4840"/>
                    <a:pt x="3591" y="4840"/>
                    <a:pt x="3607" y="4840"/>
                  </a:cubicBezTo>
                  <a:cubicBezTo>
                    <a:pt x="4792" y="4840"/>
                    <a:pt x="5978" y="4441"/>
                    <a:pt x="6423" y="4278"/>
                  </a:cubicBezTo>
                  <a:lnTo>
                    <a:pt x="6423" y="4278"/>
                  </a:lnTo>
                  <a:cubicBezTo>
                    <a:pt x="6148" y="4400"/>
                    <a:pt x="5729" y="4686"/>
                    <a:pt x="6192" y="5127"/>
                  </a:cubicBezTo>
                  <a:cubicBezTo>
                    <a:pt x="6316" y="5242"/>
                    <a:pt x="6531" y="5288"/>
                    <a:pt x="6795" y="5288"/>
                  </a:cubicBezTo>
                  <a:cubicBezTo>
                    <a:pt x="7516" y="5288"/>
                    <a:pt x="8604" y="4945"/>
                    <a:pt x="9233" y="4719"/>
                  </a:cubicBezTo>
                  <a:cubicBezTo>
                    <a:pt x="9387" y="5391"/>
                    <a:pt x="9894" y="7264"/>
                    <a:pt x="10643" y="7418"/>
                  </a:cubicBezTo>
                  <a:lnTo>
                    <a:pt x="10511" y="10261"/>
                  </a:lnTo>
                  <a:lnTo>
                    <a:pt x="10885" y="10261"/>
                  </a:lnTo>
                  <a:cubicBezTo>
                    <a:pt x="10885" y="10261"/>
                    <a:pt x="11513" y="5171"/>
                    <a:pt x="11194" y="3882"/>
                  </a:cubicBezTo>
                  <a:cubicBezTo>
                    <a:pt x="10951" y="2923"/>
                    <a:pt x="10379" y="2681"/>
                    <a:pt x="10114" y="2615"/>
                  </a:cubicBezTo>
                  <a:cubicBezTo>
                    <a:pt x="9986" y="699"/>
                    <a:pt x="6011" y="1"/>
                    <a:pt x="4169" y="1"/>
                  </a:cubicBez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55"/>
            <p:cNvSpPr/>
            <p:nvPr/>
          </p:nvSpPr>
          <p:spPr>
            <a:xfrm>
              <a:off x="1439525" y="2203050"/>
              <a:ext cx="126175" cy="220100"/>
            </a:xfrm>
            <a:custGeom>
              <a:avLst/>
              <a:gdLst/>
              <a:ahLst/>
              <a:cxnLst/>
              <a:rect l="l" t="t" r="r" b="b"/>
              <a:pathLst>
                <a:path w="5047" h="8804" extrusionOk="0">
                  <a:moveTo>
                    <a:pt x="2986" y="1"/>
                  </a:moveTo>
                  <a:cubicBezTo>
                    <a:pt x="2777" y="1676"/>
                    <a:pt x="1554" y="3108"/>
                    <a:pt x="1" y="3802"/>
                  </a:cubicBezTo>
                  <a:cubicBezTo>
                    <a:pt x="97" y="3824"/>
                    <a:pt x="208" y="3834"/>
                    <a:pt x="330" y="3834"/>
                  </a:cubicBezTo>
                  <a:cubicBezTo>
                    <a:pt x="1046" y="3834"/>
                    <a:pt x="2135" y="3488"/>
                    <a:pt x="2766" y="3262"/>
                  </a:cubicBezTo>
                  <a:cubicBezTo>
                    <a:pt x="2920" y="3934"/>
                    <a:pt x="3427" y="5807"/>
                    <a:pt x="4176" y="5961"/>
                  </a:cubicBezTo>
                  <a:lnTo>
                    <a:pt x="4044" y="8804"/>
                  </a:lnTo>
                  <a:lnTo>
                    <a:pt x="4418" y="8804"/>
                  </a:lnTo>
                  <a:cubicBezTo>
                    <a:pt x="4418" y="8804"/>
                    <a:pt x="5046" y="3714"/>
                    <a:pt x="4727" y="2425"/>
                  </a:cubicBezTo>
                  <a:cubicBezTo>
                    <a:pt x="4484" y="1466"/>
                    <a:pt x="3912" y="1224"/>
                    <a:pt x="3647" y="1158"/>
                  </a:cubicBezTo>
                  <a:cubicBezTo>
                    <a:pt x="3614" y="706"/>
                    <a:pt x="3372" y="320"/>
                    <a:pt x="2986" y="1"/>
                  </a:cubicBez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08" name="Google Shape;3508;p55"/>
          <p:cNvGrpSpPr/>
          <p:nvPr/>
        </p:nvGrpSpPr>
        <p:grpSpPr>
          <a:xfrm>
            <a:off x="5307356" y="3943725"/>
            <a:ext cx="638058" cy="666360"/>
            <a:chOff x="3565275" y="2960075"/>
            <a:chExt cx="525800" cy="546600"/>
          </a:xfrm>
        </p:grpSpPr>
        <p:sp>
          <p:nvSpPr>
            <p:cNvPr id="3509" name="Google Shape;3509;p55"/>
            <p:cNvSpPr/>
            <p:nvPr/>
          </p:nvSpPr>
          <p:spPr>
            <a:xfrm>
              <a:off x="3565275" y="3217450"/>
              <a:ext cx="521950" cy="289225"/>
            </a:xfrm>
            <a:custGeom>
              <a:avLst/>
              <a:gdLst/>
              <a:ahLst/>
              <a:cxnLst/>
              <a:rect l="l" t="t" r="r" b="b"/>
              <a:pathLst>
                <a:path w="20878" h="11569" extrusionOk="0">
                  <a:moveTo>
                    <a:pt x="8594" y="1"/>
                  </a:moveTo>
                  <a:cubicBezTo>
                    <a:pt x="8594" y="1"/>
                    <a:pt x="8946" y="2722"/>
                    <a:pt x="7822" y="3537"/>
                  </a:cubicBezTo>
                  <a:cubicBezTo>
                    <a:pt x="6952" y="4176"/>
                    <a:pt x="1939" y="5223"/>
                    <a:pt x="1124" y="7426"/>
                  </a:cubicBezTo>
                  <a:cubicBezTo>
                    <a:pt x="628" y="8770"/>
                    <a:pt x="243" y="10159"/>
                    <a:pt x="0" y="11569"/>
                  </a:cubicBezTo>
                  <a:lnTo>
                    <a:pt x="20878" y="11569"/>
                  </a:lnTo>
                  <a:cubicBezTo>
                    <a:pt x="20624" y="10159"/>
                    <a:pt x="20250" y="8770"/>
                    <a:pt x="19754" y="7426"/>
                  </a:cubicBezTo>
                  <a:cubicBezTo>
                    <a:pt x="18928" y="5223"/>
                    <a:pt x="13926" y="4176"/>
                    <a:pt x="13045" y="3537"/>
                  </a:cubicBezTo>
                  <a:cubicBezTo>
                    <a:pt x="11921" y="2722"/>
                    <a:pt x="12284" y="1"/>
                    <a:pt x="12284" y="1"/>
                  </a:cubicBezTo>
                  <a:lnTo>
                    <a:pt x="12284" y="1"/>
                  </a:lnTo>
                  <a:lnTo>
                    <a:pt x="10434" y="56"/>
                  </a:lnTo>
                  <a:lnTo>
                    <a:pt x="8594" y="1"/>
                  </a:lnTo>
                  <a:close/>
                </a:path>
              </a:pathLst>
            </a:custGeom>
            <a:solidFill>
              <a:srgbClr val="F39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55"/>
            <p:cNvSpPr/>
            <p:nvPr/>
          </p:nvSpPr>
          <p:spPr>
            <a:xfrm>
              <a:off x="3771575" y="3217450"/>
              <a:ext cx="100550" cy="75775"/>
            </a:xfrm>
            <a:custGeom>
              <a:avLst/>
              <a:gdLst/>
              <a:ahLst/>
              <a:cxnLst/>
              <a:rect l="l" t="t" r="r" b="b"/>
              <a:pathLst>
                <a:path w="4022" h="3031" extrusionOk="0">
                  <a:moveTo>
                    <a:pt x="342" y="1"/>
                  </a:moveTo>
                  <a:lnTo>
                    <a:pt x="342" y="1"/>
                  </a:lnTo>
                  <a:cubicBezTo>
                    <a:pt x="342" y="1"/>
                    <a:pt x="595" y="1940"/>
                    <a:pt x="0" y="3030"/>
                  </a:cubicBezTo>
                  <a:cubicBezTo>
                    <a:pt x="859" y="2942"/>
                    <a:pt x="1730" y="2766"/>
                    <a:pt x="2479" y="2347"/>
                  </a:cubicBezTo>
                  <a:cubicBezTo>
                    <a:pt x="3019" y="2039"/>
                    <a:pt x="3515" y="1686"/>
                    <a:pt x="3977" y="1268"/>
                  </a:cubicBezTo>
                  <a:cubicBezTo>
                    <a:pt x="3966" y="849"/>
                    <a:pt x="3977" y="419"/>
                    <a:pt x="4021" y="1"/>
                  </a:cubicBezTo>
                  <a:lnTo>
                    <a:pt x="4021" y="1"/>
                  </a:lnTo>
                  <a:lnTo>
                    <a:pt x="2182" y="56"/>
                  </a:lnTo>
                  <a:lnTo>
                    <a:pt x="342" y="1"/>
                  </a:lnTo>
                  <a:close/>
                </a:path>
              </a:pathLst>
            </a:custGeom>
            <a:solidFill>
              <a:srgbClr val="DB7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55"/>
            <p:cNvSpPr/>
            <p:nvPr/>
          </p:nvSpPr>
          <p:spPr>
            <a:xfrm>
              <a:off x="3565275" y="3352425"/>
              <a:ext cx="525800" cy="154250"/>
            </a:xfrm>
            <a:custGeom>
              <a:avLst/>
              <a:gdLst/>
              <a:ahLst/>
              <a:cxnLst/>
              <a:rect l="l" t="t" r="r" b="b"/>
              <a:pathLst>
                <a:path w="21032" h="6170" extrusionOk="0">
                  <a:moveTo>
                    <a:pt x="3294" y="0"/>
                  </a:moveTo>
                  <a:cubicBezTo>
                    <a:pt x="2292" y="540"/>
                    <a:pt x="1433" y="1190"/>
                    <a:pt x="1124" y="1994"/>
                  </a:cubicBezTo>
                  <a:cubicBezTo>
                    <a:pt x="628" y="3349"/>
                    <a:pt x="254" y="4748"/>
                    <a:pt x="0" y="6170"/>
                  </a:cubicBezTo>
                  <a:lnTo>
                    <a:pt x="21032" y="6170"/>
                  </a:lnTo>
                  <a:cubicBezTo>
                    <a:pt x="20779" y="4748"/>
                    <a:pt x="20393" y="3349"/>
                    <a:pt x="19897" y="1994"/>
                  </a:cubicBezTo>
                  <a:cubicBezTo>
                    <a:pt x="19600" y="1190"/>
                    <a:pt x="18740" y="540"/>
                    <a:pt x="17727" y="0"/>
                  </a:cubicBezTo>
                  <a:cubicBezTo>
                    <a:pt x="15920" y="1245"/>
                    <a:pt x="13353" y="2005"/>
                    <a:pt x="10511" y="2005"/>
                  </a:cubicBezTo>
                  <a:cubicBezTo>
                    <a:pt x="7668" y="2005"/>
                    <a:pt x="5112" y="1234"/>
                    <a:pt x="3294" y="0"/>
                  </a:cubicBezTo>
                  <a:close/>
                </a:path>
              </a:pathLst>
            </a:custGeom>
            <a:solidFill>
              <a:srgbClr val="175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55"/>
            <p:cNvSpPr/>
            <p:nvPr/>
          </p:nvSpPr>
          <p:spPr>
            <a:xfrm>
              <a:off x="3572150" y="3487100"/>
              <a:ext cx="515900" cy="3325"/>
            </a:xfrm>
            <a:custGeom>
              <a:avLst/>
              <a:gdLst/>
              <a:ahLst/>
              <a:cxnLst/>
              <a:rect l="l" t="t" r="r" b="b"/>
              <a:pathLst>
                <a:path w="20636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0636" y="133"/>
                  </a:lnTo>
                  <a:cubicBezTo>
                    <a:pt x="20625" y="89"/>
                    <a:pt x="20614" y="45"/>
                    <a:pt x="206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55"/>
            <p:cNvSpPr/>
            <p:nvPr/>
          </p:nvSpPr>
          <p:spPr>
            <a:xfrm>
              <a:off x="3581250" y="3436150"/>
              <a:ext cx="493575" cy="3050"/>
            </a:xfrm>
            <a:custGeom>
              <a:avLst/>
              <a:gdLst/>
              <a:ahLst/>
              <a:cxnLst/>
              <a:rect l="l" t="t" r="r" b="b"/>
              <a:pathLst>
                <a:path w="19743" h="122" extrusionOk="0">
                  <a:moveTo>
                    <a:pt x="44" y="0"/>
                  </a:moveTo>
                  <a:lnTo>
                    <a:pt x="0" y="122"/>
                  </a:lnTo>
                  <a:lnTo>
                    <a:pt x="19743" y="122"/>
                  </a:lnTo>
                  <a:lnTo>
                    <a:pt x="197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55"/>
            <p:cNvSpPr/>
            <p:nvPr/>
          </p:nvSpPr>
          <p:spPr>
            <a:xfrm>
              <a:off x="3942325" y="3381600"/>
              <a:ext cx="109650" cy="3075"/>
            </a:xfrm>
            <a:custGeom>
              <a:avLst/>
              <a:gdLst/>
              <a:ahLst/>
              <a:cxnLst/>
              <a:rect l="l" t="t" r="r" b="b"/>
              <a:pathLst>
                <a:path w="4386" h="123" extrusionOk="0">
                  <a:moveTo>
                    <a:pt x="353" y="1"/>
                  </a:moveTo>
                  <a:cubicBezTo>
                    <a:pt x="232" y="45"/>
                    <a:pt x="122" y="89"/>
                    <a:pt x="1" y="122"/>
                  </a:cubicBezTo>
                  <a:lnTo>
                    <a:pt x="4386" y="122"/>
                  </a:lnTo>
                  <a:cubicBezTo>
                    <a:pt x="4352" y="78"/>
                    <a:pt x="4319" y="45"/>
                    <a:pt x="42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55"/>
            <p:cNvSpPr/>
            <p:nvPr/>
          </p:nvSpPr>
          <p:spPr>
            <a:xfrm>
              <a:off x="3604375" y="3381600"/>
              <a:ext cx="109650" cy="3075"/>
            </a:xfrm>
            <a:custGeom>
              <a:avLst/>
              <a:gdLst/>
              <a:ahLst/>
              <a:cxnLst/>
              <a:rect l="l" t="t" r="r" b="b"/>
              <a:pathLst>
                <a:path w="4386" h="123" extrusionOk="0">
                  <a:moveTo>
                    <a:pt x="111" y="1"/>
                  </a:moveTo>
                  <a:cubicBezTo>
                    <a:pt x="67" y="45"/>
                    <a:pt x="34" y="78"/>
                    <a:pt x="1" y="122"/>
                  </a:cubicBezTo>
                  <a:lnTo>
                    <a:pt x="4386" y="122"/>
                  </a:lnTo>
                  <a:cubicBezTo>
                    <a:pt x="4264" y="78"/>
                    <a:pt x="4143" y="45"/>
                    <a:pt x="40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55"/>
            <p:cNvSpPr/>
            <p:nvPr/>
          </p:nvSpPr>
          <p:spPr>
            <a:xfrm>
              <a:off x="3702150" y="3093725"/>
              <a:ext cx="54300" cy="61975"/>
            </a:xfrm>
            <a:custGeom>
              <a:avLst/>
              <a:gdLst/>
              <a:ahLst/>
              <a:cxnLst/>
              <a:rect l="l" t="t" r="r" b="b"/>
              <a:pathLst>
                <a:path w="2172" h="2479" extrusionOk="0">
                  <a:moveTo>
                    <a:pt x="1045" y="1"/>
                  </a:moveTo>
                  <a:cubicBezTo>
                    <a:pt x="920" y="1"/>
                    <a:pt x="827" y="29"/>
                    <a:pt x="805" y="36"/>
                  </a:cubicBezTo>
                  <a:cubicBezTo>
                    <a:pt x="739" y="58"/>
                    <a:pt x="1" y="157"/>
                    <a:pt x="133" y="1116"/>
                  </a:cubicBezTo>
                  <a:cubicBezTo>
                    <a:pt x="239" y="1967"/>
                    <a:pt x="686" y="2479"/>
                    <a:pt x="1151" y="2479"/>
                  </a:cubicBezTo>
                  <a:cubicBezTo>
                    <a:pt x="1216" y="2479"/>
                    <a:pt x="1281" y="2469"/>
                    <a:pt x="1345" y="2449"/>
                  </a:cubicBezTo>
                  <a:cubicBezTo>
                    <a:pt x="1885" y="2372"/>
                    <a:pt x="2171" y="1656"/>
                    <a:pt x="1874" y="730"/>
                  </a:cubicBezTo>
                  <a:cubicBezTo>
                    <a:pt x="1675" y="113"/>
                    <a:pt x="1296" y="1"/>
                    <a:pt x="1045" y="1"/>
                  </a:cubicBezTo>
                  <a:close/>
                </a:path>
              </a:pathLst>
            </a:custGeom>
            <a:solidFill>
              <a:srgbClr val="DB7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55"/>
            <p:cNvSpPr/>
            <p:nvPr/>
          </p:nvSpPr>
          <p:spPr>
            <a:xfrm>
              <a:off x="3893850" y="3093725"/>
              <a:ext cx="54025" cy="61975"/>
            </a:xfrm>
            <a:custGeom>
              <a:avLst/>
              <a:gdLst/>
              <a:ahLst/>
              <a:cxnLst/>
              <a:rect l="l" t="t" r="r" b="b"/>
              <a:pathLst>
                <a:path w="2161" h="2479" extrusionOk="0">
                  <a:moveTo>
                    <a:pt x="1126" y="1"/>
                  </a:moveTo>
                  <a:cubicBezTo>
                    <a:pt x="876" y="1"/>
                    <a:pt x="496" y="113"/>
                    <a:pt x="298" y="730"/>
                  </a:cubicBezTo>
                  <a:cubicBezTo>
                    <a:pt x="1" y="1656"/>
                    <a:pt x="276" y="2372"/>
                    <a:pt x="827" y="2449"/>
                  </a:cubicBezTo>
                  <a:cubicBezTo>
                    <a:pt x="891" y="2469"/>
                    <a:pt x="956" y="2479"/>
                    <a:pt x="1021" y="2479"/>
                  </a:cubicBezTo>
                  <a:cubicBezTo>
                    <a:pt x="1486" y="2479"/>
                    <a:pt x="1932" y="1967"/>
                    <a:pt x="2039" y="1116"/>
                  </a:cubicBezTo>
                  <a:cubicBezTo>
                    <a:pt x="2160" y="157"/>
                    <a:pt x="1433" y="58"/>
                    <a:pt x="1367" y="36"/>
                  </a:cubicBezTo>
                  <a:cubicBezTo>
                    <a:pt x="1345" y="29"/>
                    <a:pt x="1252" y="1"/>
                    <a:pt x="1126" y="1"/>
                  </a:cubicBezTo>
                  <a:close/>
                </a:path>
              </a:pathLst>
            </a:custGeom>
            <a:solidFill>
              <a:srgbClr val="DB7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55"/>
            <p:cNvSpPr/>
            <p:nvPr/>
          </p:nvSpPr>
          <p:spPr>
            <a:xfrm>
              <a:off x="3720850" y="2980550"/>
              <a:ext cx="204750" cy="259925"/>
            </a:xfrm>
            <a:custGeom>
              <a:avLst/>
              <a:gdLst/>
              <a:ahLst/>
              <a:cxnLst/>
              <a:rect l="l" t="t" r="r" b="b"/>
              <a:pathLst>
                <a:path w="8190" h="10397" extrusionOk="0">
                  <a:moveTo>
                    <a:pt x="3826" y="0"/>
                  </a:moveTo>
                  <a:cubicBezTo>
                    <a:pt x="3006" y="0"/>
                    <a:pt x="677" y="318"/>
                    <a:pt x="355" y="3803"/>
                  </a:cubicBezTo>
                  <a:cubicBezTo>
                    <a:pt x="0" y="7774"/>
                    <a:pt x="1706" y="10397"/>
                    <a:pt x="3913" y="10397"/>
                  </a:cubicBezTo>
                  <a:cubicBezTo>
                    <a:pt x="3972" y="10397"/>
                    <a:pt x="4030" y="10395"/>
                    <a:pt x="4089" y="10391"/>
                  </a:cubicBezTo>
                  <a:cubicBezTo>
                    <a:pt x="4149" y="10395"/>
                    <a:pt x="4208" y="10397"/>
                    <a:pt x="4266" y="10397"/>
                  </a:cubicBezTo>
                  <a:cubicBezTo>
                    <a:pt x="6484" y="10397"/>
                    <a:pt x="8189" y="7774"/>
                    <a:pt x="7835" y="3803"/>
                  </a:cubicBezTo>
                  <a:cubicBezTo>
                    <a:pt x="7512" y="318"/>
                    <a:pt x="5184" y="0"/>
                    <a:pt x="4357" y="0"/>
                  </a:cubicBezTo>
                  <a:cubicBezTo>
                    <a:pt x="4224" y="0"/>
                    <a:pt x="4130" y="9"/>
                    <a:pt x="4089" y="13"/>
                  </a:cubicBezTo>
                  <a:cubicBezTo>
                    <a:pt x="4050" y="9"/>
                    <a:pt x="3957" y="0"/>
                    <a:pt x="3826" y="0"/>
                  </a:cubicBezTo>
                  <a:close/>
                </a:path>
              </a:pathLst>
            </a:custGeom>
            <a:solidFill>
              <a:srgbClr val="F39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55"/>
            <p:cNvSpPr/>
            <p:nvPr/>
          </p:nvSpPr>
          <p:spPr>
            <a:xfrm>
              <a:off x="3828300" y="3110050"/>
              <a:ext cx="13250" cy="51250"/>
            </a:xfrm>
            <a:custGeom>
              <a:avLst/>
              <a:gdLst/>
              <a:ahLst/>
              <a:cxnLst/>
              <a:rect l="l" t="t" r="r" b="b"/>
              <a:pathLst>
                <a:path w="530" h="2050" extrusionOk="0">
                  <a:moveTo>
                    <a:pt x="232" y="0"/>
                  </a:moveTo>
                  <a:cubicBezTo>
                    <a:pt x="232" y="276"/>
                    <a:pt x="243" y="551"/>
                    <a:pt x="276" y="815"/>
                  </a:cubicBezTo>
                  <a:cubicBezTo>
                    <a:pt x="308" y="1071"/>
                    <a:pt x="340" y="1336"/>
                    <a:pt x="392" y="1593"/>
                  </a:cubicBezTo>
                  <a:lnTo>
                    <a:pt x="392" y="1593"/>
                  </a:lnTo>
                  <a:cubicBezTo>
                    <a:pt x="326" y="1660"/>
                    <a:pt x="267" y="1728"/>
                    <a:pt x="199" y="1796"/>
                  </a:cubicBezTo>
                  <a:cubicBezTo>
                    <a:pt x="133" y="1884"/>
                    <a:pt x="67" y="1961"/>
                    <a:pt x="1" y="2049"/>
                  </a:cubicBezTo>
                  <a:cubicBezTo>
                    <a:pt x="89" y="1994"/>
                    <a:pt x="177" y="1917"/>
                    <a:pt x="254" y="1851"/>
                  </a:cubicBezTo>
                  <a:cubicBezTo>
                    <a:pt x="342" y="1785"/>
                    <a:pt x="419" y="1719"/>
                    <a:pt x="507" y="1653"/>
                  </a:cubicBezTo>
                  <a:lnTo>
                    <a:pt x="529" y="1631"/>
                  </a:lnTo>
                  <a:lnTo>
                    <a:pt x="529" y="1598"/>
                  </a:lnTo>
                  <a:cubicBezTo>
                    <a:pt x="496" y="1333"/>
                    <a:pt x="463" y="1058"/>
                    <a:pt x="419" y="793"/>
                  </a:cubicBezTo>
                  <a:cubicBezTo>
                    <a:pt x="375" y="529"/>
                    <a:pt x="309" y="265"/>
                    <a:pt x="232" y="0"/>
                  </a:cubicBezTo>
                  <a:close/>
                </a:path>
              </a:pathLst>
            </a:custGeom>
            <a:solidFill>
              <a:srgbClr val="DB7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55"/>
            <p:cNvSpPr/>
            <p:nvPr/>
          </p:nvSpPr>
          <p:spPr>
            <a:xfrm>
              <a:off x="3778725" y="3175050"/>
              <a:ext cx="91200" cy="16375"/>
            </a:xfrm>
            <a:custGeom>
              <a:avLst/>
              <a:gdLst/>
              <a:ahLst/>
              <a:cxnLst/>
              <a:rect l="l" t="t" r="r" b="b"/>
              <a:pathLst>
                <a:path w="3648" h="655" extrusionOk="0">
                  <a:moveTo>
                    <a:pt x="3647" y="0"/>
                  </a:moveTo>
                  <a:lnTo>
                    <a:pt x="1" y="44"/>
                  </a:lnTo>
                  <a:cubicBezTo>
                    <a:pt x="716" y="501"/>
                    <a:pt x="1353" y="655"/>
                    <a:pt x="1887" y="655"/>
                  </a:cubicBezTo>
                  <a:cubicBezTo>
                    <a:pt x="2988" y="655"/>
                    <a:pt x="3647" y="0"/>
                    <a:pt x="36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55"/>
            <p:cNvSpPr/>
            <p:nvPr/>
          </p:nvSpPr>
          <p:spPr>
            <a:xfrm>
              <a:off x="3802150" y="3187700"/>
              <a:ext cx="58950" cy="14600"/>
            </a:xfrm>
            <a:custGeom>
              <a:avLst/>
              <a:gdLst/>
              <a:ahLst/>
              <a:cxnLst/>
              <a:rect l="l" t="t" r="r" b="b"/>
              <a:pathLst>
                <a:path w="2358" h="584" extrusionOk="0">
                  <a:moveTo>
                    <a:pt x="2358" y="1"/>
                  </a:moveTo>
                  <a:lnTo>
                    <a:pt x="2358" y="1"/>
                  </a:lnTo>
                  <a:cubicBezTo>
                    <a:pt x="2016" y="232"/>
                    <a:pt x="1620" y="376"/>
                    <a:pt x="1212" y="431"/>
                  </a:cubicBezTo>
                  <a:cubicBezTo>
                    <a:pt x="1147" y="434"/>
                    <a:pt x="1081" y="436"/>
                    <a:pt x="1015" y="436"/>
                  </a:cubicBezTo>
                  <a:cubicBezTo>
                    <a:pt x="671" y="436"/>
                    <a:pt x="324" y="386"/>
                    <a:pt x="0" y="265"/>
                  </a:cubicBezTo>
                  <a:lnTo>
                    <a:pt x="0" y="265"/>
                  </a:lnTo>
                  <a:cubicBezTo>
                    <a:pt x="311" y="473"/>
                    <a:pt x="671" y="583"/>
                    <a:pt x="1037" y="583"/>
                  </a:cubicBezTo>
                  <a:cubicBezTo>
                    <a:pt x="1099" y="583"/>
                    <a:pt x="1161" y="580"/>
                    <a:pt x="1223" y="574"/>
                  </a:cubicBezTo>
                  <a:cubicBezTo>
                    <a:pt x="1443" y="552"/>
                    <a:pt x="1653" y="497"/>
                    <a:pt x="1851" y="398"/>
                  </a:cubicBezTo>
                  <a:cubicBezTo>
                    <a:pt x="2049" y="298"/>
                    <a:pt x="2214" y="166"/>
                    <a:pt x="2358" y="1"/>
                  </a:cubicBezTo>
                  <a:close/>
                </a:path>
              </a:pathLst>
            </a:custGeom>
            <a:solidFill>
              <a:srgbClr val="DB7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55"/>
            <p:cNvSpPr/>
            <p:nvPr/>
          </p:nvSpPr>
          <p:spPr>
            <a:xfrm>
              <a:off x="3775425" y="3097925"/>
              <a:ext cx="12700" cy="27575"/>
            </a:xfrm>
            <a:custGeom>
              <a:avLst/>
              <a:gdLst/>
              <a:ahLst/>
              <a:cxnLst/>
              <a:rect l="l" t="t" r="r" b="b"/>
              <a:pathLst>
                <a:path w="508" h="1103" extrusionOk="0">
                  <a:moveTo>
                    <a:pt x="254" y="0"/>
                  </a:moveTo>
                  <a:cubicBezTo>
                    <a:pt x="111" y="0"/>
                    <a:pt x="0" y="243"/>
                    <a:pt x="0" y="551"/>
                  </a:cubicBezTo>
                  <a:cubicBezTo>
                    <a:pt x="0" y="860"/>
                    <a:pt x="111" y="1102"/>
                    <a:pt x="254" y="1102"/>
                  </a:cubicBezTo>
                  <a:cubicBezTo>
                    <a:pt x="386" y="1102"/>
                    <a:pt x="507" y="849"/>
                    <a:pt x="507" y="551"/>
                  </a:cubicBezTo>
                  <a:cubicBezTo>
                    <a:pt x="507" y="243"/>
                    <a:pt x="386" y="0"/>
                    <a:pt x="254" y="0"/>
                  </a:cubicBez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55"/>
            <p:cNvSpPr/>
            <p:nvPr/>
          </p:nvSpPr>
          <p:spPr>
            <a:xfrm>
              <a:off x="3862175" y="3097925"/>
              <a:ext cx="12700" cy="27575"/>
            </a:xfrm>
            <a:custGeom>
              <a:avLst/>
              <a:gdLst/>
              <a:ahLst/>
              <a:cxnLst/>
              <a:rect l="l" t="t" r="r" b="b"/>
              <a:pathLst>
                <a:path w="508" h="1103" extrusionOk="0">
                  <a:moveTo>
                    <a:pt x="254" y="0"/>
                  </a:moveTo>
                  <a:cubicBezTo>
                    <a:pt x="111" y="0"/>
                    <a:pt x="1" y="243"/>
                    <a:pt x="1" y="551"/>
                  </a:cubicBezTo>
                  <a:cubicBezTo>
                    <a:pt x="1" y="860"/>
                    <a:pt x="111" y="1102"/>
                    <a:pt x="254" y="1102"/>
                  </a:cubicBezTo>
                  <a:cubicBezTo>
                    <a:pt x="386" y="1102"/>
                    <a:pt x="508" y="849"/>
                    <a:pt x="508" y="551"/>
                  </a:cubicBezTo>
                  <a:cubicBezTo>
                    <a:pt x="508" y="243"/>
                    <a:pt x="386" y="0"/>
                    <a:pt x="254" y="0"/>
                  </a:cubicBez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55"/>
            <p:cNvSpPr/>
            <p:nvPr/>
          </p:nvSpPr>
          <p:spPr>
            <a:xfrm>
              <a:off x="3759725" y="3073025"/>
              <a:ext cx="44100" cy="16100"/>
            </a:xfrm>
            <a:custGeom>
              <a:avLst/>
              <a:gdLst/>
              <a:ahLst/>
              <a:cxnLst/>
              <a:rect l="l" t="t" r="r" b="b"/>
              <a:pathLst>
                <a:path w="1764" h="644" extrusionOk="0">
                  <a:moveTo>
                    <a:pt x="946" y="0"/>
                  </a:moveTo>
                  <a:cubicBezTo>
                    <a:pt x="918" y="0"/>
                    <a:pt x="889" y="2"/>
                    <a:pt x="860" y="5"/>
                  </a:cubicBezTo>
                  <a:cubicBezTo>
                    <a:pt x="672" y="27"/>
                    <a:pt x="485" y="93"/>
                    <a:pt x="331" y="214"/>
                  </a:cubicBezTo>
                  <a:cubicBezTo>
                    <a:pt x="188" y="324"/>
                    <a:pt x="78" y="479"/>
                    <a:pt x="0" y="644"/>
                  </a:cubicBezTo>
                  <a:cubicBezTo>
                    <a:pt x="155" y="556"/>
                    <a:pt x="298" y="479"/>
                    <a:pt x="452" y="412"/>
                  </a:cubicBezTo>
                  <a:cubicBezTo>
                    <a:pt x="595" y="346"/>
                    <a:pt x="739" y="313"/>
                    <a:pt x="893" y="291"/>
                  </a:cubicBezTo>
                  <a:cubicBezTo>
                    <a:pt x="917" y="289"/>
                    <a:pt x="941" y="289"/>
                    <a:pt x="964" y="289"/>
                  </a:cubicBezTo>
                  <a:cubicBezTo>
                    <a:pt x="1083" y="289"/>
                    <a:pt x="1201" y="311"/>
                    <a:pt x="1311" y="357"/>
                  </a:cubicBezTo>
                  <a:cubicBezTo>
                    <a:pt x="1389" y="379"/>
                    <a:pt x="1466" y="412"/>
                    <a:pt x="1532" y="446"/>
                  </a:cubicBezTo>
                  <a:cubicBezTo>
                    <a:pt x="1609" y="479"/>
                    <a:pt x="1675" y="534"/>
                    <a:pt x="1763" y="567"/>
                  </a:cubicBezTo>
                  <a:cubicBezTo>
                    <a:pt x="1730" y="490"/>
                    <a:pt x="1686" y="412"/>
                    <a:pt x="1631" y="335"/>
                  </a:cubicBezTo>
                  <a:cubicBezTo>
                    <a:pt x="1565" y="258"/>
                    <a:pt x="1499" y="203"/>
                    <a:pt x="1422" y="148"/>
                  </a:cubicBezTo>
                  <a:cubicBezTo>
                    <a:pt x="1280" y="54"/>
                    <a:pt x="1115" y="0"/>
                    <a:pt x="946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55"/>
            <p:cNvSpPr/>
            <p:nvPr/>
          </p:nvSpPr>
          <p:spPr>
            <a:xfrm>
              <a:off x="3847300" y="3073025"/>
              <a:ext cx="44100" cy="16100"/>
            </a:xfrm>
            <a:custGeom>
              <a:avLst/>
              <a:gdLst/>
              <a:ahLst/>
              <a:cxnLst/>
              <a:rect l="l" t="t" r="r" b="b"/>
              <a:pathLst>
                <a:path w="1764" h="644" extrusionOk="0">
                  <a:moveTo>
                    <a:pt x="943" y="0"/>
                  </a:moveTo>
                  <a:cubicBezTo>
                    <a:pt x="915" y="0"/>
                    <a:pt x="887" y="2"/>
                    <a:pt x="860" y="5"/>
                  </a:cubicBezTo>
                  <a:cubicBezTo>
                    <a:pt x="662" y="27"/>
                    <a:pt x="486" y="93"/>
                    <a:pt x="331" y="214"/>
                  </a:cubicBezTo>
                  <a:cubicBezTo>
                    <a:pt x="188" y="324"/>
                    <a:pt x="67" y="479"/>
                    <a:pt x="1" y="644"/>
                  </a:cubicBezTo>
                  <a:cubicBezTo>
                    <a:pt x="144" y="556"/>
                    <a:pt x="298" y="479"/>
                    <a:pt x="453" y="412"/>
                  </a:cubicBezTo>
                  <a:cubicBezTo>
                    <a:pt x="585" y="346"/>
                    <a:pt x="728" y="313"/>
                    <a:pt x="882" y="291"/>
                  </a:cubicBezTo>
                  <a:cubicBezTo>
                    <a:pt x="906" y="289"/>
                    <a:pt x="930" y="289"/>
                    <a:pt x="954" y="289"/>
                  </a:cubicBezTo>
                  <a:cubicBezTo>
                    <a:pt x="1073" y="289"/>
                    <a:pt x="1193" y="311"/>
                    <a:pt x="1312" y="357"/>
                  </a:cubicBezTo>
                  <a:cubicBezTo>
                    <a:pt x="1389" y="379"/>
                    <a:pt x="1455" y="412"/>
                    <a:pt x="1532" y="446"/>
                  </a:cubicBezTo>
                  <a:cubicBezTo>
                    <a:pt x="1609" y="479"/>
                    <a:pt x="1675" y="534"/>
                    <a:pt x="1764" y="567"/>
                  </a:cubicBezTo>
                  <a:cubicBezTo>
                    <a:pt x="1719" y="490"/>
                    <a:pt x="1675" y="412"/>
                    <a:pt x="1620" y="335"/>
                  </a:cubicBezTo>
                  <a:cubicBezTo>
                    <a:pt x="1565" y="258"/>
                    <a:pt x="1488" y="203"/>
                    <a:pt x="1411" y="148"/>
                  </a:cubicBezTo>
                  <a:cubicBezTo>
                    <a:pt x="1270" y="54"/>
                    <a:pt x="1105" y="0"/>
                    <a:pt x="943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55"/>
            <p:cNvSpPr/>
            <p:nvPr/>
          </p:nvSpPr>
          <p:spPr>
            <a:xfrm>
              <a:off x="3665775" y="2960075"/>
              <a:ext cx="156775" cy="178225"/>
            </a:xfrm>
            <a:custGeom>
              <a:avLst/>
              <a:gdLst/>
              <a:ahLst/>
              <a:cxnLst/>
              <a:rect l="l" t="t" r="r" b="b"/>
              <a:pathLst>
                <a:path w="6271" h="7129" extrusionOk="0">
                  <a:moveTo>
                    <a:pt x="5990" y="1"/>
                  </a:moveTo>
                  <a:cubicBezTo>
                    <a:pt x="0" y="1"/>
                    <a:pt x="2113" y="6993"/>
                    <a:pt x="2591" y="7123"/>
                  </a:cubicBezTo>
                  <a:cubicBezTo>
                    <a:pt x="2603" y="7127"/>
                    <a:pt x="2616" y="7129"/>
                    <a:pt x="2628" y="7129"/>
                  </a:cubicBezTo>
                  <a:cubicBezTo>
                    <a:pt x="3054" y="7129"/>
                    <a:pt x="2866" y="4710"/>
                    <a:pt x="2866" y="4710"/>
                  </a:cubicBezTo>
                  <a:cubicBezTo>
                    <a:pt x="6237" y="3752"/>
                    <a:pt x="6215" y="2077"/>
                    <a:pt x="6215" y="2077"/>
                  </a:cubicBezTo>
                  <a:lnTo>
                    <a:pt x="6270" y="6"/>
                  </a:lnTo>
                  <a:cubicBezTo>
                    <a:pt x="6175" y="3"/>
                    <a:pt x="6081" y="1"/>
                    <a:pt x="5990" y="1"/>
                  </a:cubicBezTo>
                  <a:close/>
                </a:path>
              </a:pathLst>
            </a:custGeom>
            <a:solidFill>
              <a:srgbClr val="E049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55"/>
            <p:cNvSpPr/>
            <p:nvPr/>
          </p:nvSpPr>
          <p:spPr>
            <a:xfrm>
              <a:off x="3821150" y="2960175"/>
              <a:ext cx="156825" cy="178125"/>
            </a:xfrm>
            <a:custGeom>
              <a:avLst/>
              <a:gdLst/>
              <a:ahLst/>
              <a:cxnLst/>
              <a:rect l="l" t="t" r="r" b="b"/>
              <a:pathLst>
                <a:path w="6273" h="7125" extrusionOk="0">
                  <a:moveTo>
                    <a:pt x="184" y="1"/>
                  </a:moveTo>
                  <a:cubicBezTo>
                    <a:pt x="142" y="1"/>
                    <a:pt x="99" y="1"/>
                    <a:pt x="55" y="2"/>
                  </a:cubicBezTo>
                  <a:lnTo>
                    <a:pt x="0" y="2073"/>
                  </a:lnTo>
                  <a:cubicBezTo>
                    <a:pt x="0" y="2073"/>
                    <a:pt x="55" y="3748"/>
                    <a:pt x="3438" y="4706"/>
                  </a:cubicBezTo>
                  <a:cubicBezTo>
                    <a:pt x="3438" y="4706"/>
                    <a:pt x="3239" y="7125"/>
                    <a:pt x="3675" y="7125"/>
                  </a:cubicBezTo>
                  <a:cubicBezTo>
                    <a:pt x="3687" y="7125"/>
                    <a:pt x="3700" y="7123"/>
                    <a:pt x="3713" y="7119"/>
                  </a:cubicBezTo>
                  <a:cubicBezTo>
                    <a:pt x="4183" y="6988"/>
                    <a:pt x="6273" y="1"/>
                    <a:pt x="184" y="1"/>
                  </a:cubicBezTo>
                  <a:close/>
                </a:path>
              </a:pathLst>
            </a:custGeom>
            <a:solidFill>
              <a:srgbClr val="E049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55"/>
            <p:cNvSpPr/>
            <p:nvPr/>
          </p:nvSpPr>
          <p:spPr>
            <a:xfrm>
              <a:off x="3804075" y="2962400"/>
              <a:ext cx="60650" cy="111350"/>
            </a:xfrm>
            <a:custGeom>
              <a:avLst/>
              <a:gdLst/>
              <a:ahLst/>
              <a:cxnLst/>
              <a:rect l="l" t="t" r="r" b="b"/>
              <a:pathLst>
                <a:path w="2426" h="4454" extrusionOk="0">
                  <a:moveTo>
                    <a:pt x="837" y="1"/>
                  </a:moveTo>
                  <a:lnTo>
                    <a:pt x="837" y="1"/>
                  </a:lnTo>
                  <a:cubicBezTo>
                    <a:pt x="375" y="1147"/>
                    <a:pt x="0" y="3075"/>
                    <a:pt x="1972" y="4265"/>
                  </a:cubicBezTo>
                  <a:cubicBezTo>
                    <a:pt x="1972" y="4270"/>
                    <a:pt x="2223" y="4453"/>
                    <a:pt x="2323" y="4453"/>
                  </a:cubicBezTo>
                  <a:cubicBezTo>
                    <a:pt x="2425" y="4453"/>
                    <a:pt x="2370" y="4262"/>
                    <a:pt x="1730" y="3493"/>
                  </a:cubicBezTo>
                  <a:cubicBezTo>
                    <a:pt x="683" y="2259"/>
                    <a:pt x="529" y="1411"/>
                    <a:pt x="970" y="23"/>
                  </a:cubicBezTo>
                  <a:cubicBezTo>
                    <a:pt x="926" y="23"/>
                    <a:pt x="882" y="12"/>
                    <a:pt x="837" y="1"/>
                  </a:cubicBezTo>
                  <a:close/>
                </a:path>
              </a:pathLst>
            </a:custGeom>
            <a:solidFill>
              <a:srgbClr val="E049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55"/>
            <p:cNvSpPr/>
            <p:nvPr/>
          </p:nvSpPr>
          <p:spPr>
            <a:xfrm>
              <a:off x="3793875" y="2973150"/>
              <a:ext cx="38825" cy="96200"/>
            </a:xfrm>
            <a:custGeom>
              <a:avLst/>
              <a:gdLst/>
              <a:ahLst/>
              <a:cxnLst/>
              <a:rect l="l" t="t" r="r" b="b"/>
              <a:pathLst>
                <a:path w="1553" h="3848" extrusionOk="0">
                  <a:moveTo>
                    <a:pt x="1433" y="1"/>
                  </a:moveTo>
                  <a:cubicBezTo>
                    <a:pt x="783" y="783"/>
                    <a:pt x="1" y="2193"/>
                    <a:pt x="1245" y="3614"/>
                  </a:cubicBezTo>
                  <a:cubicBezTo>
                    <a:pt x="1245" y="3614"/>
                    <a:pt x="1417" y="3847"/>
                    <a:pt x="1489" y="3847"/>
                  </a:cubicBezTo>
                  <a:cubicBezTo>
                    <a:pt x="1553" y="3847"/>
                    <a:pt x="1537" y="3661"/>
                    <a:pt x="1245" y="2953"/>
                  </a:cubicBezTo>
                  <a:cubicBezTo>
                    <a:pt x="750" y="1719"/>
                    <a:pt x="849" y="1025"/>
                    <a:pt x="1521" y="56"/>
                  </a:cubicBezTo>
                  <a:cubicBezTo>
                    <a:pt x="1499" y="45"/>
                    <a:pt x="1466" y="23"/>
                    <a:pt x="1433" y="1"/>
                  </a:cubicBezTo>
                  <a:close/>
                </a:path>
              </a:pathLst>
            </a:custGeom>
            <a:solidFill>
              <a:srgbClr val="E049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30" name="Google Shape;3530;p55"/>
          <p:cNvGrpSpPr/>
          <p:nvPr/>
        </p:nvGrpSpPr>
        <p:grpSpPr>
          <a:xfrm>
            <a:off x="4230320" y="2843546"/>
            <a:ext cx="638422" cy="694064"/>
            <a:chOff x="2974475" y="2937350"/>
            <a:chExt cx="526100" cy="569325"/>
          </a:xfrm>
        </p:grpSpPr>
        <p:sp>
          <p:nvSpPr>
            <p:cNvPr id="3531" name="Google Shape;3531;p55"/>
            <p:cNvSpPr/>
            <p:nvPr/>
          </p:nvSpPr>
          <p:spPr>
            <a:xfrm>
              <a:off x="3117800" y="3108950"/>
              <a:ext cx="103200" cy="166375"/>
            </a:xfrm>
            <a:custGeom>
              <a:avLst/>
              <a:gdLst/>
              <a:ahLst/>
              <a:cxnLst/>
              <a:rect l="l" t="t" r="r" b="b"/>
              <a:pathLst>
                <a:path w="4128" h="6655" extrusionOk="0">
                  <a:moveTo>
                    <a:pt x="1096" y="0"/>
                  </a:moveTo>
                  <a:cubicBezTo>
                    <a:pt x="1036" y="0"/>
                    <a:pt x="0" y="42"/>
                    <a:pt x="129" y="2931"/>
                  </a:cubicBezTo>
                  <a:cubicBezTo>
                    <a:pt x="272" y="5916"/>
                    <a:pt x="1925" y="6654"/>
                    <a:pt x="1925" y="6654"/>
                  </a:cubicBezTo>
                  <a:lnTo>
                    <a:pt x="1781" y="6291"/>
                  </a:lnTo>
                  <a:lnTo>
                    <a:pt x="1781" y="6291"/>
                  </a:lnTo>
                  <a:cubicBezTo>
                    <a:pt x="2172" y="6566"/>
                    <a:pt x="2632" y="6635"/>
                    <a:pt x="2995" y="6635"/>
                  </a:cubicBezTo>
                  <a:cubicBezTo>
                    <a:pt x="3357" y="6635"/>
                    <a:pt x="3621" y="6566"/>
                    <a:pt x="3621" y="6566"/>
                  </a:cubicBezTo>
                  <a:cubicBezTo>
                    <a:pt x="4128" y="4131"/>
                    <a:pt x="1098" y="0"/>
                    <a:pt x="1098" y="0"/>
                  </a:cubicBezTo>
                  <a:cubicBezTo>
                    <a:pt x="1098" y="0"/>
                    <a:pt x="1097" y="0"/>
                    <a:pt x="1096" y="0"/>
                  </a:cubicBezTo>
                  <a:close/>
                </a:path>
              </a:pathLst>
            </a:custGeom>
            <a:solidFill>
              <a:srgbClr val="F3F1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55"/>
            <p:cNvSpPr/>
            <p:nvPr/>
          </p:nvSpPr>
          <p:spPr>
            <a:xfrm>
              <a:off x="3211025" y="3119125"/>
              <a:ext cx="187075" cy="157125"/>
            </a:xfrm>
            <a:custGeom>
              <a:avLst/>
              <a:gdLst/>
              <a:ahLst/>
              <a:cxnLst/>
              <a:rect l="l" t="t" r="r" b="b"/>
              <a:pathLst>
                <a:path w="7483" h="6285" extrusionOk="0">
                  <a:moveTo>
                    <a:pt x="2250" y="1"/>
                  </a:moveTo>
                  <a:lnTo>
                    <a:pt x="1082" y="3030"/>
                  </a:lnTo>
                  <a:cubicBezTo>
                    <a:pt x="1082" y="3030"/>
                    <a:pt x="1" y="6285"/>
                    <a:pt x="2000" y="6285"/>
                  </a:cubicBezTo>
                  <a:cubicBezTo>
                    <a:pt x="2079" y="6285"/>
                    <a:pt x="2162" y="6280"/>
                    <a:pt x="2250" y="6269"/>
                  </a:cubicBezTo>
                  <a:cubicBezTo>
                    <a:pt x="4596" y="5994"/>
                    <a:pt x="5147" y="4341"/>
                    <a:pt x="5147" y="4341"/>
                  </a:cubicBezTo>
                  <a:lnTo>
                    <a:pt x="5147" y="5234"/>
                  </a:lnTo>
                  <a:cubicBezTo>
                    <a:pt x="7483" y="4132"/>
                    <a:pt x="6866" y="1521"/>
                    <a:pt x="6866" y="1521"/>
                  </a:cubicBezTo>
                  <a:lnTo>
                    <a:pt x="6866" y="1235"/>
                  </a:lnTo>
                  <a:lnTo>
                    <a:pt x="2250" y="1"/>
                  </a:lnTo>
                  <a:close/>
                </a:path>
              </a:pathLst>
            </a:custGeom>
            <a:solidFill>
              <a:srgbClr val="F3F1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55"/>
            <p:cNvSpPr/>
            <p:nvPr/>
          </p:nvSpPr>
          <p:spPr>
            <a:xfrm>
              <a:off x="2974475" y="3217450"/>
              <a:ext cx="522250" cy="289225"/>
            </a:xfrm>
            <a:custGeom>
              <a:avLst/>
              <a:gdLst/>
              <a:ahLst/>
              <a:cxnLst/>
              <a:rect l="l" t="t" r="r" b="b"/>
              <a:pathLst>
                <a:path w="20890" h="11569" extrusionOk="0">
                  <a:moveTo>
                    <a:pt x="8605" y="1"/>
                  </a:moveTo>
                  <a:cubicBezTo>
                    <a:pt x="8605" y="1"/>
                    <a:pt x="8958" y="2722"/>
                    <a:pt x="7834" y="3537"/>
                  </a:cubicBezTo>
                  <a:cubicBezTo>
                    <a:pt x="6963" y="4176"/>
                    <a:pt x="1962" y="5223"/>
                    <a:pt x="1135" y="7426"/>
                  </a:cubicBezTo>
                  <a:cubicBezTo>
                    <a:pt x="629" y="8770"/>
                    <a:pt x="254" y="10159"/>
                    <a:pt x="1" y="11569"/>
                  </a:cubicBezTo>
                  <a:lnTo>
                    <a:pt x="20889" y="11569"/>
                  </a:lnTo>
                  <a:cubicBezTo>
                    <a:pt x="20636" y="10159"/>
                    <a:pt x="20261" y="8770"/>
                    <a:pt x="19765" y="7426"/>
                  </a:cubicBezTo>
                  <a:cubicBezTo>
                    <a:pt x="18939" y="5223"/>
                    <a:pt x="13937" y="4176"/>
                    <a:pt x="13056" y="3537"/>
                  </a:cubicBezTo>
                  <a:cubicBezTo>
                    <a:pt x="11932" y="2722"/>
                    <a:pt x="12285" y="1"/>
                    <a:pt x="12285" y="1"/>
                  </a:cubicBezTo>
                  <a:lnTo>
                    <a:pt x="12285" y="1"/>
                  </a:lnTo>
                  <a:lnTo>
                    <a:pt x="10445" y="56"/>
                  </a:lnTo>
                  <a:lnTo>
                    <a:pt x="8605" y="1"/>
                  </a:lnTo>
                  <a:close/>
                </a:path>
              </a:pathLst>
            </a:custGeom>
            <a:solidFill>
              <a:srgbClr val="F9CC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55"/>
            <p:cNvSpPr/>
            <p:nvPr/>
          </p:nvSpPr>
          <p:spPr>
            <a:xfrm>
              <a:off x="3181050" y="3217450"/>
              <a:ext cx="100550" cy="75775"/>
            </a:xfrm>
            <a:custGeom>
              <a:avLst/>
              <a:gdLst/>
              <a:ahLst/>
              <a:cxnLst/>
              <a:rect l="l" t="t" r="r" b="b"/>
              <a:pathLst>
                <a:path w="4022" h="3031" extrusionOk="0">
                  <a:moveTo>
                    <a:pt x="342" y="1"/>
                  </a:moveTo>
                  <a:cubicBezTo>
                    <a:pt x="342" y="1"/>
                    <a:pt x="595" y="1940"/>
                    <a:pt x="1" y="3030"/>
                  </a:cubicBezTo>
                  <a:cubicBezTo>
                    <a:pt x="860" y="2942"/>
                    <a:pt x="1730" y="2766"/>
                    <a:pt x="2479" y="2347"/>
                  </a:cubicBezTo>
                  <a:cubicBezTo>
                    <a:pt x="3019" y="2039"/>
                    <a:pt x="3515" y="1686"/>
                    <a:pt x="3978" y="1268"/>
                  </a:cubicBezTo>
                  <a:cubicBezTo>
                    <a:pt x="3956" y="849"/>
                    <a:pt x="3978" y="419"/>
                    <a:pt x="4022" y="1"/>
                  </a:cubicBezTo>
                  <a:lnTo>
                    <a:pt x="4022" y="1"/>
                  </a:lnTo>
                  <a:lnTo>
                    <a:pt x="2182" y="56"/>
                  </a:lnTo>
                  <a:lnTo>
                    <a:pt x="342" y="1"/>
                  </a:lnTo>
                  <a:close/>
                </a:path>
              </a:pathLst>
            </a:custGeom>
            <a:solidFill>
              <a:srgbClr val="F9B2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55"/>
            <p:cNvSpPr/>
            <p:nvPr/>
          </p:nvSpPr>
          <p:spPr>
            <a:xfrm>
              <a:off x="2974475" y="3277225"/>
              <a:ext cx="526100" cy="229450"/>
            </a:xfrm>
            <a:custGeom>
              <a:avLst/>
              <a:gdLst/>
              <a:ahLst/>
              <a:cxnLst/>
              <a:rect l="l" t="t" r="r" b="b"/>
              <a:pathLst>
                <a:path w="21044" h="9178" extrusionOk="0">
                  <a:moveTo>
                    <a:pt x="12747" y="0"/>
                  </a:moveTo>
                  <a:lnTo>
                    <a:pt x="8120" y="221"/>
                  </a:lnTo>
                  <a:cubicBezTo>
                    <a:pt x="7955" y="926"/>
                    <a:pt x="7261" y="1378"/>
                    <a:pt x="7261" y="1378"/>
                  </a:cubicBezTo>
                  <a:lnTo>
                    <a:pt x="7283" y="1389"/>
                  </a:lnTo>
                  <a:cubicBezTo>
                    <a:pt x="5652" y="2061"/>
                    <a:pt x="1852" y="3107"/>
                    <a:pt x="1135" y="5002"/>
                  </a:cubicBezTo>
                  <a:cubicBezTo>
                    <a:pt x="640" y="6357"/>
                    <a:pt x="254" y="7756"/>
                    <a:pt x="1" y="9178"/>
                  </a:cubicBezTo>
                  <a:lnTo>
                    <a:pt x="21043" y="9178"/>
                  </a:lnTo>
                  <a:cubicBezTo>
                    <a:pt x="20790" y="7756"/>
                    <a:pt x="20404" y="6357"/>
                    <a:pt x="19909" y="5002"/>
                  </a:cubicBezTo>
                  <a:cubicBezTo>
                    <a:pt x="19159" y="3008"/>
                    <a:pt x="14984" y="1951"/>
                    <a:pt x="13530" y="1289"/>
                  </a:cubicBezTo>
                  <a:lnTo>
                    <a:pt x="13552" y="1278"/>
                  </a:lnTo>
                  <a:cubicBezTo>
                    <a:pt x="12913" y="926"/>
                    <a:pt x="12747" y="0"/>
                    <a:pt x="12747" y="0"/>
                  </a:cubicBezTo>
                  <a:close/>
                </a:path>
              </a:pathLst>
            </a:custGeom>
            <a:solidFill>
              <a:srgbClr val="E085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55"/>
            <p:cNvSpPr/>
            <p:nvPr/>
          </p:nvSpPr>
          <p:spPr>
            <a:xfrm>
              <a:off x="3134125" y="3484075"/>
              <a:ext cx="36475" cy="18325"/>
            </a:xfrm>
            <a:custGeom>
              <a:avLst/>
              <a:gdLst/>
              <a:ahLst/>
              <a:cxnLst/>
              <a:rect l="l" t="t" r="r" b="b"/>
              <a:pathLst>
                <a:path w="1459" h="733" extrusionOk="0">
                  <a:moveTo>
                    <a:pt x="1382" y="0"/>
                  </a:moveTo>
                  <a:cubicBezTo>
                    <a:pt x="1327" y="0"/>
                    <a:pt x="1283" y="22"/>
                    <a:pt x="1239" y="55"/>
                  </a:cubicBezTo>
                  <a:lnTo>
                    <a:pt x="699" y="573"/>
                  </a:lnTo>
                  <a:lnTo>
                    <a:pt x="225" y="121"/>
                  </a:lnTo>
                  <a:cubicBezTo>
                    <a:pt x="216" y="112"/>
                    <a:pt x="200" y="108"/>
                    <a:pt x="181" y="108"/>
                  </a:cubicBezTo>
                  <a:cubicBezTo>
                    <a:pt x="111" y="108"/>
                    <a:pt x="1" y="162"/>
                    <a:pt x="27" y="188"/>
                  </a:cubicBezTo>
                  <a:lnTo>
                    <a:pt x="577" y="716"/>
                  </a:lnTo>
                  <a:cubicBezTo>
                    <a:pt x="589" y="728"/>
                    <a:pt x="607" y="733"/>
                    <a:pt x="627" y="733"/>
                  </a:cubicBezTo>
                  <a:cubicBezTo>
                    <a:pt x="680" y="733"/>
                    <a:pt x="749" y="699"/>
                    <a:pt x="765" y="683"/>
                  </a:cubicBezTo>
                  <a:lnTo>
                    <a:pt x="1426" y="44"/>
                  </a:lnTo>
                  <a:cubicBezTo>
                    <a:pt x="1459" y="11"/>
                    <a:pt x="1404" y="0"/>
                    <a:pt x="1382" y="0"/>
                  </a:cubicBezTo>
                  <a:close/>
                </a:path>
              </a:pathLst>
            </a:custGeom>
            <a:solidFill>
              <a:srgbClr val="FAD4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55"/>
            <p:cNvSpPr/>
            <p:nvPr/>
          </p:nvSpPr>
          <p:spPr>
            <a:xfrm>
              <a:off x="3106050" y="3433400"/>
              <a:ext cx="36750" cy="18200"/>
            </a:xfrm>
            <a:custGeom>
              <a:avLst/>
              <a:gdLst/>
              <a:ahLst/>
              <a:cxnLst/>
              <a:rect l="l" t="t" r="r" b="b"/>
              <a:pathLst>
                <a:path w="1470" h="728" extrusionOk="0">
                  <a:moveTo>
                    <a:pt x="1381" y="0"/>
                  </a:moveTo>
                  <a:cubicBezTo>
                    <a:pt x="1326" y="0"/>
                    <a:pt x="1282" y="11"/>
                    <a:pt x="1249" y="44"/>
                  </a:cubicBezTo>
                  <a:lnTo>
                    <a:pt x="698" y="573"/>
                  </a:lnTo>
                  <a:lnTo>
                    <a:pt x="224" y="110"/>
                  </a:lnTo>
                  <a:cubicBezTo>
                    <a:pt x="217" y="105"/>
                    <a:pt x="205" y="102"/>
                    <a:pt x="191" y="102"/>
                  </a:cubicBezTo>
                  <a:cubicBezTo>
                    <a:pt x="123" y="102"/>
                    <a:pt x="0" y="160"/>
                    <a:pt x="37" y="187"/>
                  </a:cubicBezTo>
                  <a:lnTo>
                    <a:pt x="588" y="716"/>
                  </a:lnTo>
                  <a:cubicBezTo>
                    <a:pt x="596" y="725"/>
                    <a:pt x="610" y="728"/>
                    <a:pt x="626" y="728"/>
                  </a:cubicBezTo>
                  <a:cubicBezTo>
                    <a:pt x="676" y="728"/>
                    <a:pt x="750" y="697"/>
                    <a:pt x="775" y="672"/>
                  </a:cubicBezTo>
                  <a:cubicBezTo>
                    <a:pt x="995" y="463"/>
                    <a:pt x="1216" y="254"/>
                    <a:pt x="1425" y="33"/>
                  </a:cubicBezTo>
                  <a:cubicBezTo>
                    <a:pt x="1469" y="0"/>
                    <a:pt x="1403" y="0"/>
                    <a:pt x="1381" y="0"/>
                  </a:cubicBezTo>
                  <a:close/>
                </a:path>
              </a:pathLst>
            </a:custGeom>
            <a:solidFill>
              <a:srgbClr val="FAD4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55"/>
            <p:cNvSpPr/>
            <p:nvPr/>
          </p:nvSpPr>
          <p:spPr>
            <a:xfrm>
              <a:off x="3075800" y="3484075"/>
              <a:ext cx="36700" cy="18375"/>
            </a:xfrm>
            <a:custGeom>
              <a:avLst/>
              <a:gdLst/>
              <a:ahLst/>
              <a:cxnLst/>
              <a:rect l="l" t="t" r="r" b="b"/>
              <a:pathLst>
                <a:path w="1468" h="735" extrusionOk="0">
                  <a:moveTo>
                    <a:pt x="1379" y="0"/>
                  </a:moveTo>
                  <a:cubicBezTo>
                    <a:pt x="1335" y="0"/>
                    <a:pt x="1280" y="22"/>
                    <a:pt x="1247" y="55"/>
                  </a:cubicBezTo>
                  <a:lnTo>
                    <a:pt x="696" y="573"/>
                  </a:lnTo>
                  <a:lnTo>
                    <a:pt x="222" y="121"/>
                  </a:lnTo>
                  <a:cubicBezTo>
                    <a:pt x="213" y="112"/>
                    <a:pt x="197" y="108"/>
                    <a:pt x="178" y="108"/>
                  </a:cubicBezTo>
                  <a:cubicBezTo>
                    <a:pt x="109" y="108"/>
                    <a:pt x="0" y="162"/>
                    <a:pt x="35" y="188"/>
                  </a:cubicBezTo>
                  <a:lnTo>
                    <a:pt x="586" y="716"/>
                  </a:lnTo>
                  <a:cubicBezTo>
                    <a:pt x="599" y="730"/>
                    <a:pt x="618" y="735"/>
                    <a:pt x="640" y="735"/>
                  </a:cubicBezTo>
                  <a:cubicBezTo>
                    <a:pt x="689" y="735"/>
                    <a:pt x="750" y="706"/>
                    <a:pt x="773" y="683"/>
                  </a:cubicBezTo>
                  <a:lnTo>
                    <a:pt x="1434" y="44"/>
                  </a:lnTo>
                  <a:cubicBezTo>
                    <a:pt x="1467" y="11"/>
                    <a:pt x="1401" y="0"/>
                    <a:pt x="1379" y="0"/>
                  </a:cubicBezTo>
                  <a:close/>
                </a:path>
              </a:pathLst>
            </a:custGeom>
            <a:solidFill>
              <a:srgbClr val="FAD4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55"/>
            <p:cNvSpPr/>
            <p:nvPr/>
          </p:nvSpPr>
          <p:spPr>
            <a:xfrm>
              <a:off x="3133950" y="3386075"/>
              <a:ext cx="36650" cy="19500"/>
            </a:xfrm>
            <a:custGeom>
              <a:avLst/>
              <a:gdLst/>
              <a:ahLst/>
              <a:cxnLst/>
              <a:rect l="l" t="t" r="r" b="b"/>
              <a:pathLst>
                <a:path w="1466" h="780" extrusionOk="0">
                  <a:moveTo>
                    <a:pt x="1361" y="0"/>
                  </a:moveTo>
                  <a:cubicBezTo>
                    <a:pt x="1327" y="0"/>
                    <a:pt x="1291" y="18"/>
                    <a:pt x="1268" y="42"/>
                  </a:cubicBezTo>
                  <a:lnTo>
                    <a:pt x="706" y="582"/>
                  </a:lnTo>
                  <a:lnTo>
                    <a:pt x="232" y="130"/>
                  </a:lnTo>
                  <a:cubicBezTo>
                    <a:pt x="213" y="111"/>
                    <a:pt x="182" y="99"/>
                    <a:pt x="152" y="99"/>
                  </a:cubicBezTo>
                  <a:cubicBezTo>
                    <a:pt x="130" y="99"/>
                    <a:pt x="107" y="106"/>
                    <a:pt x="89" y="119"/>
                  </a:cubicBezTo>
                  <a:cubicBezTo>
                    <a:pt x="56" y="130"/>
                    <a:pt x="1" y="186"/>
                    <a:pt x="45" y="219"/>
                  </a:cubicBezTo>
                  <a:lnTo>
                    <a:pt x="596" y="747"/>
                  </a:lnTo>
                  <a:cubicBezTo>
                    <a:pt x="622" y="768"/>
                    <a:pt x="652" y="779"/>
                    <a:pt x="682" y="779"/>
                  </a:cubicBezTo>
                  <a:cubicBezTo>
                    <a:pt x="716" y="779"/>
                    <a:pt x="749" y="765"/>
                    <a:pt x="772" y="736"/>
                  </a:cubicBezTo>
                  <a:lnTo>
                    <a:pt x="1433" y="97"/>
                  </a:lnTo>
                  <a:cubicBezTo>
                    <a:pt x="1466" y="75"/>
                    <a:pt x="1444" y="9"/>
                    <a:pt x="1400" y="9"/>
                  </a:cubicBezTo>
                  <a:cubicBezTo>
                    <a:pt x="1387" y="3"/>
                    <a:pt x="1374" y="0"/>
                    <a:pt x="1361" y="0"/>
                  </a:cubicBezTo>
                  <a:close/>
                </a:path>
              </a:pathLst>
            </a:custGeom>
            <a:solidFill>
              <a:srgbClr val="FAD4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55"/>
            <p:cNvSpPr/>
            <p:nvPr/>
          </p:nvSpPr>
          <p:spPr>
            <a:xfrm>
              <a:off x="3075500" y="3385925"/>
              <a:ext cx="36725" cy="19850"/>
            </a:xfrm>
            <a:custGeom>
              <a:avLst/>
              <a:gdLst/>
              <a:ahLst/>
              <a:cxnLst/>
              <a:rect l="l" t="t" r="r" b="b"/>
              <a:pathLst>
                <a:path w="1469" h="794" extrusionOk="0">
                  <a:moveTo>
                    <a:pt x="1376" y="0"/>
                  </a:moveTo>
                  <a:cubicBezTo>
                    <a:pt x="1337" y="0"/>
                    <a:pt x="1304" y="15"/>
                    <a:pt x="1270" y="48"/>
                  </a:cubicBezTo>
                  <a:lnTo>
                    <a:pt x="708" y="588"/>
                  </a:lnTo>
                  <a:lnTo>
                    <a:pt x="223" y="125"/>
                  </a:lnTo>
                  <a:cubicBezTo>
                    <a:pt x="208" y="110"/>
                    <a:pt x="187" y="104"/>
                    <a:pt x="165" y="104"/>
                  </a:cubicBezTo>
                  <a:cubicBezTo>
                    <a:pt x="91" y="104"/>
                    <a:pt x="1" y="179"/>
                    <a:pt x="69" y="247"/>
                  </a:cubicBezTo>
                  <a:lnTo>
                    <a:pt x="620" y="775"/>
                  </a:lnTo>
                  <a:cubicBezTo>
                    <a:pt x="633" y="789"/>
                    <a:pt x="649" y="794"/>
                    <a:pt x="667" y="794"/>
                  </a:cubicBezTo>
                  <a:cubicBezTo>
                    <a:pt x="707" y="794"/>
                    <a:pt x="754" y="765"/>
                    <a:pt x="785" y="742"/>
                  </a:cubicBezTo>
                  <a:lnTo>
                    <a:pt x="1435" y="114"/>
                  </a:lnTo>
                  <a:cubicBezTo>
                    <a:pt x="1468" y="81"/>
                    <a:pt x="1457" y="26"/>
                    <a:pt x="1413" y="4"/>
                  </a:cubicBezTo>
                  <a:cubicBezTo>
                    <a:pt x="1400" y="2"/>
                    <a:pt x="1388" y="0"/>
                    <a:pt x="1376" y="0"/>
                  </a:cubicBezTo>
                  <a:close/>
                </a:path>
              </a:pathLst>
            </a:custGeom>
            <a:solidFill>
              <a:srgbClr val="FAD4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55"/>
            <p:cNvSpPr/>
            <p:nvPr/>
          </p:nvSpPr>
          <p:spPr>
            <a:xfrm>
              <a:off x="3220125" y="3335900"/>
              <a:ext cx="36975" cy="18375"/>
            </a:xfrm>
            <a:custGeom>
              <a:avLst/>
              <a:gdLst/>
              <a:ahLst/>
              <a:cxnLst/>
              <a:rect l="l" t="t" r="r" b="b"/>
              <a:pathLst>
                <a:path w="1479" h="735" extrusionOk="0">
                  <a:moveTo>
                    <a:pt x="1390" y="0"/>
                  </a:moveTo>
                  <a:cubicBezTo>
                    <a:pt x="1335" y="0"/>
                    <a:pt x="1291" y="11"/>
                    <a:pt x="1247" y="44"/>
                  </a:cubicBezTo>
                  <a:lnTo>
                    <a:pt x="696" y="573"/>
                  </a:lnTo>
                  <a:lnTo>
                    <a:pt x="222" y="110"/>
                  </a:lnTo>
                  <a:cubicBezTo>
                    <a:pt x="213" y="101"/>
                    <a:pt x="197" y="97"/>
                    <a:pt x="179" y="97"/>
                  </a:cubicBezTo>
                  <a:cubicBezTo>
                    <a:pt x="110" y="97"/>
                    <a:pt x="0" y="153"/>
                    <a:pt x="35" y="187"/>
                  </a:cubicBezTo>
                  <a:cubicBezTo>
                    <a:pt x="222" y="364"/>
                    <a:pt x="399" y="540"/>
                    <a:pt x="586" y="716"/>
                  </a:cubicBezTo>
                  <a:cubicBezTo>
                    <a:pt x="602" y="729"/>
                    <a:pt x="623" y="735"/>
                    <a:pt x="645" y="735"/>
                  </a:cubicBezTo>
                  <a:cubicBezTo>
                    <a:pt x="696" y="735"/>
                    <a:pt x="753" y="706"/>
                    <a:pt x="784" y="683"/>
                  </a:cubicBezTo>
                  <a:lnTo>
                    <a:pt x="1434" y="44"/>
                  </a:lnTo>
                  <a:cubicBezTo>
                    <a:pt x="1478" y="11"/>
                    <a:pt x="1412" y="0"/>
                    <a:pt x="1390" y="0"/>
                  </a:cubicBezTo>
                  <a:close/>
                </a:path>
              </a:pathLst>
            </a:custGeom>
            <a:solidFill>
              <a:srgbClr val="FAD4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55"/>
            <p:cNvSpPr/>
            <p:nvPr/>
          </p:nvSpPr>
          <p:spPr>
            <a:xfrm>
              <a:off x="3164200" y="3433125"/>
              <a:ext cx="36700" cy="18650"/>
            </a:xfrm>
            <a:custGeom>
              <a:avLst/>
              <a:gdLst/>
              <a:ahLst/>
              <a:cxnLst/>
              <a:rect l="l" t="t" r="r" b="b"/>
              <a:pathLst>
                <a:path w="1468" h="746" extrusionOk="0">
                  <a:moveTo>
                    <a:pt x="1380" y="0"/>
                  </a:moveTo>
                  <a:cubicBezTo>
                    <a:pt x="1336" y="0"/>
                    <a:pt x="1280" y="22"/>
                    <a:pt x="1247" y="55"/>
                  </a:cubicBezTo>
                  <a:lnTo>
                    <a:pt x="708" y="584"/>
                  </a:lnTo>
                  <a:lnTo>
                    <a:pt x="223" y="121"/>
                  </a:lnTo>
                  <a:cubicBezTo>
                    <a:pt x="214" y="112"/>
                    <a:pt x="198" y="108"/>
                    <a:pt x="180" y="108"/>
                  </a:cubicBezTo>
                  <a:cubicBezTo>
                    <a:pt x="110" y="108"/>
                    <a:pt x="1" y="164"/>
                    <a:pt x="36" y="198"/>
                  </a:cubicBezTo>
                  <a:lnTo>
                    <a:pt x="586" y="727"/>
                  </a:lnTo>
                  <a:cubicBezTo>
                    <a:pt x="599" y="740"/>
                    <a:pt x="618" y="746"/>
                    <a:pt x="639" y="746"/>
                  </a:cubicBezTo>
                  <a:cubicBezTo>
                    <a:pt x="688" y="746"/>
                    <a:pt x="750" y="714"/>
                    <a:pt x="774" y="683"/>
                  </a:cubicBezTo>
                  <a:lnTo>
                    <a:pt x="1435" y="55"/>
                  </a:lnTo>
                  <a:cubicBezTo>
                    <a:pt x="1468" y="22"/>
                    <a:pt x="1402" y="0"/>
                    <a:pt x="1380" y="0"/>
                  </a:cubicBezTo>
                  <a:close/>
                </a:path>
              </a:pathLst>
            </a:custGeom>
            <a:solidFill>
              <a:srgbClr val="FAD4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55"/>
            <p:cNvSpPr/>
            <p:nvPr/>
          </p:nvSpPr>
          <p:spPr>
            <a:xfrm>
              <a:off x="3192625" y="3386850"/>
              <a:ext cx="36100" cy="17950"/>
            </a:xfrm>
            <a:custGeom>
              <a:avLst/>
              <a:gdLst/>
              <a:ahLst/>
              <a:cxnLst/>
              <a:rect l="l" t="t" r="r" b="b"/>
              <a:pathLst>
                <a:path w="1444" h="718" extrusionOk="0">
                  <a:moveTo>
                    <a:pt x="1366" y="0"/>
                  </a:moveTo>
                  <a:cubicBezTo>
                    <a:pt x="1322" y="0"/>
                    <a:pt x="1267" y="22"/>
                    <a:pt x="1234" y="55"/>
                  </a:cubicBezTo>
                  <a:lnTo>
                    <a:pt x="683" y="573"/>
                  </a:lnTo>
                  <a:lnTo>
                    <a:pt x="210" y="110"/>
                  </a:lnTo>
                  <a:cubicBezTo>
                    <a:pt x="203" y="104"/>
                    <a:pt x="192" y="101"/>
                    <a:pt x="178" y="101"/>
                  </a:cubicBezTo>
                  <a:cubicBezTo>
                    <a:pt x="146" y="101"/>
                    <a:pt x="101" y="117"/>
                    <a:pt x="77" y="132"/>
                  </a:cubicBezTo>
                  <a:cubicBezTo>
                    <a:pt x="55" y="143"/>
                    <a:pt x="0" y="155"/>
                    <a:pt x="22" y="177"/>
                  </a:cubicBezTo>
                  <a:lnTo>
                    <a:pt x="573" y="705"/>
                  </a:lnTo>
                  <a:cubicBezTo>
                    <a:pt x="581" y="714"/>
                    <a:pt x="595" y="717"/>
                    <a:pt x="612" y="717"/>
                  </a:cubicBezTo>
                  <a:cubicBezTo>
                    <a:pt x="661" y="717"/>
                    <a:pt x="736" y="686"/>
                    <a:pt x="760" y="661"/>
                  </a:cubicBezTo>
                  <a:lnTo>
                    <a:pt x="1421" y="33"/>
                  </a:lnTo>
                  <a:cubicBezTo>
                    <a:pt x="1443" y="0"/>
                    <a:pt x="1388" y="0"/>
                    <a:pt x="1366" y="0"/>
                  </a:cubicBezTo>
                  <a:close/>
                </a:path>
              </a:pathLst>
            </a:custGeom>
            <a:solidFill>
              <a:srgbClr val="FAD4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55"/>
            <p:cNvSpPr/>
            <p:nvPr/>
          </p:nvSpPr>
          <p:spPr>
            <a:xfrm>
              <a:off x="3192100" y="3288975"/>
              <a:ext cx="36350" cy="18825"/>
            </a:xfrm>
            <a:custGeom>
              <a:avLst/>
              <a:gdLst/>
              <a:ahLst/>
              <a:cxnLst/>
              <a:rect l="l" t="t" r="r" b="b"/>
              <a:pathLst>
                <a:path w="1454" h="753" extrusionOk="0">
                  <a:moveTo>
                    <a:pt x="1368" y="0"/>
                  </a:moveTo>
                  <a:cubicBezTo>
                    <a:pt x="1328" y="0"/>
                    <a:pt x="1291" y="12"/>
                    <a:pt x="1266" y="37"/>
                  </a:cubicBezTo>
                  <a:lnTo>
                    <a:pt x="704" y="577"/>
                  </a:lnTo>
                  <a:lnTo>
                    <a:pt x="231" y="125"/>
                  </a:lnTo>
                  <a:cubicBezTo>
                    <a:pt x="220" y="115"/>
                    <a:pt x="202" y="111"/>
                    <a:pt x="181" y="111"/>
                  </a:cubicBezTo>
                  <a:cubicBezTo>
                    <a:pt x="109" y="111"/>
                    <a:pt x="1" y="160"/>
                    <a:pt x="43" y="203"/>
                  </a:cubicBezTo>
                  <a:lnTo>
                    <a:pt x="594" y="731"/>
                  </a:lnTo>
                  <a:cubicBezTo>
                    <a:pt x="609" y="747"/>
                    <a:pt x="631" y="753"/>
                    <a:pt x="654" y="753"/>
                  </a:cubicBezTo>
                  <a:cubicBezTo>
                    <a:pt x="699" y="753"/>
                    <a:pt x="749" y="731"/>
                    <a:pt x="770" y="709"/>
                  </a:cubicBezTo>
                  <a:lnTo>
                    <a:pt x="1431" y="81"/>
                  </a:lnTo>
                  <a:cubicBezTo>
                    <a:pt x="1453" y="48"/>
                    <a:pt x="1453" y="15"/>
                    <a:pt x="1409" y="4"/>
                  </a:cubicBezTo>
                  <a:cubicBezTo>
                    <a:pt x="1396" y="1"/>
                    <a:pt x="1382" y="0"/>
                    <a:pt x="1368" y="0"/>
                  </a:cubicBezTo>
                  <a:close/>
                </a:path>
              </a:pathLst>
            </a:custGeom>
            <a:solidFill>
              <a:srgbClr val="FAD4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55"/>
            <p:cNvSpPr/>
            <p:nvPr/>
          </p:nvSpPr>
          <p:spPr>
            <a:xfrm>
              <a:off x="3398350" y="3343050"/>
              <a:ext cx="17400" cy="11175"/>
            </a:xfrm>
            <a:custGeom>
              <a:avLst/>
              <a:gdLst/>
              <a:ahLst/>
              <a:cxnLst/>
              <a:rect l="l" t="t" r="r" b="b"/>
              <a:pathLst>
                <a:path w="696" h="447" extrusionOk="0">
                  <a:moveTo>
                    <a:pt x="1" y="1"/>
                  </a:moveTo>
                  <a:lnTo>
                    <a:pt x="453" y="430"/>
                  </a:lnTo>
                  <a:cubicBezTo>
                    <a:pt x="461" y="442"/>
                    <a:pt x="476" y="447"/>
                    <a:pt x="494" y="447"/>
                  </a:cubicBezTo>
                  <a:cubicBezTo>
                    <a:pt x="544" y="447"/>
                    <a:pt x="616" y="410"/>
                    <a:pt x="640" y="386"/>
                  </a:cubicBezTo>
                  <a:lnTo>
                    <a:pt x="695" y="331"/>
                  </a:lnTo>
                  <a:lnTo>
                    <a:pt x="574" y="276"/>
                  </a:lnTo>
                  <a:lnTo>
                    <a:pt x="563" y="287"/>
                  </a:lnTo>
                  <a:lnTo>
                    <a:pt x="519" y="243"/>
                  </a:lnTo>
                  <a:cubicBezTo>
                    <a:pt x="354" y="166"/>
                    <a:pt x="177" y="78"/>
                    <a:pt x="1" y="1"/>
                  </a:cubicBezTo>
                  <a:close/>
                </a:path>
              </a:pathLst>
            </a:custGeom>
            <a:solidFill>
              <a:srgbClr val="FAD4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55"/>
            <p:cNvSpPr/>
            <p:nvPr/>
          </p:nvSpPr>
          <p:spPr>
            <a:xfrm>
              <a:off x="3058200" y="3344150"/>
              <a:ext cx="16000" cy="10350"/>
            </a:xfrm>
            <a:custGeom>
              <a:avLst/>
              <a:gdLst/>
              <a:ahLst/>
              <a:cxnLst/>
              <a:rect l="l" t="t" r="r" b="b"/>
              <a:pathLst>
                <a:path w="640" h="414" extrusionOk="0">
                  <a:moveTo>
                    <a:pt x="640" y="1"/>
                  </a:moveTo>
                  <a:cubicBezTo>
                    <a:pt x="508" y="67"/>
                    <a:pt x="364" y="122"/>
                    <a:pt x="243" y="188"/>
                  </a:cubicBezTo>
                  <a:lnTo>
                    <a:pt x="199" y="232"/>
                  </a:lnTo>
                  <a:lnTo>
                    <a:pt x="177" y="221"/>
                  </a:lnTo>
                  <a:lnTo>
                    <a:pt x="1" y="309"/>
                  </a:lnTo>
                  <a:lnTo>
                    <a:pt x="89" y="397"/>
                  </a:lnTo>
                  <a:cubicBezTo>
                    <a:pt x="104" y="409"/>
                    <a:pt x="125" y="414"/>
                    <a:pt x="147" y="414"/>
                  </a:cubicBezTo>
                  <a:cubicBezTo>
                    <a:pt x="189" y="414"/>
                    <a:pt x="237" y="397"/>
                    <a:pt x="265" y="375"/>
                  </a:cubicBezTo>
                  <a:lnTo>
                    <a:pt x="640" y="1"/>
                  </a:lnTo>
                  <a:close/>
                </a:path>
              </a:pathLst>
            </a:custGeom>
            <a:solidFill>
              <a:srgbClr val="FAD4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55"/>
            <p:cNvSpPr/>
            <p:nvPr/>
          </p:nvSpPr>
          <p:spPr>
            <a:xfrm>
              <a:off x="3017725" y="3385925"/>
              <a:ext cx="36375" cy="19550"/>
            </a:xfrm>
            <a:custGeom>
              <a:avLst/>
              <a:gdLst/>
              <a:ahLst/>
              <a:cxnLst/>
              <a:rect l="l" t="t" r="r" b="b"/>
              <a:pathLst>
                <a:path w="1455" h="782" extrusionOk="0">
                  <a:moveTo>
                    <a:pt x="1361" y="0"/>
                  </a:moveTo>
                  <a:cubicBezTo>
                    <a:pt x="1319" y="0"/>
                    <a:pt x="1279" y="15"/>
                    <a:pt x="1245" y="48"/>
                  </a:cubicBezTo>
                  <a:lnTo>
                    <a:pt x="683" y="588"/>
                  </a:lnTo>
                  <a:lnTo>
                    <a:pt x="232" y="136"/>
                  </a:lnTo>
                  <a:cubicBezTo>
                    <a:pt x="207" y="118"/>
                    <a:pt x="180" y="110"/>
                    <a:pt x="153" y="110"/>
                  </a:cubicBezTo>
                  <a:cubicBezTo>
                    <a:pt x="130" y="110"/>
                    <a:pt x="108" y="116"/>
                    <a:pt x="89" y="125"/>
                  </a:cubicBezTo>
                  <a:cubicBezTo>
                    <a:pt x="55" y="136"/>
                    <a:pt x="0" y="192"/>
                    <a:pt x="44" y="225"/>
                  </a:cubicBezTo>
                  <a:lnTo>
                    <a:pt x="595" y="753"/>
                  </a:lnTo>
                  <a:cubicBezTo>
                    <a:pt x="619" y="773"/>
                    <a:pt x="648" y="781"/>
                    <a:pt x="676" y="781"/>
                  </a:cubicBezTo>
                  <a:cubicBezTo>
                    <a:pt x="712" y="781"/>
                    <a:pt x="747" y="767"/>
                    <a:pt x="772" y="742"/>
                  </a:cubicBezTo>
                  <a:lnTo>
                    <a:pt x="1433" y="103"/>
                  </a:lnTo>
                  <a:cubicBezTo>
                    <a:pt x="1455" y="70"/>
                    <a:pt x="1444" y="15"/>
                    <a:pt x="1400" y="4"/>
                  </a:cubicBezTo>
                  <a:cubicBezTo>
                    <a:pt x="1387" y="2"/>
                    <a:pt x="1374" y="0"/>
                    <a:pt x="1361" y="0"/>
                  </a:cubicBezTo>
                  <a:close/>
                </a:path>
              </a:pathLst>
            </a:custGeom>
            <a:solidFill>
              <a:srgbClr val="FAD4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55"/>
            <p:cNvSpPr/>
            <p:nvPr/>
          </p:nvSpPr>
          <p:spPr>
            <a:xfrm>
              <a:off x="3222050" y="3432475"/>
              <a:ext cx="36700" cy="19850"/>
            </a:xfrm>
            <a:custGeom>
              <a:avLst/>
              <a:gdLst/>
              <a:ahLst/>
              <a:cxnLst/>
              <a:rect l="l" t="t" r="r" b="b"/>
              <a:pathLst>
                <a:path w="1468" h="794" extrusionOk="0">
                  <a:moveTo>
                    <a:pt x="1374" y="0"/>
                  </a:moveTo>
                  <a:cubicBezTo>
                    <a:pt x="1332" y="0"/>
                    <a:pt x="1294" y="15"/>
                    <a:pt x="1269" y="48"/>
                  </a:cubicBezTo>
                  <a:lnTo>
                    <a:pt x="707" y="588"/>
                  </a:lnTo>
                  <a:lnTo>
                    <a:pt x="222" y="125"/>
                  </a:lnTo>
                  <a:cubicBezTo>
                    <a:pt x="207" y="110"/>
                    <a:pt x="187" y="104"/>
                    <a:pt x="165" y="104"/>
                  </a:cubicBezTo>
                  <a:cubicBezTo>
                    <a:pt x="90" y="104"/>
                    <a:pt x="0" y="178"/>
                    <a:pt x="68" y="246"/>
                  </a:cubicBezTo>
                  <a:lnTo>
                    <a:pt x="619" y="775"/>
                  </a:lnTo>
                  <a:cubicBezTo>
                    <a:pt x="632" y="789"/>
                    <a:pt x="650" y="794"/>
                    <a:pt x="668" y="794"/>
                  </a:cubicBezTo>
                  <a:cubicBezTo>
                    <a:pt x="711" y="794"/>
                    <a:pt x="761" y="765"/>
                    <a:pt x="784" y="742"/>
                  </a:cubicBezTo>
                  <a:lnTo>
                    <a:pt x="1445" y="114"/>
                  </a:lnTo>
                  <a:cubicBezTo>
                    <a:pt x="1467" y="81"/>
                    <a:pt x="1456" y="26"/>
                    <a:pt x="1412" y="4"/>
                  </a:cubicBezTo>
                  <a:cubicBezTo>
                    <a:pt x="1399" y="2"/>
                    <a:pt x="1386" y="0"/>
                    <a:pt x="1374" y="0"/>
                  </a:cubicBezTo>
                  <a:close/>
                </a:path>
              </a:pathLst>
            </a:custGeom>
            <a:solidFill>
              <a:srgbClr val="FAD4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55"/>
            <p:cNvSpPr/>
            <p:nvPr/>
          </p:nvSpPr>
          <p:spPr>
            <a:xfrm>
              <a:off x="2990725" y="3433400"/>
              <a:ext cx="35550" cy="18200"/>
            </a:xfrm>
            <a:custGeom>
              <a:avLst/>
              <a:gdLst/>
              <a:ahLst/>
              <a:cxnLst/>
              <a:rect l="l" t="t" r="r" b="b"/>
              <a:pathLst>
                <a:path w="1422" h="728" extrusionOk="0">
                  <a:moveTo>
                    <a:pt x="1334" y="0"/>
                  </a:moveTo>
                  <a:cubicBezTo>
                    <a:pt x="1290" y="0"/>
                    <a:pt x="1235" y="11"/>
                    <a:pt x="1202" y="44"/>
                  </a:cubicBezTo>
                  <a:lnTo>
                    <a:pt x="651" y="573"/>
                  </a:lnTo>
                  <a:lnTo>
                    <a:pt x="166" y="110"/>
                  </a:lnTo>
                  <a:cubicBezTo>
                    <a:pt x="160" y="104"/>
                    <a:pt x="148" y="101"/>
                    <a:pt x="135" y="101"/>
                  </a:cubicBezTo>
                  <a:cubicBezTo>
                    <a:pt x="102" y="101"/>
                    <a:pt x="54" y="117"/>
                    <a:pt x="23" y="132"/>
                  </a:cubicBezTo>
                  <a:cubicBezTo>
                    <a:pt x="12" y="154"/>
                    <a:pt x="1" y="176"/>
                    <a:pt x="1" y="198"/>
                  </a:cubicBezTo>
                  <a:lnTo>
                    <a:pt x="530" y="716"/>
                  </a:lnTo>
                  <a:cubicBezTo>
                    <a:pt x="543" y="725"/>
                    <a:pt x="561" y="728"/>
                    <a:pt x="579" y="728"/>
                  </a:cubicBezTo>
                  <a:cubicBezTo>
                    <a:pt x="635" y="728"/>
                    <a:pt x="703" y="697"/>
                    <a:pt x="728" y="672"/>
                  </a:cubicBezTo>
                  <a:lnTo>
                    <a:pt x="1389" y="33"/>
                  </a:lnTo>
                  <a:cubicBezTo>
                    <a:pt x="1422" y="0"/>
                    <a:pt x="1356" y="0"/>
                    <a:pt x="1334" y="0"/>
                  </a:cubicBezTo>
                  <a:close/>
                </a:path>
              </a:pathLst>
            </a:custGeom>
            <a:solidFill>
              <a:srgbClr val="FAD4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55"/>
            <p:cNvSpPr/>
            <p:nvPr/>
          </p:nvSpPr>
          <p:spPr>
            <a:xfrm>
              <a:off x="3104000" y="3335550"/>
              <a:ext cx="36300" cy="18950"/>
            </a:xfrm>
            <a:custGeom>
              <a:avLst/>
              <a:gdLst/>
              <a:ahLst/>
              <a:cxnLst/>
              <a:rect l="l" t="t" r="r" b="b"/>
              <a:pathLst>
                <a:path w="1452" h="758" extrusionOk="0">
                  <a:moveTo>
                    <a:pt x="1368" y="0"/>
                  </a:moveTo>
                  <a:cubicBezTo>
                    <a:pt x="1326" y="0"/>
                    <a:pt x="1290" y="18"/>
                    <a:pt x="1254" y="36"/>
                  </a:cubicBezTo>
                  <a:lnTo>
                    <a:pt x="703" y="576"/>
                  </a:lnTo>
                  <a:lnTo>
                    <a:pt x="229" y="124"/>
                  </a:lnTo>
                  <a:cubicBezTo>
                    <a:pt x="216" y="111"/>
                    <a:pt x="195" y="105"/>
                    <a:pt x="171" y="105"/>
                  </a:cubicBezTo>
                  <a:cubicBezTo>
                    <a:pt x="97" y="105"/>
                    <a:pt x="0" y="160"/>
                    <a:pt x="42" y="201"/>
                  </a:cubicBezTo>
                  <a:lnTo>
                    <a:pt x="593" y="741"/>
                  </a:lnTo>
                  <a:cubicBezTo>
                    <a:pt x="607" y="752"/>
                    <a:pt x="627" y="757"/>
                    <a:pt x="648" y="757"/>
                  </a:cubicBezTo>
                  <a:cubicBezTo>
                    <a:pt x="691" y="757"/>
                    <a:pt x="740" y="738"/>
                    <a:pt x="769" y="708"/>
                  </a:cubicBezTo>
                  <a:lnTo>
                    <a:pt x="1419" y="80"/>
                  </a:lnTo>
                  <a:cubicBezTo>
                    <a:pt x="1452" y="47"/>
                    <a:pt x="1441" y="14"/>
                    <a:pt x="1397" y="3"/>
                  </a:cubicBezTo>
                  <a:cubicBezTo>
                    <a:pt x="1387" y="1"/>
                    <a:pt x="1377" y="0"/>
                    <a:pt x="1368" y="0"/>
                  </a:cubicBezTo>
                  <a:close/>
                </a:path>
              </a:pathLst>
            </a:custGeom>
            <a:solidFill>
              <a:srgbClr val="FAD4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55"/>
            <p:cNvSpPr/>
            <p:nvPr/>
          </p:nvSpPr>
          <p:spPr>
            <a:xfrm>
              <a:off x="3047775" y="3433050"/>
              <a:ext cx="36350" cy="18800"/>
            </a:xfrm>
            <a:custGeom>
              <a:avLst/>
              <a:gdLst/>
              <a:ahLst/>
              <a:cxnLst/>
              <a:rect l="l" t="t" r="r" b="b"/>
              <a:pathLst>
                <a:path w="1454" h="752" extrusionOk="0">
                  <a:moveTo>
                    <a:pt x="1373" y="0"/>
                  </a:moveTo>
                  <a:cubicBezTo>
                    <a:pt x="1335" y="0"/>
                    <a:pt x="1293" y="18"/>
                    <a:pt x="1266" y="36"/>
                  </a:cubicBezTo>
                  <a:lnTo>
                    <a:pt x="704" y="576"/>
                  </a:lnTo>
                  <a:lnTo>
                    <a:pt x="231" y="124"/>
                  </a:lnTo>
                  <a:cubicBezTo>
                    <a:pt x="221" y="114"/>
                    <a:pt x="202" y="110"/>
                    <a:pt x="181" y="110"/>
                  </a:cubicBezTo>
                  <a:cubicBezTo>
                    <a:pt x="109" y="110"/>
                    <a:pt x="1" y="159"/>
                    <a:pt x="43" y="201"/>
                  </a:cubicBezTo>
                  <a:cubicBezTo>
                    <a:pt x="231" y="378"/>
                    <a:pt x="407" y="554"/>
                    <a:pt x="594" y="730"/>
                  </a:cubicBezTo>
                  <a:cubicBezTo>
                    <a:pt x="606" y="745"/>
                    <a:pt x="625" y="752"/>
                    <a:pt x="647" y="752"/>
                  </a:cubicBezTo>
                  <a:cubicBezTo>
                    <a:pt x="688" y="752"/>
                    <a:pt x="738" y="730"/>
                    <a:pt x="759" y="708"/>
                  </a:cubicBezTo>
                  <a:lnTo>
                    <a:pt x="1420" y="69"/>
                  </a:lnTo>
                  <a:cubicBezTo>
                    <a:pt x="1453" y="36"/>
                    <a:pt x="1442" y="14"/>
                    <a:pt x="1398" y="3"/>
                  </a:cubicBezTo>
                  <a:cubicBezTo>
                    <a:pt x="1390" y="1"/>
                    <a:pt x="1382" y="0"/>
                    <a:pt x="1373" y="0"/>
                  </a:cubicBezTo>
                  <a:close/>
                </a:path>
              </a:pathLst>
            </a:custGeom>
            <a:solidFill>
              <a:srgbClr val="FAD4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55"/>
            <p:cNvSpPr/>
            <p:nvPr/>
          </p:nvSpPr>
          <p:spPr>
            <a:xfrm>
              <a:off x="3017900" y="3484350"/>
              <a:ext cx="36200" cy="17950"/>
            </a:xfrm>
            <a:custGeom>
              <a:avLst/>
              <a:gdLst/>
              <a:ahLst/>
              <a:cxnLst/>
              <a:rect l="l" t="t" r="r" b="b"/>
              <a:pathLst>
                <a:path w="1448" h="718" extrusionOk="0">
                  <a:moveTo>
                    <a:pt x="1371" y="0"/>
                  </a:moveTo>
                  <a:cubicBezTo>
                    <a:pt x="1315" y="0"/>
                    <a:pt x="1271" y="11"/>
                    <a:pt x="1238" y="44"/>
                  </a:cubicBezTo>
                  <a:lnTo>
                    <a:pt x="687" y="573"/>
                  </a:lnTo>
                  <a:lnTo>
                    <a:pt x="225" y="110"/>
                  </a:lnTo>
                  <a:cubicBezTo>
                    <a:pt x="215" y="101"/>
                    <a:pt x="200" y="97"/>
                    <a:pt x="181" y="97"/>
                  </a:cubicBezTo>
                  <a:cubicBezTo>
                    <a:pt x="111" y="97"/>
                    <a:pt x="0" y="151"/>
                    <a:pt x="26" y="177"/>
                  </a:cubicBezTo>
                  <a:lnTo>
                    <a:pt x="577" y="705"/>
                  </a:lnTo>
                  <a:cubicBezTo>
                    <a:pt x="586" y="714"/>
                    <a:pt x="599" y="717"/>
                    <a:pt x="616" y="717"/>
                  </a:cubicBezTo>
                  <a:cubicBezTo>
                    <a:pt x="665" y="717"/>
                    <a:pt x="740" y="686"/>
                    <a:pt x="765" y="661"/>
                  </a:cubicBezTo>
                  <a:lnTo>
                    <a:pt x="1415" y="33"/>
                  </a:lnTo>
                  <a:cubicBezTo>
                    <a:pt x="1448" y="0"/>
                    <a:pt x="1393" y="0"/>
                    <a:pt x="1371" y="0"/>
                  </a:cubicBezTo>
                  <a:close/>
                </a:path>
              </a:pathLst>
            </a:custGeom>
            <a:solidFill>
              <a:srgbClr val="FAD4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55"/>
            <p:cNvSpPr/>
            <p:nvPr/>
          </p:nvSpPr>
          <p:spPr>
            <a:xfrm>
              <a:off x="3336725" y="3335500"/>
              <a:ext cx="36325" cy="19075"/>
            </a:xfrm>
            <a:custGeom>
              <a:avLst/>
              <a:gdLst/>
              <a:ahLst/>
              <a:cxnLst/>
              <a:rect l="l" t="t" r="r" b="b"/>
              <a:pathLst>
                <a:path w="1453" h="763" extrusionOk="0">
                  <a:moveTo>
                    <a:pt x="1363" y="1"/>
                  </a:moveTo>
                  <a:cubicBezTo>
                    <a:pt x="1327" y="1"/>
                    <a:pt x="1290" y="13"/>
                    <a:pt x="1265" y="38"/>
                  </a:cubicBezTo>
                  <a:lnTo>
                    <a:pt x="703" y="578"/>
                  </a:lnTo>
                  <a:lnTo>
                    <a:pt x="230" y="126"/>
                  </a:lnTo>
                  <a:cubicBezTo>
                    <a:pt x="216" y="113"/>
                    <a:pt x="196" y="107"/>
                    <a:pt x="172" y="107"/>
                  </a:cubicBezTo>
                  <a:cubicBezTo>
                    <a:pt x="99" y="107"/>
                    <a:pt x="0" y="164"/>
                    <a:pt x="42" y="214"/>
                  </a:cubicBezTo>
                  <a:lnTo>
                    <a:pt x="593" y="743"/>
                  </a:lnTo>
                  <a:cubicBezTo>
                    <a:pt x="615" y="756"/>
                    <a:pt x="640" y="762"/>
                    <a:pt x="665" y="762"/>
                  </a:cubicBezTo>
                  <a:cubicBezTo>
                    <a:pt x="704" y="762"/>
                    <a:pt x="743" y="748"/>
                    <a:pt x="769" y="721"/>
                  </a:cubicBezTo>
                  <a:lnTo>
                    <a:pt x="1430" y="82"/>
                  </a:lnTo>
                  <a:cubicBezTo>
                    <a:pt x="1452" y="49"/>
                    <a:pt x="1441" y="16"/>
                    <a:pt x="1397" y="5"/>
                  </a:cubicBezTo>
                  <a:cubicBezTo>
                    <a:pt x="1386" y="2"/>
                    <a:pt x="1375" y="1"/>
                    <a:pt x="1363" y="1"/>
                  </a:cubicBezTo>
                  <a:close/>
                </a:path>
              </a:pathLst>
            </a:custGeom>
            <a:solidFill>
              <a:srgbClr val="FAD4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55"/>
            <p:cNvSpPr/>
            <p:nvPr/>
          </p:nvSpPr>
          <p:spPr>
            <a:xfrm>
              <a:off x="3425225" y="3386750"/>
              <a:ext cx="36300" cy="18325"/>
            </a:xfrm>
            <a:custGeom>
              <a:avLst/>
              <a:gdLst/>
              <a:ahLst/>
              <a:cxnLst/>
              <a:rect l="l" t="t" r="r" b="b"/>
              <a:pathLst>
                <a:path w="1452" h="733" extrusionOk="0">
                  <a:moveTo>
                    <a:pt x="1399" y="0"/>
                  </a:moveTo>
                  <a:cubicBezTo>
                    <a:pt x="1392" y="0"/>
                    <a:pt x="1386" y="2"/>
                    <a:pt x="1383" y="4"/>
                  </a:cubicBezTo>
                  <a:cubicBezTo>
                    <a:pt x="1328" y="4"/>
                    <a:pt x="1284" y="15"/>
                    <a:pt x="1240" y="48"/>
                  </a:cubicBezTo>
                  <a:lnTo>
                    <a:pt x="700" y="577"/>
                  </a:lnTo>
                  <a:lnTo>
                    <a:pt x="226" y="114"/>
                  </a:lnTo>
                  <a:cubicBezTo>
                    <a:pt x="218" y="108"/>
                    <a:pt x="204" y="106"/>
                    <a:pt x="188" y="106"/>
                  </a:cubicBezTo>
                  <a:cubicBezTo>
                    <a:pt x="119" y="106"/>
                    <a:pt x="1" y="156"/>
                    <a:pt x="28" y="192"/>
                  </a:cubicBezTo>
                  <a:lnTo>
                    <a:pt x="579" y="720"/>
                  </a:lnTo>
                  <a:cubicBezTo>
                    <a:pt x="590" y="729"/>
                    <a:pt x="605" y="732"/>
                    <a:pt x="622" y="732"/>
                  </a:cubicBezTo>
                  <a:cubicBezTo>
                    <a:pt x="673" y="732"/>
                    <a:pt x="741" y="701"/>
                    <a:pt x="766" y="676"/>
                  </a:cubicBezTo>
                  <a:lnTo>
                    <a:pt x="1427" y="37"/>
                  </a:lnTo>
                  <a:cubicBezTo>
                    <a:pt x="1452" y="13"/>
                    <a:pt x="1421" y="0"/>
                    <a:pt x="1399" y="0"/>
                  </a:cubicBezTo>
                  <a:close/>
                </a:path>
              </a:pathLst>
            </a:custGeom>
            <a:solidFill>
              <a:srgbClr val="FAD4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55"/>
            <p:cNvSpPr/>
            <p:nvPr/>
          </p:nvSpPr>
          <p:spPr>
            <a:xfrm>
              <a:off x="3455150" y="3435675"/>
              <a:ext cx="29725" cy="16175"/>
            </a:xfrm>
            <a:custGeom>
              <a:avLst/>
              <a:gdLst/>
              <a:ahLst/>
              <a:cxnLst/>
              <a:rect l="l" t="t" r="r" b="b"/>
              <a:pathLst>
                <a:path w="1189" h="647" extrusionOk="0">
                  <a:moveTo>
                    <a:pt x="172" y="0"/>
                  </a:moveTo>
                  <a:cubicBezTo>
                    <a:pt x="98" y="0"/>
                    <a:pt x="1" y="55"/>
                    <a:pt x="43" y="96"/>
                  </a:cubicBezTo>
                  <a:lnTo>
                    <a:pt x="593" y="625"/>
                  </a:lnTo>
                  <a:cubicBezTo>
                    <a:pt x="609" y="640"/>
                    <a:pt x="630" y="647"/>
                    <a:pt x="654" y="647"/>
                  </a:cubicBezTo>
                  <a:cubicBezTo>
                    <a:pt x="698" y="647"/>
                    <a:pt x="748" y="625"/>
                    <a:pt x="770" y="603"/>
                  </a:cubicBezTo>
                  <a:lnTo>
                    <a:pt x="1188" y="196"/>
                  </a:lnTo>
                  <a:lnTo>
                    <a:pt x="1144" y="52"/>
                  </a:lnTo>
                  <a:lnTo>
                    <a:pt x="704" y="471"/>
                  </a:lnTo>
                  <a:lnTo>
                    <a:pt x="230" y="19"/>
                  </a:lnTo>
                  <a:cubicBezTo>
                    <a:pt x="216" y="6"/>
                    <a:pt x="195" y="0"/>
                    <a:pt x="172" y="0"/>
                  </a:cubicBezTo>
                  <a:close/>
                </a:path>
              </a:pathLst>
            </a:custGeom>
            <a:solidFill>
              <a:srgbClr val="FAD4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55"/>
            <p:cNvSpPr/>
            <p:nvPr/>
          </p:nvSpPr>
          <p:spPr>
            <a:xfrm>
              <a:off x="3425350" y="3483425"/>
              <a:ext cx="36375" cy="19400"/>
            </a:xfrm>
            <a:custGeom>
              <a:avLst/>
              <a:gdLst/>
              <a:ahLst/>
              <a:cxnLst/>
              <a:rect l="l" t="t" r="r" b="b"/>
              <a:pathLst>
                <a:path w="1455" h="776" extrusionOk="0">
                  <a:moveTo>
                    <a:pt x="1361" y="0"/>
                  </a:moveTo>
                  <a:cubicBezTo>
                    <a:pt x="1320" y="0"/>
                    <a:pt x="1282" y="15"/>
                    <a:pt x="1257" y="48"/>
                  </a:cubicBezTo>
                  <a:lnTo>
                    <a:pt x="695" y="588"/>
                  </a:lnTo>
                  <a:lnTo>
                    <a:pt x="221" y="136"/>
                  </a:lnTo>
                  <a:cubicBezTo>
                    <a:pt x="203" y="118"/>
                    <a:pt x="178" y="110"/>
                    <a:pt x="152" y="110"/>
                  </a:cubicBezTo>
                  <a:cubicBezTo>
                    <a:pt x="131" y="110"/>
                    <a:pt x="109" y="116"/>
                    <a:pt x="89" y="125"/>
                  </a:cubicBezTo>
                  <a:cubicBezTo>
                    <a:pt x="56" y="136"/>
                    <a:pt x="1" y="192"/>
                    <a:pt x="34" y="225"/>
                  </a:cubicBezTo>
                  <a:cubicBezTo>
                    <a:pt x="221" y="401"/>
                    <a:pt x="397" y="577"/>
                    <a:pt x="585" y="753"/>
                  </a:cubicBezTo>
                  <a:cubicBezTo>
                    <a:pt x="609" y="768"/>
                    <a:pt x="637" y="776"/>
                    <a:pt x="665" y="776"/>
                  </a:cubicBezTo>
                  <a:cubicBezTo>
                    <a:pt x="701" y="776"/>
                    <a:pt x="736" y="762"/>
                    <a:pt x="761" y="731"/>
                  </a:cubicBezTo>
                  <a:lnTo>
                    <a:pt x="1422" y="103"/>
                  </a:lnTo>
                  <a:cubicBezTo>
                    <a:pt x="1455" y="70"/>
                    <a:pt x="1444" y="15"/>
                    <a:pt x="1400" y="4"/>
                  </a:cubicBezTo>
                  <a:cubicBezTo>
                    <a:pt x="1387" y="2"/>
                    <a:pt x="1374" y="0"/>
                    <a:pt x="1361" y="0"/>
                  </a:cubicBezTo>
                  <a:close/>
                </a:path>
              </a:pathLst>
            </a:custGeom>
            <a:solidFill>
              <a:srgbClr val="FAD4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55"/>
            <p:cNvSpPr/>
            <p:nvPr/>
          </p:nvSpPr>
          <p:spPr>
            <a:xfrm>
              <a:off x="3250475" y="3289075"/>
              <a:ext cx="36375" cy="18725"/>
            </a:xfrm>
            <a:custGeom>
              <a:avLst/>
              <a:gdLst/>
              <a:ahLst/>
              <a:cxnLst/>
              <a:rect l="l" t="t" r="r" b="b"/>
              <a:pathLst>
                <a:path w="1455" h="749" extrusionOk="0">
                  <a:moveTo>
                    <a:pt x="1399" y="0"/>
                  </a:moveTo>
                  <a:cubicBezTo>
                    <a:pt x="1355" y="0"/>
                    <a:pt x="1300" y="11"/>
                    <a:pt x="1267" y="44"/>
                  </a:cubicBezTo>
                  <a:lnTo>
                    <a:pt x="705" y="584"/>
                  </a:lnTo>
                  <a:lnTo>
                    <a:pt x="231" y="121"/>
                  </a:lnTo>
                  <a:cubicBezTo>
                    <a:pt x="222" y="112"/>
                    <a:pt x="206" y="108"/>
                    <a:pt x="187" y="108"/>
                  </a:cubicBezTo>
                  <a:cubicBezTo>
                    <a:pt x="115" y="108"/>
                    <a:pt x="0" y="164"/>
                    <a:pt x="44" y="199"/>
                  </a:cubicBezTo>
                  <a:lnTo>
                    <a:pt x="595" y="727"/>
                  </a:lnTo>
                  <a:cubicBezTo>
                    <a:pt x="610" y="743"/>
                    <a:pt x="630" y="749"/>
                    <a:pt x="653" y="749"/>
                  </a:cubicBezTo>
                  <a:cubicBezTo>
                    <a:pt x="694" y="749"/>
                    <a:pt x="742" y="727"/>
                    <a:pt x="771" y="705"/>
                  </a:cubicBezTo>
                  <a:lnTo>
                    <a:pt x="1432" y="66"/>
                  </a:lnTo>
                  <a:cubicBezTo>
                    <a:pt x="1454" y="44"/>
                    <a:pt x="1443" y="22"/>
                    <a:pt x="1399" y="0"/>
                  </a:cubicBezTo>
                  <a:close/>
                </a:path>
              </a:pathLst>
            </a:custGeom>
            <a:solidFill>
              <a:srgbClr val="FAD4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55"/>
            <p:cNvSpPr/>
            <p:nvPr/>
          </p:nvSpPr>
          <p:spPr>
            <a:xfrm>
              <a:off x="3278200" y="3335125"/>
              <a:ext cx="36725" cy="19725"/>
            </a:xfrm>
            <a:custGeom>
              <a:avLst/>
              <a:gdLst/>
              <a:ahLst/>
              <a:cxnLst/>
              <a:rect l="l" t="t" r="r" b="b"/>
              <a:pathLst>
                <a:path w="1469" h="789" extrusionOk="0">
                  <a:moveTo>
                    <a:pt x="1368" y="0"/>
                  </a:moveTo>
                  <a:cubicBezTo>
                    <a:pt x="1330" y="0"/>
                    <a:pt x="1294" y="18"/>
                    <a:pt x="1270" y="42"/>
                  </a:cubicBezTo>
                  <a:lnTo>
                    <a:pt x="709" y="582"/>
                  </a:lnTo>
                  <a:lnTo>
                    <a:pt x="224" y="119"/>
                  </a:lnTo>
                  <a:cubicBezTo>
                    <a:pt x="210" y="105"/>
                    <a:pt x="190" y="99"/>
                    <a:pt x="170" y="99"/>
                  </a:cubicBezTo>
                  <a:cubicBezTo>
                    <a:pt x="94" y="99"/>
                    <a:pt x="0" y="180"/>
                    <a:pt x="70" y="240"/>
                  </a:cubicBezTo>
                  <a:lnTo>
                    <a:pt x="620" y="769"/>
                  </a:lnTo>
                  <a:cubicBezTo>
                    <a:pt x="634" y="783"/>
                    <a:pt x="651" y="788"/>
                    <a:pt x="669" y="788"/>
                  </a:cubicBezTo>
                  <a:cubicBezTo>
                    <a:pt x="709" y="788"/>
                    <a:pt x="755" y="762"/>
                    <a:pt x="786" y="747"/>
                  </a:cubicBezTo>
                  <a:lnTo>
                    <a:pt x="1436" y="108"/>
                  </a:lnTo>
                  <a:cubicBezTo>
                    <a:pt x="1469" y="75"/>
                    <a:pt x="1458" y="20"/>
                    <a:pt x="1414" y="9"/>
                  </a:cubicBezTo>
                  <a:cubicBezTo>
                    <a:pt x="1398" y="3"/>
                    <a:pt x="1383" y="0"/>
                    <a:pt x="1368" y="0"/>
                  </a:cubicBezTo>
                  <a:close/>
                </a:path>
              </a:pathLst>
            </a:custGeom>
            <a:solidFill>
              <a:srgbClr val="FAD4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55"/>
            <p:cNvSpPr/>
            <p:nvPr/>
          </p:nvSpPr>
          <p:spPr>
            <a:xfrm>
              <a:off x="3192250" y="3484350"/>
              <a:ext cx="36750" cy="17950"/>
            </a:xfrm>
            <a:custGeom>
              <a:avLst/>
              <a:gdLst/>
              <a:ahLst/>
              <a:cxnLst/>
              <a:rect l="l" t="t" r="r" b="b"/>
              <a:pathLst>
                <a:path w="1470" h="718" extrusionOk="0">
                  <a:moveTo>
                    <a:pt x="1381" y="0"/>
                  </a:moveTo>
                  <a:cubicBezTo>
                    <a:pt x="1337" y="0"/>
                    <a:pt x="1282" y="11"/>
                    <a:pt x="1249" y="44"/>
                  </a:cubicBezTo>
                  <a:lnTo>
                    <a:pt x="698" y="573"/>
                  </a:lnTo>
                  <a:lnTo>
                    <a:pt x="214" y="110"/>
                  </a:lnTo>
                  <a:cubicBezTo>
                    <a:pt x="206" y="101"/>
                    <a:pt x="192" y="97"/>
                    <a:pt x="175" y="97"/>
                  </a:cubicBezTo>
                  <a:cubicBezTo>
                    <a:pt x="111" y="97"/>
                    <a:pt x="0" y="151"/>
                    <a:pt x="26" y="177"/>
                  </a:cubicBezTo>
                  <a:lnTo>
                    <a:pt x="577" y="705"/>
                  </a:lnTo>
                  <a:cubicBezTo>
                    <a:pt x="585" y="714"/>
                    <a:pt x="599" y="717"/>
                    <a:pt x="616" y="717"/>
                  </a:cubicBezTo>
                  <a:cubicBezTo>
                    <a:pt x="665" y="717"/>
                    <a:pt x="740" y="686"/>
                    <a:pt x="764" y="661"/>
                  </a:cubicBezTo>
                  <a:lnTo>
                    <a:pt x="1425" y="33"/>
                  </a:lnTo>
                  <a:cubicBezTo>
                    <a:pt x="1469" y="0"/>
                    <a:pt x="1403" y="0"/>
                    <a:pt x="1381" y="0"/>
                  </a:cubicBezTo>
                  <a:close/>
                </a:path>
              </a:pathLst>
            </a:custGeom>
            <a:solidFill>
              <a:srgbClr val="FAD4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55"/>
            <p:cNvSpPr/>
            <p:nvPr/>
          </p:nvSpPr>
          <p:spPr>
            <a:xfrm>
              <a:off x="2975575" y="3483975"/>
              <a:ext cx="20125" cy="18650"/>
            </a:xfrm>
            <a:custGeom>
              <a:avLst/>
              <a:gdLst/>
              <a:ahLst/>
              <a:cxnLst/>
              <a:rect l="l" t="t" r="r" b="b"/>
              <a:pathLst>
                <a:path w="805" h="746" extrusionOk="0">
                  <a:moveTo>
                    <a:pt x="715" y="0"/>
                  </a:moveTo>
                  <a:cubicBezTo>
                    <a:pt x="679" y="0"/>
                    <a:pt x="640" y="13"/>
                    <a:pt x="607" y="37"/>
                  </a:cubicBezTo>
                  <a:lnTo>
                    <a:pt x="56" y="577"/>
                  </a:lnTo>
                  <a:lnTo>
                    <a:pt x="34" y="555"/>
                  </a:lnTo>
                  <a:cubicBezTo>
                    <a:pt x="23" y="632"/>
                    <a:pt x="12" y="698"/>
                    <a:pt x="1" y="742"/>
                  </a:cubicBezTo>
                  <a:cubicBezTo>
                    <a:pt x="9" y="744"/>
                    <a:pt x="17" y="745"/>
                    <a:pt x="25" y="745"/>
                  </a:cubicBezTo>
                  <a:cubicBezTo>
                    <a:pt x="61" y="745"/>
                    <a:pt x="95" y="727"/>
                    <a:pt x="122" y="709"/>
                  </a:cubicBezTo>
                  <a:lnTo>
                    <a:pt x="772" y="70"/>
                  </a:lnTo>
                  <a:cubicBezTo>
                    <a:pt x="805" y="37"/>
                    <a:pt x="794" y="4"/>
                    <a:pt x="750" y="4"/>
                  </a:cubicBezTo>
                  <a:cubicBezTo>
                    <a:pt x="739" y="2"/>
                    <a:pt x="727" y="0"/>
                    <a:pt x="715" y="0"/>
                  </a:cubicBezTo>
                  <a:close/>
                </a:path>
              </a:pathLst>
            </a:custGeom>
            <a:solidFill>
              <a:srgbClr val="FAD4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55"/>
            <p:cNvSpPr/>
            <p:nvPr/>
          </p:nvSpPr>
          <p:spPr>
            <a:xfrm>
              <a:off x="3162225" y="3335900"/>
              <a:ext cx="36475" cy="18200"/>
            </a:xfrm>
            <a:custGeom>
              <a:avLst/>
              <a:gdLst/>
              <a:ahLst/>
              <a:cxnLst/>
              <a:rect l="l" t="t" r="r" b="b"/>
              <a:pathLst>
                <a:path w="1459" h="728" extrusionOk="0">
                  <a:moveTo>
                    <a:pt x="1381" y="0"/>
                  </a:moveTo>
                  <a:cubicBezTo>
                    <a:pt x="1326" y="0"/>
                    <a:pt x="1282" y="22"/>
                    <a:pt x="1238" y="55"/>
                  </a:cubicBezTo>
                  <a:lnTo>
                    <a:pt x="698" y="573"/>
                  </a:lnTo>
                  <a:lnTo>
                    <a:pt x="225" y="121"/>
                  </a:lnTo>
                  <a:cubicBezTo>
                    <a:pt x="215" y="112"/>
                    <a:pt x="199" y="108"/>
                    <a:pt x="181" y="108"/>
                  </a:cubicBezTo>
                  <a:cubicBezTo>
                    <a:pt x="111" y="108"/>
                    <a:pt x="0" y="161"/>
                    <a:pt x="26" y="187"/>
                  </a:cubicBezTo>
                  <a:lnTo>
                    <a:pt x="577" y="716"/>
                  </a:lnTo>
                  <a:cubicBezTo>
                    <a:pt x="588" y="724"/>
                    <a:pt x="603" y="728"/>
                    <a:pt x="620" y="728"/>
                  </a:cubicBezTo>
                  <a:cubicBezTo>
                    <a:pt x="672" y="728"/>
                    <a:pt x="740" y="697"/>
                    <a:pt x="765" y="672"/>
                  </a:cubicBezTo>
                  <a:lnTo>
                    <a:pt x="1426" y="44"/>
                  </a:lnTo>
                  <a:cubicBezTo>
                    <a:pt x="1459" y="11"/>
                    <a:pt x="1392" y="0"/>
                    <a:pt x="1381" y="0"/>
                  </a:cubicBezTo>
                  <a:close/>
                </a:path>
              </a:pathLst>
            </a:custGeom>
            <a:solidFill>
              <a:srgbClr val="FAD4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55"/>
            <p:cNvSpPr/>
            <p:nvPr/>
          </p:nvSpPr>
          <p:spPr>
            <a:xfrm>
              <a:off x="3250400" y="3483800"/>
              <a:ext cx="36450" cy="18825"/>
            </a:xfrm>
            <a:custGeom>
              <a:avLst/>
              <a:gdLst/>
              <a:ahLst/>
              <a:cxnLst/>
              <a:rect l="l" t="t" r="r" b="b"/>
              <a:pathLst>
                <a:path w="1458" h="753" extrusionOk="0">
                  <a:moveTo>
                    <a:pt x="1402" y="0"/>
                  </a:moveTo>
                  <a:cubicBezTo>
                    <a:pt x="1358" y="0"/>
                    <a:pt x="1303" y="11"/>
                    <a:pt x="1270" y="44"/>
                  </a:cubicBezTo>
                  <a:lnTo>
                    <a:pt x="697" y="584"/>
                  </a:lnTo>
                  <a:lnTo>
                    <a:pt x="223" y="121"/>
                  </a:lnTo>
                  <a:cubicBezTo>
                    <a:pt x="214" y="112"/>
                    <a:pt x="199" y="108"/>
                    <a:pt x="181" y="108"/>
                  </a:cubicBezTo>
                  <a:cubicBezTo>
                    <a:pt x="111" y="108"/>
                    <a:pt x="1" y="166"/>
                    <a:pt x="36" y="210"/>
                  </a:cubicBezTo>
                  <a:lnTo>
                    <a:pt x="587" y="738"/>
                  </a:lnTo>
                  <a:cubicBezTo>
                    <a:pt x="600" y="748"/>
                    <a:pt x="617" y="752"/>
                    <a:pt x="637" y="752"/>
                  </a:cubicBezTo>
                  <a:cubicBezTo>
                    <a:pt x="683" y="752"/>
                    <a:pt x="740" y="729"/>
                    <a:pt x="763" y="705"/>
                  </a:cubicBezTo>
                  <a:lnTo>
                    <a:pt x="1424" y="77"/>
                  </a:lnTo>
                  <a:cubicBezTo>
                    <a:pt x="1457" y="44"/>
                    <a:pt x="1446" y="11"/>
                    <a:pt x="1402" y="0"/>
                  </a:cubicBezTo>
                  <a:close/>
                </a:path>
              </a:pathLst>
            </a:custGeom>
            <a:solidFill>
              <a:srgbClr val="FAD4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55"/>
            <p:cNvSpPr/>
            <p:nvPr/>
          </p:nvSpPr>
          <p:spPr>
            <a:xfrm>
              <a:off x="3281025" y="3433500"/>
              <a:ext cx="35900" cy="17850"/>
            </a:xfrm>
            <a:custGeom>
              <a:avLst/>
              <a:gdLst/>
              <a:ahLst/>
              <a:cxnLst/>
              <a:rect l="l" t="t" r="r" b="b"/>
              <a:pathLst>
                <a:path w="1436" h="714" extrusionOk="0">
                  <a:moveTo>
                    <a:pt x="1399" y="1"/>
                  </a:moveTo>
                  <a:cubicBezTo>
                    <a:pt x="1387" y="1"/>
                    <a:pt x="1375" y="3"/>
                    <a:pt x="1367" y="7"/>
                  </a:cubicBezTo>
                  <a:cubicBezTo>
                    <a:pt x="1323" y="7"/>
                    <a:pt x="1268" y="18"/>
                    <a:pt x="1235" y="51"/>
                  </a:cubicBezTo>
                  <a:lnTo>
                    <a:pt x="684" y="569"/>
                  </a:lnTo>
                  <a:lnTo>
                    <a:pt x="210" y="106"/>
                  </a:lnTo>
                  <a:cubicBezTo>
                    <a:pt x="204" y="100"/>
                    <a:pt x="192" y="97"/>
                    <a:pt x="179" y="97"/>
                  </a:cubicBezTo>
                  <a:cubicBezTo>
                    <a:pt x="147" y="97"/>
                    <a:pt x="101" y="113"/>
                    <a:pt x="78" y="128"/>
                  </a:cubicBezTo>
                  <a:cubicBezTo>
                    <a:pt x="56" y="139"/>
                    <a:pt x="1" y="150"/>
                    <a:pt x="23" y="172"/>
                  </a:cubicBezTo>
                  <a:lnTo>
                    <a:pt x="574" y="701"/>
                  </a:lnTo>
                  <a:cubicBezTo>
                    <a:pt x="582" y="710"/>
                    <a:pt x="596" y="713"/>
                    <a:pt x="613" y="713"/>
                  </a:cubicBezTo>
                  <a:cubicBezTo>
                    <a:pt x="663" y="713"/>
                    <a:pt x="736" y="685"/>
                    <a:pt x="761" y="668"/>
                  </a:cubicBezTo>
                  <a:lnTo>
                    <a:pt x="1422" y="29"/>
                  </a:lnTo>
                  <a:cubicBezTo>
                    <a:pt x="1436" y="8"/>
                    <a:pt x="1419" y="1"/>
                    <a:pt x="1399" y="1"/>
                  </a:cubicBezTo>
                  <a:close/>
                </a:path>
              </a:pathLst>
            </a:custGeom>
            <a:solidFill>
              <a:srgbClr val="FAD4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55"/>
            <p:cNvSpPr/>
            <p:nvPr/>
          </p:nvSpPr>
          <p:spPr>
            <a:xfrm>
              <a:off x="3397250" y="3432625"/>
              <a:ext cx="36125" cy="19450"/>
            </a:xfrm>
            <a:custGeom>
              <a:avLst/>
              <a:gdLst/>
              <a:ahLst/>
              <a:cxnLst/>
              <a:rect l="l" t="t" r="r" b="b"/>
              <a:pathLst>
                <a:path w="1445" h="778" extrusionOk="0">
                  <a:moveTo>
                    <a:pt x="1350" y="0"/>
                  </a:moveTo>
                  <a:cubicBezTo>
                    <a:pt x="1316" y="0"/>
                    <a:pt x="1281" y="18"/>
                    <a:pt x="1257" y="42"/>
                  </a:cubicBezTo>
                  <a:lnTo>
                    <a:pt x="695" y="582"/>
                  </a:lnTo>
                  <a:lnTo>
                    <a:pt x="221" y="130"/>
                  </a:lnTo>
                  <a:cubicBezTo>
                    <a:pt x="203" y="112"/>
                    <a:pt x="178" y="104"/>
                    <a:pt x="152" y="104"/>
                  </a:cubicBezTo>
                  <a:cubicBezTo>
                    <a:pt x="131" y="104"/>
                    <a:pt x="109" y="109"/>
                    <a:pt x="89" y="119"/>
                  </a:cubicBezTo>
                  <a:cubicBezTo>
                    <a:pt x="56" y="130"/>
                    <a:pt x="1" y="185"/>
                    <a:pt x="34" y="218"/>
                  </a:cubicBezTo>
                  <a:lnTo>
                    <a:pt x="585" y="758"/>
                  </a:lnTo>
                  <a:cubicBezTo>
                    <a:pt x="607" y="771"/>
                    <a:pt x="632" y="777"/>
                    <a:pt x="657" y="777"/>
                  </a:cubicBezTo>
                  <a:cubicBezTo>
                    <a:pt x="696" y="777"/>
                    <a:pt x="734" y="763"/>
                    <a:pt x="761" y="736"/>
                  </a:cubicBezTo>
                  <a:lnTo>
                    <a:pt x="1422" y="97"/>
                  </a:lnTo>
                  <a:cubicBezTo>
                    <a:pt x="1444" y="75"/>
                    <a:pt x="1433" y="20"/>
                    <a:pt x="1389" y="9"/>
                  </a:cubicBezTo>
                  <a:cubicBezTo>
                    <a:pt x="1377" y="3"/>
                    <a:pt x="1364" y="0"/>
                    <a:pt x="1350" y="0"/>
                  </a:cubicBezTo>
                  <a:close/>
                </a:path>
              </a:pathLst>
            </a:custGeom>
            <a:solidFill>
              <a:srgbClr val="FAD4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55"/>
            <p:cNvSpPr/>
            <p:nvPr/>
          </p:nvSpPr>
          <p:spPr>
            <a:xfrm>
              <a:off x="3309000" y="3386850"/>
              <a:ext cx="36225" cy="18175"/>
            </a:xfrm>
            <a:custGeom>
              <a:avLst/>
              <a:gdLst/>
              <a:ahLst/>
              <a:cxnLst/>
              <a:rect l="l" t="t" r="r" b="b"/>
              <a:pathLst>
                <a:path w="1449" h="727" extrusionOk="0">
                  <a:moveTo>
                    <a:pt x="1372" y="0"/>
                  </a:moveTo>
                  <a:cubicBezTo>
                    <a:pt x="1327" y="0"/>
                    <a:pt x="1272" y="22"/>
                    <a:pt x="1239" y="44"/>
                  </a:cubicBezTo>
                  <a:lnTo>
                    <a:pt x="689" y="573"/>
                  </a:lnTo>
                  <a:lnTo>
                    <a:pt x="215" y="110"/>
                  </a:lnTo>
                  <a:cubicBezTo>
                    <a:pt x="209" y="105"/>
                    <a:pt x="199" y="102"/>
                    <a:pt x="186" y="102"/>
                  </a:cubicBezTo>
                  <a:cubicBezTo>
                    <a:pt x="124" y="102"/>
                    <a:pt x="0" y="158"/>
                    <a:pt x="27" y="177"/>
                  </a:cubicBezTo>
                  <a:lnTo>
                    <a:pt x="578" y="716"/>
                  </a:lnTo>
                  <a:cubicBezTo>
                    <a:pt x="586" y="724"/>
                    <a:pt x="597" y="727"/>
                    <a:pt x="611" y="727"/>
                  </a:cubicBezTo>
                  <a:cubicBezTo>
                    <a:pt x="661" y="727"/>
                    <a:pt x="740" y="689"/>
                    <a:pt x="766" y="672"/>
                  </a:cubicBezTo>
                  <a:lnTo>
                    <a:pt x="1416" y="33"/>
                  </a:lnTo>
                  <a:cubicBezTo>
                    <a:pt x="1449" y="0"/>
                    <a:pt x="1394" y="0"/>
                    <a:pt x="1372" y="0"/>
                  </a:cubicBezTo>
                  <a:close/>
                </a:path>
              </a:pathLst>
            </a:custGeom>
            <a:solidFill>
              <a:srgbClr val="FAD4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55"/>
            <p:cNvSpPr/>
            <p:nvPr/>
          </p:nvSpPr>
          <p:spPr>
            <a:xfrm>
              <a:off x="3250200" y="3386575"/>
              <a:ext cx="36925" cy="18650"/>
            </a:xfrm>
            <a:custGeom>
              <a:avLst/>
              <a:gdLst/>
              <a:ahLst/>
              <a:cxnLst/>
              <a:rect l="l" t="t" r="r" b="b"/>
              <a:pathLst>
                <a:path w="1477" h="746" extrusionOk="0">
                  <a:moveTo>
                    <a:pt x="1388" y="0"/>
                  </a:moveTo>
                  <a:cubicBezTo>
                    <a:pt x="1344" y="0"/>
                    <a:pt x="1289" y="22"/>
                    <a:pt x="1256" y="55"/>
                  </a:cubicBezTo>
                  <a:lnTo>
                    <a:pt x="705" y="584"/>
                  </a:lnTo>
                  <a:lnTo>
                    <a:pt x="231" y="121"/>
                  </a:lnTo>
                  <a:cubicBezTo>
                    <a:pt x="222" y="112"/>
                    <a:pt x="206" y="108"/>
                    <a:pt x="187" y="108"/>
                  </a:cubicBezTo>
                  <a:cubicBezTo>
                    <a:pt x="115" y="108"/>
                    <a:pt x="0" y="164"/>
                    <a:pt x="44" y="199"/>
                  </a:cubicBezTo>
                  <a:lnTo>
                    <a:pt x="595" y="727"/>
                  </a:lnTo>
                  <a:cubicBezTo>
                    <a:pt x="608" y="740"/>
                    <a:pt x="626" y="746"/>
                    <a:pt x="647" y="746"/>
                  </a:cubicBezTo>
                  <a:cubicBezTo>
                    <a:pt x="697" y="746"/>
                    <a:pt x="759" y="714"/>
                    <a:pt x="782" y="683"/>
                  </a:cubicBezTo>
                  <a:lnTo>
                    <a:pt x="1443" y="44"/>
                  </a:lnTo>
                  <a:cubicBezTo>
                    <a:pt x="1476" y="11"/>
                    <a:pt x="1410" y="0"/>
                    <a:pt x="1388" y="0"/>
                  </a:cubicBezTo>
                  <a:close/>
                </a:path>
              </a:pathLst>
            </a:custGeom>
            <a:solidFill>
              <a:srgbClr val="FAD4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55"/>
            <p:cNvSpPr/>
            <p:nvPr/>
          </p:nvSpPr>
          <p:spPr>
            <a:xfrm>
              <a:off x="3366750" y="3386475"/>
              <a:ext cx="36600" cy="18825"/>
            </a:xfrm>
            <a:custGeom>
              <a:avLst/>
              <a:gdLst/>
              <a:ahLst/>
              <a:cxnLst/>
              <a:rect l="l" t="t" r="r" b="b"/>
              <a:pathLst>
                <a:path w="1464" h="753" extrusionOk="0">
                  <a:moveTo>
                    <a:pt x="1373" y="0"/>
                  </a:moveTo>
                  <a:cubicBezTo>
                    <a:pt x="1337" y="0"/>
                    <a:pt x="1298" y="13"/>
                    <a:pt x="1265" y="37"/>
                  </a:cubicBezTo>
                  <a:lnTo>
                    <a:pt x="714" y="577"/>
                  </a:lnTo>
                  <a:lnTo>
                    <a:pt x="240" y="125"/>
                  </a:lnTo>
                  <a:cubicBezTo>
                    <a:pt x="224" y="112"/>
                    <a:pt x="201" y="106"/>
                    <a:pt x="176" y="106"/>
                  </a:cubicBezTo>
                  <a:cubicBezTo>
                    <a:pt x="98" y="106"/>
                    <a:pt x="0" y="161"/>
                    <a:pt x="42" y="203"/>
                  </a:cubicBezTo>
                  <a:lnTo>
                    <a:pt x="593" y="731"/>
                  </a:lnTo>
                  <a:cubicBezTo>
                    <a:pt x="608" y="747"/>
                    <a:pt x="630" y="753"/>
                    <a:pt x="653" y="753"/>
                  </a:cubicBezTo>
                  <a:cubicBezTo>
                    <a:pt x="698" y="753"/>
                    <a:pt x="748" y="731"/>
                    <a:pt x="769" y="709"/>
                  </a:cubicBezTo>
                  <a:lnTo>
                    <a:pt x="1430" y="70"/>
                  </a:lnTo>
                  <a:cubicBezTo>
                    <a:pt x="1463" y="37"/>
                    <a:pt x="1452" y="15"/>
                    <a:pt x="1408" y="4"/>
                  </a:cubicBezTo>
                  <a:cubicBezTo>
                    <a:pt x="1397" y="2"/>
                    <a:pt x="1385" y="0"/>
                    <a:pt x="1373" y="0"/>
                  </a:cubicBezTo>
                  <a:close/>
                </a:path>
              </a:pathLst>
            </a:custGeom>
            <a:solidFill>
              <a:srgbClr val="FAD4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55"/>
            <p:cNvSpPr/>
            <p:nvPr/>
          </p:nvSpPr>
          <p:spPr>
            <a:xfrm>
              <a:off x="3366650" y="3484075"/>
              <a:ext cx="36975" cy="18375"/>
            </a:xfrm>
            <a:custGeom>
              <a:avLst/>
              <a:gdLst/>
              <a:ahLst/>
              <a:cxnLst/>
              <a:rect l="l" t="t" r="r" b="b"/>
              <a:pathLst>
                <a:path w="1479" h="735" extrusionOk="0">
                  <a:moveTo>
                    <a:pt x="1390" y="0"/>
                  </a:moveTo>
                  <a:cubicBezTo>
                    <a:pt x="1335" y="0"/>
                    <a:pt x="1291" y="22"/>
                    <a:pt x="1247" y="55"/>
                  </a:cubicBezTo>
                  <a:lnTo>
                    <a:pt x="696" y="573"/>
                  </a:lnTo>
                  <a:lnTo>
                    <a:pt x="222" y="121"/>
                  </a:lnTo>
                  <a:cubicBezTo>
                    <a:pt x="213" y="112"/>
                    <a:pt x="197" y="108"/>
                    <a:pt x="178" y="108"/>
                  </a:cubicBezTo>
                  <a:cubicBezTo>
                    <a:pt x="109" y="108"/>
                    <a:pt x="0" y="162"/>
                    <a:pt x="35" y="188"/>
                  </a:cubicBezTo>
                  <a:lnTo>
                    <a:pt x="597" y="716"/>
                  </a:lnTo>
                  <a:cubicBezTo>
                    <a:pt x="607" y="730"/>
                    <a:pt x="625" y="735"/>
                    <a:pt x="646" y="735"/>
                  </a:cubicBezTo>
                  <a:cubicBezTo>
                    <a:pt x="695" y="735"/>
                    <a:pt x="761" y="706"/>
                    <a:pt x="784" y="683"/>
                  </a:cubicBezTo>
                  <a:lnTo>
                    <a:pt x="1434" y="44"/>
                  </a:lnTo>
                  <a:cubicBezTo>
                    <a:pt x="1478" y="11"/>
                    <a:pt x="1412" y="0"/>
                    <a:pt x="1390" y="0"/>
                  </a:cubicBezTo>
                  <a:close/>
                </a:path>
              </a:pathLst>
            </a:custGeom>
            <a:solidFill>
              <a:srgbClr val="FAD4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55"/>
            <p:cNvSpPr/>
            <p:nvPr/>
          </p:nvSpPr>
          <p:spPr>
            <a:xfrm>
              <a:off x="3308575" y="3483725"/>
              <a:ext cx="36375" cy="19075"/>
            </a:xfrm>
            <a:custGeom>
              <a:avLst/>
              <a:gdLst/>
              <a:ahLst/>
              <a:cxnLst/>
              <a:rect l="l" t="t" r="r" b="b"/>
              <a:pathLst>
                <a:path w="1455" h="763" extrusionOk="0">
                  <a:moveTo>
                    <a:pt x="1381" y="0"/>
                  </a:moveTo>
                  <a:cubicBezTo>
                    <a:pt x="1337" y="0"/>
                    <a:pt x="1295" y="20"/>
                    <a:pt x="1267" y="47"/>
                  </a:cubicBezTo>
                  <a:lnTo>
                    <a:pt x="706" y="587"/>
                  </a:lnTo>
                  <a:lnTo>
                    <a:pt x="232" y="124"/>
                  </a:lnTo>
                  <a:cubicBezTo>
                    <a:pt x="223" y="115"/>
                    <a:pt x="207" y="111"/>
                    <a:pt x="188" y="111"/>
                  </a:cubicBezTo>
                  <a:cubicBezTo>
                    <a:pt x="116" y="111"/>
                    <a:pt x="1" y="169"/>
                    <a:pt x="44" y="213"/>
                  </a:cubicBezTo>
                  <a:lnTo>
                    <a:pt x="595" y="741"/>
                  </a:lnTo>
                  <a:cubicBezTo>
                    <a:pt x="611" y="757"/>
                    <a:pt x="631" y="763"/>
                    <a:pt x="653" y="763"/>
                  </a:cubicBezTo>
                  <a:cubicBezTo>
                    <a:pt x="695" y="763"/>
                    <a:pt x="743" y="741"/>
                    <a:pt x="772" y="719"/>
                  </a:cubicBezTo>
                  <a:lnTo>
                    <a:pt x="1422" y="80"/>
                  </a:lnTo>
                  <a:cubicBezTo>
                    <a:pt x="1455" y="47"/>
                    <a:pt x="1444" y="14"/>
                    <a:pt x="1411" y="3"/>
                  </a:cubicBezTo>
                  <a:cubicBezTo>
                    <a:pt x="1401" y="1"/>
                    <a:pt x="1391" y="0"/>
                    <a:pt x="1381" y="0"/>
                  </a:cubicBezTo>
                  <a:close/>
                </a:path>
              </a:pathLst>
            </a:custGeom>
            <a:solidFill>
              <a:srgbClr val="FAD4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55"/>
            <p:cNvSpPr/>
            <p:nvPr/>
          </p:nvSpPr>
          <p:spPr>
            <a:xfrm>
              <a:off x="3338925" y="3433025"/>
              <a:ext cx="36325" cy="18825"/>
            </a:xfrm>
            <a:custGeom>
              <a:avLst/>
              <a:gdLst/>
              <a:ahLst/>
              <a:cxnLst/>
              <a:rect l="l" t="t" r="r" b="b"/>
              <a:pathLst>
                <a:path w="1453" h="753" extrusionOk="0">
                  <a:moveTo>
                    <a:pt x="1363" y="0"/>
                  </a:moveTo>
                  <a:cubicBezTo>
                    <a:pt x="1327" y="0"/>
                    <a:pt x="1287" y="12"/>
                    <a:pt x="1254" y="37"/>
                  </a:cubicBezTo>
                  <a:lnTo>
                    <a:pt x="703" y="577"/>
                  </a:lnTo>
                  <a:lnTo>
                    <a:pt x="230" y="125"/>
                  </a:lnTo>
                  <a:cubicBezTo>
                    <a:pt x="219" y="112"/>
                    <a:pt x="199" y="106"/>
                    <a:pt x="176" y="106"/>
                  </a:cubicBezTo>
                  <a:cubicBezTo>
                    <a:pt x="104" y="106"/>
                    <a:pt x="1" y="161"/>
                    <a:pt x="42" y="202"/>
                  </a:cubicBezTo>
                  <a:lnTo>
                    <a:pt x="593" y="731"/>
                  </a:lnTo>
                  <a:cubicBezTo>
                    <a:pt x="605" y="746"/>
                    <a:pt x="624" y="753"/>
                    <a:pt x="646" y="753"/>
                  </a:cubicBezTo>
                  <a:cubicBezTo>
                    <a:pt x="687" y="753"/>
                    <a:pt x="737" y="731"/>
                    <a:pt x="758" y="709"/>
                  </a:cubicBezTo>
                  <a:lnTo>
                    <a:pt x="1419" y="70"/>
                  </a:lnTo>
                  <a:cubicBezTo>
                    <a:pt x="1453" y="37"/>
                    <a:pt x="1442" y="15"/>
                    <a:pt x="1397" y="4"/>
                  </a:cubicBezTo>
                  <a:cubicBezTo>
                    <a:pt x="1386" y="1"/>
                    <a:pt x="1375" y="0"/>
                    <a:pt x="1363" y="0"/>
                  </a:cubicBezTo>
                  <a:close/>
                </a:path>
              </a:pathLst>
            </a:custGeom>
            <a:solidFill>
              <a:srgbClr val="FAD4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55"/>
            <p:cNvSpPr/>
            <p:nvPr/>
          </p:nvSpPr>
          <p:spPr>
            <a:xfrm>
              <a:off x="3064275" y="2963650"/>
              <a:ext cx="137175" cy="281700"/>
            </a:xfrm>
            <a:custGeom>
              <a:avLst/>
              <a:gdLst/>
              <a:ahLst/>
              <a:cxnLst/>
              <a:rect l="l" t="t" r="r" b="b"/>
              <a:pathLst>
                <a:path w="5487" h="11268" extrusionOk="0">
                  <a:moveTo>
                    <a:pt x="3646" y="1"/>
                  </a:moveTo>
                  <a:cubicBezTo>
                    <a:pt x="2972" y="1"/>
                    <a:pt x="2219" y="340"/>
                    <a:pt x="1587" y="1471"/>
                  </a:cubicBezTo>
                  <a:cubicBezTo>
                    <a:pt x="0" y="4292"/>
                    <a:pt x="2060" y="8765"/>
                    <a:pt x="485" y="10693"/>
                  </a:cubicBezTo>
                  <a:cubicBezTo>
                    <a:pt x="485" y="10693"/>
                    <a:pt x="1014" y="11268"/>
                    <a:pt x="1574" y="11268"/>
                  </a:cubicBezTo>
                  <a:cubicBezTo>
                    <a:pt x="2003" y="11268"/>
                    <a:pt x="2449" y="10930"/>
                    <a:pt x="2688" y="9734"/>
                  </a:cubicBezTo>
                  <a:cubicBezTo>
                    <a:pt x="3239" y="6980"/>
                    <a:pt x="3438" y="2507"/>
                    <a:pt x="3438" y="2507"/>
                  </a:cubicBezTo>
                  <a:lnTo>
                    <a:pt x="5487" y="755"/>
                  </a:lnTo>
                  <a:cubicBezTo>
                    <a:pt x="5487" y="755"/>
                    <a:pt x="4653" y="1"/>
                    <a:pt x="3646" y="1"/>
                  </a:cubicBezTo>
                  <a:close/>
                </a:path>
              </a:pathLst>
            </a:custGeom>
            <a:solidFill>
              <a:srgbClr val="F3F1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55"/>
            <p:cNvSpPr/>
            <p:nvPr/>
          </p:nvSpPr>
          <p:spPr>
            <a:xfrm>
              <a:off x="3065100" y="2966975"/>
              <a:ext cx="126450" cy="262350"/>
            </a:xfrm>
            <a:custGeom>
              <a:avLst/>
              <a:gdLst/>
              <a:ahLst/>
              <a:cxnLst/>
              <a:rect l="l" t="t" r="r" b="b"/>
              <a:pathLst>
                <a:path w="5058" h="10494" extrusionOk="0">
                  <a:moveTo>
                    <a:pt x="3412" y="0"/>
                  </a:moveTo>
                  <a:cubicBezTo>
                    <a:pt x="2853" y="0"/>
                    <a:pt x="2207" y="320"/>
                    <a:pt x="1565" y="1338"/>
                  </a:cubicBezTo>
                  <a:cubicBezTo>
                    <a:pt x="106" y="3643"/>
                    <a:pt x="1187" y="7258"/>
                    <a:pt x="555" y="9443"/>
                  </a:cubicBezTo>
                  <a:lnTo>
                    <a:pt x="555" y="9443"/>
                  </a:lnTo>
                  <a:lnTo>
                    <a:pt x="5057" y="920"/>
                  </a:lnTo>
                  <a:cubicBezTo>
                    <a:pt x="5057" y="920"/>
                    <a:pt x="4360" y="0"/>
                    <a:pt x="3412" y="0"/>
                  </a:cubicBezTo>
                  <a:close/>
                  <a:moveTo>
                    <a:pt x="555" y="9443"/>
                  </a:moveTo>
                  <a:lnTo>
                    <a:pt x="0" y="10494"/>
                  </a:lnTo>
                  <a:cubicBezTo>
                    <a:pt x="262" y="10204"/>
                    <a:pt x="438" y="9848"/>
                    <a:pt x="555" y="9443"/>
                  </a:cubicBezTo>
                  <a:close/>
                </a:path>
              </a:pathLst>
            </a:custGeom>
            <a:solidFill>
              <a:srgbClr val="F3F1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55"/>
            <p:cNvSpPr/>
            <p:nvPr/>
          </p:nvSpPr>
          <p:spPr>
            <a:xfrm>
              <a:off x="3105300" y="3089325"/>
              <a:ext cx="54300" cy="62075"/>
            </a:xfrm>
            <a:custGeom>
              <a:avLst/>
              <a:gdLst/>
              <a:ahLst/>
              <a:cxnLst/>
              <a:rect l="l" t="t" r="r" b="b"/>
              <a:pathLst>
                <a:path w="2172" h="2483" extrusionOk="0">
                  <a:moveTo>
                    <a:pt x="1045" y="0"/>
                  </a:moveTo>
                  <a:cubicBezTo>
                    <a:pt x="920" y="0"/>
                    <a:pt x="827" y="29"/>
                    <a:pt x="805" y="36"/>
                  </a:cubicBezTo>
                  <a:cubicBezTo>
                    <a:pt x="739" y="58"/>
                    <a:pt x="1" y="157"/>
                    <a:pt x="133" y="1116"/>
                  </a:cubicBezTo>
                  <a:cubicBezTo>
                    <a:pt x="241" y="1970"/>
                    <a:pt x="699" y="2483"/>
                    <a:pt x="1172" y="2483"/>
                  </a:cubicBezTo>
                  <a:cubicBezTo>
                    <a:pt x="1230" y="2483"/>
                    <a:pt x="1287" y="2475"/>
                    <a:pt x="1345" y="2460"/>
                  </a:cubicBezTo>
                  <a:cubicBezTo>
                    <a:pt x="1885" y="2372"/>
                    <a:pt x="2171" y="1655"/>
                    <a:pt x="1874" y="730"/>
                  </a:cubicBezTo>
                  <a:cubicBezTo>
                    <a:pt x="1675" y="113"/>
                    <a:pt x="1296" y="0"/>
                    <a:pt x="1045" y="0"/>
                  </a:cubicBezTo>
                  <a:close/>
                </a:path>
              </a:pathLst>
            </a:custGeom>
            <a:solidFill>
              <a:srgbClr val="F9B2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55"/>
            <p:cNvSpPr/>
            <p:nvPr/>
          </p:nvSpPr>
          <p:spPr>
            <a:xfrm>
              <a:off x="3303075" y="3093725"/>
              <a:ext cx="54275" cy="61975"/>
            </a:xfrm>
            <a:custGeom>
              <a:avLst/>
              <a:gdLst/>
              <a:ahLst/>
              <a:cxnLst/>
              <a:rect l="l" t="t" r="r" b="b"/>
              <a:pathLst>
                <a:path w="2171" h="2479" extrusionOk="0">
                  <a:moveTo>
                    <a:pt x="1137" y="1"/>
                  </a:moveTo>
                  <a:cubicBezTo>
                    <a:pt x="886" y="1"/>
                    <a:pt x="507" y="113"/>
                    <a:pt x="309" y="730"/>
                  </a:cubicBezTo>
                  <a:cubicBezTo>
                    <a:pt x="0" y="1656"/>
                    <a:pt x="287" y="2372"/>
                    <a:pt x="826" y="2449"/>
                  </a:cubicBezTo>
                  <a:cubicBezTo>
                    <a:pt x="891" y="2469"/>
                    <a:pt x="956" y="2479"/>
                    <a:pt x="1020" y="2479"/>
                  </a:cubicBezTo>
                  <a:cubicBezTo>
                    <a:pt x="1485" y="2479"/>
                    <a:pt x="1932" y="1967"/>
                    <a:pt x="2038" y="1116"/>
                  </a:cubicBezTo>
                  <a:cubicBezTo>
                    <a:pt x="2170" y="157"/>
                    <a:pt x="1443" y="58"/>
                    <a:pt x="1377" y="36"/>
                  </a:cubicBezTo>
                  <a:cubicBezTo>
                    <a:pt x="1355" y="29"/>
                    <a:pt x="1262" y="1"/>
                    <a:pt x="1137" y="1"/>
                  </a:cubicBezTo>
                  <a:close/>
                </a:path>
              </a:pathLst>
            </a:custGeom>
            <a:solidFill>
              <a:srgbClr val="E877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55"/>
            <p:cNvSpPr/>
            <p:nvPr/>
          </p:nvSpPr>
          <p:spPr>
            <a:xfrm>
              <a:off x="3130050" y="2980550"/>
              <a:ext cx="205025" cy="259925"/>
            </a:xfrm>
            <a:custGeom>
              <a:avLst/>
              <a:gdLst/>
              <a:ahLst/>
              <a:cxnLst/>
              <a:rect l="l" t="t" r="r" b="b"/>
              <a:pathLst>
                <a:path w="8201" h="10397" extrusionOk="0">
                  <a:moveTo>
                    <a:pt x="3837" y="0"/>
                  </a:moveTo>
                  <a:cubicBezTo>
                    <a:pt x="3017" y="0"/>
                    <a:pt x="689" y="318"/>
                    <a:pt x="366" y="3803"/>
                  </a:cubicBezTo>
                  <a:cubicBezTo>
                    <a:pt x="1" y="7774"/>
                    <a:pt x="1717" y="10397"/>
                    <a:pt x="3925" y="10397"/>
                  </a:cubicBezTo>
                  <a:cubicBezTo>
                    <a:pt x="3983" y="10397"/>
                    <a:pt x="4042" y="10395"/>
                    <a:pt x="4101" y="10391"/>
                  </a:cubicBezTo>
                  <a:cubicBezTo>
                    <a:pt x="4160" y="10395"/>
                    <a:pt x="4218" y="10397"/>
                    <a:pt x="4277" y="10397"/>
                  </a:cubicBezTo>
                  <a:cubicBezTo>
                    <a:pt x="6484" y="10397"/>
                    <a:pt x="8200" y="7774"/>
                    <a:pt x="7835" y="3803"/>
                  </a:cubicBezTo>
                  <a:cubicBezTo>
                    <a:pt x="7522" y="318"/>
                    <a:pt x="5195" y="0"/>
                    <a:pt x="4368" y="0"/>
                  </a:cubicBezTo>
                  <a:cubicBezTo>
                    <a:pt x="4236" y="0"/>
                    <a:pt x="4142" y="9"/>
                    <a:pt x="4101" y="13"/>
                  </a:cubicBezTo>
                  <a:cubicBezTo>
                    <a:pt x="4061" y="9"/>
                    <a:pt x="3969" y="0"/>
                    <a:pt x="3837" y="0"/>
                  </a:cubicBezTo>
                  <a:close/>
                </a:path>
              </a:pathLst>
            </a:custGeom>
            <a:solidFill>
              <a:srgbClr val="F9CC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55"/>
            <p:cNvSpPr/>
            <p:nvPr/>
          </p:nvSpPr>
          <p:spPr>
            <a:xfrm>
              <a:off x="3237800" y="3110050"/>
              <a:ext cx="13225" cy="51250"/>
            </a:xfrm>
            <a:custGeom>
              <a:avLst/>
              <a:gdLst/>
              <a:ahLst/>
              <a:cxnLst/>
              <a:rect l="l" t="t" r="r" b="b"/>
              <a:pathLst>
                <a:path w="529" h="2050" extrusionOk="0">
                  <a:moveTo>
                    <a:pt x="242" y="0"/>
                  </a:moveTo>
                  <a:lnTo>
                    <a:pt x="242" y="0"/>
                  </a:lnTo>
                  <a:cubicBezTo>
                    <a:pt x="231" y="276"/>
                    <a:pt x="242" y="551"/>
                    <a:pt x="275" y="815"/>
                  </a:cubicBezTo>
                  <a:cubicBezTo>
                    <a:pt x="307" y="1070"/>
                    <a:pt x="349" y="1336"/>
                    <a:pt x="392" y="1592"/>
                  </a:cubicBezTo>
                  <a:lnTo>
                    <a:pt x="392" y="1592"/>
                  </a:lnTo>
                  <a:cubicBezTo>
                    <a:pt x="326" y="1660"/>
                    <a:pt x="266" y="1728"/>
                    <a:pt x="198" y="1796"/>
                  </a:cubicBezTo>
                  <a:cubicBezTo>
                    <a:pt x="132" y="1884"/>
                    <a:pt x="66" y="1961"/>
                    <a:pt x="0" y="2049"/>
                  </a:cubicBezTo>
                  <a:cubicBezTo>
                    <a:pt x="88" y="1994"/>
                    <a:pt x="176" y="1917"/>
                    <a:pt x="253" y="1851"/>
                  </a:cubicBezTo>
                  <a:cubicBezTo>
                    <a:pt x="342" y="1785"/>
                    <a:pt x="419" y="1719"/>
                    <a:pt x="507" y="1653"/>
                  </a:cubicBezTo>
                  <a:lnTo>
                    <a:pt x="529" y="1631"/>
                  </a:lnTo>
                  <a:lnTo>
                    <a:pt x="529" y="1598"/>
                  </a:lnTo>
                  <a:cubicBezTo>
                    <a:pt x="507" y="1333"/>
                    <a:pt x="474" y="1058"/>
                    <a:pt x="419" y="793"/>
                  </a:cubicBezTo>
                  <a:cubicBezTo>
                    <a:pt x="375" y="529"/>
                    <a:pt x="320" y="265"/>
                    <a:pt x="242" y="0"/>
                  </a:cubicBezTo>
                  <a:close/>
                </a:path>
              </a:pathLst>
            </a:custGeom>
            <a:solidFill>
              <a:srgbClr val="F6AE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55"/>
            <p:cNvSpPr/>
            <p:nvPr/>
          </p:nvSpPr>
          <p:spPr>
            <a:xfrm>
              <a:off x="3188200" y="3175050"/>
              <a:ext cx="91200" cy="16375"/>
            </a:xfrm>
            <a:custGeom>
              <a:avLst/>
              <a:gdLst/>
              <a:ahLst/>
              <a:cxnLst/>
              <a:rect l="l" t="t" r="r" b="b"/>
              <a:pathLst>
                <a:path w="3648" h="655" extrusionOk="0">
                  <a:moveTo>
                    <a:pt x="3648" y="0"/>
                  </a:moveTo>
                  <a:lnTo>
                    <a:pt x="1" y="44"/>
                  </a:lnTo>
                  <a:cubicBezTo>
                    <a:pt x="713" y="501"/>
                    <a:pt x="1349" y="655"/>
                    <a:pt x="1882" y="655"/>
                  </a:cubicBezTo>
                  <a:cubicBezTo>
                    <a:pt x="2983" y="655"/>
                    <a:pt x="3648" y="0"/>
                    <a:pt x="36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55"/>
            <p:cNvSpPr/>
            <p:nvPr/>
          </p:nvSpPr>
          <p:spPr>
            <a:xfrm>
              <a:off x="3211625" y="3187700"/>
              <a:ext cx="58975" cy="14600"/>
            </a:xfrm>
            <a:custGeom>
              <a:avLst/>
              <a:gdLst/>
              <a:ahLst/>
              <a:cxnLst/>
              <a:rect l="l" t="t" r="r" b="b"/>
              <a:pathLst>
                <a:path w="2359" h="584" extrusionOk="0">
                  <a:moveTo>
                    <a:pt x="2358" y="1"/>
                  </a:moveTo>
                  <a:lnTo>
                    <a:pt x="2358" y="1"/>
                  </a:lnTo>
                  <a:cubicBezTo>
                    <a:pt x="2017" y="232"/>
                    <a:pt x="1620" y="376"/>
                    <a:pt x="1212" y="431"/>
                  </a:cubicBezTo>
                  <a:cubicBezTo>
                    <a:pt x="1147" y="434"/>
                    <a:pt x="1081" y="436"/>
                    <a:pt x="1016" y="436"/>
                  </a:cubicBezTo>
                  <a:cubicBezTo>
                    <a:pt x="671" y="436"/>
                    <a:pt x="324" y="386"/>
                    <a:pt x="0" y="265"/>
                  </a:cubicBezTo>
                  <a:lnTo>
                    <a:pt x="0" y="265"/>
                  </a:lnTo>
                  <a:cubicBezTo>
                    <a:pt x="302" y="473"/>
                    <a:pt x="668" y="583"/>
                    <a:pt x="1037" y="583"/>
                  </a:cubicBezTo>
                  <a:cubicBezTo>
                    <a:pt x="1099" y="583"/>
                    <a:pt x="1161" y="580"/>
                    <a:pt x="1223" y="574"/>
                  </a:cubicBezTo>
                  <a:cubicBezTo>
                    <a:pt x="1444" y="552"/>
                    <a:pt x="1653" y="497"/>
                    <a:pt x="1851" y="398"/>
                  </a:cubicBezTo>
                  <a:cubicBezTo>
                    <a:pt x="2039" y="298"/>
                    <a:pt x="2215" y="166"/>
                    <a:pt x="2358" y="1"/>
                  </a:cubicBezTo>
                  <a:close/>
                </a:path>
              </a:pathLst>
            </a:custGeom>
            <a:solidFill>
              <a:srgbClr val="F6AE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55"/>
            <p:cNvSpPr/>
            <p:nvPr/>
          </p:nvSpPr>
          <p:spPr>
            <a:xfrm>
              <a:off x="3184900" y="3097925"/>
              <a:ext cx="12425" cy="27575"/>
            </a:xfrm>
            <a:custGeom>
              <a:avLst/>
              <a:gdLst/>
              <a:ahLst/>
              <a:cxnLst/>
              <a:rect l="l" t="t" r="r" b="b"/>
              <a:pathLst>
                <a:path w="497" h="1103" extrusionOk="0">
                  <a:moveTo>
                    <a:pt x="243" y="0"/>
                  </a:moveTo>
                  <a:cubicBezTo>
                    <a:pt x="111" y="0"/>
                    <a:pt x="1" y="243"/>
                    <a:pt x="1" y="551"/>
                  </a:cubicBezTo>
                  <a:cubicBezTo>
                    <a:pt x="1" y="860"/>
                    <a:pt x="111" y="1102"/>
                    <a:pt x="243" y="1102"/>
                  </a:cubicBezTo>
                  <a:cubicBezTo>
                    <a:pt x="386" y="1102"/>
                    <a:pt x="497" y="849"/>
                    <a:pt x="497" y="551"/>
                  </a:cubicBezTo>
                  <a:cubicBezTo>
                    <a:pt x="497" y="243"/>
                    <a:pt x="386" y="0"/>
                    <a:pt x="243" y="0"/>
                  </a:cubicBez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55"/>
            <p:cNvSpPr/>
            <p:nvPr/>
          </p:nvSpPr>
          <p:spPr>
            <a:xfrm>
              <a:off x="3271675" y="3097925"/>
              <a:ext cx="12675" cy="27575"/>
            </a:xfrm>
            <a:custGeom>
              <a:avLst/>
              <a:gdLst/>
              <a:ahLst/>
              <a:cxnLst/>
              <a:rect l="l" t="t" r="r" b="b"/>
              <a:pathLst>
                <a:path w="507" h="1103" extrusionOk="0">
                  <a:moveTo>
                    <a:pt x="254" y="0"/>
                  </a:moveTo>
                  <a:cubicBezTo>
                    <a:pt x="110" y="0"/>
                    <a:pt x="0" y="243"/>
                    <a:pt x="0" y="551"/>
                  </a:cubicBezTo>
                  <a:cubicBezTo>
                    <a:pt x="0" y="860"/>
                    <a:pt x="110" y="1102"/>
                    <a:pt x="254" y="1102"/>
                  </a:cubicBezTo>
                  <a:cubicBezTo>
                    <a:pt x="386" y="1102"/>
                    <a:pt x="507" y="849"/>
                    <a:pt x="507" y="551"/>
                  </a:cubicBezTo>
                  <a:cubicBezTo>
                    <a:pt x="507" y="243"/>
                    <a:pt x="386" y="0"/>
                    <a:pt x="254" y="0"/>
                  </a:cubicBez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55"/>
            <p:cNvSpPr/>
            <p:nvPr/>
          </p:nvSpPr>
          <p:spPr>
            <a:xfrm>
              <a:off x="3169200" y="3073025"/>
              <a:ext cx="44100" cy="16100"/>
            </a:xfrm>
            <a:custGeom>
              <a:avLst/>
              <a:gdLst/>
              <a:ahLst/>
              <a:cxnLst/>
              <a:rect l="l" t="t" r="r" b="b"/>
              <a:pathLst>
                <a:path w="1764" h="644" extrusionOk="0">
                  <a:moveTo>
                    <a:pt x="947" y="0"/>
                  </a:moveTo>
                  <a:cubicBezTo>
                    <a:pt x="918" y="0"/>
                    <a:pt x="889" y="2"/>
                    <a:pt x="860" y="5"/>
                  </a:cubicBezTo>
                  <a:cubicBezTo>
                    <a:pt x="673" y="27"/>
                    <a:pt x="486" y="93"/>
                    <a:pt x="331" y="214"/>
                  </a:cubicBezTo>
                  <a:cubicBezTo>
                    <a:pt x="188" y="324"/>
                    <a:pt x="78" y="479"/>
                    <a:pt x="1" y="644"/>
                  </a:cubicBezTo>
                  <a:cubicBezTo>
                    <a:pt x="144" y="556"/>
                    <a:pt x="298" y="479"/>
                    <a:pt x="452" y="412"/>
                  </a:cubicBezTo>
                  <a:cubicBezTo>
                    <a:pt x="585" y="346"/>
                    <a:pt x="739" y="313"/>
                    <a:pt x="882" y="291"/>
                  </a:cubicBezTo>
                  <a:cubicBezTo>
                    <a:pt x="906" y="289"/>
                    <a:pt x="930" y="289"/>
                    <a:pt x="955" y="289"/>
                  </a:cubicBezTo>
                  <a:cubicBezTo>
                    <a:pt x="1076" y="289"/>
                    <a:pt x="1202" y="311"/>
                    <a:pt x="1312" y="357"/>
                  </a:cubicBezTo>
                  <a:cubicBezTo>
                    <a:pt x="1389" y="379"/>
                    <a:pt x="1466" y="412"/>
                    <a:pt x="1532" y="446"/>
                  </a:cubicBezTo>
                  <a:cubicBezTo>
                    <a:pt x="1609" y="479"/>
                    <a:pt x="1675" y="534"/>
                    <a:pt x="1764" y="567"/>
                  </a:cubicBezTo>
                  <a:cubicBezTo>
                    <a:pt x="1730" y="490"/>
                    <a:pt x="1675" y="412"/>
                    <a:pt x="1631" y="335"/>
                  </a:cubicBezTo>
                  <a:cubicBezTo>
                    <a:pt x="1565" y="269"/>
                    <a:pt x="1499" y="203"/>
                    <a:pt x="1422" y="148"/>
                  </a:cubicBezTo>
                  <a:cubicBezTo>
                    <a:pt x="1281" y="54"/>
                    <a:pt x="1116" y="0"/>
                    <a:pt x="947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55"/>
            <p:cNvSpPr/>
            <p:nvPr/>
          </p:nvSpPr>
          <p:spPr>
            <a:xfrm>
              <a:off x="3256800" y="3073025"/>
              <a:ext cx="43800" cy="16100"/>
            </a:xfrm>
            <a:custGeom>
              <a:avLst/>
              <a:gdLst/>
              <a:ahLst/>
              <a:cxnLst/>
              <a:rect l="l" t="t" r="r" b="b"/>
              <a:pathLst>
                <a:path w="1752" h="644" extrusionOk="0">
                  <a:moveTo>
                    <a:pt x="935" y="0"/>
                  </a:moveTo>
                  <a:cubicBezTo>
                    <a:pt x="906" y="0"/>
                    <a:pt x="877" y="2"/>
                    <a:pt x="849" y="5"/>
                  </a:cubicBezTo>
                  <a:cubicBezTo>
                    <a:pt x="661" y="27"/>
                    <a:pt x="474" y="93"/>
                    <a:pt x="331" y="214"/>
                  </a:cubicBezTo>
                  <a:cubicBezTo>
                    <a:pt x="176" y="324"/>
                    <a:pt x="66" y="479"/>
                    <a:pt x="0" y="644"/>
                  </a:cubicBezTo>
                  <a:cubicBezTo>
                    <a:pt x="154" y="556"/>
                    <a:pt x="309" y="479"/>
                    <a:pt x="441" y="412"/>
                  </a:cubicBezTo>
                  <a:cubicBezTo>
                    <a:pt x="584" y="346"/>
                    <a:pt x="727" y="313"/>
                    <a:pt x="882" y="291"/>
                  </a:cubicBezTo>
                  <a:cubicBezTo>
                    <a:pt x="905" y="289"/>
                    <a:pt x="929" y="289"/>
                    <a:pt x="953" y="289"/>
                  </a:cubicBezTo>
                  <a:cubicBezTo>
                    <a:pt x="1073" y="289"/>
                    <a:pt x="1192" y="311"/>
                    <a:pt x="1311" y="357"/>
                  </a:cubicBezTo>
                  <a:cubicBezTo>
                    <a:pt x="1377" y="379"/>
                    <a:pt x="1454" y="412"/>
                    <a:pt x="1532" y="446"/>
                  </a:cubicBezTo>
                  <a:cubicBezTo>
                    <a:pt x="1598" y="479"/>
                    <a:pt x="1675" y="534"/>
                    <a:pt x="1752" y="567"/>
                  </a:cubicBezTo>
                  <a:cubicBezTo>
                    <a:pt x="1719" y="490"/>
                    <a:pt x="1675" y="412"/>
                    <a:pt x="1620" y="335"/>
                  </a:cubicBezTo>
                  <a:cubicBezTo>
                    <a:pt x="1554" y="258"/>
                    <a:pt x="1488" y="203"/>
                    <a:pt x="1410" y="148"/>
                  </a:cubicBezTo>
                  <a:cubicBezTo>
                    <a:pt x="1269" y="54"/>
                    <a:pt x="1104" y="0"/>
                    <a:pt x="935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55"/>
            <p:cNvSpPr/>
            <p:nvPr/>
          </p:nvSpPr>
          <p:spPr>
            <a:xfrm>
              <a:off x="3185325" y="2937350"/>
              <a:ext cx="212225" cy="226700"/>
            </a:xfrm>
            <a:custGeom>
              <a:avLst/>
              <a:gdLst/>
              <a:ahLst/>
              <a:cxnLst/>
              <a:rect l="l" t="t" r="r" b="b"/>
              <a:pathLst>
                <a:path w="8489" h="9068" extrusionOk="0">
                  <a:moveTo>
                    <a:pt x="3134" y="1"/>
                  </a:moveTo>
                  <a:cubicBezTo>
                    <a:pt x="1422" y="1"/>
                    <a:pt x="0" y="1178"/>
                    <a:pt x="50" y="2865"/>
                  </a:cubicBezTo>
                  <a:cubicBezTo>
                    <a:pt x="50" y="2865"/>
                    <a:pt x="857" y="2018"/>
                    <a:pt x="1672" y="2018"/>
                  </a:cubicBezTo>
                  <a:cubicBezTo>
                    <a:pt x="1995" y="2018"/>
                    <a:pt x="2319" y="2151"/>
                    <a:pt x="2595" y="2523"/>
                  </a:cubicBezTo>
                  <a:cubicBezTo>
                    <a:pt x="3553" y="3834"/>
                    <a:pt x="5206" y="8726"/>
                    <a:pt x="7960" y="9067"/>
                  </a:cubicBezTo>
                  <a:cubicBezTo>
                    <a:pt x="7960" y="9067"/>
                    <a:pt x="8489" y="3372"/>
                    <a:pt x="6010" y="1168"/>
                  </a:cubicBezTo>
                  <a:cubicBezTo>
                    <a:pt x="5094" y="354"/>
                    <a:pt x="4071" y="1"/>
                    <a:pt x="3134" y="1"/>
                  </a:cubicBezTo>
                  <a:close/>
                </a:path>
              </a:pathLst>
            </a:custGeom>
            <a:solidFill>
              <a:srgbClr val="F3F1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55"/>
            <p:cNvSpPr/>
            <p:nvPr/>
          </p:nvSpPr>
          <p:spPr>
            <a:xfrm>
              <a:off x="3186550" y="2987075"/>
              <a:ext cx="168600" cy="180275"/>
            </a:xfrm>
            <a:custGeom>
              <a:avLst/>
              <a:gdLst/>
              <a:ahLst/>
              <a:cxnLst/>
              <a:rect l="l" t="t" r="r" b="b"/>
              <a:pathLst>
                <a:path w="6744" h="7211" extrusionOk="0">
                  <a:moveTo>
                    <a:pt x="1359" y="0"/>
                  </a:moveTo>
                  <a:cubicBezTo>
                    <a:pt x="659" y="0"/>
                    <a:pt x="1" y="744"/>
                    <a:pt x="1" y="744"/>
                  </a:cubicBezTo>
                  <a:lnTo>
                    <a:pt x="4085" y="4661"/>
                  </a:lnTo>
                  <a:lnTo>
                    <a:pt x="4085" y="4661"/>
                  </a:lnTo>
                  <a:cubicBezTo>
                    <a:pt x="3276" y="3102"/>
                    <a:pt x="2731" y="1275"/>
                    <a:pt x="2248" y="545"/>
                  </a:cubicBezTo>
                  <a:cubicBezTo>
                    <a:pt x="1978" y="141"/>
                    <a:pt x="1665" y="0"/>
                    <a:pt x="1359" y="0"/>
                  </a:cubicBezTo>
                  <a:close/>
                  <a:moveTo>
                    <a:pt x="4085" y="4661"/>
                  </a:moveTo>
                  <a:cubicBezTo>
                    <a:pt x="4753" y="5950"/>
                    <a:pt x="5602" y="7056"/>
                    <a:pt x="6743" y="7211"/>
                  </a:cubicBezTo>
                  <a:lnTo>
                    <a:pt x="4085" y="4661"/>
                  </a:lnTo>
                  <a:close/>
                </a:path>
              </a:pathLst>
            </a:custGeom>
            <a:solidFill>
              <a:srgbClr val="F3F1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55"/>
            <p:cNvSpPr/>
            <p:nvPr/>
          </p:nvSpPr>
          <p:spPr>
            <a:xfrm>
              <a:off x="3097050" y="2980325"/>
              <a:ext cx="99725" cy="295750"/>
            </a:xfrm>
            <a:custGeom>
              <a:avLst/>
              <a:gdLst/>
              <a:ahLst/>
              <a:cxnLst/>
              <a:rect l="l" t="t" r="r" b="b"/>
              <a:pathLst>
                <a:path w="3989" h="11830" extrusionOk="0">
                  <a:moveTo>
                    <a:pt x="2712" y="0"/>
                  </a:moveTo>
                  <a:cubicBezTo>
                    <a:pt x="2095" y="0"/>
                    <a:pt x="1442" y="355"/>
                    <a:pt x="1300" y="1487"/>
                  </a:cubicBezTo>
                  <a:cubicBezTo>
                    <a:pt x="959" y="4319"/>
                    <a:pt x="2402" y="8858"/>
                    <a:pt x="0" y="11271"/>
                  </a:cubicBezTo>
                  <a:cubicBezTo>
                    <a:pt x="0" y="11271"/>
                    <a:pt x="262" y="11582"/>
                    <a:pt x="647" y="11582"/>
                  </a:cubicBezTo>
                  <a:cubicBezTo>
                    <a:pt x="913" y="11582"/>
                    <a:pt x="1238" y="11433"/>
                    <a:pt x="1576" y="10929"/>
                  </a:cubicBezTo>
                  <a:lnTo>
                    <a:pt x="1576" y="10929"/>
                  </a:lnTo>
                  <a:cubicBezTo>
                    <a:pt x="1576" y="10929"/>
                    <a:pt x="1300" y="11755"/>
                    <a:pt x="827" y="11821"/>
                  </a:cubicBezTo>
                  <a:cubicBezTo>
                    <a:pt x="827" y="11821"/>
                    <a:pt x="874" y="11830"/>
                    <a:pt x="953" y="11830"/>
                  </a:cubicBezTo>
                  <a:cubicBezTo>
                    <a:pt x="1262" y="11830"/>
                    <a:pt x="2050" y="11697"/>
                    <a:pt x="2270" y="10378"/>
                  </a:cubicBezTo>
                  <a:cubicBezTo>
                    <a:pt x="2545" y="8726"/>
                    <a:pt x="1719" y="1289"/>
                    <a:pt x="3581" y="1146"/>
                  </a:cubicBezTo>
                  <a:cubicBezTo>
                    <a:pt x="3581" y="1146"/>
                    <a:pt x="3988" y="617"/>
                    <a:pt x="3779" y="386"/>
                  </a:cubicBezTo>
                  <a:cubicBezTo>
                    <a:pt x="3573" y="180"/>
                    <a:pt x="3152" y="0"/>
                    <a:pt x="2712" y="0"/>
                  </a:cubicBezTo>
                  <a:close/>
                </a:path>
              </a:pathLst>
            </a:custGeom>
            <a:solidFill>
              <a:srgbClr val="F3F1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86" name="Google Shape;3586;p55"/>
          <p:cNvGrpSpPr/>
          <p:nvPr/>
        </p:nvGrpSpPr>
        <p:grpSpPr>
          <a:xfrm>
            <a:off x="3170328" y="1762269"/>
            <a:ext cx="609774" cy="702847"/>
            <a:chOff x="4157175" y="2168350"/>
            <a:chExt cx="526075" cy="610375"/>
          </a:xfrm>
        </p:grpSpPr>
        <p:sp>
          <p:nvSpPr>
            <p:cNvPr id="3587" name="Google Shape;3587;p55"/>
            <p:cNvSpPr/>
            <p:nvPr/>
          </p:nvSpPr>
          <p:spPr>
            <a:xfrm>
              <a:off x="4157175" y="2489500"/>
              <a:ext cx="522225" cy="289225"/>
            </a:xfrm>
            <a:custGeom>
              <a:avLst/>
              <a:gdLst/>
              <a:ahLst/>
              <a:cxnLst/>
              <a:rect l="l" t="t" r="r" b="b"/>
              <a:pathLst>
                <a:path w="20889" h="11569" extrusionOk="0">
                  <a:moveTo>
                    <a:pt x="8604" y="1"/>
                  </a:moveTo>
                  <a:cubicBezTo>
                    <a:pt x="8604" y="1"/>
                    <a:pt x="8957" y="2711"/>
                    <a:pt x="7833" y="3537"/>
                  </a:cubicBezTo>
                  <a:cubicBezTo>
                    <a:pt x="6963" y="4165"/>
                    <a:pt x="1950" y="5223"/>
                    <a:pt x="1135" y="7426"/>
                  </a:cubicBezTo>
                  <a:cubicBezTo>
                    <a:pt x="639" y="8770"/>
                    <a:pt x="253" y="10158"/>
                    <a:pt x="0" y="11569"/>
                  </a:cubicBezTo>
                  <a:lnTo>
                    <a:pt x="20888" y="11569"/>
                  </a:lnTo>
                  <a:cubicBezTo>
                    <a:pt x="20635" y="10158"/>
                    <a:pt x="20260" y="8770"/>
                    <a:pt x="19765" y="7426"/>
                  </a:cubicBezTo>
                  <a:cubicBezTo>
                    <a:pt x="18938" y="5223"/>
                    <a:pt x="13937" y="4165"/>
                    <a:pt x="13055" y="3537"/>
                  </a:cubicBezTo>
                  <a:cubicBezTo>
                    <a:pt x="11932" y="2711"/>
                    <a:pt x="12284" y="1"/>
                    <a:pt x="12284" y="1"/>
                  </a:cubicBezTo>
                  <a:lnTo>
                    <a:pt x="12284" y="1"/>
                  </a:lnTo>
                  <a:lnTo>
                    <a:pt x="10444" y="45"/>
                  </a:lnTo>
                  <a:lnTo>
                    <a:pt x="8604" y="1"/>
                  </a:lnTo>
                  <a:close/>
                </a:path>
              </a:pathLst>
            </a:custGeom>
            <a:solidFill>
              <a:srgbClr val="F39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55"/>
            <p:cNvSpPr/>
            <p:nvPr/>
          </p:nvSpPr>
          <p:spPr>
            <a:xfrm>
              <a:off x="4363725" y="2489225"/>
              <a:ext cx="100575" cy="76050"/>
            </a:xfrm>
            <a:custGeom>
              <a:avLst/>
              <a:gdLst/>
              <a:ahLst/>
              <a:cxnLst/>
              <a:rect l="l" t="t" r="r" b="b"/>
              <a:pathLst>
                <a:path w="4023" h="3042" extrusionOk="0">
                  <a:moveTo>
                    <a:pt x="342" y="1"/>
                  </a:moveTo>
                  <a:lnTo>
                    <a:pt x="342" y="1"/>
                  </a:lnTo>
                  <a:cubicBezTo>
                    <a:pt x="342" y="1"/>
                    <a:pt x="596" y="1940"/>
                    <a:pt x="1" y="3041"/>
                  </a:cubicBezTo>
                  <a:cubicBezTo>
                    <a:pt x="860" y="2953"/>
                    <a:pt x="1731" y="2777"/>
                    <a:pt x="2480" y="2347"/>
                  </a:cubicBezTo>
                  <a:cubicBezTo>
                    <a:pt x="3020" y="2050"/>
                    <a:pt x="3515" y="1686"/>
                    <a:pt x="3978" y="1279"/>
                  </a:cubicBezTo>
                  <a:cubicBezTo>
                    <a:pt x="3956" y="849"/>
                    <a:pt x="3978" y="430"/>
                    <a:pt x="4022" y="1"/>
                  </a:cubicBezTo>
                  <a:lnTo>
                    <a:pt x="4022" y="1"/>
                  </a:lnTo>
                  <a:lnTo>
                    <a:pt x="2182" y="56"/>
                  </a:lnTo>
                  <a:lnTo>
                    <a:pt x="342" y="1"/>
                  </a:lnTo>
                  <a:close/>
                </a:path>
              </a:pathLst>
            </a:custGeom>
            <a:solidFill>
              <a:srgbClr val="DB7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55"/>
            <p:cNvSpPr/>
            <p:nvPr/>
          </p:nvSpPr>
          <p:spPr>
            <a:xfrm>
              <a:off x="4157175" y="2577925"/>
              <a:ext cx="526075" cy="200800"/>
            </a:xfrm>
            <a:custGeom>
              <a:avLst/>
              <a:gdLst/>
              <a:ahLst/>
              <a:cxnLst/>
              <a:rect l="l" t="t" r="r" b="b"/>
              <a:pathLst>
                <a:path w="21043" h="8032" extrusionOk="0">
                  <a:moveTo>
                    <a:pt x="13254" y="0"/>
                  </a:moveTo>
                  <a:cubicBezTo>
                    <a:pt x="12324" y="530"/>
                    <a:pt x="11279" y="805"/>
                    <a:pt x="10210" y="805"/>
                  </a:cubicBezTo>
                  <a:cubicBezTo>
                    <a:pt x="10189" y="805"/>
                    <a:pt x="10168" y="805"/>
                    <a:pt x="10147" y="804"/>
                  </a:cubicBezTo>
                  <a:cubicBezTo>
                    <a:pt x="10123" y="805"/>
                    <a:pt x="10099" y="805"/>
                    <a:pt x="10076" y="805"/>
                  </a:cubicBezTo>
                  <a:cubicBezTo>
                    <a:pt x="9152" y="805"/>
                    <a:pt x="8230" y="596"/>
                    <a:pt x="7392" y="187"/>
                  </a:cubicBezTo>
                  <a:cubicBezTo>
                    <a:pt x="5839" y="849"/>
                    <a:pt x="1862" y="1906"/>
                    <a:pt x="1135" y="3856"/>
                  </a:cubicBezTo>
                  <a:cubicBezTo>
                    <a:pt x="628" y="5211"/>
                    <a:pt x="253" y="6599"/>
                    <a:pt x="0" y="8032"/>
                  </a:cubicBezTo>
                  <a:lnTo>
                    <a:pt x="21043" y="8032"/>
                  </a:lnTo>
                  <a:cubicBezTo>
                    <a:pt x="20789" y="6599"/>
                    <a:pt x="20404" y="5211"/>
                    <a:pt x="19908" y="3856"/>
                  </a:cubicBezTo>
                  <a:cubicBezTo>
                    <a:pt x="19104" y="1708"/>
                    <a:pt x="14366" y="650"/>
                    <a:pt x="13254" y="0"/>
                  </a:cubicBezTo>
                  <a:close/>
                </a:path>
              </a:pathLst>
            </a:custGeom>
            <a:solidFill>
              <a:srgbClr val="FAD4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55"/>
            <p:cNvSpPr/>
            <p:nvPr/>
          </p:nvSpPr>
          <p:spPr>
            <a:xfrm>
              <a:off x="4157175" y="2577925"/>
              <a:ext cx="526075" cy="200800"/>
            </a:xfrm>
            <a:custGeom>
              <a:avLst/>
              <a:gdLst/>
              <a:ahLst/>
              <a:cxnLst/>
              <a:rect l="l" t="t" r="r" b="b"/>
              <a:pathLst>
                <a:path w="21043" h="8032" extrusionOk="0">
                  <a:moveTo>
                    <a:pt x="13254" y="0"/>
                  </a:moveTo>
                  <a:cubicBezTo>
                    <a:pt x="12324" y="530"/>
                    <a:pt x="11279" y="805"/>
                    <a:pt x="10210" y="805"/>
                  </a:cubicBezTo>
                  <a:cubicBezTo>
                    <a:pt x="10189" y="805"/>
                    <a:pt x="10168" y="805"/>
                    <a:pt x="10147" y="804"/>
                  </a:cubicBezTo>
                  <a:cubicBezTo>
                    <a:pt x="10123" y="805"/>
                    <a:pt x="10099" y="805"/>
                    <a:pt x="10076" y="805"/>
                  </a:cubicBezTo>
                  <a:cubicBezTo>
                    <a:pt x="9152" y="805"/>
                    <a:pt x="8230" y="596"/>
                    <a:pt x="7392" y="187"/>
                  </a:cubicBezTo>
                  <a:cubicBezTo>
                    <a:pt x="5839" y="849"/>
                    <a:pt x="1862" y="1906"/>
                    <a:pt x="1135" y="3856"/>
                  </a:cubicBezTo>
                  <a:cubicBezTo>
                    <a:pt x="628" y="5211"/>
                    <a:pt x="253" y="6599"/>
                    <a:pt x="0" y="8032"/>
                  </a:cubicBezTo>
                  <a:lnTo>
                    <a:pt x="21043" y="8032"/>
                  </a:lnTo>
                  <a:cubicBezTo>
                    <a:pt x="20789" y="6599"/>
                    <a:pt x="20404" y="5211"/>
                    <a:pt x="19908" y="3856"/>
                  </a:cubicBezTo>
                  <a:cubicBezTo>
                    <a:pt x="19104" y="1708"/>
                    <a:pt x="14366" y="650"/>
                    <a:pt x="13254" y="0"/>
                  </a:cubicBezTo>
                  <a:close/>
                </a:path>
              </a:pathLst>
            </a:custGeom>
            <a:solidFill>
              <a:srgbClr val="D6D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55"/>
            <p:cNvSpPr/>
            <p:nvPr/>
          </p:nvSpPr>
          <p:spPr>
            <a:xfrm>
              <a:off x="4162125" y="2583150"/>
              <a:ext cx="516450" cy="195575"/>
            </a:xfrm>
            <a:custGeom>
              <a:avLst/>
              <a:gdLst/>
              <a:ahLst/>
              <a:cxnLst/>
              <a:rect l="l" t="t" r="r" b="b"/>
              <a:pathLst>
                <a:path w="20658" h="7823" extrusionOk="0">
                  <a:moveTo>
                    <a:pt x="4694" y="1675"/>
                  </a:moveTo>
                  <a:lnTo>
                    <a:pt x="4694" y="2832"/>
                  </a:lnTo>
                  <a:lnTo>
                    <a:pt x="3592" y="2832"/>
                  </a:lnTo>
                  <a:lnTo>
                    <a:pt x="3592" y="1675"/>
                  </a:lnTo>
                  <a:close/>
                  <a:moveTo>
                    <a:pt x="5994" y="1675"/>
                  </a:moveTo>
                  <a:lnTo>
                    <a:pt x="5994" y="2832"/>
                  </a:lnTo>
                  <a:lnTo>
                    <a:pt x="4892" y="2832"/>
                  </a:lnTo>
                  <a:lnTo>
                    <a:pt x="4892" y="1675"/>
                  </a:lnTo>
                  <a:close/>
                  <a:moveTo>
                    <a:pt x="7283" y="1675"/>
                  </a:moveTo>
                  <a:lnTo>
                    <a:pt x="7283" y="2832"/>
                  </a:lnTo>
                  <a:lnTo>
                    <a:pt x="6181" y="2832"/>
                  </a:lnTo>
                  <a:lnTo>
                    <a:pt x="6181" y="1675"/>
                  </a:lnTo>
                  <a:close/>
                  <a:moveTo>
                    <a:pt x="8572" y="1675"/>
                  </a:moveTo>
                  <a:lnTo>
                    <a:pt x="8572" y="2832"/>
                  </a:lnTo>
                  <a:lnTo>
                    <a:pt x="7470" y="2832"/>
                  </a:lnTo>
                  <a:lnTo>
                    <a:pt x="7470" y="1675"/>
                  </a:lnTo>
                  <a:close/>
                  <a:moveTo>
                    <a:pt x="9872" y="1675"/>
                  </a:moveTo>
                  <a:lnTo>
                    <a:pt x="9872" y="2832"/>
                  </a:lnTo>
                  <a:lnTo>
                    <a:pt x="8770" y="2832"/>
                  </a:lnTo>
                  <a:lnTo>
                    <a:pt x="8770" y="1675"/>
                  </a:lnTo>
                  <a:close/>
                  <a:moveTo>
                    <a:pt x="11161" y="1675"/>
                  </a:moveTo>
                  <a:lnTo>
                    <a:pt x="11161" y="2832"/>
                  </a:lnTo>
                  <a:lnTo>
                    <a:pt x="10059" y="2832"/>
                  </a:lnTo>
                  <a:lnTo>
                    <a:pt x="10059" y="1675"/>
                  </a:lnTo>
                  <a:close/>
                  <a:moveTo>
                    <a:pt x="12461" y="1675"/>
                  </a:moveTo>
                  <a:lnTo>
                    <a:pt x="12461" y="2832"/>
                  </a:lnTo>
                  <a:lnTo>
                    <a:pt x="11359" y="2832"/>
                  </a:lnTo>
                  <a:lnTo>
                    <a:pt x="11359" y="1675"/>
                  </a:lnTo>
                  <a:close/>
                  <a:moveTo>
                    <a:pt x="13750" y="1675"/>
                  </a:moveTo>
                  <a:lnTo>
                    <a:pt x="13750" y="2832"/>
                  </a:lnTo>
                  <a:lnTo>
                    <a:pt x="12648" y="2832"/>
                  </a:lnTo>
                  <a:lnTo>
                    <a:pt x="12648" y="1675"/>
                  </a:lnTo>
                  <a:close/>
                  <a:moveTo>
                    <a:pt x="15039" y="1675"/>
                  </a:moveTo>
                  <a:lnTo>
                    <a:pt x="15039" y="2832"/>
                  </a:lnTo>
                  <a:lnTo>
                    <a:pt x="13937" y="2832"/>
                  </a:lnTo>
                  <a:lnTo>
                    <a:pt x="13937" y="1675"/>
                  </a:lnTo>
                  <a:close/>
                  <a:moveTo>
                    <a:pt x="16339" y="1675"/>
                  </a:moveTo>
                  <a:lnTo>
                    <a:pt x="16339" y="2832"/>
                  </a:lnTo>
                  <a:lnTo>
                    <a:pt x="15237" y="2832"/>
                  </a:lnTo>
                  <a:lnTo>
                    <a:pt x="15237" y="1675"/>
                  </a:lnTo>
                  <a:close/>
                  <a:moveTo>
                    <a:pt x="3405" y="2975"/>
                  </a:moveTo>
                  <a:lnTo>
                    <a:pt x="3405" y="4132"/>
                  </a:lnTo>
                  <a:lnTo>
                    <a:pt x="2303" y="4132"/>
                  </a:lnTo>
                  <a:lnTo>
                    <a:pt x="2303" y="2975"/>
                  </a:lnTo>
                  <a:close/>
                  <a:moveTo>
                    <a:pt x="4694" y="2975"/>
                  </a:moveTo>
                  <a:lnTo>
                    <a:pt x="4694" y="4132"/>
                  </a:lnTo>
                  <a:lnTo>
                    <a:pt x="3592" y="4132"/>
                  </a:lnTo>
                  <a:lnTo>
                    <a:pt x="3592" y="2975"/>
                  </a:lnTo>
                  <a:close/>
                  <a:moveTo>
                    <a:pt x="5994" y="2975"/>
                  </a:moveTo>
                  <a:lnTo>
                    <a:pt x="5994" y="4132"/>
                  </a:lnTo>
                  <a:lnTo>
                    <a:pt x="4892" y="4132"/>
                  </a:lnTo>
                  <a:lnTo>
                    <a:pt x="4892" y="2975"/>
                  </a:lnTo>
                  <a:close/>
                  <a:moveTo>
                    <a:pt x="7283" y="2975"/>
                  </a:moveTo>
                  <a:lnTo>
                    <a:pt x="7283" y="4132"/>
                  </a:lnTo>
                  <a:lnTo>
                    <a:pt x="6181" y="4132"/>
                  </a:lnTo>
                  <a:lnTo>
                    <a:pt x="6181" y="2975"/>
                  </a:lnTo>
                  <a:close/>
                  <a:moveTo>
                    <a:pt x="8572" y="2975"/>
                  </a:moveTo>
                  <a:lnTo>
                    <a:pt x="8572" y="4132"/>
                  </a:lnTo>
                  <a:lnTo>
                    <a:pt x="7470" y="4132"/>
                  </a:lnTo>
                  <a:lnTo>
                    <a:pt x="7470" y="2975"/>
                  </a:lnTo>
                  <a:close/>
                  <a:moveTo>
                    <a:pt x="9872" y="2975"/>
                  </a:moveTo>
                  <a:lnTo>
                    <a:pt x="9872" y="4132"/>
                  </a:lnTo>
                  <a:lnTo>
                    <a:pt x="8770" y="4132"/>
                  </a:lnTo>
                  <a:lnTo>
                    <a:pt x="8770" y="2975"/>
                  </a:lnTo>
                  <a:close/>
                  <a:moveTo>
                    <a:pt x="11161" y="2975"/>
                  </a:moveTo>
                  <a:lnTo>
                    <a:pt x="11161" y="4132"/>
                  </a:lnTo>
                  <a:lnTo>
                    <a:pt x="10059" y="4132"/>
                  </a:lnTo>
                  <a:lnTo>
                    <a:pt x="10059" y="2975"/>
                  </a:lnTo>
                  <a:close/>
                  <a:moveTo>
                    <a:pt x="12461" y="2975"/>
                  </a:moveTo>
                  <a:lnTo>
                    <a:pt x="12461" y="4132"/>
                  </a:lnTo>
                  <a:lnTo>
                    <a:pt x="11359" y="4132"/>
                  </a:lnTo>
                  <a:lnTo>
                    <a:pt x="11359" y="2975"/>
                  </a:lnTo>
                  <a:close/>
                  <a:moveTo>
                    <a:pt x="13750" y="2975"/>
                  </a:moveTo>
                  <a:lnTo>
                    <a:pt x="13750" y="4132"/>
                  </a:lnTo>
                  <a:lnTo>
                    <a:pt x="12648" y="4132"/>
                  </a:lnTo>
                  <a:lnTo>
                    <a:pt x="12648" y="2975"/>
                  </a:lnTo>
                  <a:close/>
                  <a:moveTo>
                    <a:pt x="15039" y="2975"/>
                  </a:moveTo>
                  <a:lnTo>
                    <a:pt x="15039" y="4132"/>
                  </a:lnTo>
                  <a:lnTo>
                    <a:pt x="13937" y="4132"/>
                  </a:lnTo>
                  <a:lnTo>
                    <a:pt x="13937" y="2975"/>
                  </a:lnTo>
                  <a:close/>
                  <a:moveTo>
                    <a:pt x="16339" y="2975"/>
                  </a:moveTo>
                  <a:lnTo>
                    <a:pt x="16339" y="4132"/>
                  </a:lnTo>
                  <a:lnTo>
                    <a:pt x="15237" y="4132"/>
                  </a:lnTo>
                  <a:lnTo>
                    <a:pt x="15237" y="2975"/>
                  </a:lnTo>
                  <a:close/>
                  <a:moveTo>
                    <a:pt x="17628" y="2975"/>
                  </a:moveTo>
                  <a:lnTo>
                    <a:pt x="17628" y="4132"/>
                  </a:lnTo>
                  <a:lnTo>
                    <a:pt x="16526" y="4132"/>
                  </a:lnTo>
                  <a:lnTo>
                    <a:pt x="16526" y="2975"/>
                  </a:lnTo>
                  <a:close/>
                  <a:moveTo>
                    <a:pt x="18928" y="2975"/>
                  </a:moveTo>
                  <a:lnTo>
                    <a:pt x="18928" y="4132"/>
                  </a:lnTo>
                  <a:lnTo>
                    <a:pt x="17826" y="4132"/>
                  </a:lnTo>
                  <a:lnTo>
                    <a:pt x="17826" y="2975"/>
                  </a:lnTo>
                  <a:close/>
                  <a:moveTo>
                    <a:pt x="2105" y="4264"/>
                  </a:moveTo>
                  <a:lnTo>
                    <a:pt x="2105" y="5421"/>
                  </a:lnTo>
                  <a:lnTo>
                    <a:pt x="1003" y="5421"/>
                  </a:lnTo>
                  <a:lnTo>
                    <a:pt x="1003" y="4264"/>
                  </a:lnTo>
                  <a:close/>
                  <a:moveTo>
                    <a:pt x="3405" y="4264"/>
                  </a:moveTo>
                  <a:lnTo>
                    <a:pt x="3405" y="5421"/>
                  </a:lnTo>
                  <a:lnTo>
                    <a:pt x="2303" y="5421"/>
                  </a:lnTo>
                  <a:lnTo>
                    <a:pt x="2303" y="4264"/>
                  </a:lnTo>
                  <a:close/>
                  <a:moveTo>
                    <a:pt x="4694" y="4264"/>
                  </a:moveTo>
                  <a:lnTo>
                    <a:pt x="4694" y="5421"/>
                  </a:lnTo>
                  <a:lnTo>
                    <a:pt x="3592" y="5421"/>
                  </a:lnTo>
                  <a:lnTo>
                    <a:pt x="3592" y="4264"/>
                  </a:lnTo>
                  <a:close/>
                  <a:moveTo>
                    <a:pt x="5994" y="4264"/>
                  </a:moveTo>
                  <a:lnTo>
                    <a:pt x="5994" y="5421"/>
                  </a:lnTo>
                  <a:lnTo>
                    <a:pt x="4892" y="5421"/>
                  </a:lnTo>
                  <a:lnTo>
                    <a:pt x="4892" y="4264"/>
                  </a:lnTo>
                  <a:close/>
                  <a:moveTo>
                    <a:pt x="7283" y="4264"/>
                  </a:moveTo>
                  <a:lnTo>
                    <a:pt x="7283" y="5421"/>
                  </a:lnTo>
                  <a:lnTo>
                    <a:pt x="6181" y="5421"/>
                  </a:lnTo>
                  <a:lnTo>
                    <a:pt x="6181" y="4264"/>
                  </a:lnTo>
                  <a:close/>
                  <a:moveTo>
                    <a:pt x="8572" y="4264"/>
                  </a:moveTo>
                  <a:lnTo>
                    <a:pt x="8572" y="5421"/>
                  </a:lnTo>
                  <a:lnTo>
                    <a:pt x="7470" y="5421"/>
                  </a:lnTo>
                  <a:lnTo>
                    <a:pt x="7470" y="4264"/>
                  </a:lnTo>
                  <a:close/>
                  <a:moveTo>
                    <a:pt x="9872" y="4264"/>
                  </a:moveTo>
                  <a:lnTo>
                    <a:pt x="9872" y="5421"/>
                  </a:lnTo>
                  <a:lnTo>
                    <a:pt x="8770" y="5421"/>
                  </a:lnTo>
                  <a:lnTo>
                    <a:pt x="8770" y="4264"/>
                  </a:lnTo>
                  <a:close/>
                  <a:moveTo>
                    <a:pt x="11161" y="4264"/>
                  </a:moveTo>
                  <a:lnTo>
                    <a:pt x="11161" y="5421"/>
                  </a:lnTo>
                  <a:lnTo>
                    <a:pt x="10059" y="5421"/>
                  </a:lnTo>
                  <a:lnTo>
                    <a:pt x="10059" y="4264"/>
                  </a:lnTo>
                  <a:close/>
                  <a:moveTo>
                    <a:pt x="12461" y="4264"/>
                  </a:moveTo>
                  <a:lnTo>
                    <a:pt x="12461" y="5421"/>
                  </a:lnTo>
                  <a:lnTo>
                    <a:pt x="11359" y="5421"/>
                  </a:lnTo>
                  <a:lnTo>
                    <a:pt x="11359" y="4264"/>
                  </a:lnTo>
                  <a:close/>
                  <a:moveTo>
                    <a:pt x="13750" y="4264"/>
                  </a:moveTo>
                  <a:lnTo>
                    <a:pt x="13750" y="5421"/>
                  </a:lnTo>
                  <a:lnTo>
                    <a:pt x="12648" y="5421"/>
                  </a:lnTo>
                  <a:lnTo>
                    <a:pt x="12648" y="4264"/>
                  </a:lnTo>
                  <a:close/>
                  <a:moveTo>
                    <a:pt x="15039" y="4264"/>
                  </a:moveTo>
                  <a:lnTo>
                    <a:pt x="15039" y="5421"/>
                  </a:lnTo>
                  <a:lnTo>
                    <a:pt x="13937" y="5421"/>
                  </a:lnTo>
                  <a:lnTo>
                    <a:pt x="13937" y="4264"/>
                  </a:lnTo>
                  <a:close/>
                  <a:moveTo>
                    <a:pt x="16339" y="4264"/>
                  </a:moveTo>
                  <a:lnTo>
                    <a:pt x="16339" y="5421"/>
                  </a:lnTo>
                  <a:lnTo>
                    <a:pt x="15237" y="5421"/>
                  </a:lnTo>
                  <a:lnTo>
                    <a:pt x="15237" y="4264"/>
                  </a:lnTo>
                  <a:close/>
                  <a:moveTo>
                    <a:pt x="17628" y="4264"/>
                  </a:moveTo>
                  <a:lnTo>
                    <a:pt x="17628" y="5421"/>
                  </a:lnTo>
                  <a:lnTo>
                    <a:pt x="16526" y="5421"/>
                  </a:lnTo>
                  <a:lnTo>
                    <a:pt x="16526" y="4264"/>
                  </a:lnTo>
                  <a:close/>
                  <a:moveTo>
                    <a:pt x="18928" y="4264"/>
                  </a:moveTo>
                  <a:lnTo>
                    <a:pt x="18928" y="5421"/>
                  </a:lnTo>
                  <a:lnTo>
                    <a:pt x="17826" y="5421"/>
                  </a:lnTo>
                  <a:lnTo>
                    <a:pt x="17826" y="4264"/>
                  </a:lnTo>
                  <a:close/>
                  <a:moveTo>
                    <a:pt x="2105" y="5564"/>
                  </a:moveTo>
                  <a:lnTo>
                    <a:pt x="2105" y="6721"/>
                  </a:lnTo>
                  <a:lnTo>
                    <a:pt x="1003" y="6721"/>
                  </a:lnTo>
                  <a:lnTo>
                    <a:pt x="1003" y="5564"/>
                  </a:lnTo>
                  <a:close/>
                  <a:moveTo>
                    <a:pt x="3405" y="5564"/>
                  </a:moveTo>
                  <a:lnTo>
                    <a:pt x="3405" y="6721"/>
                  </a:lnTo>
                  <a:lnTo>
                    <a:pt x="2303" y="6721"/>
                  </a:lnTo>
                  <a:lnTo>
                    <a:pt x="2303" y="5564"/>
                  </a:lnTo>
                  <a:close/>
                  <a:moveTo>
                    <a:pt x="4694" y="5564"/>
                  </a:moveTo>
                  <a:lnTo>
                    <a:pt x="4694" y="6721"/>
                  </a:lnTo>
                  <a:lnTo>
                    <a:pt x="3592" y="6721"/>
                  </a:lnTo>
                  <a:lnTo>
                    <a:pt x="3592" y="5564"/>
                  </a:lnTo>
                  <a:close/>
                  <a:moveTo>
                    <a:pt x="5994" y="5564"/>
                  </a:moveTo>
                  <a:lnTo>
                    <a:pt x="5994" y="6721"/>
                  </a:lnTo>
                  <a:lnTo>
                    <a:pt x="4892" y="6721"/>
                  </a:lnTo>
                  <a:lnTo>
                    <a:pt x="4892" y="5564"/>
                  </a:lnTo>
                  <a:close/>
                  <a:moveTo>
                    <a:pt x="7283" y="5564"/>
                  </a:moveTo>
                  <a:lnTo>
                    <a:pt x="7283" y="6721"/>
                  </a:lnTo>
                  <a:lnTo>
                    <a:pt x="6181" y="6721"/>
                  </a:lnTo>
                  <a:lnTo>
                    <a:pt x="6181" y="5564"/>
                  </a:lnTo>
                  <a:close/>
                  <a:moveTo>
                    <a:pt x="8572" y="5564"/>
                  </a:moveTo>
                  <a:lnTo>
                    <a:pt x="8572" y="6721"/>
                  </a:lnTo>
                  <a:lnTo>
                    <a:pt x="7470" y="6721"/>
                  </a:lnTo>
                  <a:lnTo>
                    <a:pt x="7470" y="5564"/>
                  </a:lnTo>
                  <a:close/>
                  <a:moveTo>
                    <a:pt x="9872" y="5564"/>
                  </a:moveTo>
                  <a:lnTo>
                    <a:pt x="9872" y="6721"/>
                  </a:lnTo>
                  <a:lnTo>
                    <a:pt x="8770" y="6721"/>
                  </a:lnTo>
                  <a:lnTo>
                    <a:pt x="8770" y="5564"/>
                  </a:lnTo>
                  <a:close/>
                  <a:moveTo>
                    <a:pt x="11161" y="5564"/>
                  </a:moveTo>
                  <a:lnTo>
                    <a:pt x="11161" y="6721"/>
                  </a:lnTo>
                  <a:lnTo>
                    <a:pt x="10059" y="6721"/>
                  </a:lnTo>
                  <a:lnTo>
                    <a:pt x="10059" y="5564"/>
                  </a:lnTo>
                  <a:close/>
                  <a:moveTo>
                    <a:pt x="12461" y="5564"/>
                  </a:moveTo>
                  <a:lnTo>
                    <a:pt x="12461" y="6721"/>
                  </a:lnTo>
                  <a:lnTo>
                    <a:pt x="11359" y="6721"/>
                  </a:lnTo>
                  <a:lnTo>
                    <a:pt x="11359" y="5564"/>
                  </a:lnTo>
                  <a:close/>
                  <a:moveTo>
                    <a:pt x="13750" y="5564"/>
                  </a:moveTo>
                  <a:lnTo>
                    <a:pt x="13750" y="6721"/>
                  </a:lnTo>
                  <a:lnTo>
                    <a:pt x="12648" y="6721"/>
                  </a:lnTo>
                  <a:lnTo>
                    <a:pt x="12648" y="5564"/>
                  </a:lnTo>
                  <a:close/>
                  <a:moveTo>
                    <a:pt x="15039" y="5564"/>
                  </a:moveTo>
                  <a:lnTo>
                    <a:pt x="15039" y="6721"/>
                  </a:lnTo>
                  <a:lnTo>
                    <a:pt x="13937" y="6721"/>
                  </a:lnTo>
                  <a:lnTo>
                    <a:pt x="13937" y="5564"/>
                  </a:lnTo>
                  <a:close/>
                  <a:moveTo>
                    <a:pt x="16339" y="5564"/>
                  </a:moveTo>
                  <a:lnTo>
                    <a:pt x="16339" y="6721"/>
                  </a:lnTo>
                  <a:lnTo>
                    <a:pt x="15237" y="6721"/>
                  </a:lnTo>
                  <a:lnTo>
                    <a:pt x="15237" y="5564"/>
                  </a:lnTo>
                  <a:close/>
                  <a:moveTo>
                    <a:pt x="17628" y="5564"/>
                  </a:moveTo>
                  <a:lnTo>
                    <a:pt x="17628" y="6721"/>
                  </a:lnTo>
                  <a:lnTo>
                    <a:pt x="16526" y="6721"/>
                  </a:lnTo>
                  <a:lnTo>
                    <a:pt x="16526" y="5564"/>
                  </a:lnTo>
                  <a:close/>
                  <a:moveTo>
                    <a:pt x="18928" y="5564"/>
                  </a:moveTo>
                  <a:lnTo>
                    <a:pt x="18928" y="6721"/>
                  </a:lnTo>
                  <a:lnTo>
                    <a:pt x="17826" y="6721"/>
                  </a:lnTo>
                  <a:lnTo>
                    <a:pt x="17826" y="5564"/>
                  </a:lnTo>
                  <a:close/>
                  <a:moveTo>
                    <a:pt x="12637" y="1"/>
                  </a:moveTo>
                  <a:lnTo>
                    <a:pt x="12439" y="89"/>
                  </a:lnTo>
                  <a:lnTo>
                    <a:pt x="12439" y="1543"/>
                  </a:lnTo>
                  <a:lnTo>
                    <a:pt x="11337" y="1543"/>
                  </a:lnTo>
                  <a:lnTo>
                    <a:pt x="11337" y="441"/>
                  </a:lnTo>
                  <a:cubicBezTo>
                    <a:pt x="11271" y="452"/>
                    <a:pt x="11216" y="463"/>
                    <a:pt x="11150" y="474"/>
                  </a:cubicBezTo>
                  <a:lnTo>
                    <a:pt x="11150" y="1543"/>
                  </a:lnTo>
                  <a:lnTo>
                    <a:pt x="10048" y="1543"/>
                  </a:lnTo>
                  <a:lnTo>
                    <a:pt x="10048" y="595"/>
                  </a:lnTo>
                  <a:lnTo>
                    <a:pt x="9850" y="595"/>
                  </a:lnTo>
                  <a:lnTo>
                    <a:pt x="9850" y="1543"/>
                  </a:lnTo>
                  <a:lnTo>
                    <a:pt x="8748" y="1543"/>
                  </a:lnTo>
                  <a:lnTo>
                    <a:pt x="8748" y="485"/>
                  </a:lnTo>
                  <a:lnTo>
                    <a:pt x="8550" y="452"/>
                  </a:lnTo>
                  <a:lnTo>
                    <a:pt x="8550" y="1543"/>
                  </a:lnTo>
                  <a:lnTo>
                    <a:pt x="7448" y="1543"/>
                  </a:lnTo>
                  <a:lnTo>
                    <a:pt x="7448" y="111"/>
                  </a:lnTo>
                  <a:lnTo>
                    <a:pt x="7261" y="23"/>
                  </a:lnTo>
                  <a:lnTo>
                    <a:pt x="7261" y="1543"/>
                  </a:lnTo>
                  <a:lnTo>
                    <a:pt x="6159" y="1543"/>
                  </a:lnTo>
                  <a:lnTo>
                    <a:pt x="6159" y="364"/>
                  </a:lnTo>
                  <a:lnTo>
                    <a:pt x="5961" y="441"/>
                  </a:lnTo>
                  <a:lnTo>
                    <a:pt x="5961" y="1543"/>
                  </a:lnTo>
                  <a:lnTo>
                    <a:pt x="4859" y="1543"/>
                  </a:lnTo>
                  <a:lnTo>
                    <a:pt x="4859" y="849"/>
                  </a:lnTo>
                  <a:lnTo>
                    <a:pt x="4661" y="926"/>
                  </a:lnTo>
                  <a:lnTo>
                    <a:pt x="4661" y="1543"/>
                  </a:lnTo>
                  <a:lnTo>
                    <a:pt x="3559" y="1543"/>
                  </a:lnTo>
                  <a:lnTo>
                    <a:pt x="3559" y="1400"/>
                  </a:lnTo>
                  <a:lnTo>
                    <a:pt x="3372" y="1499"/>
                  </a:lnTo>
                  <a:lnTo>
                    <a:pt x="3372" y="1543"/>
                  </a:lnTo>
                  <a:lnTo>
                    <a:pt x="3283" y="1543"/>
                  </a:lnTo>
                  <a:lnTo>
                    <a:pt x="3019" y="1675"/>
                  </a:lnTo>
                  <a:lnTo>
                    <a:pt x="3372" y="1675"/>
                  </a:lnTo>
                  <a:lnTo>
                    <a:pt x="3372" y="2832"/>
                  </a:lnTo>
                  <a:lnTo>
                    <a:pt x="2270" y="2832"/>
                  </a:lnTo>
                  <a:lnTo>
                    <a:pt x="2270" y="2127"/>
                  </a:lnTo>
                  <a:cubicBezTo>
                    <a:pt x="2204" y="2171"/>
                    <a:pt x="2127" y="2215"/>
                    <a:pt x="2072" y="2259"/>
                  </a:cubicBezTo>
                  <a:lnTo>
                    <a:pt x="2072" y="2832"/>
                  </a:lnTo>
                  <a:lnTo>
                    <a:pt x="1422" y="2832"/>
                  </a:lnTo>
                  <a:cubicBezTo>
                    <a:pt x="1377" y="2876"/>
                    <a:pt x="1344" y="2920"/>
                    <a:pt x="1300" y="2964"/>
                  </a:cubicBezTo>
                  <a:lnTo>
                    <a:pt x="2072" y="2964"/>
                  </a:lnTo>
                  <a:lnTo>
                    <a:pt x="2072" y="4121"/>
                  </a:lnTo>
                  <a:lnTo>
                    <a:pt x="970" y="4121"/>
                  </a:lnTo>
                  <a:lnTo>
                    <a:pt x="970" y="3482"/>
                  </a:lnTo>
                  <a:cubicBezTo>
                    <a:pt x="948" y="3537"/>
                    <a:pt x="926" y="3592"/>
                    <a:pt x="904" y="3636"/>
                  </a:cubicBezTo>
                  <a:cubicBezTo>
                    <a:pt x="860" y="3757"/>
                    <a:pt x="816" y="3879"/>
                    <a:pt x="772" y="3989"/>
                  </a:cubicBezTo>
                  <a:lnTo>
                    <a:pt x="772" y="4132"/>
                  </a:lnTo>
                  <a:lnTo>
                    <a:pt x="727" y="4132"/>
                  </a:lnTo>
                  <a:cubicBezTo>
                    <a:pt x="716" y="4176"/>
                    <a:pt x="694" y="4220"/>
                    <a:pt x="683" y="4264"/>
                  </a:cubicBezTo>
                  <a:lnTo>
                    <a:pt x="772" y="4264"/>
                  </a:lnTo>
                  <a:lnTo>
                    <a:pt x="772" y="5421"/>
                  </a:lnTo>
                  <a:lnTo>
                    <a:pt x="320" y="5421"/>
                  </a:lnTo>
                  <a:cubicBezTo>
                    <a:pt x="309" y="5465"/>
                    <a:pt x="298" y="5520"/>
                    <a:pt x="287" y="5564"/>
                  </a:cubicBezTo>
                  <a:lnTo>
                    <a:pt x="772" y="5564"/>
                  </a:lnTo>
                  <a:lnTo>
                    <a:pt x="772" y="6721"/>
                  </a:lnTo>
                  <a:lnTo>
                    <a:pt x="33" y="6721"/>
                  </a:lnTo>
                  <a:cubicBezTo>
                    <a:pt x="22" y="6765"/>
                    <a:pt x="11" y="6809"/>
                    <a:pt x="0" y="6853"/>
                  </a:cubicBezTo>
                  <a:lnTo>
                    <a:pt x="816" y="6853"/>
                  </a:lnTo>
                  <a:lnTo>
                    <a:pt x="816" y="7823"/>
                  </a:lnTo>
                  <a:lnTo>
                    <a:pt x="1014" y="7823"/>
                  </a:lnTo>
                  <a:lnTo>
                    <a:pt x="1014" y="6853"/>
                  </a:lnTo>
                  <a:lnTo>
                    <a:pt x="2116" y="6853"/>
                  </a:lnTo>
                  <a:lnTo>
                    <a:pt x="2116" y="7823"/>
                  </a:lnTo>
                  <a:lnTo>
                    <a:pt x="2314" y="7823"/>
                  </a:lnTo>
                  <a:lnTo>
                    <a:pt x="2314" y="6853"/>
                  </a:lnTo>
                  <a:lnTo>
                    <a:pt x="3416" y="6853"/>
                  </a:lnTo>
                  <a:lnTo>
                    <a:pt x="3416" y="7823"/>
                  </a:lnTo>
                  <a:lnTo>
                    <a:pt x="3603" y="7823"/>
                  </a:lnTo>
                  <a:lnTo>
                    <a:pt x="3603" y="6853"/>
                  </a:lnTo>
                  <a:lnTo>
                    <a:pt x="4705" y="6853"/>
                  </a:lnTo>
                  <a:lnTo>
                    <a:pt x="4705" y="7823"/>
                  </a:lnTo>
                  <a:lnTo>
                    <a:pt x="4903" y="7823"/>
                  </a:lnTo>
                  <a:lnTo>
                    <a:pt x="4903" y="6853"/>
                  </a:lnTo>
                  <a:lnTo>
                    <a:pt x="6005" y="6853"/>
                  </a:lnTo>
                  <a:lnTo>
                    <a:pt x="6005" y="7823"/>
                  </a:lnTo>
                  <a:lnTo>
                    <a:pt x="6203" y="7823"/>
                  </a:lnTo>
                  <a:lnTo>
                    <a:pt x="6203" y="6853"/>
                  </a:lnTo>
                  <a:lnTo>
                    <a:pt x="7305" y="6853"/>
                  </a:lnTo>
                  <a:lnTo>
                    <a:pt x="7305" y="7823"/>
                  </a:lnTo>
                  <a:lnTo>
                    <a:pt x="7492" y="7823"/>
                  </a:lnTo>
                  <a:lnTo>
                    <a:pt x="7492" y="6853"/>
                  </a:lnTo>
                  <a:lnTo>
                    <a:pt x="8594" y="6853"/>
                  </a:lnTo>
                  <a:lnTo>
                    <a:pt x="8594" y="7823"/>
                  </a:lnTo>
                  <a:lnTo>
                    <a:pt x="8792" y="7823"/>
                  </a:lnTo>
                  <a:lnTo>
                    <a:pt x="8792" y="6853"/>
                  </a:lnTo>
                  <a:lnTo>
                    <a:pt x="9894" y="6853"/>
                  </a:lnTo>
                  <a:lnTo>
                    <a:pt x="9894" y="7823"/>
                  </a:lnTo>
                  <a:lnTo>
                    <a:pt x="10092" y="7823"/>
                  </a:lnTo>
                  <a:lnTo>
                    <a:pt x="10092" y="6853"/>
                  </a:lnTo>
                  <a:lnTo>
                    <a:pt x="11194" y="6853"/>
                  </a:lnTo>
                  <a:lnTo>
                    <a:pt x="11194" y="7823"/>
                  </a:lnTo>
                  <a:lnTo>
                    <a:pt x="11381" y="7823"/>
                  </a:lnTo>
                  <a:lnTo>
                    <a:pt x="11381" y="6853"/>
                  </a:lnTo>
                  <a:lnTo>
                    <a:pt x="12483" y="6853"/>
                  </a:lnTo>
                  <a:lnTo>
                    <a:pt x="12483" y="7823"/>
                  </a:lnTo>
                  <a:lnTo>
                    <a:pt x="12681" y="7823"/>
                  </a:lnTo>
                  <a:lnTo>
                    <a:pt x="12681" y="6853"/>
                  </a:lnTo>
                  <a:lnTo>
                    <a:pt x="13783" y="6853"/>
                  </a:lnTo>
                  <a:lnTo>
                    <a:pt x="13783" y="7823"/>
                  </a:lnTo>
                  <a:lnTo>
                    <a:pt x="13948" y="7823"/>
                  </a:lnTo>
                  <a:lnTo>
                    <a:pt x="13948" y="6853"/>
                  </a:lnTo>
                  <a:lnTo>
                    <a:pt x="15050" y="6853"/>
                  </a:lnTo>
                  <a:lnTo>
                    <a:pt x="15050" y="7823"/>
                  </a:lnTo>
                  <a:lnTo>
                    <a:pt x="15237" y="7823"/>
                  </a:lnTo>
                  <a:lnTo>
                    <a:pt x="15237" y="6853"/>
                  </a:lnTo>
                  <a:lnTo>
                    <a:pt x="16339" y="6853"/>
                  </a:lnTo>
                  <a:lnTo>
                    <a:pt x="16339" y="7823"/>
                  </a:lnTo>
                  <a:lnTo>
                    <a:pt x="16537" y="7823"/>
                  </a:lnTo>
                  <a:lnTo>
                    <a:pt x="16537" y="6853"/>
                  </a:lnTo>
                  <a:lnTo>
                    <a:pt x="17639" y="6853"/>
                  </a:lnTo>
                  <a:lnTo>
                    <a:pt x="17639" y="7823"/>
                  </a:lnTo>
                  <a:lnTo>
                    <a:pt x="17837" y="7823"/>
                  </a:lnTo>
                  <a:lnTo>
                    <a:pt x="17837" y="6853"/>
                  </a:lnTo>
                  <a:lnTo>
                    <a:pt x="18939" y="6853"/>
                  </a:lnTo>
                  <a:lnTo>
                    <a:pt x="18939" y="7823"/>
                  </a:lnTo>
                  <a:lnTo>
                    <a:pt x="19126" y="7823"/>
                  </a:lnTo>
                  <a:lnTo>
                    <a:pt x="19126" y="6853"/>
                  </a:lnTo>
                  <a:lnTo>
                    <a:pt x="20657" y="6853"/>
                  </a:lnTo>
                  <a:cubicBezTo>
                    <a:pt x="20646" y="6809"/>
                    <a:pt x="20635" y="6765"/>
                    <a:pt x="20635" y="6721"/>
                  </a:cubicBezTo>
                  <a:lnTo>
                    <a:pt x="19126" y="6721"/>
                  </a:lnTo>
                  <a:lnTo>
                    <a:pt x="19126" y="5564"/>
                  </a:lnTo>
                  <a:lnTo>
                    <a:pt x="20338" y="5564"/>
                  </a:lnTo>
                  <a:cubicBezTo>
                    <a:pt x="20327" y="5520"/>
                    <a:pt x="20316" y="5465"/>
                    <a:pt x="20294" y="5421"/>
                  </a:cubicBezTo>
                  <a:lnTo>
                    <a:pt x="19126" y="5421"/>
                  </a:lnTo>
                  <a:lnTo>
                    <a:pt x="19126" y="4264"/>
                  </a:lnTo>
                  <a:lnTo>
                    <a:pt x="19941" y="4264"/>
                  </a:lnTo>
                  <a:cubicBezTo>
                    <a:pt x="19919" y="4220"/>
                    <a:pt x="19908" y="4176"/>
                    <a:pt x="19897" y="4132"/>
                  </a:cubicBezTo>
                  <a:lnTo>
                    <a:pt x="19126" y="4132"/>
                  </a:lnTo>
                  <a:lnTo>
                    <a:pt x="19126" y="2975"/>
                  </a:lnTo>
                  <a:lnTo>
                    <a:pt x="19313" y="2975"/>
                  </a:lnTo>
                  <a:cubicBezTo>
                    <a:pt x="19280" y="2931"/>
                    <a:pt x="19236" y="2887"/>
                    <a:pt x="19192" y="2832"/>
                  </a:cubicBezTo>
                  <a:lnTo>
                    <a:pt x="19126" y="2832"/>
                  </a:lnTo>
                  <a:lnTo>
                    <a:pt x="19126" y="2766"/>
                  </a:lnTo>
                  <a:cubicBezTo>
                    <a:pt x="19060" y="2700"/>
                    <a:pt x="18994" y="2645"/>
                    <a:pt x="18928" y="2579"/>
                  </a:cubicBezTo>
                  <a:lnTo>
                    <a:pt x="18928" y="2832"/>
                  </a:lnTo>
                  <a:lnTo>
                    <a:pt x="17826" y="2832"/>
                  </a:lnTo>
                  <a:lnTo>
                    <a:pt x="17826" y="1818"/>
                  </a:lnTo>
                  <a:lnTo>
                    <a:pt x="17628" y="1708"/>
                  </a:lnTo>
                  <a:lnTo>
                    <a:pt x="17628" y="2843"/>
                  </a:lnTo>
                  <a:lnTo>
                    <a:pt x="16526" y="2843"/>
                  </a:lnTo>
                  <a:lnTo>
                    <a:pt x="16526" y="1675"/>
                  </a:lnTo>
                  <a:lnTo>
                    <a:pt x="17584" y="1675"/>
                  </a:lnTo>
                  <a:cubicBezTo>
                    <a:pt x="17495" y="1631"/>
                    <a:pt x="17418" y="1587"/>
                    <a:pt x="17319" y="1543"/>
                  </a:cubicBezTo>
                  <a:lnTo>
                    <a:pt x="16526" y="1543"/>
                  </a:lnTo>
                  <a:lnTo>
                    <a:pt x="16526" y="1168"/>
                  </a:lnTo>
                  <a:lnTo>
                    <a:pt x="16328" y="1080"/>
                  </a:lnTo>
                  <a:lnTo>
                    <a:pt x="16328" y="1543"/>
                  </a:lnTo>
                  <a:lnTo>
                    <a:pt x="15226" y="1543"/>
                  </a:lnTo>
                  <a:lnTo>
                    <a:pt x="15226" y="651"/>
                  </a:lnTo>
                  <a:lnTo>
                    <a:pt x="15039" y="573"/>
                  </a:lnTo>
                  <a:lnTo>
                    <a:pt x="15039" y="1543"/>
                  </a:lnTo>
                  <a:lnTo>
                    <a:pt x="13937" y="1543"/>
                  </a:lnTo>
                  <a:lnTo>
                    <a:pt x="13937" y="177"/>
                  </a:lnTo>
                  <a:lnTo>
                    <a:pt x="13739" y="100"/>
                  </a:lnTo>
                  <a:lnTo>
                    <a:pt x="13739" y="1543"/>
                  </a:lnTo>
                  <a:lnTo>
                    <a:pt x="12637" y="1543"/>
                  </a:lnTo>
                  <a:lnTo>
                    <a:pt x="12637" y="1"/>
                  </a:lnTo>
                  <a:close/>
                </a:path>
              </a:pathLst>
            </a:custGeom>
            <a:solidFill>
              <a:srgbClr val="175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55"/>
            <p:cNvSpPr/>
            <p:nvPr/>
          </p:nvSpPr>
          <p:spPr>
            <a:xfrm>
              <a:off x="4294325" y="2365700"/>
              <a:ext cx="54275" cy="61975"/>
            </a:xfrm>
            <a:custGeom>
              <a:avLst/>
              <a:gdLst/>
              <a:ahLst/>
              <a:cxnLst/>
              <a:rect l="l" t="t" r="r" b="b"/>
              <a:pathLst>
                <a:path w="2171" h="2479" extrusionOk="0">
                  <a:moveTo>
                    <a:pt x="1045" y="1"/>
                  </a:moveTo>
                  <a:cubicBezTo>
                    <a:pt x="914" y="1"/>
                    <a:pt x="816" y="32"/>
                    <a:pt x="794" y="39"/>
                  </a:cubicBezTo>
                  <a:cubicBezTo>
                    <a:pt x="728" y="61"/>
                    <a:pt x="1" y="149"/>
                    <a:pt x="122" y="1119"/>
                  </a:cubicBezTo>
                  <a:cubicBezTo>
                    <a:pt x="239" y="1967"/>
                    <a:pt x="692" y="2478"/>
                    <a:pt x="1161" y="2478"/>
                  </a:cubicBezTo>
                  <a:cubicBezTo>
                    <a:pt x="1222" y="2478"/>
                    <a:pt x="1284" y="2470"/>
                    <a:pt x="1345" y="2452"/>
                  </a:cubicBezTo>
                  <a:cubicBezTo>
                    <a:pt x="1884" y="2364"/>
                    <a:pt x="2171" y="1648"/>
                    <a:pt x="1862" y="722"/>
                  </a:cubicBezTo>
                  <a:cubicBezTo>
                    <a:pt x="1667" y="114"/>
                    <a:pt x="1295" y="1"/>
                    <a:pt x="1045" y="1"/>
                  </a:cubicBezTo>
                  <a:close/>
                </a:path>
              </a:pathLst>
            </a:custGeom>
            <a:solidFill>
              <a:srgbClr val="DB7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55"/>
            <p:cNvSpPr/>
            <p:nvPr/>
          </p:nvSpPr>
          <p:spPr>
            <a:xfrm>
              <a:off x="4485750" y="2365700"/>
              <a:ext cx="54275" cy="61975"/>
            </a:xfrm>
            <a:custGeom>
              <a:avLst/>
              <a:gdLst/>
              <a:ahLst/>
              <a:cxnLst/>
              <a:rect l="l" t="t" r="r" b="b"/>
              <a:pathLst>
                <a:path w="2171" h="2479" extrusionOk="0">
                  <a:moveTo>
                    <a:pt x="1126" y="1"/>
                  </a:moveTo>
                  <a:cubicBezTo>
                    <a:pt x="876" y="1"/>
                    <a:pt x="504" y="114"/>
                    <a:pt x="309" y="722"/>
                  </a:cubicBezTo>
                  <a:cubicBezTo>
                    <a:pt x="0" y="1648"/>
                    <a:pt x="287" y="2364"/>
                    <a:pt x="838" y="2452"/>
                  </a:cubicBezTo>
                  <a:cubicBezTo>
                    <a:pt x="897" y="2470"/>
                    <a:pt x="958" y="2478"/>
                    <a:pt x="1018" y="2478"/>
                  </a:cubicBezTo>
                  <a:cubicBezTo>
                    <a:pt x="1482" y="2478"/>
                    <a:pt x="1942" y="1967"/>
                    <a:pt x="2050" y="1119"/>
                  </a:cubicBezTo>
                  <a:cubicBezTo>
                    <a:pt x="2171" y="149"/>
                    <a:pt x="1444" y="61"/>
                    <a:pt x="1378" y="39"/>
                  </a:cubicBezTo>
                  <a:cubicBezTo>
                    <a:pt x="1355" y="32"/>
                    <a:pt x="1257" y="1"/>
                    <a:pt x="1126" y="1"/>
                  </a:cubicBezTo>
                  <a:close/>
                </a:path>
              </a:pathLst>
            </a:custGeom>
            <a:solidFill>
              <a:srgbClr val="DB7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55"/>
            <p:cNvSpPr/>
            <p:nvPr/>
          </p:nvSpPr>
          <p:spPr>
            <a:xfrm>
              <a:off x="4313025" y="2252400"/>
              <a:ext cx="204725" cy="259850"/>
            </a:xfrm>
            <a:custGeom>
              <a:avLst/>
              <a:gdLst/>
              <a:ahLst/>
              <a:cxnLst/>
              <a:rect l="l" t="t" r="r" b="b"/>
              <a:pathLst>
                <a:path w="8189" h="10394" extrusionOk="0">
                  <a:moveTo>
                    <a:pt x="3846" y="1"/>
                  </a:moveTo>
                  <a:cubicBezTo>
                    <a:pt x="3044" y="1"/>
                    <a:pt x="680" y="286"/>
                    <a:pt x="354" y="3800"/>
                  </a:cubicBezTo>
                  <a:cubicBezTo>
                    <a:pt x="0" y="7771"/>
                    <a:pt x="1706" y="10394"/>
                    <a:pt x="3913" y="10394"/>
                  </a:cubicBezTo>
                  <a:cubicBezTo>
                    <a:pt x="3971" y="10394"/>
                    <a:pt x="4030" y="10392"/>
                    <a:pt x="4089" y="10388"/>
                  </a:cubicBezTo>
                  <a:cubicBezTo>
                    <a:pt x="4149" y="10392"/>
                    <a:pt x="4208" y="10394"/>
                    <a:pt x="4267" y="10394"/>
                  </a:cubicBezTo>
                  <a:cubicBezTo>
                    <a:pt x="6484" y="10394"/>
                    <a:pt x="8189" y="7782"/>
                    <a:pt x="7824" y="3800"/>
                  </a:cubicBezTo>
                  <a:cubicBezTo>
                    <a:pt x="7508" y="286"/>
                    <a:pt x="5145" y="1"/>
                    <a:pt x="4336" y="1"/>
                  </a:cubicBezTo>
                  <a:cubicBezTo>
                    <a:pt x="4214" y="1"/>
                    <a:pt x="4128" y="7"/>
                    <a:pt x="4089" y="10"/>
                  </a:cubicBezTo>
                  <a:cubicBezTo>
                    <a:pt x="4052" y="7"/>
                    <a:pt x="3966" y="1"/>
                    <a:pt x="3846" y="1"/>
                  </a:cubicBezTo>
                  <a:close/>
                </a:path>
              </a:pathLst>
            </a:custGeom>
            <a:solidFill>
              <a:srgbClr val="F39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55"/>
            <p:cNvSpPr/>
            <p:nvPr/>
          </p:nvSpPr>
          <p:spPr>
            <a:xfrm>
              <a:off x="4420475" y="2381825"/>
              <a:ext cx="13250" cy="51250"/>
            </a:xfrm>
            <a:custGeom>
              <a:avLst/>
              <a:gdLst/>
              <a:ahLst/>
              <a:cxnLst/>
              <a:rect l="l" t="t" r="r" b="b"/>
              <a:pathLst>
                <a:path w="530" h="2050" extrusionOk="0">
                  <a:moveTo>
                    <a:pt x="232" y="0"/>
                  </a:moveTo>
                  <a:lnTo>
                    <a:pt x="232" y="0"/>
                  </a:lnTo>
                  <a:cubicBezTo>
                    <a:pt x="254" y="275"/>
                    <a:pt x="287" y="540"/>
                    <a:pt x="309" y="815"/>
                  </a:cubicBezTo>
                  <a:cubicBezTo>
                    <a:pt x="340" y="1068"/>
                    <a:pt x="362" y="1320"/>
                    <a:pt x="393" y="1582"/>
                  </a:cubicBezTo>
                  <a:lnTo>
                    <a:pt x="393" y="1582"/>
                  </a:lnTo>
                  <a:cubicBezTo>
                    <a:pt x="315" y="1635"/>
                    <a:pt x="246" y="1705"/>
                    <a:pt x="177" y="1774"/>
                  </a:cubicBezTo>
                  <a:cubicBezTo>
                    <a:pt x="111" y="1862"/>
                    <a:pt x="44" y="1950"/>
                    <a:pt x="0" y="2049"/>
                  </a:cubicBezTo>
                  <a:cubicBezTo>
                    <a:pt x="100" y="2005"/>
                    <a:pt x="199" y="1950"/>
                    <a:pt x="276" y="1884"/>
                  </a:cubicBezTo>
                  <a:cubicBezTo>
                    <a:pt x="364" y="1807"/>
                    <a:pt x="430" y="1741"/>
                    <a:pt x="496" y="1653"/>
                  </a:cubicBezTo>
                  <a:lnTo>
                    <a:pt x="529" y="1620"/>
                  </a:lnTo>
                  <a:lnTo>
                    <a:pt x="529" y="1598"/>
                  </a:lnTo>
                  <a:cubicBezTo>
                    <a:pt x="474" y="1333"/>
                    <a:pt x="441" y="1069"/>
                    <a:pt x="386" y="804"/>
                  </a:cubicBezTo>
                  <a:cubicBezTo>
                    <a:pt x="331" y="529"/>
                    <a:pt x="287" y="264"/>
                    <a:pt x="232" y="0"/>
                  </a:cubicBezTo>
                  <a:close/>
                </a:path>
              </a:pathLst>
            </a:custGeom>
            <a:solidFill>
              <a:srgbClr val="DB7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55"/>
            <p:cNvSpPr/>
            <p:nvPr/>
          </p:nvSpPr>
          <p:spPr>
            <a:xfrm>
              <a:off x="4367600" y="2369700"/>
              <a:ext cx="12400" cy="27575"/>
            </a:xfrm>
            <a:custGeom>
              <a:avLst/>
              <a:gdLst/>
              <a:ahLst/>
              <a:cxnLst/>
              <a:rect l="l" t="t" r="r" b="b"/>
              <a:pathLst>
                <a:path w="496" h="1103" extrusionOk="0">
                  <a:moveTo>
                    <a:pt x="253" y="0"/>
                  </a:moveTo>
                  <a:cubicBezTo>
                    <a:pt x="110" y="0"/>
                    <a:pt x="0" y="254"/>
                    <a:pt x="0" y="551"/>
                  </a:cubicBezTo>
                  <a:cubicBezTo>
                    <a:pt x="0" y="860"/>
                    <a:pt x="110" y="1102"/>
                    <a:pt x="253" y="1102"/>
                  </a:cubicBezTo>
                  <a:cubicBezTo>
                    <a:pt x="386" y="1102"/>
                    <a:pt x="496" y="860"/>
                    <a:pt x="496" y="551"/>
                  </a:cubicBezTo>
                  <a:cubicBezTo>
                    <a:pt x="496" y="254"/>
                    <a:pt x="386" y="0"/>
                    <a:pt x="253" y="0"/>
                  </a:cubicBez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55"/>
            <p:cNvSpPr/>
            <p:nvPr/>
          </p:nvSpPr>
          <p:spPr>
            <a:xfrm>
              <a:off x="4454350" y="2369700"/>
              <a:ext cx="12700" cy="27575"/>
            </a:xfrm>
            <a:custGeom>
              <a:avLst/>
              <a:gdLst/>
              <a:ahLst/>
              <a:cxnLst/>
              <a:rect l="l" t="t" r="r" b="b"/>
              <a:pathLst>
                <a:path w="508" h="1103" extrusionOk="0">
                  <a:moveTo>
                    <a:pt x="254" y="0"/>
                  </a:moveTo>
                  <a:cubicBezTo>
                    <a:pt x="111" y="0"/>
                    <a:pt x="0" y="254"/>
                    <a:pt x="0" y="551"/>
                  </a:cubicBezTo>
                  <a:cubicBezTo>
                    <a:pt x="0" y="860"/>
                    <a:pt x="111" y="1102"/>
                    <a:pt x="254" y="1102"/>
                  </a:cubicBezTo>
                  <a:cubicBezTo>
                    <a:pt x="386" y="1102"/>
                    <a:pt x="507" y="860"/>
                    <a:pt x="507" y="551"/>
                  </a:cubicBezTo>
                  <a:cubicBezTo>
                    <a:pt x="507" y="254"/>
                    <a:pt x="386" y="0"/>
                    <a:pt x="254" y="0"/>
                  </a:cubicBez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55"/>
            <p:cNvSpPr/>
            <p:nvPr/>
          </p:nvSpPr>
          <p:spPr>
            <a:xfrm>
              <a:off x="4351900" y="2344775"/>
              <a:ext cx="44075" cy="16125"/>
            </a:xfrm>
            <a:custGeom>
              <a:avLst/>
              <a:gdLst/>
              <a:ahLst/>
              <a:cxnLst/>
              <a:rect l="l" t="t" r="r" b="b"/>
              <a:pathLst>
                <a:path w="1763" h="645" extrusionOk="0">
                  <a:moveTo>
                    <a:pt x="946" y="1"/>
                  </a:moveTo>
                  <a:cubicBezTo>
                    <a:pt x="917" y="1"/>
                    <a:pt x="888" y="3"/>
                    <a:pt x="859" y="6"/>
                  </a:cubicBezTo>
                  <a:cubicBezTo>
                    <a:pt x="672" y="28"/>
                    <a:pt x="485" y="105"/>
                    <a:pt x="331" y="226"/>
                  </a:cubicBezTo>
                  <a:cubicBezTo>
                    <a:pt x="187" y="336"/>
                    <a:pt x="77" y="480"/>
                    <a:pt x="0" y="645"/>
                  </a:cubicBezTo>
                  <a:cubicBezTo>
                    <a:pt x="154" y="568"/>
                    <a:pt x="298" y="491"/>
                    <a:pt x="452" y="413"/>
                  </a:cubicBezTo>
                  <a:cubicBezTo>
                    <a:pt x="595" y="358"/>
                    <a:pt x="738" y="314"/>
                    <a:pt x="881" y="303"/>
                  </a:cubicBezTo>
                  <a:cubicBezTo>
                    <a:pt x="921" y="298"/>
                    <a:pt x="960" y="295"/>
                    <a:pt x="999" y="295"/>
                  </a:cubicBezTo>
                  <a:cubicBezTo>
                    <a:pt x="1109" y="295"/>
                    <a:pt x="1213" y="317"/>
                    <a:pt x="1311" y="358"/>
                  </a:cubicBezTo>
                  <a:cubicBezTo>
                    <a:pt x="1388" y="380"/>
                    <a:pt x="1465" y="413"/>
                    <a:pt x="1531" y="457"/>
                  </a:cubicBezTo>
                  <a:cubicBezTo>
                    <a:pt x="1609" y="491"/>
                    <a:pt x="1675" y="535"/>
                    <a:pt x="1763" y="579"/>
                  </a:cubicBezTo>
                  <a:cubicBezTo>
                    <a:pt x="1730" y="491"/>
                    <a:pt x="1675" y="413"/>
                    <a:pt x="1631" y="336"/>
                  </a:cubicBezTo>
                  <a:cubicBezTo>
                    <a:pt x="1565" y="270"/>
                    <a:pt x="1498" y="204"/>
                    <a:pt x="1421" y="149"/>
                  </a:cubicBezTo>
                  <a:cubicBezTo>
                    <a:pt x="1280" y="55"/>
                    <a:pt x="1115" y="1"/>
                    <a:pt x="946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55"/>
            <p:cNvSpPr/>
            <p:nvPr/>
          </p:nvSpPr>
          <p:spPr>
            <a:xfrm>
              <a:off x="4439475" y="2344775"/>
              <a:ext cx="43825" cy="16125"/>
            </a:xfrm>
            <a:custGeom>
              <a:avLst/>
              <a:gdLst/>
              <a:ahLst/>
              <a:cxnLst/>
              <a:rect l="l" t="t" r="r" b="b"/>
              <a:pathLst>
                <a:path w="1753" h="645" extrusionOk="0">
                  <a:moveTo>
                    <a:pt x="936" y="1"/>
                  </a:moveTo>
                  <a:cubicBezTo>
                    <a:pt x="907" y="1"/>
                    <a:pt x="878" y="3"/>
                    <a:pt x="849" y="6"/>
                  </a:cubicBezTo>
                  <a:cubicBezTo>
                    <a:pt x="662" y="28"/>
                    <a:pt x="474" y="105"/>
                    <a:pt x="331" y="226"/>
                  </a:cubicBezTo>
                  <a:cubicBezTo>
                    <a:pt x="177" y="336"/>
                    <a:pt x="67" y="480"/>
                    <a:pt x="1" y="645"/>
                  </a:cubicBezTo>
                  <a:cubicBezTo>
                    <a:pt x="144" y="568"/>
                    <a:pt x="298" y="491"/>
                    <a:pt x="452" y="413"/>
                  </a:cubicBezTo>
                  <a:cubicBezTo>
                    <a:pt x="584" y="358"/>
                    <a:pt x="728" y="314"/>
                    <a:pt x="882" y="303"/>
                  </a:cubicBezTo>
                  <a:cubicBezTo>
                    <a:pt x="919" y="298"/>
                    <a:pt x="956" y="295"/>
                    <a:pt x="993" y="295"/>
                  </a:cubicBezTo>
                  <a:cubicBezTo>
                    <a:pt x="1099" y="295"/>
                    <a:pt x="1205" y="317"/>
                    <a:pt x="1312" y="358"/>
                  </a:cubicBezTo>
                  <a:cubicBezTo>
                    <a:pt x="1389" y="380"/>
                    <a:pt x="1455" y="413"/>
                    <a:pt x="1532" y="457"/>
                  </a:cubicBezTo>
                  <a:cubicBezTo>
                    <a:pt x="1598" y="491"/>
                    <a:pt x="1675" y="535"/>
                    <a:pt x="1752" y="579"/>
                  </a:cubicBezTo>
                  <a:cubicBezTo>
                    <a:pt x="1719" y="491"/>
                    <a:pt x="1675" y="413"/>
                    <a:pt x="1620" y="336"/>
                  </a:cubicBezTo>
                  <a:cubicBezTo>
                    <a:pt x="1554" y="270"/>
                    <a:pt x="1488" y="204"/>
                    <a:pt x="1411" y="149"/>
                  </a:cubicBezTo>
                  <a:cubicBezTo>
                    <a:pt x="1270" y="55"/>
                    <a:pt x="1104" y="1"/>
                    <a:pt x="936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55"/>
            <p:cNvSpPr/>
            <p:nvPr/>
          </p:nvSpPr>
          <p:spPr>
            <a:xfrm>
              <a:off x="4376675" y="2447100"/>
              <a:ext cx="85400" cy="15575"/>
            </a:xfrm>
            <a:custGeom>
              <a:avLst/>
              <a:gdLst/>
              <a:ahLst/>
              <a:cxnLst/>
              <a:rect l="l" t="t" r="r" b="b"/>
              <a:pathLst>
                <a:path w="3416" h="623" extrusionOk="0">
                  <a:moveTo>
                    <a:pt x="3416" y="0"/>
                  </a:moveTo>
                  <a:lnTo>
                    <a:pt x="1" y="33"/>
                  </a:lnTo>
                  <a:cubicBezTo>
                    <a:pt x="633" y="474"/>
                    <a:pt x="1218" y="622"/>
                    <a:pt x="1718" y="622"/>
                  </a:cubicBezTo>
                  <a:cubicBezTo>
                    <a:pt x="2744" y="622"/>
                    <a:pt x="3416" y="0"/>
                    <a:pt x="34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55"/>
            <p:cNvSpPr/>
            <p:nvPr/>
          </p:nvSpPr>
          <p:spPr>
            <a:xfrm>
              <a:off x="4295150" y="2168350"/>
              <a:ext cx="262325" cy="197525"/>
            </a:xfrm>
            <a:custGeom>
              <a:avLst/>
              <a:gdLst/>
              <a:ahLst/>
              <a:cxnLst/>
              <a:rect l="l" t="t" r="r" b="b"/>
              <a:pathLst>
                <a:path w="10493" h="7901" extrusionOk="0">
                  <a:moveTo>
                    <a:pt x="6108" y="0"/>
                  </a:moveTo>
                  <a:cubicBezTo>
                    <a:pt x="5260" y="0"/>
                    <a:pt x="1445" y="978"/>
                    <a:pt x="827" y="2711"/>
                  </a:cubicBezTo>
                  <a:cubicBezTo>
                    <a:pt x="1" y="5014"/>
                    <a:pt x="618" y="6325"/>
                    <a:pt x="882" y="7900"/>
                  </a:cubicBezTo>
                  <a:lnTo>
                    <a:pt x="2061" y="4573"/>
                  </a:lnTo>
                  <a:cubicBezTo>
                    <a:pt x="2061" y="4573"/>
                    <a:pt x="3052" y="5917"/>
                    <a:pt x="4231" y="5917"/>
                  </a:cubicBezTo>
                  <a:cubicBezTo>
                    <a:pt x="4881" y="5917"/>
                    <a:pt x="4232" y="4783"/>
                    <a:pt x="4231" y="4782"/>
                  </a:cubicBezTo>
                  <a:lnTo>
                    <a:pt x="4231" y="4782"/>
                  </a:lnTo>
                  <a:cubicBezTo>
                    <a:pt x="4232" y="4783"/>
                    <a:pt x="5136" y="6193"/>
                    <a:pt x="6093" y="6193"/>
                  </a:cubicBezTo>
                  <a:cubicBezTo>
                    <a:pt x="6104" y="6193"/>
                    <a:pt x="6115" y="6193"/>
                    <a:pt x="6126" y="6192"/>
                  </a:cubicBezTo>
                  <a:cubicBezTo>
                    <a:pt x="6882" y="6166"/>
                    <a:pt x="6528" y="5304"/>
                    <a:pt x="6344" y="4941"/>
                  </a:cubicBezTo>
                  <a:lnTo>
                    <a:pt x="6344" y="4941"/>
                  </a:lnTo>
                  <a:cubicBezTo>
                    <a:pt x="6556" y="5309"/>
                    <a:pt x="7134" y="6195"/>
                    <a:pt x="7819" y="6195"/>
                  </a:cubicBezTo>
                  <a:cubicBezTo>
                    <a:pt x="7839" y="6195"/>
                    <a:pt x="7858" y="6194"/>
                    <a:pt x="7878" y="6192"/>
                  </a:cubicBezTo>
                  <a:cubicBezTo>
                    <a:pt x="8375" y="6149"/>
                    <a:pt x="8363" y="5682"/>
                    <a:pt x="8254" y="5277"/>
                  </a:cubicBezTo>
                  <a:lnTo>
                    <a:pt x="8254" y="5277"/>
                  </a:lnTo>
                  <a:cubicBezTo>
                    <a:pt x="8436" y="5642"/>
                    <a:pt x="8726" y="6036"/>
                    <a:pt x="9131" y="6036"/>
                  </a:cubicBezTo>
                  <a:cubicBezTo>
                    <a:pt x="9181" y="6036"/>
                    <a:pt x="9234" y="6029"/>
                    <a:pt x="9288" y="6016"/>
                  </a:cubicBezTo>
                  <a:cubicBezTo>
                    <a:pt x="10147" y="5807"/>
                    <a:pt x="9090" y="4463"/>
                    <a:pt x="9090" y="4463"/>
                  </a:cubicBezTo>
                  <a:lnTo>
                    <a:pt x="9090" y="4463"/>
                  </a:lnTo>
                  <a:cubicBezTo>
                    <a:pt x="9090" y="4463"/>
                    <a:pt x="9773" y="5125"/>
                    <a:pt x="10092" y="5125"/>
                  </a:cubicBezTo>
                  <a:cubicBezTo>
                    <a:pt x="10100" y="5125"/>
                    <a:pt x="10107" y="5125"/>
                    <a:pt x="10114" y="5124"/>
                  </a:cubicBezTo>
                  <a:cubicBezTo>
                    <a:pt x="10423" y="5091"/>
                    <a:pt x="10423" y="4154"/>
                    <a:pt x="9365" y="3714"/>
                  </a:cubicBezTo>
                  <a:cubicBezTo>
                    <a:pt x="9365" y="3714"/>
                    <a:pt x="10423" y="3681"/>
                    <a:pt x="10467" y="3163"/>
                  </a:cubicBezTo>
                  <a:cubicBezTo>
                    <a:pt x="10493" y="2708"/>
                    <a:pt x="10077" y="2480"/>
                    <a:pt x="9141" y="2480"/>
                  </a:cubicBezTo>
                  <a:cubicBezTo>
                    <a:pt x="8876" y="2480"/>
                    <a:pt x="8569" y="2498"/>
                    <a:pt x="8219" y="2535"/>
                  </a:cubicBezTo>
                  <a:cubicBezTo>
                    <a:pt x="8219" y="2535"/>
                    <a:pt x="9530" y="1984"/>
                    <a:pt x="9255" y="1510"/>
                  </a:cubicBezTo>
                  <a:cubicBezTo>
                    <a:pt x="9183" y="1383"/>
                    <a:pt x="9049" y="1336"/>
                    <a:pt x="8892" y="1336"/>
                  </a:cubicBezTo>
                  <a:cubicBezTo>
                    <a:pt x="8485" y="1336"/>
                    <a:pt x="7915" y="1650"/>
                    <a:pt x="7824" y="1701"/>
                  </a:cubicBezTo>
                  <a:lnTo>
                    <a:pt x="7824" y="1701"/>
                  </a:lnTo>
                  <a:cubicBezTo>
                    <a:pt x="7948" y="1629"/>
                    <a:pt x="8938" y="1027"/>
                    <a:pt x="8296" y="541"/>
                  </a:cubicBezTo>
                  <a:cubicBezTo>
                    <a:pt x="8122" y="413"/>
                    <a:pt x="7727" y="325"/>
                    <a:pt x="7212" y="325"/>
                  </a:cubicBezTo>
                  <a:cubicBezTo>
                    <a:pt x="6841" y="325"/>
                    <a:pt x="6408" y="371"/>
                    <a:pt x="5949" y="479"/>
                  </a:cubicBezTo>
                  <a:lnTo>
                    <a:pt x="5949" y="479"/>
                  </a:lnTo>
                  <a:cubicBezTo>
                    <a:pt x="6227" y="261"/>
                    <a:pt x="6370" y="91"/>
                    <a:pt x="6258" y="23"/>
                  </a:cubicBezTo>
                  <a:cubicBezTo>
                    <a:pt x="6234" y="8"/>
                    <a:pt x="6182" y="0"/>
                    <a:pt x="6108" y="0"/>
                  </a:cubicBezTo>
                  <a:close/>
                </a:path>
              </a:pathLst>
            </a:custGeom>
            <a:solidFill>
              <a:srgbClr val="BA2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02" name="Google Shape;3602;p55"/>
          <p:cNvGrpSpPr/>
          <p:nvPr/>
        </p:nvGrpSpPr>
        <p:grpSpPr>
          <a:xfrm>
            <a:off x="3135623" y="2833814"/>
            <a:ext cx="679196" cy="702567"/>
            <a:chOff x="1743050" y="3006950"/>
            <a:chExt cx="559700" cy="576300"/>
          </a:xfrm>
        </p:grpSpPr>
        <p:sp>
          <p:nvSpPr>
            <p:cNvPr id="3603" name="Google Shape;3603;p55"/>
            <p:cNvSpPr/>
            <p:nvPr/>
          </p:nvSpPr>
          <p:spPr>
            <a:xfrm>
              <a:off x="1820575" y="3211800"/>
              <a:ext cx="210600" cy="241650"/>
            </a:xfrm>
            <a:custGeom>
              <a:avLst/>
              <a:gdLst/>
              <a:ahLst/>
              <a:cxnLst/>
              <a:rect l="l" t="t" r="r" b="b"/>
              <a:pathLst>
                <a:path w="8424" h="9666" extrusionOk="0">
                  <a:moveTo>
                    <a:pt x="3931" y="1"/>
                  </a:moveTo>
                  <a:cubicBezTo>
                    <a:pt x="3586" y="1"/>
                    <a:pt x="3057" y="107"/>
                    <a:pt x="2948" y="734"/>
                  </a:cubicBezTo>
                  <a:cubicBezTo>
                    <a:pt x="2882" y="1116"/>
                    <a:pt x="2947" y="1379"/>
                    <a:pt x="3050" y="1557"/>
                  </a:cubicBezTo>
                  <a:lnTo>
                    <a:pt x="3050" y="1557"/>
                  </a:lnTo>
                  <a:cubicBezTo>
                    <a:pt x="2850" y="1417"/>
                    <a:pt x="2595" y="1287"/>
                    <a:pt x="2334" y="1287"/>
                  </a:cubicBezTo>
                  <a:cubicBezTo>
                    <a:pt x="2134" y="1287"/>
                    <a:pt x="1931" y="1364"/>
                    <a:pt x="1747" y="1571"/>
                  </a:cubicBezTo>
                  <a:cubicBezTo>
                    <a:pt x="1042" y="2353"/>
                    <a:pt x="2199" y="3014"/>
                    <a:pt x="2199" y="3014"/>
                  </a:cubicBezTo>
                  <a:cubicBezTo>
                    <a:pt x="2199" y="3014"/>
                    <a:pt x="1710" y="2744"/>
                    <a:pt x="1277" y="2744"/>
                  </a:cubicBezTo>
                  <a:cubicBezTo>
                    <a:pt x="1010" y="2744"/>
                    <a:pt x="764" y="2847"/>
                    <a:pt x="667" y="3179"/>
                  </a:cubicBezTo>
                  <a:cubicBezTo>
                    <a:pt x="425" y="4050"/>
                    <a:pt x="1460" y="4590"/>
                    <a:pt x="1460" y="4590"/>
                  </a:cubicBezTo>
                  <a:cubicBezTo>
                    <a:pt x="1460" y="4590"/>
                    <a:pt x="1397" y="4585"/>
                    <a:pt x="1301" y="4585"/>
                  </a:cubicBezTo>
                  <a:cubicBezTo>
                    <a:pt x="993" y="4585"/>
                    <a:pt x="347" y="4630"/>
                    <a:pt x="381" y="5008"/>
                  </a:cubicBezTo>
                  <a:cubicBezTo>
                    <a:pt x="397" y="5193"/>
                    <a:pt x="555" y="5250"/>
                    <a:pt x="747" y="5250"/>
                  </a:cubicBezTo>
                  <a:cubicBezTo>
                    <a:pt x="864" y="5250"/>
                    <a:pt x="992" y="5229"/>
                    <a:pt x="1110" y="5202"/>
                  </a:cubicBezTo>
                  <a:lnTo>
                    <a:pt x="1110" y="5202"/>
                  </a:lnTo>
                  <a:cubicBezTo>
                    <a:pt x="661" y="5378"/>
                    <a:pt x="1" y="5785"/>
                    <a:pt x="171" y="6617"/>
                  </a:cubicBezTo>
                  <a:cubicBezTo>
                    <a:pt x="290" y="7200"/>
                    <a:pt x="625" y="7355"/>
                    <a:pt x="946" y="7355"/>
                  </a:cubicBezTo>
                  <a:cubicBezTo>
                    <a:pt x="1281" y="7355"/>
                    <a:pt x="1601" y="7188"/>
                    <a:pt x="1652" y="7160"/>
                  </a:cubicBezTo>
                  <a:lnTo>
                    <a:pt x="1652" y="7160"/>
                  </a:lnTo>
                  <a:cubicBezTo>
                    <a:pt x="1566" y="7209"/>
                    <a:pt x="723" y="7731"/>
                    <a:pt x="954" y="9228"/>
                  </a:cubicBezTo>
                  <a:cubicBezTo>
                    <a:pt x="1004" y="9540"/>
                    <a:pt x="1323" y="9665"/>
                    <a:pt x="1802" y="9665"/>
                  </a:cubicBezTo>
                  <a:cubicBezTo>
                    <a:pt x="3738" y="9665"/>
                    <a:pt x="8291" y="7619"/>
                    <a:pt x="8291" y="7619"/>
                  </a:cubicBezTo>
                  <a:lnTo>
                    <a:pt x="8423" y="3345"/>
                  </a:lnTo>
                  <a:lnTo>
                    <a:pt x="4237" y="28"/>
                  </a:lnTo>
                  <a:cubicBezTo>
                    <a:pt x="4237" y="28"/>
                    <a:pt x="4108" y="1"/>
                    <a:pt x="3931" y="1"/>
                  </a:cubicBezTo>
                  <a:close/>
                </a:path>
              </a:pathLst>
            </a:custGeom>
            <a:solidFill>
              <a:srgbClr val="D6D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55"/>
            <p:cNvSpPr/>
            <p:nvPr/>
          </p:nvSpPr>
          <p:spPr>
            <a:xfrm>
              <a:off x="2026175" y="3211800"/>
              <a:ext cx="210425" cy="241650"/>
            </a:xfrm>
            <a:custGeom>
              <a:avLst/>
              <a:gdLst/>
              <a:ahLst/>
              <a:cxnLst/>
              <a:rect l="l" t="t" r="r" b="b"/>
              <a:pathLst>
                <a:path w="8417" h="9666" extrusionOk="0">
                  <a:moveTo>
                    <a:pt x="4493" y="1"/>
                  </a:moveTo>
                  <a:cubicBezTo>
                    <a:pt x="4316" y="1"/>
                    <a:pt x="4187" y="28"/>
                    <a:pt x="4187" y="28"/>
                  </a:cubicBezTo>
                  <a:lnTo>
                    <a:pt x="1" y="3345"/>
                  </a:lnTo>
                  <a:lnTo>
                    <a:pt x="122" y="7619"/>
                  </a:lnTo>
                  <a:cubicBezTo>
                    <a:pt x="122" y="7619"/>
                    <a:pt x="4682" y="9665"/>
                    <a:pt x="6615" y="9665"/>
                  </a:cubicBezTo>
                  <a:cubicBezTo>
                    <a:pt x="7094" y="9665"/>
                    <a:pt x="7411" y="9540"/>
                    <a:pt x="7459" y="9228"/>
                  </a:cubicBezTo>
                  <a:cubicBezTo>
                    <a:pt x="7700" y="7734"/>
                    <a:pt x="6850" y="7211"/>
                    <a:pt x="6762" y="7161"/>
                  </a:cubicBezTo>
                  <a:lnTo>
                    <a:pt x="6762" y="7161"/>
                  </a:lnTo>
                  <a:cubicBezTo>
                    <a:pt x="6814" y="7189"/>
                    <a:pt x="7137" y="7355"/>
                    <a:pt x="7473" y="7355"/>
                  </a:cubicBezTo>
                  <a:cubicBezTo>
                    <a:pt x="7797" y="7355"/>
                    <a:pt x="8134" y="7200"/>
                    <a:pt x="8253" y="6617"/>
                  </a:cubicBezTo>
                  <a:cubicBezTo>
                    <a:pt x="8417" y="5781"/>
                    <a:pt x="7748" y="5375"/>
                    <a:pt x="7299" y="5200"/>
                  </a:cubicBezTo>
                  <a:lnTo>
                    <a:pt x="7299" y="5200"/>
                  </a:lnTo>
                  <a:cubicBezTo>
                    <a:pt x="7419" y="5228"/>
                    <a:pt x="7553" y="5250"/>
                    <a:pt x="7673" y="5250"/>
                  </a:cubicBezTo>
                  <a:cubicBezTo>
                    <a:pt x="7867" y="5250"/>
                    <a:pt x="8027" y="5193"/>
                    <a:pt x="8043" y="5008"/>
                  </a:cubicBezTo>
                  <a:cubicBezTo>
                    <a:pt x="8077" y="4630"/>
                    <a:pt x="7431" y="4585"/>
                    <a:pt x="7123" y="4585"/>
                  </a:cubicBezTo>
                  <a:cubicBezTo>
                    <a:pt x="7027" y="4585"/>
                    <a:pt x="6964" y="4590"/>
                    <a:pt x="6964" y="4590"/>
                  </a:cubicBezTo>
                  <a:cubicBezTo>
                    <a:pt x="6964" y="4590"/>
                    <a:pt x="7999" y="4050"/>
                    <a:pt x="7757" y="3179"/>
                  </a:cubicBezTo>
                  <a:cubicBezTo>
                    <a:pt x="7660" y="2847"/>
                    <a:pt x="7413" y="2744"/>
                    <a:pt x="7143" y="2744"/>
                  </a:cubicBezTo>
                  <a:cubicBezTo>
                    <a:pt x="6707" y="2744"/>
                    <a:pt x="6215" y="3014"/>
                    <a:pt x="6215" y="3014"/>
                  </a:cubicBezTo>
                  <a:cubicBezTo>
                    <a:pt x="6215" y="3014"/>
                    <a:pt x="7382" y="2353"/>
                    <a:pt x="6677" y="1571"/>
                  </a:cubicBezTo>
                  <a:cubicBezTo>
                    <a:pt x="6493" y="1364"/>
                    <a:pt x="6290" y="1287"/>
                    <a:pt x="6090" y="1287"/>
                  </a:cubicBezTo>
                  <a:cubicBezTo>
                    <a:pt x="5829" y="1287"/>
                    <a:pt x="5574" y="1417"/>
                    <a:pt x="5374" y="1557"/>
                  </a:cubicBezTo>
                  <a:lnTo>
                    <a:pt x="5374" y="1557"/>
                  </a:lnTo>
                  <a:cubicBezTo>
                    <a:pt x="5477" y="1379"/>
                    <a:pt x="5542" y="1116"/>
                    <a:pt x="5476" y="734"/>
                  </a:cubicBezTo>
                  <a:cubicBezTo>
                    <a:pt x="5367" y="107"/>
                    <a:pt x="4838" y="1"/>
                    <a:pt x="4493" y="1"/>
                  </a:cubicBezTo>
                  <a:close/>
                </a:path>
              </a:pathLst>
            </a:custGeom>
            <a:solidFill>
              <a:srgbClr val="D6D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55"/>
            <p:cNvSpPr/>
            <p:nvPr/>
          </p:nvSpPr>
          <p:spPr>
            <a:xfrm>
              <a:off x="1820575" y="3211800"/>
              <a:ext cx="210600" cy="241650"/>
            </a:xfrm>
            <a:custGeom>
              <a:avLst/>
              <a:gdLst/>
              <a:ahLst/>
              <a:cxnLst/>
              <a:rect l="l" t="t" r="r" b="b"/>
              <a:pathLst>
                <a:path w="8424" h="9666" extrusionOk="0">
                  <a:moveTo>
                    <a:pt x="3931" y="1"/>
                  </a:moveTo>
                  <a:cubicBezTo>
                    <a:pt x="3586" y="1"/>
                    <a:pt x="3057" y="107"/>
                    <a:pt x="2948" y="734"/>
                  </a:cubicBezTo>
                  <a:cubicBezTo>
                    <a:pt x="2882" y="1116"/>
                    <a:pt x="2947" y="1379"/>
                    <a:pt x="3050" y="1557"/>
                  </a:cubicBezTo>
                  <a:lnTo>
                    <a:pt x="3050" y="1557"/>
                  </a:lnTo>
                  <a:cubicBezTo>
                    <a:pt x="2850" y="1417"/>
                    <a:pt x="2595" y="1287"/>
                    <a:pt x="2334" y="1287"/>
                  </a:cubicBezTo>
                  <a:cubicBezTo>
                    <a:pt x="2134" y="1287"/>
                    <a:pt x="1931" y="1364"/>
                    <a:pt x="1747" y="1571"/>
                  </a:cubicBezTo>
                  <a:cubicBezTo>
                    <a:pt x="1042" y="2353"/>
                    <a:pt x="2199" y="3014"/>
                    <a:pt x="2199" y="3014"/>
                  </a:cubicBezTo>
                  <a:cubicBezTo>
                    <a:pt x="2199" y="3014"/>
                    <a:pt x="1710" y="2744"/>
                    <a:pt x="1277" y="2744"/>
                  </a:cubicBezTo>
                  <a:cubicBezTo>
                    <a:pt x="1010" y="2744"/>
                    <a:pt x="764" y="2847"/>
                    <a:pt x="667" y="3179"/>
                  </a:cubicBezTo>
                  <a:cubicBezTo>
                    <a:pt x="425" y="4050"/>
                    <a:pt x="1460" y="4590"/>
                    <a:pt x="1460" y="4590"/>
                  </a:cubicBezTo>
                  <a:cubicBezTo>
                    <a:pt x="1460" y="4590"/>
                    <a:pt x="1397" y="4585"/>
                    <a:pt x="1301" y="4585"/>
                  </a:cubicBezTo>
                  <a:cubicBezTo>
                    <a:pt x="993" y="4585"/>
                    <a:pt x="347" y="4630"/>
                    <a:pt x="381" y="5008"/>
                  </a:cubicBezTo>
                  <a:cubicBezTo>
                    <a:pt x="397" y="5193"/>
                    <a:pt x="555" y="5250"/>
                    <a:pt x="747" y="5250"/>
                  </a:cubicBezTo>
                  <a:cubicBezTo>
                    <a:pt x="864" y="5250"/>
                    <a:pt x="992" y="5229"/>
                    <a:pt x="1110" y="5202"/>
                  </a:cubicBezTo>
                  <a:lnTo>
                    <a:pt x="1110" y="5202"/>
                  </a:lnTo>
                  <a:cubicBezTo>
                    <a:pt x="661" y="5378"/>
                    <a:pt x="1" y="5785"/>
                    <a:pt x="171" y="6617"/>
                  </a:cubicBezTo>
                  <a:cubicBezTo>
                    <a:pt x="290" y="7200"/>
                    <a:pt x="625" y="7355"/>
                    <a:pt x="946" y="7355"/>
                  </a:cubicBezTo>
                  <a:cubicBezTo>
                    <a:pt x="1281" y="7355"/>
                    <a:pt x="1601" y="7188"/>
                    <a:pt x="1652" y="7160"/>
                  </a:cubicBezTo>
                  <a:lnTo>
                    <a:pt x="1652" y="7160"/>
                  </a:lnTo>
                  <a:cubicBezTo>
                    <a:pt x="1566" y="7209"/>
                    <a:pt x="723" y="7731"/>
                    <a:pt x="954" y="9228"/>
                  </a:cubicBezTo>
                  <a:cubicBezTo>
                    <a:pt x="1004" y="9540"/>
                    <a:pt x="1323" y="9665"/>
                    <a:pt x="1802" y="9665"/>
                  </a:cubicBezTo>
                  <a:cubicBezTo>
                    <a:pt x="3738" y="9665"/>
                    <a:pt x="8291" y="7619"/>
                    <a:pt x="8291" y="7619"/>
                  </a:cubicBezTo>
                  <a:lnTo>
                    <a:pt x="8423" y="3345"/>
                  </a:lnTo>
                  <a:lnTo>
                    <a:pt x="4237" y="28"/>
                  </a:lnTo>
                  <a:cubicBezTo>
                    <a:pt x="4237" y="28"/>
                    <a:pt x="4108" y="1"/>
                    <a:pt x="3931" y="1"/>
                  </a:cubicBezTo>
                  <a:close/>
                </a:path>
              </a:pathLst>
            </a:custGeom>
            <a:solidFill>
              <a:srgbClr val="F3F1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55"/>
            <p:cNvSpPr/>
            <p:nvPr/>
          </p:nvSpPr>
          <p:spPr>
            <a:xfrm>
              <a:off x="2026175" y="3211800"/>
              <a:ext cx="210425" cy="241650"/>
            </a:xfrm>
            <a:custGeom>
              <a:avLst/>
              <a:gdLst/>
              <a:ahLst/>
              <a:cxnLst/>
              <a:rect l="l" t="t" r="r" b="b"/>
              <a:pathLst>
                <a:path w="8417" h="9666" extrusionOk="0">
                  <a:moveTo>
                    <a:pt x="4493" y="1"/>
                  </a:moveTo>
                  <a:cubicBezTo>
                    <a:pt x="4316" y="1"/>
                    <a:pt x="4187" y="28"/>
                    <a:pt x="4187" y="28"/>
                  </a:cubicBezTo>
                  <a:lnTo>
                    <a:pt x="1" y="3345"/>
                  </a:lnTo>
                  <a:lnTo>
                    <a:pt x="122" y="7619"/>
                  </a:lnTo>
                  <a:cubicBezTo>
                    <a:pt x="122" y="7619"/>
                    <a:pt x="4682" y="9665"/>
                    <a:pt x="6615" y="9665"/>
                  </a:cubicBezTo>
                  <a:cubicBezTo>
                    <a:pt x="7094" y="9665"/>
                    <a:pt x="7411" y="9540"/>
                    <a:pt x="7459" y="9228"/>
                  </a:cubicBezTo>
                  <a:cubicBezTo>
                    <a:pt x="7700" y="7734"/>
                    <a:pt x="6850" y="7211"/>
                    <a:pt x="6762" y="7161"/>
                  </a:cubicBezTo>
                  <a:lnTo>
                    <a:pt x="6762" y="7161"/>
                  </a:lnTo>
                  <a:cubicBezTo>
                    <a:pt x="6814" y="7189"/>
                    <a:pt x="7137" y="7355"/>
                    <a:pt x="7473" y="7355"/>
                  </a:cubicBezTo>
                  <a:cubicBezTo>
                    <a:pt x="7797" y="7355"/>
                    <a:pt x="8134" y="7200"/>
                    <a:pt x="8253" y="6617"/>
                  </a:cubicBezTo>
                  <a:cubicBezTo>
                    <a:pt x="8417" y="5781"/>
                    <a:pt x="7748" y="5375"/>
                    <a:pt x="7299" y="5200"/>
                  </a:cubicBezTo>
                  <a:lnTo>
                    <a:pt x="7299" y="5200"/>
                  </a:lnTo>
                  <a:cubicBezTo>
                    <a:pt x="7419" y="5228"/>
                    <a:pt x="7553" y="5250"/>
                    <a:pt x="7673" y="5250"/>
                  </a:cubicBezTo>
                  <a:cubicBezTo>
                    <a:pt x="7867" y="5250"/>
                    <a:pt x="8027" y="5193"/>
                    <a:pt x="8043" y="5008"/>
                  </a:cubicBezTo>
                  <a:cubicBezTo>
                    <a:pt x="8077" y="4630"/>
                    <a:pt x="7431" y="4585"/>
                    <a:pt x="7123" y="4585"/>
                  </a:cubicBezTo>
                  <a:cubicBezTo>
                    <a:pt x="7027" y="4585"/>
                    <a:pt x="6964" y="4590"/>
                    <a:pt x="6964" y="4590"/>
                  </a:cubicBezTo>
                  <a:cubicBezTo>
                    <a:pt x="6964" y="4590"/>
                    <a:pt x="7999" y="4050"/>
                    <a:pt x="7757" y="3179"/>
                  </a:cubicBezTo>
                  <a:cubicBezTo>
                    <a:pt x="7660" y="2847"/>
                    <a:pt x="7413" y="2744"/>
                    <a:pt x="7143" y="2744"/>
                  </a:cubicBezTo>
                  <a:cubicBezTo>
                    <a:pt x="6707" y="2744"/>
                    <a:pt x="6215" y="3014"/>
                    <a:pt x="6215" y="3014"/>
                  </a:cubicBezTo>
                  <a:cubicBezTo>
                    <a:pt x="6215" y="3014"/>
                    <a:pt x="7382" y="2353"/>
                    <a:pt x="6677" y="1571"/>
                  </a:cubicBezTo>
                  <a:cubicBezTo>
                    <a:pt x="6493" y="1364"/>
                    <a:pt x="6290" y="1287"/>
                    <a:pt x="6090" y="1287"/>
                  </a:cubicBezTo>
                  <a:cubicBezTo>
                    <a:pt x="5829" y="1287"/>
                    <a:pt x="5574" y="1417"/>
                    <a:pt x="5374" y="1557"/>
                  </a:cubicBezTo>
                  <a:lnTo>
                    <a:pt x="5374" y="1557"/>
                  </a:lnTo>
                  <a:cubicBezTo>
                    <a:pt x="5477" y="1379"/>
                    <a:pt x="5542" y="1116"/>
                    <a:pt x="5476" y="734"/>
                  </a:cubicBezTo>
                  <a:cubicBezTo>
                    <a:pt x="5367" y="107"/>
                    <a:pt x="4838" y="1"/>
                    <a:pt x="4493" y="1"/>
                  </a:cubicBezTo>
                  <a:close/>
                </a:path>
              </a:pathLst>
            </a:custGeom>
            <a:solidFill>
              <a:srgbClr val="F3F1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55"/>
            <p:cNvSpPr/>
            <p:nvPr/>
          </p:nvSpPr>
          <p:spPr>
            <a:xfrm>
              <a:off x="1752125" y="3288525"/>
              <a:ext cx="542900" cy="294725"/>
            </a:xfrm>
            <a:custGeom>
              <a:avLst/>
              <a:gdLst/>
              <a:ahLst/>
              <a:cxnLst/>
              <a:rect l="l" t="t" r="r" b="b"/>
              <a:pathLst>
                <a:path w="21716" h="11789" extrusionOk="0">
                  <a:moveTo>
                    <a:pt x="10676" y="0"/>
                  </a:moveTo>
                  <a:lnTo>
                    <a:pt x="10676" y="110"/>
                  </a:lnTo>
                  <a:lnTo>
                    <a:pt x="8925" y="0"/>
                  </a:lnTo>
                  <a:lnTo>
                    <a:pt x="8925" y="0"/>
                  </a:lnTo>
                  <a:cubicBezTo>
                    <a:pt x="8925" y="0"/>
                    <a:pt x="9244" y="3085"/>
                    <a:pt x="8076" y="3724"/>
                  </a:cubicBezTo>
                  <a:cubicBezTo>
                    <a:pt x="6909" y="4363"/>
                    <a:pt x="1" y="4671"/>
                    <a:pt x="750" y="11788"/>
                  </a:cubicBezTo>
                  <a:lnTo>
                    <a:pt x="20966" y="11788"/>
                  </a:lnTo>
                  <a:cubicBezTo>
                    <a:pt x="21716" y="4671"/>
                    <a:pt x="14808" y="4352"/>
                    <a:pt x="13640" y="3724"/>
                  </a:cubicBezTo>
                  <a:cubicBezTo>
                    <a:pt x="12472" y="3085"/>
                    <a:pt x="12792" y="0"/>
                    <a:pt x="12792" y="0"/>
                  </a:cubicBezTo>
                  <a:lnTo>
                    <a:pt x="12792" y="0"/>
                  </a:lnTo>
                  <a:lnTo>
                    <a:pt x="11051" y="110"/>
                  </a:lnTo>
                  <a:lnTo>
                    <a:pt x="11051" y="0"/>
                  </a:lnTo>
                  <a:lnTo>
                    <a:pt x="10864" y="55"/>
                  </a:lnTo>
                  <a:lnTo>
                    <a:pt x="10676" y="0"/>
                  </a:lnTo>
                  <a:close/>
                </a:path>
              </a:pathLst>
            </a:custGeom>
            <a:solidFill>
              <a:srgbClr val="F39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55"/>
            <p:cNvSpPr/>
            <p:nvPr/>
          </p:nvSpPr>
          <p:spPr>
            <a:xfrm>
              <a:off x="1968900" y="3288800"/>
              <a:ext cx="104950" cy="73000"/>
            </a:xfrm>
            <a:custGeom>
              <a:avLst/>
              <a:gdLst/>
              <a:ahLst/>
              <a:cxnLst/>
              <a:rect l="l" t="t" r="r" b="b"/>
              <a:pathLst>
                <a:path w="4198" h="2920" extrusionOk="0">
                  <a:moveTo>
                    <a:pt x="1994" y="0"/>
                  </a:moveTo>
                  <a:lnTo>
                    <a:pt x="1994" y="110"/>
                  </a:lnTo>
                  <a:lnTo>
                    <a:pt x="254" y="0"/>
                  </a:lnTo>
                  <a:lnTo>
                    <a:pt x="254" y="0"/>
                  </a:lnTo>
                  <a:cubicBezTo>
                    <a:pt x="254" y="0"/>
                    <a:pt x="441" y="1785"/>
                    <a:pt x="0" y="2920"/>
                  </a:cubicBezTo>
                  <a:cubicBezTo>
                    <a:pt x="1400" y="2710"/>
                    <a:pt x="2799" y="2501"/>
                    <a:pt x="4198" y="2281"/>
                  </a:cubicBezTo>
                  <a:cubicBezTo>
                    <a:pt x="4077" y="1521"/>
                    <a:pt x="4055" y="760"/>
                    <a:pt x="4121" y="0"/>
                  </a:cubicBezTo>
                  <a:lnTo>
                    <a:pt x="4121" y="0"/>
                  </a:lnTo>
                  <a:lnTo>
                    <a:pt x="2369" y="110"/>
                  </a:lnTo>
                  <a:lnTo>
                    <a:pt x="2369" y="0"/>
                  </a:lnTo>
                  <a:lnTo>
                    <a:pt x="2182" y="55"/>
                  </a:lnTo>
                  <a:lnTo>
                    <a:pt x="1994" y="0"/>
                  </a:lnTo>
                  <a:close/>
                </a:path>
              </a:pathLst>
            </a:custGeom>
            <a:solidFill>
              <a:srgbClr val="DB7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55"/>
            <p:cNvSpPr/>
            <p:nvPr/>
          </p:nvSpPr>
          <p:spPr>
            <a:xfrm>
              <a:off x="1743050" y="3340300"/>
              <a:ext cx="559700" cy="242950"/>
            </a:xfrm>
            <a:custGeom>
              <a:avLst/>
              <a:gdLst/>
              <a:ahLst/>
              <a:cxnLst/>
              <a:rect l="l" t="t" r="r" b="b"/>
              <a:pathLst>
                <a:path w="22388" h="9718" extrusionOk="0">
                  <a:moveTo>
                    <a:pt x="13254" y="0"/>
                  </a:moveTo>
                  <a:cubicBezTo>
                    <a:pt x="12570" y="151"/>
                    <a:pt x="11872" y="225"/>
                    <a:pt x="11174" y="225"/>
                  </a:cubicBezTo>
                  <a:cubicBezTo>
                    <a:pt x="10489" y="225"/>
                    <a:pt x="9805" y="153"/>
                    <a:pt x="9133" y="11"/>
                  </a:cubicBezTo>
                  <a:cubicBezTo>
                    <a:pt x="9023" y="672"/>
                    <a:pt x="8781" y="1289"/>
                    <a:pt x="8318" y="1532"/>
                  </a:cubicBezTo>
                  <a:cubicBezTo>
                    <a:pt x="7117" y="2171"/>
                    <a:pt x="0" y="2490"/>
                    <a:pt x="761" y="9717"/>
                  </a:cubicBezTo>
                  <a:lnTo>
                    <a:pt x="21627" y="9717"/>
                  </a:lnTo>
                  <a:cubicBezTo>
                    <a:pt x="22387" y="2501"/>
                    <a:pt x="15270" y="2182"/>
                    <a:pt x="14069" y="1532"/>
                  </a:cubicBezTo>
                  <a:cubicBezTo>
                    <a:pt x="13606" y="1289"/>
                    <a:pt x="13364" y="672"/>
                    <a:pt x="13254" y="0"/>
                  </a:cubicBezTo>
                  <a:close/>
                </a:path>
              </a:pathLst>
            </a:custGeom>
            <a:solidFill>
              <a:srgbClr val="175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55"/>
            <p:cNvSpPr/>
            <p:nvPr/>
          </p:nvSpPr>
          <p:spPr>
            <a:xfrm>
              <a:off x="1884075" y="3154875"/>
              <a:ext cx="62800" cy="71600"/>
            </a:xfrm>
            <a:custGeom>
              <a:avLst/>
              <a:gdLst/>
              <a:ahLst/>
              <a:cxnLst/>
              <a:rect l="l" t="t" r="r" b="b"/>
              <a:pathLst>
                <a:path w="2512" h="2864" extrusionOk="0">
                  <a:moveTo>
                    <a:pt x="1212" y="0"/>
                  </a:moveTo>
                  <a:cubicBezTo>
                    <a:pt x="1063" y="0"/>
                    <a:pt x="952" y="36"/>
                    <a:pt x="926" y="47"/>
                  </a:cubicBezTo>
                  <a:cubicBezTo>
                    <a:pt x="837" y="80"/>
                    <a:pt x="0" y="179"/>
                    <a:pt x="143" y="1281"/>
                  </a:cubicBezTo>
                  <a:cubicBezTo>
                    <a:pt x="270" y="2259"/>
                    <a:pt x="797" y="2864"/>
                    <a:pt x="1345" y="2864"/>
                  </a:cubicBezTo>
                  <a:cubicBezTo>
                    <a:pt x="1415" y="2864"/>
                    <a:pt x="1484" y="2854"/>
                    <a:pt x="1553" y="2834"/>
                  </a:cubicBezTo>
                  <a:cubicBezTo>
                    <a:pt x="2181" y="2746"/>
                    <a:pt x="2512" y="1920"/>
                    <a:pt x="2159" y="840"/>
                  </a:cubicBezTo>
                  <a:cubicBezTo>
                    <a:pt x="1934" y="134"/>
                    <a:pt x="1501" y="0"/>
                    <a:pt x="1212" y="0"/>
                  </a:cubicBezTo>
                  <a:close/>
                </a:path>
              </a:pathLst>
            </a:custGeom>
            <a:solidFill>
              <a:srgbClr val="DB7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55"/>
            <p:cNvSpPr/>
            <p:nvPr/>
          </p:nvSpPr>
          <p:spPr>
            <a:xfrm>
              <a:off x="2101100" y="3154875"/>
              <a:ext cx="62825" cy="71600"/>
            </a:xfrm>
            <a:custGeom>
              <a:avLst/>
              <a:gdLst/>
              <a:ahLst/>
              <a:cxnLst/>
              <a:rect l="l" t="t" r="r" b="b"/>
              <a:pathLst>
                <a:path w="2513" h="2864" extrusionOk="0">
                  <a:moveTo>
                    <a:pt x="1301" y="0"/>
                  </a:moveTo>
                  <a:cubicBezTo>
                    <a:pt x="1011" y="0"/>
                    <a:pt x="579" y="134"/>
                    <a:pt x="353" y="840"/>
                  </a:cubicBezTo>
                  <a:cubicBezTo>
                    <a:pt x="1" y="1920"/>
                    <a:pt x="331" y="2746"/>
                    <a:pt x="959" y="2834"/>
                  </a:cubicBezTo>
                  <a:cubicBezTo>
                    <a:pt x="1028" y="2854"/>
                    <a:pt x="1098" y="2864"/>
                    <a:pt x="1167" y="2864"/>
                  </a:cubicBezTo>
                  <a:cubicBezTo>
                    <a:pt x="1715" y="2864"/>
                    <a:pt x="2242" y="2259"/>
                    <a:pt x="2369" y="1281"/>
                  </a:cubicBezTo>
                  <a:cubicBezTo>
                    <a:pt x="2512" y="179"/>
                    <a:pt x="1675" y="80"/>
                    <a:pt x="1587" y="47"/>
                  </a:cubicBezTo>
                  <a:cubicBezTo>
                    <a:pt x="1561" y="36"/>
                    <a:pt x="1450" y="0"/>
                    <a:pt x="1301" y="0"/>
                  </a:cubicBezTo>
                  <a:close/>
                </a:path>
              </a:pathLst>
            </a:custGeom>
            <a:solidFill>
              <a:srgbClr val="DB7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55"/>
            <p:cNvSpPr/>
            <p:nvPr/>
          </p:nvSpPr>
          <p:spPr>
            <a:xfrm>
              <a:off x="1906675" y="3025425"/>
              <a:ext cx="236850" cy="300475"/>
            </a:xfrm>
            <a:custGeom>
              <a:avLst/>
              <a:gdLst/>
              <a:ahLst/>
              <a:cxnLst/>
              <a:rect l="l" t="t" r="r" b="b"/>
              <a:pathLst>
                <a:path w="9474" h="12019" extrusionOk="0">
                  <a:moveTo>
                    <a:pt x="4438" y="1"/>
                  </a:moveTo>
                  <a:cubicBezTo>
                    <a:pt x="3495" y="1"/>
                    <a:pt x="789" y="354"/>
                    <a:pt x="418" y="4399"/>
                  </a:cubicBezTo>
                  <a:cubicBezTo>
                    <a:pt x="0" y="8985"/>
                    <a:pt x="1980" y="12019"/>
                    <a:pt x="4521" y="12019"/>
                  </a:cubicBezTo>
                  <a:cubicBezTo>
                    <a:pt x="4593" y="12019"/>
                    <a:pt x="4665" y="12016"/>
                    <a:pt x="4737" y="12011"/>
                  </a:cubicBezTo>
                  <a:cubicBezTo>
                    <a:pt x="4809" y="12016"/>
                    <a:pt x="4881" y="12019"/>
                    <a:pt x="4953" y="12019"/>
                  </a:cubicBezTo>
                  <a:cubicBezTo>
                    <a:pt x="7504" y="12019"/>
                    <a:pt x="9474" y="8985"/>
                    <a:pt x="9067" y="4399"/>
                  </a:cubicBezTo>
                  <a:cubicBezTo>
                    <a:pt x="8695" y="354"/>
                    <a:pt x="5990" y="1"/>
                    <a:pt x="5039" y="1"/>
                  </a:cubicBezTo>
                  <a:cubicBezTo>
                    <a:pt x="4890" y="1"/>
                    <a:pt x="4783" y="9"/>
                    <a:pt x="4737" y="14"/>
                  </a:cubicBezTo>
                  <a:cubicBezTo>
                    <a:pt x="4692" y="9"/>
                    <a:pt x="4587" y="1"/>
                    <a:pt x="4438" y="1"/>
                  </a:cubicBezTo>
                  <a:close/>
                </a:path>
              </a:pathLst>
            </a:custGeom>
            <a:solidFill>
              <a:srgbClr val="F39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55"/>
            <p:cNvSpPr/>
            <p:nvPr/>
          </p:nvSpPr>
          <p:spPr>
            <a:xfrm>
              <a:off x="2034175" y="3190475"/>
              <a:ext cx="16000" cy="48500"/>
            </a:xfrm>
            <a:custGeom>
              <a:avLst/>
              <a:gdLst/>
              <a:ahLst/>
              <a:cxnLst/>
              <a:rect l="l" t="t" r="r" b="b"/>
              <a:pathLst>
                <a:path w="640" h="1940" extrusionOk="0">
                  <a:moveTo>
                    <a:pt x="254" y="0"/>
                  </a:moveTo>
                  <a:lnTo>
                    <a:pt x="254" y="0"/>
                  </a:lnTo>
                  <a:cubicBezTo>
                    <a:pt x="243" y="242"/>
                    <a:pt x="254" y="474"/>
                    <a:pt x="287" y="716"/>
                  </a:cubicBezTo>
                  <a:cubicBezTo>
                    <a:pt x="309" y="837"/>
                    <a:pt x="331" y="948"/>
                    <a:pt x="353" y="1058"/>
                  </a:cubicBezTo>
                  <a:cubicBezTo>
                    <a:pt x="382" y="1163"/>
                    <a:pt x="410" y="1260"/>
                    <a:pt x="439" y="1362"/>
                  </a:cubicBezTo>
                  <a:lnTo>
                    <a:pt x="439" y="1362"/>
                  </a:lnTo>
                  <a:cubicBezTo>
                    <a:pt x="365" y="1448"/>
                    <a:pt x="298" y="1534"/>
                    <a:pt x="232" y="1620"/>
                  </a:cubicBezTo>
                  <a:cubicBezTo>
                    <a:pt x="155" y="1730"/>
                    <a:pt x="66" y="1829"/>
                    <a:pt x="0" y="1939"/>
                  </a:cubicBezTo>
                  <a:cubicBezTo>
                    <a:pt x="111" y="1873"/>
                    <a:pt x="210" y="1785"/>
                    <a:pt x="309" y="1708"/>
                  </a:cubicBezTo>
                  <a:cubicBezTo>
                    <a:pt x="408" y="1620"/>
                    <a:pt x="507" y="1531"/>
                    <a:pt x="606" y="1454"/>
                  </a:cubicBezTo>
                  <a:lnTo>
                    <a:pt x="639" y="1421"/>
                  </a:lnTo>
                  <a:lnTo>
                    <a:pt x="639" y="1366"/>
                  </a:lnTo>
                  <a:cubicBezTo>
                    <a:pt x="617" y="1245"/>
                    <a:pt x="606" y="1135"/>
                    <a:pt x="584" y="1014"/>
                  </a:cubicBezTo>
                  <a:cubicBezTo>
                    <a:pt x="562" y="904"/>
                    <a:pt x="529" y="782"/>
                    <a:pt x="507" y="672"/>
                  </a:cubicBezTo>
                  <a:cubicBezTo>
                    <a:pt x="452" y="441"/>
                    <a:pt x="364" y="209"/>
                    <a:pt x="254" y="0"/>
                  </a:cubicBezTo>
                  <a:close/>
                </a:path>
              </a:pathLst>
            </a:custGeom>
            <a:solidFill>
              <a:srgbClr val="DB7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55"/>
            <p:cNvSpPr/>
            <p:nvPr/>
          </p:nvSpPr>
          <p:spPr>
            <a:xfrm>
              <a:off x="1986250" y="3260150"/>
              <a:ext cx="84300" cy="15125"/>
            </a:xfrm>
            <a:custGeom>
              <a:avLst/>
              <a:gdLst/>
              <a:ahLst/>
              <a:cxnLst/>
              <a:rect l="l" t="t" r="r" b="b"/>
              <a:pathLst>
                <a:path w="3372" h="605" extrusionOk="0">
                  <a:moveTo>
                    <a:pt x="3372" y="0"/>
                  </a:moveTo>
                  <a:lnTo>
                    <a:pt x="0" y="44"/>
                  </a:lnTo>
                  <a:cubicBezTo>
                    <a:pt x="548" y="409"/>
                    <a:pt x="1181" y="605"/>
                    <a:pt x="1783" y="605"/>
                  </a:cubicBezTo>
                  <a:cubicBezTo>
                    <a:pt x="2381" y="605"/>
                    <a:pt x="2949" y="412"/>
                    <a:pt x="33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55"/>
            <p:cNvSpPr/>
            <p:nvPr/>
          </p:nvSpPr>
          <p:spPr>
            <a:xfrm>
              <a:off x="2053450" y="3130325"/>
              <a:ext cx="55675" cy="20500"/>
            </a:xfrm>
            <a:custGeom>
              <a:avLst/>
              <a:gdLst/>
              <a:ahLst/>
              <a:cxnLst/>
              <a:rect l="l" t="t" r="r" b="b"/>
              <a:pathLst>
                <a:path w="2227" h="820" extrusionOk="0">
                  <a:moveTo>
                    <a:pt x="1044" y="0"/>
                  </a:moveTo>
                  <a:cubicBezTo>
                    <a:pt x="953" y="0"/>
                    <a:pt x="860" y="13"/>
                    <a:pt x="761" y="37"/>
                  </a:cubicBezTo>
                  <a:cubicBezTo>
                    <a:pt x="706" y="59"/>
                    <a:pt x="651" y="82"/>
                    <a:pt x="584" y="104"/>
                  </a:cubicBezTo>
                  <a:cubicBezTo>
                    <a:pt x="529" y="126"/>
                    <a:pt x="485" y="159"/>
                    <a:pt x="430" y="192"/>
                  </a:cubicBezTo>
                  <a:cubicBezTo>
                    <a:pt x="331" y="258"/>
                    <a:pt x="243" y="335"/>
                    <a:pt x="166" y="434"/>
                  </a:cubicBezTo>
                  <a:cubicBezTo>
                    <a:pt x="100" y="522"/>
                    <a:pt x="45" y="621"/>
                    <a:pt x="1" y="732"/>
                  </a:cubicBezTo>
                  <a:cubicBezTo>
                    <a:pt x="111" y="676"/>
                    <a:pt x="188" y="621"/>
                    <a:pt x="287" y="577"/>
                  </a:cubicBezTo>
                  <a:cubicBezTo>
                    <a:pt x="375" y="522"/>
                    <a:pt x="463" y="489"/>
                    <a:pt x="562" y="456"/>
                  </a:cubicBezTo>
                  <a:cubicBezTo>
                    <a:pt x="702" y="404"/>
                    <a:pt x="848" y="372"/>
                    <a:pt x="991" y="372"/>
                  </a:cubicBezTo>
                  <a:cubicBezTo>
                    <a:pt x="1028" y="372"/>
                    <a:pt x="1065" y="374"/>
                    <a:pt x="1102" y="379"/>
                  </a:cubicBezTo>
                  <a:cubicBezTo>
                    <a:pt x="1301" y="401"/>
                    <a:pt x="1477" y="445"/>
                    <a:pt x="1653" y="533"/>
                  </a:cubicBezTo>
                  <a:cubicBezTo>
                    <a:pt x="1851" y="610"/>
                    <a:pt x="2039" y="709"/>
                    <a:pt x="2226" y="820"/>
                  </a:cubicBezTo>
                  <a:cubicBezTo>
                    <a:pt x="2138" y="610"/>
                    <a:pt x="1995" y="423"/>
                    <a:pt x="1807" y="280"/>
                  </a:cubicBezTo>
                  <a:cubicBezTo>
                    <a:pt x="1620" y="126"/>
                    <a:pt x="1389" y="37"/>
                    <a:pt x="1135" y="4"/>
                  </a:cubicBezTo>
                  <a:cubicBezTo>
                    <a:pt x="1105" y="2"/>
                    <a:pt x="1075" y="0"/>
                    <a:pt x="1044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55"/>
            <p:cNvSpPr/>
            <p:nvPr/>
          </p:nvSpPr>
          <p:spPr>
            <a:xfrm>
              <a:off x="1942450" y="3130325"/>
              <a:ext cx="55950" cy="20500"/>
            </a:xfrm>
            <a:custGeom>
              <a:avLst/>
              <a:gdLst/>
              <a:ahLst/>
              <a:cxnLst/>
              <a:rect l="l" t="t" r="r" b="b"/>
              <a:pathLst>
                <a:path w="2238" h="820" extrusionOk="0">
                  <a:moveTo>
                    <a:pt x="1054" y="0"/>
                  </a:moveTo>
                  <a:cubicBezTo>
                    <a:pt x="960" y="0"/>
                    <a:pt x="863" y="13"/>
                    <a:pt x="772" y="37"/>
                  </a:cubicBezTo>
                  <a:cubicBezTo>
                    <a:pt x="717" y="59"/>
                    <a:pt x="651" y="82"/>
                    <a:pt x="596" y="104"/>
                  </a:cubicBezTo>
                  <a:cubicBezTo>
                    <a:pt x="541" y="126"/>
                    <a:pt x="485" y="159"/>
                    <a:pt x="441" y="192"/>
                  </a:cubicBezTo>
                  <a:cubicBezTo>
                    <a:pt x="342" y="258"/>
                    <a:pt x="254" y="335"/>
                    <a:pt x="177" y="434"/>
                  </a:cubicBezTo>
                  <a:cubicBezTo>
                    <a:pt x="111" y="522"/>
                    <a:pt x="56" y="621"/>
                    <a:pt x="1" y="732"/>
                  </a:cubicBezTo>
                  <a:cubicBezTo>
                    <a:pt x="111" y="676"/>
                    <a:pt x="199" y="621"/>
                    <a:pt x="298" y="577"/>
                  </a:cubicBezTo>
                  <a:cubicBezTo>
                    <a:pt x="386" y="522"/>
                    <a:pt x="474" y="489"/>
                    <a:pt x="574" y="456"/>
                  </a:cubicBezTo>
                  <a:cubicBezTo>
                    <a:pt x="704" y="404"/>
                    <a:pt x="849" y="372"/>
                    <a:pt x="996" y="372"/>
                  </a:cubicBezTo>
                  <a:cubicBezTo>
                    <a:pt x="1035" y="372"/>
                    <a:pt x="1074" y="374"/>
                    <a:pt x="1113" y="379"/>
                  </a:cubicBezTo>
                  <a:cubicBezTo>
                    <a:pt x="1301" y="401"/>
                    <a:pt x="1488" y="445"/>
                    <a:pt x="1664" y="533"/>
                  </a:cubicBezTo>
                  <a:cubicBezTo>
                    <a:pt x="1863" y="610"/>
                    <a:pt x="2050" y="709"/>
                    <a:pt x="2237" y="820"/>
                  </a:cubicBezTo>
                  <a:cubicBezTo>
                    <a:pt x="2138" y="610"/>
                    <a:pt x="1995" y="423"/>
                    <a:pt x="1819" y="280"/>
                  </a:cubicBezTo>
                  <a:cubicBezTo>
                    <a:pt x="1620" y="126"/>
                    <a:pt x="1389" y="37"/>
                    <a:pt x="1146" y="4"/>
                  </a:cubicBezTo>
                  <a:cubicBezTo>
                    <a:pt x="1116" y="2"/>
                    <a:pt x="1085" y="0"/>
                    <a:pt x="1054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55"/>
            <p:cNvSpPr/>
            <p:nvPr/>
          </p:nvSpPr>
          <p:spPr>
            <a:xfrm>
              <a:off x="1958150" y="3170075"/>
              <a:ext cx="36925" cy="23175"/>
            </a:xfrm>
            <a:custGeom>
              <a:avLst/>
              <a:gdLst/>
              <a:ahLst/>
              <a:cxnLst/>
              <a:rect l="l" t="t" r="r" b="b"/>
              <a:pathLst>
                <a:path w="1477" h="927" extrusionOk="0">
                  <a:moveTo>
                    <a:pt x="728" y="1"/>
                  </a:moveTo>
                  <a:cubicBezTo>
                    <a:pt x="607" y="1"/>
                    <a:pt x="496" y="12"/>
                    <a:pt x="397" y="67"/>
                  </a:cubicBezTo>
                  <a:cubicBezTo>
                    <a:pt x="287" y="111"/>
                    <a:pt x="199" y="188"/>
                    <a:pt x="133" y="298"/>
                  </a:cubicBezTo>
                  <a:cubicBezTo>
                    <a:pt x="34" y="486"/>
                    <a:pt x="1" y="706"/>
                    <a:pt x="56" y="915"/>
                  </a:cubicBezTo>
                  <a:cubicBezTo>
                    <a:pt x="67" y="717"/>
                    <a:pt x="133" y="530"/>
                    <a:pt x="243" y="364"/>
                  </a:cubicBezTo>
                  <a:cubicBezTo>
                    <a:pt x="298" y="298"/>
                    <a:pt x="375" y="243"/>
                    <a:pt x="452" y="210"/>
                  </a:cubicBezTo>
                  <a:cubicBezTo>
                    <a:pt x="541" y="177"/>
                    <a:pt x="629" y="166"/>
                    <a:pt x="728" y="166"/>
                  </a:cubicBezTo>
                  <a:cubicBezTo>
                    <a:pt x="904" y="166"/>
                    <a:pt x="1080" y="243"/>
                    <a:pt x="1202" y="386"/>
                  </a:cubicBezTo>
                  <a:cubicBezTo>
                    <a:pt x="1323" y="541"/>
                    <a:pt x="1422" y="728"/>
                    <a:pt x="1466" y="926"/>
                  </a:cubicBezTo>
                  <a:cubicBezTo>
                    <a:pt x="1477" y="706"/>
                    <a:pt x="1422" y="486"/>
                    <a:pt x="1301" y="309"/>
                  </a:cubicBezTo>
                  <a:cubicBezTo>
                    <a:pt x="1179" y="111"/>
                    <a:pt x="959" y="1"/>
                    <a:pt x="728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55"/>
            <p:cNvSpPr/>
            <p:nvPr/>
          </p:nvSpPr>
          <p:spPr>
            <a:xfrm>
              <a:off x="2057575" y="3168625"/>
              <a:ext cx="37225" cy="22975"/>
            </a:xfrm>
            <a:custGeom>
              <a:avLst/>
              <a:gdLst/>
              <a:ahLst/>
              <a:cxnLst/>
              <a:rect l="l" t="t" r="r" b="b"/>
              <a:pathLst>
                <a:path w="1489" h="919" extrusionOk="0">
                  <a:moveTo>
                    <a:pt x="667" y="1"/>
                  </a:moveTo>
                  <a:cubicBezTo>
                    <a:pt x="569" y="1"/>
                    <a:pt x="478" y="22"/>
                    <a:pt x="386" y="59"/>
                  </a:cubicBezTo>
                  <a:cubicBezTo>
                    <a:pt x="287" y="114"/>
                    <a:pt x="199" y="191"/>
                    <a:pt x="133" y="290"/>
                  </a:cubicBezTo>
                  <a:cubicBezTo>
                    <a:pt x="34" y="489"/>
                    <a:pt x="1" y="709"/>
                    <a:pt x="56" y="918"/>
                  </a:cubicBezTo>
                  <a:cubicBezTo>
                    <a:pt x="67" y="720"/>
                    <a:pt x="133" y="533"/>
                    <a:pt x="243" y="367"/>
                  </a:cubicBezTo>
                  <a:cubicBezTo>
                    <a:pt x="298" y="301"/>
                    <a:pt x="375" y="246"/>
                    <a:pt x="453" y="202"/>
                  </a:cubicBezTo>
                  <a:cubicBezTo>
                    <a:pt x="524" y="184"/>
                    <a:pt x="604" y="166"/>
                    <a:pt x="678" y="166"/>
                  </a:cubicBezTo>
                  <a:cubicBezTo>
                    <a:pt x="695" y="166"/>
                    <a:pt x="712" y="167"/>
                    <a:pt x="728" y="169"/>
                  </a:cubicBezTo>
                  <a:cubicBezTo>
                    <a:pt x="915" y="169"/>
                    <a:pt x="1092" y="246"/>
                    <a:pt x="1213" y="389"/>
                  </a:cubicBezTo>
                  <a:cubicBezTo>
                    <a:pt x="1334" y="544"/>
                    <a:pt x="1422" y="731"/>
                    <a:pt x="1477" y="918"/>
                  </a:cubicBezTo>
                  <a:cubicBezTo>
                    <a:pt x="1488" y="698"/>
                    <a:pt x="1422" y="489"/>
                    <a:pt x="1301" y="312"/>
                  </a:cubicBezTo>
                  <a:cubicBezTo>
                    <a:pt x="1180" y="114"/>
                    <a:pt x="959" y="4"/>
                    <a:pt x="728" y="4"/>
                  </a:cubicBezTo>
                  <a:cubicBezTo>
                    <a:pt x="707" y="2"/>
                    <a:pt x="687" y="1"/>
                    <a:pt x="667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55"/>
            <p:cNvSpPr/>
            <p:nvPr/>
          </p:nvSpPr>
          <p:spPr>
            <a:xfrm>
              <a:off x="1883800" y="3006950"/>
              <a:ext cx="150400" cy="191250"/>
            </a:xfrm>
            <a:custGeom>
              <a:avLst/>
              <a:gdLst/>
              <a:ahLst/>
              <a:cxnLst/>
              <a:rect l="l" t="t" r="r" b="b"/>
              <a:pathLst>
                <a:path w="6016" h="7650" extrusionOk="0">
                  <a:moveTo>
                    <a:pt x="4442" y="1"/>
                  </a:moveTo>
                  <a:cubicBezTo>
                    <a:pt x="3018" y="1"/>
                    <a:pt x="1147" y="1483"/>
                    <a:pt x="672" y="3210"/>
                  </a:cubicBezTo>
                  <a:cubicBezTo>
                    <a:pt x="0" y="5611"/>
                    <a:pt x="1410" y="7650"/>
                    <a:pt x="1410" y="7650"/>
                  </a:cubicBezTo>
                  <a:cubicBezTo>
                    <a:pt x="1642" y="6724"/>
                    <a:pt x="1730" y="5777"/>
                    <a:pt x="1664" y="4829"/>
                  </a:cubicBezTo>
                  <a:cubicBezTo>
                    <a:pt x="6015" y="3628"/>
                    <a:pt x="5795" y="753"/>
                    <a:pt x="5795" y="753"/>
                  </a:cubicBezTo>
                  <a:cubicBezTo>
                    <a:pt x="5486" y="227"/>
                    <a:pt x="4998" y="1"/>
                    <a:pt x="44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55"/>
            <p:cNvSpPr/>
            <p:nvPr/>
          </p:nvSpPr>
          <p:spPr>
            <a:xfrm>
              <a:off x="2017925" y="3006950"/>
              <a:ext cx="150400" cy="200625"/>
            </a:xfrm>
            <a:custGeom>
              <a:avLst/>
              <a:gdLst/>
              <a:ahLst/>
              <a:cxnLst/>
              <a:rect l="l" t="t" r="r" b="b"/>
              <a:pathLst>
                <a:path w="6016" h="8025" extrusionOk="0">
                  <a:moveTo>
                    <a:pt x="1467" y="1"/>
                  </a:moveTo>
                  <a:cubicBezTo>
                    <a:pt x="896" y="1"/>
                    <a:pt x="398" y="227"/>
                    <a:pt x="89" y="753"/>
                  </a:cubicBezTo>
                  <a:cubicBezTo>
                    <a:pt x="89" y="753"/>
                    <a:pt x="0" y="3628"/>
                    <a:pt x="4352" y="4829"/>
                  </a:cubicBezTo>
                  <a:cubicBezTo>
                    <a:pt x="4352" y="4829"/>
                    <a:pt x="4143" y="6647"/>
                    <a:pt x="4517" y="8024"/>
                  </a:cubicBezTo>
                  <a:cubicBezTo>
                    <a:pt x="4517" y="8024"/>
                    <a:pt x="6016" y="5611"/>
                    <a:pt x="5344" y="3210"/>
                  </a:cubicBezTo>
                  <a:cubicBezTo>
                    <a:pt x="4868" y="1483"/>
                    <a:pt x="2929" y="1"/>
                    <a:pt x="14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55"/>
            <p:cNvSpPr/>
            <p:nvPr/>
          </p:nvSpPr>
          <p:spPr>
            <a:xfrm>
              <a:off x="1883800" y="3081400"/>
              <a:ext cx="58125" cy="116800"/>
            </a:xfrm>
            <a:custGeom>
              <a:avLst/>
              <a:gdLst/>
              <a:ahLst/>
              <a:cxnLst/>
              <a:rect l="l" t="t" r="r" b="b"/>
              <a:pathLst>
                <a:path w="2325" h="4672" extrusionOk="0">
                  <a:moveTo>
                    <a:pt x="738" y="0"/>
                  </a:moveTo>
                  <a:cubicBezTo>
                    <a:pt x="716" y="77"/>
                    <a:pt x="694" y="155"/>
                    <a:pt x="672" y="232"/>
                  </a:cubicBezTo>
                  <a:cubicBezTo>
                    <a:pt x="0" y="2633"/>
                    <a:pt x="1410" y="4672"/>
                    <a:pt x="1410" y="4672"/>
                  </a:cubicBezTo>
                  <a:cubicBezTo>
                    <a:pt x="1642" y="3746"/>
                    <a:pt x="1730" y="2799"/>
                    <a:pt x="1664" y="1851"/>
                  </a:cubicBezTo>
                  <a:cubicBezTo>
                    <a:pt x="1895" y="1785"/>
                    <a:pt x="2115" y="1719"/>
                    <a:pt x="2325" y="1642"/>
                  </a:cubicBezTo>
                  <a:cubicBezTo>
                    <a:pt x="1686" y="1212"/>
                    <a:pt x="1146" y="650"/>
                    <a:pt x="738" y="0"/>
                  </a:cubicBezTo>
                  <a:close/>
                </a:path>
              </a:pathLst>
            </a:custGeom>
            <a:solidFill>
              <a:srgbClr val="F3F1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55"/>
            <p:cNvSpPr/>
            <p:nvPr/>
          </p:nvSpPr>
          <p:spPr>
            <a:xfrm>
              <a:off x="1766725" y="3498950"/>
              <a:ext cx="512600" cy="10475"/>
            </a:xfrm>
            <a:custGeom>
              <a:avLst/>
              <a:gdLst/>
              <a:ahLst/>
              <a:cxnLst/>
              <a:rect l="l" t="t" r="r" b="b"/>
              <a:pathLst>
                <a:path w="20504" h="419" extrusionOk="0">
                  <a:moveTo>
                    <a:pt x="122" y="0"/>
                  </a:moveTo>
                  <a:cubicBezTo>
                    <a:pt x="78" y="132"/>
                    <a:pt x="34" y="276"/>
                    <a:pt x="1" y="419"/>
                  </a:cubicBezTo>
                  <a:lnTo>
                    <a:pt x="20504" y="419"/>
                  </a:lnTo>
                  <a:cubicBezTo>
                    <a:pt x="20460" y="276"/>
                    <a:pt x="20415" y="132"/>
                    <a:pt x="20371" y="0"/>
                  </a:cubicBezTo>
                  <a:close/>
                </a:path>
              </a:pathLst>
            </a:custGeom>
            <a:solidFill>
              <a:srgbClr val="FCF5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55"/>
            <p:cNvSpPr/>
            <p:nvPr/>
          </p:nvSpPr>
          <p:spPr>
            <a:xfrm>
              <a:off x="1760675" y="3554850"/>
              <a:ext cx="524150" cy="10500"/>
            </a:xfrm>
            <a:custGeom>
              <a:avLst/>
              <a:gdLst/>
              <a:ahLst/>
              <a:cxnLst/>
              <a:rect l="l" t="t" r="r" b="b"/>
              <a:pathLst>
                <a:path w="20966" h="420" extrusionOk="0">
                  <a:moveTo>
                    <a:pt x="0" y="1"/>
                  </a:moveTo>
                  <a:cubicBezTo>
                    <a:pt x="0" y="133"/>
                    <a:pt x="0" y="276"/>
                    <a:pt x="11" y="419"/>
                  </a:cubicBezTo>
                  <a:lnTo>
                    <a:pt x="20966" y="419"/>
                  </a:lnTo>
                  <a:lnTo>
                    <a:pt x="20966" y="1"/>
                  </a:lnTo>
                  <a:close/>
                </a:path>
              </a:pathLst>
            </a:custGeom>
            <a:solidFill>
              <a:srgbClr val="FCF5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55"/>
            <p:cNvSpPr/>
            <p:nvPr/>
          </p:nvSpPr>
          <p:spPr>
            <a:xfrm>
              <a:off x="1761775" y="3526750"/>
              <a:ext cx="522500" cy="10775"/>
            </a:xfrm>
            <a:custGeom>
              <a:avLst/>
              <a:gdLst/>
              <a:ahLst/>
              <a:cxnLst/>
              <a:rect l="l" t="t" r="r" b="b"/>
              <a:pathLst>
                <a:path w="20900" h="431" extrusionOk="0">
                  <a:moveTo>
                    <a:pt x="56" y="1"/>
                  </a:moveTo>
                  <a:cubicBezTo>
                    <a:pt x="34" y="144"/>
                    <a:pt x="12" y="276"/>
                    <a:pt x="0" y="431"/>
                  </a:cubicBezTo>
                  <a:lnTo>
                    <a:pt x="20900" y="431"/>
                  </a:lnTo>
                  <a:cubicBezTo>
                    <a:pt x="20878" y="276"/>
                    <a:pt x="20867" y="144"/>
                    <a:pt x="20845" y="1"/>
                  </a:cubicBezTo>
                  <a:close/>
                </a:path>
              </a:pathLst>
            </a:custGeom>
            <a:solidFill>
              <a:srgbClr val="FCF5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55"/>
            <p:cNvSpPr/>
            <p:nvPr/>
          </p:nvSpPr>
          <p:spPr>
            <a:xfrm>
              <a:off x="1795925" y="3443025"/>
              <a:ext cx="453925" cy="10500"/>
            </a:xfrm>
            <a:custGeom>
              <a:avLst/>
              <a:gdLst/>
              <a:ahLst/>
              <a:cxnLst/>
              <a:rect l="l" t="t" r="r" b="b"/>
              <a:pathLst>
                <a:path w="18157" h="420" extrusionOk="0">
                  <a:moveTo>
                    <a:pt x="408" y="1"/>
                  </a:moveTo>
                  <a:cubicBezTo>
                    <a:pt x="265" y="133"/>
                    <a:pt x="133" y="276"/>
                    <a:pt x="1" y="419"/>
                  </a:cubicBezTo>
                  <a:lnTo>
                    <a:pt x="18157" y="419"/>
                  </a:lnTo>
                  <a:cubicBezTo>
                    <a:pt x="18025" y="276"/>
                    <a:pt x="17892" y="133"/>
                    <a:pt x="17760" y="1"/>
                  </a:cubicBezTo>
                  <a:close/>
                </a:path>
              </a:pathLst>
            </a:custGeom>
            <a:solidFill>
              <a:srgbClr val="FCF5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55"/>
            <p:cNvSpPr/>
            <p:nvPr/>
          </p:nvSpPr>
          <p:spPr>
            <a:xfrm>
              <a:off x="1887375" y="3387125"/>
              <a:ext cx="271050" cy="10750"/>
            </a:xfrm>
            <a:custGeom>
              <a:avLst/>
              <a:gdLst/>
              <a:ahLst/>
              <a:cxnLst/>
              <a:rect l="l" t="t" r="r" b="b"/>
              <a:pathLst>
                <a:path w="10842" h="430" extrusionOk="0">
                  <a:moveTo>
                    <a:pt x="1466" y="0"/>
                  </a:moveTo>
                  <a:cubicBezTo>
                    <a:pt x="1036" y="121"/>
                    <a:pt x="540" y="254"/>
                    <a:pt x="0" y="430"/>
                  </a:cubicBezTo>
                  <a:lnTo>
                    <a:pt x="10841" y="430"/>
                  </a:lnTo>
                  <a:cubicBezTo>
                    <a:pt x="10312" y="254"/>
                    <a:pt x="9805" y="121"/>
                    <a:pt x="9387" y="0"/>
                  </a:cubicBezTo>
                  <a:close/>
                </a:path>
              </a:pathLst>
            </a:custGeom>
            <a:solidFill>
              <a:srgbClr val="FCF5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55"/>
            <p:cNvSpPr/>
            <p:nvPr/>
          </p:nvSpPr>
          <p:spPr>
            <a:xfrm>
              <a:off x="1777200" y="3471125"/>
              <a:ext cx="491375" cy="10500"/>
            </a:xfrm>
            <a:custGeom>
              <a:avLst/>
              <a:gdLst/>
              <a:ahLst/>
              <a:cxnLst/>
              <a:rect l="l" t="t" r="r" b="b"/>
              <a:pathLst>
                <a:path w="19655" h="420" extrusionOk="0">
                  <a:moveTo>
                    <a:pt x="243" y="0"/>
                  </a:moveTo>
                  <a:cubicBezTo>
                    <a:pt x="155" y="133"/>
                    <a:pt x="78" y="276"/>
                    <a:pt x="0" y="419"/>
                  </a:cubicBezTo>
                  <a:lnTo>
                    <a:pt x="19655" y="419"/>
                  </a:lnTo>
                  <a:cubicBezTo>
                    <a:pt x="19578" y="265"/>
                    <a:pt x="19501" y="133"/>
                    <a:pt x="19424" y="0"/>
                  </a:cubicBezTo>
                  <a:close/>
                </a:path>
              </a:pathLst>
            </a:custGeom>
            <a:solidFill>
              <a:srgbClr val="FCF5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55"/>
            <p:cNvSpPr/>
            <p:nvPr/>
          </p:nvSpPr>
          <p:spPr>
            <a:xfrm>
              <a:off x="1960900" y="3359300"/>
              <a:ext cx="124250" cy="10500"/>
            </a:xfrm>
            <a:custGeom>
              <a:avLst/>
              <a:gdLst/>
              <a:ahLst/>
              <a:cxnLst/>
              <a:rect l="l" t="t" r="r" b="b"/>
              <a:pathLst>
                <a:path w="4970" h="420" extrusionOk="0">
                  <a:moveTo>
                    <a:pt x="221" y="1"/>
                  </a:moveTo>
                  <a:cubicBezTo>
                    <a:pt x="166" y="155"/>
                    <a:pt x="89" y="287"/>
                    <a:pt x="1" y="419"/>
                  </a:cubicBezTo>
                  <a:lnTo>
                    <a:pt x="4970" y="419"/>
                  </a:lnTo>
                  <a:cubicBezTo>
                    <a:pt x="4881" y="287"/>
                    <a:pt x="4804" y="155"/>
                    <a:pt x="4749" y="1"/>
                  </a:cubicBezTo>
                  <a:close/>
                </a:path>
              </a:pathLst>
            </a:custGeom>
            <a:solidFill>
              <a:srgbClr val="FCF5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55"/>
            <p:cNvSpPr/>
            <p:nvPr/>
          </p:nvSpPr>
          <p:spPr>
            <a:xfrm>
              <a:off x="1828150" y="3415225"/>
              <a:ext cx="389750" cy="10475"/>
            </a:xfrm>
            <a:custGeom>
              <a:avLst/>
              <a:gdLst/>
              <a:ahLst/>
              <a:cxnLst/>
              <a:rect l="l" t="t" r="r" b="b"/>
              <a:pathLst>
                <a:path w="15590" h="419" extrusionOk="0">
                  <a:moveTo>
                    <a:pt x="717" y="0"/>
                  </a:moveTo>
                  <a:cubicBezTo>
                    <a:pt x="463" y="121"/>
                    <a:pt x="232" y="264"/>
                    <a:pt x="1" y="419"/>
                  </a:cubicBezTo>
                  <a:lnTo>
                    <a:pt x="15590" y="419"/>
                  </a:lnTo>
                  <a:cubicBezTo>
                    <a:pt x="15358" y="264"/>
                    <a:pt x="15116" y="121"/>
                    <a:pt x="14874" y="0"/>
                  </a:cubicBezTo>
                  <a:close/>
                </a:path>
              </a:pathLst>
            </a:custGeom>
            <a:solidFill>
              <a:srgbClr val="FCF5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6" name="Téglalap 285">
            <a:extLst>
              <a:ext uri="{FF2B5EF4-FFF2-40B4-BE49-F238E27FC236}">
                <a16:creationId xmlns:a16="http://schemas.microsoft.com/office/drawing/2014/main" id="{05DAAA19-5FA7-4FA0-910A-A2EED636BF4D}"/>
              </a:ext>
            </a:extLst>
          </p:cNvPr>
          <p:cNvSpPr/>
          <p:nvPr/>
        </p:nvSpPr>
        <p:spPr>
          <a:xfrm>
            <a:off x="97536" y="4856651"/>
            <a:ext cx="896112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1100" dirty="0">
                <a:latin typeface="Arial" panose="020B0604020202020204" pitchFamily="34" charset="0"/>
                <a:cs typeface="Arial" panose="020B0604020202020204" pitchFamily="34" charset="0"/>
              </a:rPr>
              <a:t>A PPT-ben felhasznált képek a </a:t>
            </a:r>
            <a:r>
              <a:rPr lang="hu-HU" sz="11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https://slidesgo.com/</a:t>
            </a:r>
            <a:r>
              <a:rPr lang="hu-HU" sz="1100" dirty="0">
                <a:latin typeface="Arial" panose="020B0604020202020204" pitchFamily="34" charset="0"/>
                <a:cs typeface="Arial" panose="020B0604020202020204" pitchFamily="34" charset="0"/>
              </a:rPr>
              <a:t> és a </a:t>
            </a:r>
            <a:r>
              <a:rPr lang="hu-HU" sz="11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http://romamission.hu/</a:t>
            </a:r>
            <a:r>
              <a:rPr lang="hu-HU" sz="1100" dirty="0">
                <a:latin typeface="Arial" panose="020B0604020202020204" pitchFamily="34" charset="0"/>
                <a:cs typeface="Arial" panose="020B0604020202020204" pitchFamily="34" charset="0"/>
              </a:rPr>
              <a:t> internetes oldalon találhatóak és ingyenesen letölthetők!</a:t>
            </a:r>
            <a:endParaRPr lang="hu-HU" sz="11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2" name="Google Shape;1512;p39"/>
          <p:cNvSpPr txBox="1">
            <a:spLocks noGrp="1"/>
          </p:cNvSpPr>
          <p:nvPr>
            <p:ph type="title"/>
          </p:nvPr>
        </p:nvSpPr>
        <p:spPr>
          <a:xfrm>
            <a:off x="1972225" y="1607725"/>
            <a:ext cx="5154600" cy="857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Imádkozzunk!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3" name="Google Shape;1513;p39"/>
          <p:cNvSpPr txBox="1">
            <a:spLocks noGrp="1"/>
          </p:cNvSpPr>
          <p:nvPr>
            <p:ph type="subTitle" idx="1"/>
          </p:nvPr>
        </p:nvSpPr>
        <p:spPr>
          <a:xfrm>
            <a:off x="1972225" y="2680200"/>
            <a:ext cx="5154600" cy="85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hu-HU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zért</a:t>
            </a:r>
            <a:r>
              <a:rPr lang="en-US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hogy</a:t>
            </a:r>
            <a:r>
              <a:rPr lang="en-US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0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órán</a:t>
            </a:r>
            <a:r>
              <a:rPr lang="en-US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meg </a:t>
            </a:r>
            <a:r>
              <a:rPr lang="en-US" sz="20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tudjuk</a:t>
            </a:r>
            <a:r>
              <a:rPr lang="en-US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hallani</a:t>
            </a:r>
            <a:r>
              <a:rPr lang="en-US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en-US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érteni</a:t>
            </a:r>
            <a:r>
              <a:rPr lang="en-US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azt</a:t>
            </a:r>
            <a:r>
              <a:rPr lang="en-US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lang="en-US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üzenetet</a:t>
            </a:r>
            <a:r>
              <a:rPr lang="en-US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amit</a:t>
            </a:r>
            <a:r>
              <a:rPr lang="en-US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sten</a:t>
            </a:r>
            <a:r>
              <a:rPr lang="en-US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személyesen</a:t>
            </a:r>
            <a:r>
              <a:rPr lang="en-US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nekünk</a:t>
            </a:r>
            <a:r>
              <a:rPr lang="en-US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szán</a:t>
            </a:r>
            <a:r>
              <a:rPr lang="en-US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grpSp>
        <p:nvGrpSpPr>
          <p:cNvPr id="1514" name="Google Shape;1514;p39"/>
          <p:cNvGrpSpPr/>
          <p:nvPr/>
        </p:nvGrpSpPr>
        <p:grpSpPr>
          <a:xfrm>
            <a:off x="5280903" y="3887520"/>
            <a:ext cx="685785" cy="722550"/>
            <a:chOff x="315050" y="2231900"/>
            <a:chExt cx="512775" cy="535500"/>
          </a:xfrm>
        </p:grpSpPr>
        <p:sp>
          <p:nvSpPr>
            <p:cNvPr id="1515" name="Google Shape;1515;p39"/>
            <p:cNvSpPr/>
            <p:nvPr/>
          </p:nvSpPr>
          <p:spPr>
            <a:xfrm>
              <a:off x="319575" y="2488100"/>
              <a:ext cx="504525" cy="279300"/>
            </a:xfrm>
            <a:custGeom>
              <a:avLst/>
              <a:gdLst/>
              <a:ahLst/>
              <a:cxnLst/>
              <a:rect l="l" t="t" r="r" b="b"/>
              <a:pathLst>
                <a:path w="20181" h="11172" extrusionOk="0">
                  <a:moveTo>
                    <a:pt x="8307" y="1"/>
                  </a:moveTo>
                  <a:cubicBezTo>
                    <a:pt x="8307" y="1"/>
                    <a:pt x="8658" y="2610"/>
                    <a:pt x="7572" y="3409"/>
                  </a:cubicBezTo>
                  <a:cubicBezTo>
                    <a:pt x="6720" y="4026"/>
                    <a:pt x="1885" y="5038"/>
                    <a:pt x="1087" y="7168"/>
                  </a:cubicBezTo>
                  <a:cubicBezTo>
                    <a:pt x="608" y="8467"/>
                    <a:pt x="245" y="9808"/>
                    <a:pt x="1" y="11171"/>
                  </a:cubicBezTo>
                  <a:lnTo>
                    <a:pt x="20180" y="11171"/>
                  </a:lnTo>
                  <a:cubicBezTo>
                    <a:pt x="19946" y="9808"/>
                    <a:pt x="19573" y="8467"/>
                    <a:pt x="19094" y="7168"/>
                  </a:cubicBezTo>
                  <a:cubicBezTo>
                    <a:pt x="18306" y="5038"/>
                    <a:pt x="13461" y="4026"/>
                    <a:pt x="12619" y="3409"/>
                  </a:cubicBezTo>
                  <a:cubicBezTo>
                    <a:pt x="11523" y="2621"/>
                    <a:pt x="11874" y="1"/>
                    <a:pt x="11874" y="1"/>
                  </a:cubicBezTo>
                  <a:lnTo>
                    <a:pt x="11874" y="1"/>
                  </a:lnTo>
                  <a:lnTo>
                    <a:pt x="10096" y="44"/>
                  </a:lnTo>
                  <a:lnTo>
                    <a:pt x="8307" y="1"/>
                  </a:lnTo>
                  <a:close/>
                </a:path>
              </a:pathLst>
            </a:custGeom>
            <a:solidFill>
              <a:srgbClr val="F7B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9"/>
            <p:cNvSpPr/>
            <p:nvPr/>
          </p:nvSpPr>
          <p:spPr>
            <a:xfrm>
              <a:off x="527500" y="2487850"/>
              <a:ext cx="97200" cy="73225"/>
            </a:xfrm>
            <a:custGeom>
              <a:avLst/>
              <a:gdLst/>
              <a:ahLst/>
              <a:cxnLst/>
              <a:rect l="l" t="t" r="r" b="b"/>
              <a:pathLst>
                <a:path w="3888" h="2929" extrusionOk="0">
                  <a:moveTo>
                    <a:pt x="0" y="0"/>
                  </a:moveTo>
                  <a:lnTo>
                    <a:pt x="0" y="0"/>
                  </a:lnTo>
                  <a:cubicBezTo>
                    <a:pt x="43" y="405"/>
                    <a:pt x="64" y="820"/>
                    <a:pt x="43" y="1225"/>
                  </a:cubicBezTo>
                  <a:cubicBezTo>
                    <a:pt x="490" y="1619"/>
                    <a:pt x="969" y="1970"/>
                    <a:pt x="1491" y="2268"/>
                  </a:cubicBezTo>
                  <a:cubicBezTo>
                    <a:pt x="2215" y="2673"/>
                    <a:pt x="3056" y="2844"/>
                    <a:pt x="3887" y="2929"/>
                  </a:cubicBezTo>
                  <a:cubicBezTo>
                    <a:pt x="3312" y="1874"/>
                    <a:pt x="3557" y="0"/>
                    <a:pt x="3557" y="0"/>
                  </a:cubicBezTo>
                  <a:lnTo>
                    <a:pt x="3557" y="0"/>
                  </a:lnTo>
                  <a:lnTo>
                    <a:pt x="1779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9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9"/>
            <p:cNvSpPr/>
            <p:nvPr/>
          </p:nvSpPr>
          <p:spPr>
            <a:xfrm>
              <a:off x="315050" y="2618300"/>
              <a:ext cx="512775" cy="149100"/>
            </a:xfrm>
            <a:custGeom>
              <a:avLst/>
              <a:gdLst/>
              <a:ahLst/>
              <a:cxnLst/>
              <a:rect l="l" t="t" r="r" b="b"/>
              <a:pathLst>
                <a:path w="20511" h="5964" extrusionOk="0">
                  <a:moveTo>
                    <a:pt x="3216" y="0"/>
                  </a:moveTo>
                  <a:cubicBezTo>
                    <a:pt x="2237" y="522"/>
                    <a:pt x="1395" y="1150"/>
                    <a:pt x="1108" y="1928"/>
                  </a:cubicBezTo>
                  <a:cubicBezTo>
                    <a:pt x="618" y="3237"/>
                    <a:pt x="245" y="4590"/>
                    <a:pt x="1" y="5963"/>
                  </a:cubicBezTo>
                  <a:lnTo>
                    <a:pt x="20510" y="5963"/>
                  </a:lnTo>
                  <a:cubicBezTo>
                    <a:pt x="20265" y="4590"/>
                    <a:pt x="19892" y="3237"/>
                    <a:pt x="19403" y="1928"/>
                  </a:cubicBezTo>
                  <a:cubicBezTo>
                    <a:pt x="19104" y="1150"/>
                    <a:pt x="18274" y="522"/>
                    <a:pt x="17284" y="0"/>
                  </a:cubicBezTo>
                  <a:cubicBezTo>
                    <a:pt x="15526" y="1193"/>
                    <a:pt x="13024" y="1938"/>
                    <a:pt x="10255" y="1938"/>
                  </a:cubicBezTo>
                  <a:cubicBezTo>
                    <a:pt x="7476" y="1938"/>
                    <a:pt x="4984" y="1203"/>
                    <a:pt x="3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39"/>
            <p:cNvSpPr/>
            <p:nvPr/>
          </p:nvSpPr>
          <p:spPr>
            <a:xfrm>
              <a:off x="317175" y="2742625"/>
              <a:ext cx="508500" cy="13325"/>
            </a:xfrm>
            <a:custGeom>
              <a:avLst/>
              <a:gdLst/>
              <a:ahLst/>
              <a:cxnLst/>
              <a:rect l="l" t="t" r="r" b="b"/>
              <a:pathLst>
                <a:path w="20340" h="533" extrusionOk="0">
                  <a:moveTo>
                    <a:pt x="118" y="0"/>
                  </a:moveTo>
                  <a:cubicBezTo>
                    <a:pt x="65" y="213"/>
                    <a:pt x="33" y="383"/>
                    <a:pt x="1" y="533"/>
                  </a:cubicBezTo>
                  <a:lnTo>
                    <a:pt x="20340" y="533"/>
                  </a:lnTo>
                  <a:cubicBezTo>
                    <a:pt x="20308" y="383"/>
                    <a:pt x="20265" y="213"/>
                    <a:pt x="20223" y="0"/>
                  </a:cubicBezTo>
                  <a:close/>
                </a:path>
              </a:pathLst>
            </a:custGeom>
            <a:solidFill>
              <a:srgbClr val="FAF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39"/>
            <p:cNvSpPr/>
            <p:nvPr/>
          </p:nvSpPr>
          <p:spPr>
            <a:xfrm>
              <a:off x="324900" y="2709075"/>
              <a:ext cx="492800" cy="13325"/>
            </a:xfrm>
            <a:custGeom>
              <a:avLst/>
              <a:gdLst/>
              <a:ahLst/>
              <a:cxnLst/>
              <a:rect l="l" t="t" r="r" b="b"/>
              <a:pathLst>
                <a:path w="19712" h="533" extrusionOk="0">
                  <a:moveTo>
                    <a:pt x="150" y="0"/>
                  </a:moveTo>
                  <a:cubicBezTo>
                    <a:pt x="96" y="181"/>
                    <a:pt x="54" y="362"/>
                    <a:pt x="1" y="533"/>
                  </a:cubicBezTo>
                  <a:lnTo>
                    <a:pt x="19711" y="533"/>
                  </a:lnTo>
                  <a:cubicBezTo>
                    <a:pt x="19669" y="362"/>
                    <a:pt x="19626" y="181"/>
                    <a:pt x="19573" y="0"/>
                  </a:cubicBezTo>
                  <a:close/>
                </a:path>
              </a:pathLst>
            </a:custGeom>
            <a:solidFill>
              <a:srgbClr val="FAF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9"/>
            <p:cNvSpPr/>
            <p:nvPr/>
          </p:nvSpPr>
          <p:spPr>
            <a:xfrm>
              <a:off x="664075" y="2641725"/>
              <a:ext cx="129925" cy="13325"/>
            </a:xfrm>
            <a:custGeom>
              <a:avLst/>
              <a:gdLst/>
              <a:ahLst/>
              <a:cxnLst/>
              <a:rect l="l" t="t" r="r" b="b"/>
              <a:pathLst>
                <a:path w="5197" h="533" extrusionOk="0">
                  <a:moveTo>
                    <a:pt x="1576" y="0"/>
                  </a:moveTo>
                  <a:cubicBezTo>
                    <a:pt x="1065" y="213"/>
                    <a:pt x="533" y="394"/>
                    <a:pt x="0" y="533"/>
                  </a:cubicBezTo>
                  <a:lnTo>
                    <a:pt x="5197" y="533"/>
                  </a:lnTo>
                  <a:cubicBezTo>
                    <a:pt x="5058" y="341"/>
                    <a:pt x="4899" y="160"/>
                    <a:pt x="4718" y="0"/>
                  </a:cubicBezTo>
                  <a:close/>
                </a:path>
              </a:pathLst>
            </a:custGeom>
            <a:solidFill>
              <a:srgbClr val="FAF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9"/>
            <p:cNvSpPr/>
            <p:nvPr/>
          </p:nvSpPr>
          <p:spPr>
            <a:xfrm>
              <a:off x="348850" y="2641725"/>
              <a:ext cx="129950" cy="13325"/>
            </a:xfrm>
            <a:custGeom>
              <a:avLst/>
              <a:gdLst/>
              <a:ahLst/>
              <a:cxnLst/>
              <a:rect l="l" t="t" r="r" b="b"/>
              <a:pathLst>
                <a:path w="5198" h="533" extrusionOk="0">
                  <a:moveTo>
                    <a:pt x="469" y="0"/>
                  </a:moveTo>
                  <a:cubicBezTo>
                    <a:pt x="299" y="160"/>
                    <a:pt x="139" y="341"/>
                    <a:pt x="1" y="533"/>
                  </a:cubicBezTo>
                  <a:lnTo>
                    <a:pt x="5198" y="533"/>
                  </a:lnTo>
                  <a:cubicBezTo>
                    <a:pt x="4654" y="394"/>
                    <a:pt x="4133" y="213"/>
                    <a:pt x="3621" y="0"/>
                  </a:cubicBezTo>
                  <a:close/>
                </a:path>
              </a:pathLst>
            </a:custGeom>
            <a:solidFill>
              <a:srgbClr val="FAF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9"/>
            <p:cNvSpPr/>
            <p:nvPr/>
          </p:nvSpPr>
          <p:spPr>
            <a:xfrm>
              <a:off x="335025" y="2675250"/>
              <a:ext cx="472825" cy="13350"/>
            </a:xfrm>
            <a:custGeom>
              <a:avLst/>
              <a:gdLst/>
              <a:ahLst/>
              <a:cxnLst/>
              <a:rect l="l" t="t" r="r" b="b"/>
              <a:pathLst>
                <a:path w="18913" h="534" extrusionOk="0">
                  <a:moveTo>
                    <a:pt x="181" y="1"/>
                  </a:moveTo>
                  <a:cubicBezTo>
                    <a:pt x="117" y="182"/>
                    <a:pt x="53" y="363"/>
                    <a:pt x="0" y="533"/>
                  </a:cubicBezTo>
                  <a:lnTo>
                    <a:pt x="18912" y="533"/>
                  </a:lnTo>
                  <a:cubicBezTo>
                    <a:pt x="18859" y="363"/>
                    <a:pt x="18795" y="182"/>
                    <a:pt x="18731" y="1"/>
                  </a:cubicBezTo>
                  <a:close/>
                </a:path>
              </a:pathLst>
            </a:custGeom>
            <a:solidFill>
              <a:srgbClr val="FAF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9"/>
            <p:cNvSpPr/>
            <p:nvPr/>
          </p:nvSpPr>
          <p:spPr>
            <a:xfrm>
              <a:off x="575950" y="2392550"/>
              <a:ext cx="121950" cy="116625"/>
            </a:xfrm>
            <a:custGeom>
              <a:avLst/>
              <a:gdLst/>
              <a:ahLst/>
              <a:cxnLst/>
              <a:rect l="l" t="t" r="r" b="b"/>
              <a:pathLst>
                <a:path w="4878" h="4665" extrusionOk="0">
                  <a:moveTo>
                    <a:pt x="2354" y="0"/>
                  </a:moveTo>
                  <a:lnTo>
                    <a:pt x="139" y="4132"/>
                  </a:lnTo>
                  <a:lnTo>
                    <a:pt x="0" y="4302"/>
                  </a:lnTo>
                  <a:lnTo>
                    <a:pt x="575" y="4664"/>
                  </a:lnTo>
                  <a:cubicBezTo>
                    <a:pt x="575" y="4664"/>
                    <a:pt x="3291" y="4568"/>
                    <a:pt x="4079" y="2843"/>
                  </a:cubicBezTo>
                  <a:cubicBezTo>
                    <a:pt x="4877" y="1108"/>
                    <a:pt x="2354" y="0"/>
                    <a:pt x="2354" y="0"/>
                  </a:cubicBezTo>
                  <a:close/>
                </a:path>
              </a:pathLst>
            </a:custGeom>
            <a:solidFill>
              <a:srgbClr val="F9D0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9"/>
            <p:cNvSpPr/>
            <p:nvPr/>
          </p:nvSpPr>
          <p:spPr>
            <a:xfrm>
              <a:off x="430600" y="2248250"/>
              <a:ext cx="145375" cy="257500"/>
            </a:xfrm>
            <a:custGeom>
              <a:avLst/>
              <a:gdLst/>
              <a:ahLst/>
              <a:cxnLst/>
              <a:rect l="l" t="t" r="r" b="b"/>
              <a:pathLst>
                <a:path w="5815" h="10300" extrusionOk="0">
                  <a:moveTo>
                    <a:pt x="3800" y="1"/>
                  </a:moveTo>
                  <a:cubicBezTo>
                    <a:pt x="3063" y="1"/>
                    <a:pt x="1991" y="324"/>
                    <a:pt x="1289" y="1960"/>
                  </a:cubicBezTo>
                  <a:cubicBezTo>
                    <a:pt x="139" y="4665"/>
                    <a:pt x="0" y="8392"/>
                    <a:pt x="2087" y="9946"/>
                  </a:cubicBezTo>
                  <a:lnTo>
                    <a:pt x="2002" y="9329"/>
                  </a:lnTo>
                  <a:lnTo>
                    <a:pt x="2002" y="9329"/>
                  </a:lnTo>
                  <a:cubicBezTo>
                    <a:pt x="2002" y="9329"/>
                    <a:pt x="2513" y="10299"/>
                    <a:pt x="4074" y="10299"/>
                  </a:cubicBezTo>
                  <a:cubicBezTo>
                    <a:pt x="4107" y="10299"/>
                    <a:pt x="4141" y="10299"/>
                    <a:pt x="4174" y="10298"/>
                  </a:cubicBezTo>
                  <a:cubicBezTo>
                    <a:pt x="5814" y="10255"/>
                    <a:pt x="4622" y="139"/>
                    <a:pt x="4622" y="139"/>
                  </a:cubicBezTo>
                  <a:cubicBezTo>
                    <a:pt x="4622" y="139"/>
                    <a:pt x="4282" y="1"/>
                    <a:pt x="3800" y="1"/>
                  </a:cubicBezTo>
                  <a:close/>
                </a:path>
              </a:pathLst>
            </a:custGeom>
            <a:solidFill>
              <a:srgbClr val="FCE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9"/>
            <p:cNvSpPr/>
            <p:nvPr/>
          </p:nvSpPr>
          <p:spPr>
            <a:xfrm>
              <a:off x="445225" y="2429800"/>
              <a:ext cx="107575" cy="75950"/>
            </a:xfrm>
            <a:custGeom>
              <a:avLst/>
              <a:gdLst/>
              <a:ahLst/>
              <a:cxnLst/>
              <a:rect l="l" t="t" r="r" b="b"/>
              <a:pathLst>
                <a:path w="4303" h="3038" extrusionOk="0">
                  <a:moveTo>
                    <a:pt x="1" y="1"/>
                  </a:moveTo>
                  <a:cubicBezTo>
                    <a:pt x="203" y="1108"/>
                    <a:pt x="672" y="2077"/>
                    <a:pt x="1502" y="2684"/>
                  </a:cubicBezTo>
                  <a:lnTo>
                    <a:pt x="1417" y="2067"/>
                  </a:lnTo>
                  <a:lnTo>
                    <a:pt x="1417" y="2067"/>
                  </a:lnTo>
                  <a:cubicBezTo>
                    <a:pt x="1417" y="2067"/>
                    <a:pt x="1928" y="3037"/>
                    <a:pt x="3489" y="3037"/>
                  </a:cubicBezTo>
                  <a:cubicBezTo>
                    <a:pt x="3522" y="3037"/>
                    <a:pt x="3556" y="3037"/>
                    <a:pt x="3589" y="3036"/>
                  </a:cubicBezTo>
                  <a:cubicBezTo>
                    <a:pt x="3951" y="3025"/>
                    <a:pt x="4175" y="2535"/>
                    <a:pt x="4303" y="1779"/>
                  </a:cubicBezTo>
                  <a:lnTo>
                    <a:pt x="4303" y="1779"/>
                  </a:lnTo>
                  <a:cubicBezTo>
                    <a:pt x="4291" y="1779"/>
                    <a:pt x="4280" y="1779"/>
                    <a:pt x="4268" y="1779"/>
                  </a:cubicBezTo>
                  <a:cubicBezTo>
                    <a:pt x="2745" y="1779"/>
                    <a:pt x="1142" y="1089"/>
                    <a:pt x="1" y="1"/>
                  </a:cubicBezTo>
                  <a:close/>
                </a:path>
              </a:pathLst>
            </a:custGeom>
            <a:solidFill>
              <a:srgbClr val="F9D0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9"/>
            <p:cNvSpPr/>
            <p:nvPr/>
          </p:nvSpPr>
          <p:spPr>
            <a:xfrm>
              <a:off x="454275" y="2368250"/>
              <a:ext cx="52475" cy="59825"/>
            </a:xfrm>
            <a:custGeom>
              <a:avLst/>
              <a:gdLst/>
              <a:ahLst/>
              <a:cxnLst/>
              <a:rect l="l" t="t" r="r" b="b"/>
              <a:pathLst>
                <a:path w="2099" h="2393" extrusionOk="0">
                  <a:moveTo>
                    <a:pt x="1000" y="1"/>
                  </a:moveTo>
                  <a:cubicBezTo>
                    <a:pt x="879" y="1"/>
                    <a:pt x="789" y="28"/>
                    <a:pt x="768" y="35"/>
                  </a:cubicBezTo>
                  <a:cubicBezTo>
                    <a:pt x="704" y="56"/>
                    <a:pt x="1" y="152"/>
                    <a:pt x="118" y="1079"/>
                  </a:cubicBezTo>
                  <a:cubicBezTo>
                    <a:pt x="231" y="1898"/>
                    <a:pt x="669" y="2393"/>
                    <a:pt x="1122" y="2393"/>
                  </a:cubicBezTo>
                  <a:cubicBezTo>
                    <a:pt x="1182" y="2393"/>
                    <a:pt x="1241" y="2384"/>
                    <a:pt x="1300" y="2367"/>
                  </a:cubicBezTo>
                  <a:cubicBezTo>
                    <a:pt x="1822" y="2293"/>
                    <a:pt x="2099" y="1611"/>
                    <a:pt x="1800" y="706"/>
                  </a:cubicBezTo>
                  <a:cubicBezTo>
                    <a:pt x="1609" y="110"/>
                    <a:pt x="1242" y="1"/>
                    <a:pt x="1000" y="1"/>
                  </a:cubicBezTo>
                  <a:close/>
                </a:path>
              </a:pathLst>
            </a:custGeom>
            <a:solidFill>
              <a:srgbClr val="E49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9"/>
            <p:cNvSpPr/>
            <p:nvPr/>
          </p:nvSpPr>
          <p:spPr>
            <a:xfrm>
              <a:off x="475825" y="2258850"/>
              <a:ext cx="197875" cy="251000"/>
            </a:xfrm>
            <a:custGeom>
              <a:avLst/>
              <a:gdLst/>
              <a:ahLst/>
              <a:cxnLst/>
              <a:rect l="l" t="t" r="r" b="b"/>
              <a:pathLst>
                <a:path w="7915" h="10040" extrusionOk="0">
                  <a:moveTo>
                    <a:pt x="3698" y="1"/>
                  </a:moveTo>
                  <a:cubicBezTo>
                    <a:pt x="2905" y="1"/>
                    <a:pt x="654" y="307"/>
                    <a:pt x="342" y="3676"/>
                  </a:cubicBezTo>
                  <a:cubicBezTo>
                    <a:pt x="0" y="7497"/>
                    <a:pt x="1653" y="10040"/>
                    <a:pt x="3771" y="10040"/>
                  </a:cubicBezTo>
                  <a:cubicBezTo>
                    <a:pt x="3831" y="10040"/>
                    <a:pt x="3891" y="10038"/>
                    <a:pt x="3952" y="10034"/>
                  </a:cubicBezTo>
                  <a:cubicBezTo>
                    <a:pt x="4013" y="10038"/>
                    <a:pt x="4074" y="10040"/>
                    <a:pt x="4134" y="10040"/>
                  </a:cubicBezTo>
                  <a:cubicBezTo>
                    <a:pt x="6262" y="10040"/>
                    <a:pt x="7914" y="7497"/>
                    <a:pt x="7562" y="3676"/>
                  </a:cubicBezTo>
                  <a:cubicBezTo>
                    <a:pt x="7259" y="307"/>
                    <a:pt x="5010" y="1"/>
                    <a:pt x="4210" y="1"/>
                  </a:cubicBezTo>
                  <a:cubicBezTo>
                    <a:pt x="4083" y="1"/>
                    <a:pt x="3992" y="9"/>
                    <a:pt x="3952" y="13"/>
                  </a:cubicBezTo>
                  <a:cubicBezTo>
                    <a:pt x="3914" y="9"/>
                    <a:pt x="3824" y="1"/>
                    <a:pt x="3698" y="1"/>
                  </a:cubicBezTo>
                  <a:close/>
                </a:path>
              </a:pathLst>
            </a:custGeom>
            <a:solidFill>
              <a:srgbClr val="F7B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9"/>
            <p:cNvSpPr/>
            <p:nvPr/>
          </p:nvSpPr>
          <p:spPr>
            <a:xfrm>
              <a:off x="571675" y="2384025"/>
              <a:ext cx="12825" cy="49525"/>
            </a:xfrm>
            <a:custGeom>
              <a:avLst/>
              <a:gdLst/>
              <a:ahLst/>
              <a:cxnLst/>
              <a:rect l="l" t="t" r="r" b="b"/>
              <a:pathLst>
                <a:path w="513" h="1981" extrusionOk="0">
                  <a:moveTo>
                    <a:pt x="235" y="0"/>
                  </a:moveTo>
                  <a:cubicBezTo>
                    <a:pt x="235" y="267"/>
                    <a:pt x="246" y="522"/>
                    <a:pt x="278" y="788"/>
                  </a:cubicBezTo>
                  <a:cubicBezTo>
                    <a:pt x="298" y="1035"/>
                    <a:pt x="339" y="1292"/>
                    <a:pt x="389" y="1539"/>
                  </a:cubicBezTo>
                  <a:lnTo>
                    <a:pt x="389" y="1539"/>
                  </a:lnTo>
                  <a:cubicBezTo>
                    <a:pt x="324" y="1605"/>
                    <a:pt x="260" y="1670"/>
                    <a:pt x="203" y="1736"/>
                  </a:cubicBezTo>
                  <a:cubicBezTo>
                    <a:pt x="139" y="1821"/>
                    <a:pt x="65" y="1896"/>
                    <a:pt x="1" y="1981"/>
                  </a:cubicBezTo>
                  <a:cubicBezTo>
                    <a:pt x="97" y="1928"/>
                    <a:pt x="171" y="1853"/>
                    <a:pt x="257" y="1789"/>
                  </a:cubicBezTo>
                  <a:cubicBezTo>
                    <a:pt x="342" y="1725"/>
                    <a:pt x="416" y="1662"/>
                    <a:pt x="491" y="1598"/>
                  </a:cubicBezTo>
                  <a:lnTo>
                    <a:pt x="512" y="1576"/>
                  </a:lnTo>
                  <a:lnTo>
                    <a:pt x="512" y="1544"/>
                  </a:lnTo>
                  <a:cubicBezTo>
                    <a:pt x="491" y="1289"/>
                    <a:pt x="459" y="1023"/>
                    <a:pt x="416" y="767"/>
                  </a:cubicBezTo>
                  <a:cubicBezTo>
                    <a:pt x="374" y="511"/>
                    <a:pt x="310" y="256"/>
                    <a:pt x="235" y="0"/>
                  </a:cubicBezTo>
                  <a:close/>
                </a:path>
              </a:pathLst>
            </a:custGeom>
            <a:solidFill>
              <a:srgbClr val="E49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9"/>
            <p:cNvSpPr/>
            <p:nvPr/>
          </p:nvSpPr>
          <p:spPr>
            <a:xfrm>
              <a:off x="542400" y="2449775"/>
              <a:ext cx="64450" cy="12825"/>
            </a:xfrm>
            <a:custGeom>
              <a:avLst/>
              <a:gdLst/>
              <a:ahLst/>
              <a:cxnLst/>
              <a:rect l="l" t="t" r="r" b="b"/>
              <a:pathLst>
                <a:path w="2578" h="513" extrusionOk="0">
                  <a:moveTo>
                    <a:pt x="1" y="1"/>
                  </a:moveTo>
                  <a:lnTo>
                    <a:pt x="1" y="1"/>
                  </a:lnTo>
                  <a:cubicBezTo>
                    <a:pt x="171" y="160"/>
                    <a:pt x="363" y="299"/>
                    <a:pt x="586" y="384"/>
                  </a:cubicBezTo>
                  <a:cubicBezTo>
                    <a:pt x="799" y="469"/>
                    <a:pt x="1034" y="512"/>
                    <a:pt x="1278" y="512"/>
                  </a:cubicBezTo>
                  <a:cubicBezTo>
                    <a:pt x="1293" y="512"/>
                    <a:pt x="1308" y="512"/>
                    <a:pt x="1323" y="512"/>
                  </a:cubicBezTo>
                  <a:cubicBezTo>
                    <a:pt x="1776" y="512"/>
                    <a:pt x="2217" y="354"/>
                    <a:pt x="2578" y="75"/>
                  </a:cubicBezTo>
                  <a:lnTo>
                    <a:pt x="2578" y="75"/>
                  </a:lnTo>
                  <a:cubicBezTo>
                    <a:pt x="2365" y="160"/>
                    <a:pt x="2152" y="235"/>
                    <a:pt x="1928" y="288"/>
                  </a:cubicBezTo>
                  <a:cubicBezTo>
                    <a:pt x="1715" y="331"/>
                    <a:pt x="1491" y="352"/>
                    <a:pt x="1278" y="352"/>
                  </a:cubicBezTo>
                  <a:cubicBezTo>
                    <a:pt x="1055" y="352"/>
                    <a:pt x="842" y="320"/>
                    <a:pt x="629" y="256"/>
                  </a:cubicBezTo>
                  <a:cubicBezTo>
                    <a:pt x="416" y="192"/>
                    <a:pt x="203" y="107"/>
                    <a:pt x="1" y="1"/>
                  </a:cubicBezTo>
                  <a:close/>
                </a:path>
              </a:pathLst>
            </a:custGeom>
            <a:solidFill>
              <a:srgbClr val="E49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9"/>
            <p:cNvSpPr/>
            <p:nvPr/>
          </p:nvSpPr>
          <p:spPr>
            <a:xfrm>
              <a:off x="608950" y="2372300"/>
              <a:ext cx="12000" cy="26650"/>
            </a:xfrm>
            <a:custGeom>
              <a:avLst/>
              <a:gdLst/>
              <a:ahLst/>
              <a:cxnLst/>
              <a:rect l="l" t="t" r="r" b="b"/>
              <a:pathLst>
                <a:path w="480" h="1066" extrusionOk="0">
                  <a:moveTo>
                    <a:pt x="235" y="1"/>
                  </a:moveTo>
                  <a:cubicBezTo>
                    <a:pt x="107" y="1"/>
                    <a:pt x="1" y="235"/>
                    <a:pt x="1" y="533"/>
                  </a:cubicBezTo>
                  <a:cubicBezTo>
                    <a:pt x="1" y="821"/>
                    <a:pt x="107" y="1066"/>
                    <a:pt x="235" y="1066"/>
                  </a:cubicBezTo>
                  <a:cubicBezTo>
                    <a:pt x="373" y="1066"/>
                    <a:pt x="480" y="831"/>
                    <a:pt x="480" y="533"/>
                  </a:cubicBezTo>
                  <a:cubicBezTo>
                    <a:pt x="480" y="235"/>
                    <a:pt x="373" y="1"/>
                    <a:pt x="235" y="1"/>
                  </a:cubicBezTo>
                  <a:close/>
                </a:path>
              </a:pathLst>
            </a:custGeom>
            <a:solidFill>
              <a:srgbClr val="1D1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9"/>
            <p:cNvSpPr/>
            <p:nvPr/>
          </p:nvSpPr>
          <p:spPr>
            <a:xfrm>
              <a:off x="524825" y="2372300"/>
              <a:ext cx="12275" cy="26650"/>
            </a:xfrm>
            <a:custGeom>
              <a:avLst/>
              <a:gdLst/>
              <a:ahLst/>
              <a:cxnLst/>
              <a:rect l="l" t="t" r="r" b="b"/>
              <a:pathLst>
                <a:path w="491" h="1066" extrusionOk="0">
                  <a:moveTo>
                    <a:pt x="246" y="1"/>
                  </a:moveTo>
                  <a:cubicBezTo>
                    <a:pt x="118" y="1"/>
                    <a:pt x="1" y="235"/>
                    <a:pt x="1" y="533"/>
                  </a:cubicBezTo>
                  <a:cubicBezTo>
                    <a:pt x="1" y="821"/>
                    <a:pt x="118" y="1066"/>
                    <a:pt x="246" y="1066"/>
                  </a:cubicBezTo>
                  <a:cubicBezTo>
                    <a:pt x="384" y="1066"/>
                    <a:pt x="491" y="821"/>
                    <a:pt x="491" y="533"/>
                  </a:cubicBezTo>
                  <a:cubicBezTo>
                    <a:pt x="491" y="235"/>
                    <a:pt x="384" y="1"/>
                    <a:pt x="246" y="1"/>
                  </a:cubicBezTo>
                  <a:close/>
                </a:path>
              </a:pathLst>
            </a:custGeom>
            <a:solidFill>
              <a:srgbClr val="1D1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9"/>
            <p:cNvSpPr/>
            <p:nvPr/>
          </p:nvSpPr>
          <p:spPr>
            <a:xfrm>
              <a:off x="593525" y="2348225"/>
              <a:ext cx="42600" cy="15600"/>
            </a:xfrm>
            <a:custGeom>
              <a:avLst/>
              <a:gdLst/>
              <a:ahLst/>
              <a:cxnLst/>
              <a:rect l="l" t="t" r="r" b="b"/>
              <a:pathLst>
                <a:path w="1704" h="624" extrusionOk="0">
                  <a:moveTo>
                    <a:pt x="790" y="1"/>
                  </a:moveTo>
                  <a:cubicBezTo>
                    <a:pt x="626" y="1"/>
                    <a:pt x="467" y="53"/>
                    <a:pt x="330" y="144"/>
                  </a:cubicBezTo>
                  <a:cubicBezTo>
                    <a:pt x="256" y="197"/>
                    <a:pt x="192" y="250"/>
                    <a:pt x="128" y="325"/>
                  </a:cubicBezTo>
                  <a:cubicBezTo>
                    <a:pt x="75" y="399"/>
                    <a:pt x="32" y="474"/>
                    <a:pt x="0" y="549"/>
                  </a:cubicBezTo>
                  <a:cubicBezTo>
                    <a:pt x="85" y="517"/>
                    <a:pt x="149" y="463"/>
                    <a:pt x="224" y="431"/>
                  </a:cubicBezTo>
                  <a:cubicBezTo>
                    <a:pt x="288" y="399"/>
                    <a:pt x="362" y="367"/>
                    <a:pt x="437" y="346"/>
                  </a:cubicBezTo>
                  <a:cubicBezTo>
                    <a:pt x="543" y="302"/>
                    <a:pt x="657" y="280"/>
                    <a:pt x="778" y="280"/>
                  </a:cubicBezTo>
                  <a:cubicBezTo>
                    <a:pt x="803" y="280"/>
                    <a:pt x="827" y="281"/>
                    <a:pt x="852" y="282"/>
                  </a:cubicBezTo>
                  <a:cubicBezTo>
                    <a:pt x="990" y="304"/>
                    <a:pt x="1129" y="336"/>
                    <a:pt x="1267" y="399"/>
                  </a:cubicBezTo>
                  <a:cubicBezTo>
                    <a:pt x="1416" y="463"/>
                    <a:pt x="1555" y="538"/>
                    <a:pt x="1704" y="623"/>
                  </a:cubicBezTo>
                  <a:cubicBezTo>
                    <a:pt x="1629" y="453"/>
                    <a:pt x="1523" y="314"/>
                    <a:pt x="1384" y="208"/>
                  </a:cubicBezTo>
                  <a:cubicBezTo>
                    <a:pt x="1235" y="91"/>
                    <a:pt x="1054" y="16"/>
                    <a:pt x="873" y="5"/>
                  </a:cubicBezTo>
                  <a:cubicBezTo>
                    <a:pt x="845" y="2"/>
                    <a:pt x="817" y="1"/>
                    <a:pt x="790" y="1"/>
                  </a:cubicBezTo>
                  <a:close/>
                </a:path>
              </a:pathLst>
            </a:custGeom>
            <a:solidFill>
              <a:srgbClr val="1D1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9"/>
            <p:cNvSpPr/>
            <p:nvPr/>
          </p:nvSpPr>
          <p:spPr>
            <a:xfrm>
              <a:off x="509125" y="2348225"/>
              <a:ext cx="42350" cy="15600"/>
            </a:xfrm>
            <a:custGeom>
              <a:avLst/>
              <a:gdLst/>
              <a:ahLst/>
              <a:cxnLst/>
              <a:rect l="l" t="t" r="r" b="b"/>
              <a:pathLst>
                <a:path w="1694" h="624" extrusionOk="0">
                  <a:moveTo>
                    <a:pt x="790" y="1"/>
                  </a:moveTo>
                  <a:cubicBezTo>
                    <a:pt x="627" y="1"/>
                    <a:pt x="467" y="53"/>
                    <a:pt x="331" y="144"/>
                  </a:cubicBezTo>
                  <a:cubicBezTo>
                    <a:pt x="256" y="197"/>
                    <a:pt x="182" y="250"/>
                    <a:pt x="128" y="325"/>
                  </a:cubicBezTo>
                  <a:cubicBezTo>
                    <a:pt x="75" y="399"/>
                    <a:pt x="32" y="474"/>
                    <a:pt x="0" y="549"/>
                  </a:cubicBezTo>
                  <a:cubicBezTo>
                    <a:pt x="86" y="517"/>
                    <a:pt x="150" y="463"/>
                    <a:pt x="213" y="431"/>
                  </a:cubicBezTo>
                  <a:cubicBezTo>
                    <a:pt x="288" y="399"/>
                    <a:pt x="352" y="367"/>
                    <a:pt x="426" y="346"/>
                  </a:cubicBezTo>
                  <a:cubicBezTo>
                    <a:pt x="542" y="302"/>
                    <a:pt x="657" y="280"/>
                    <a:pt x="773" y="280"/>
                  </a:cubicBezTo>
                  <a:cubicBezTo>
                    <a:pt x="796" y="280"/>
                    <a:pt x="819" y="281"/>
                    <a:pt x="842" y="282"/>
                  </a:cubicBezTo>
                  <a:cubicBezTo>
                    <a:pt x="991" y="304"/>
                    <a:pt x="1129" y="336"/>
                    <a:pt x="1257" y="399"/>
                  </a:cubicBezTo>
                  <a:cubicBezTo>
                    <a:pt x="1406" y="463"/>
                    <a:pt x="1555" y="538"/>
                    <a:pt x="1694" y="623"/>
                  </a:cubicBezTo>
                  <a:cubicBezTo>
                    <a:pt x="1630" y="463"/>
                    <a:pt x="1523" y="314"/>
                    <a:pt x="1385" y="208"/>
                  </a:cubicBezTo>
                  <a:cubicBezTo>
                    <a:pt x="1236" y="91"/>
                    <a:pt x="1055" y="16"/>
                    <a:pt x="874" y="5"/>
                  </a:cubicBezTo>
                  <a:cubicBezTo>
                    <a:pt x="846" y="2"/>
                    <a:pt x="818" y="1"/>
                    <a:pt x="790" y="1"/>
                  </a:cubicBezTo>
                  <a:close/>
                </a:path>
              </a:pathLst>
            </a:custGeom>
            <a:solidFill>
              <a:srgbClr val="1D1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9"/>
            <p:cNvSpPr/>
            <p:nvPr/>
          </p:nvSpPr>
          <p:spPr>
            <a:xfrm>
              <a:off x="522700" y="2231900"/>
              <a:ext cx="198350" cy="272750"/>
            </a:xfrm>
            <a:custGeom>
              <a:avLst/>
              <a:gdLst/>
              <a:ahLst/>
              <a:cxnLst/>
              <a:rect l="l" t="t" r="r" b="b"/>
              <a:pathLst>
                <a:path w="7934" h="10910" extrusionOk="0">
                  <a:moveTo>
                    <a:pt x="2384" y="1"/>
                  </a:moveTo>
                  <a:cubicBezTo>
                    <a:pt x="1176" y="1"/>
                    <a:pt x="132" y="552"/>
                    <a:pt x="1" y="2167"/>
                  </a:cubicBezTo>
                  <a:cubicBezTo>
                    <a:pt x="1" y="2167"/>
                    <a:pt x="182" y="4392"/>
                    <a:pt x="2535" y="4605"/>
                  </a:cubicBezTo>
                  <a:cubicBezTo>
                    <a:pt x="2535" y="4605"/>
                    <a:pt x="1960" y="4254"/>
                    <a:pt x="1736" y="3764"/>
                  </a:cubicBezTo>
                  <a:lnTo>
                    <a:pt x="1736" y="3764"/>
                  </a:lnTo>
                  <a:cubicBezTo>
                    <a:pt x="2269" y="4073"/>
                    <a:pt x="2854" y="4264"/>
                    <a:pt x="3461" y="4339"/>
                  </a:cubicBezTo>
                  <a:lnTo>
                    <a:pt x="3238" y="3679"/>
                  </a:lnTo>
                  <a:lnTo>
                    <a:pt x="3238" y="3679"/>
                  </a:lnTo>
                  <a:cubicBezTo>
                    <a:pt x="3238" y="3679"/>
                    <a:pt x="4888" y="4392"/>
                    <a:pt x="4793" y="6160"/>
                  </a:cubicBezTo>
                  <a:cubicBezTo>
                    <a:pt x="4793" y="6160"/>
                    <a:pt x="5282" y="5670"/>
                    <a:pt x="5282" y="5052"/>
                  </a:cubicBezTo>
                  <a:lnTo>
                    <a:pt x="5282" y="5052"/>
                  </a:lnTo>
                  <a:cubicBezTo>
                    <a:pt x="5282" y="5053"/>
                    <a:pt x="5772" y="8428"/>
                    <a:pt x="4526" y="10909"/>
                  </a:cubicBezTo>
                  <a:cubicBezTo>
                    <a:pt x="5197" y="10675"/>
                    <a:pt x="5794" y="10238"/>
                    <a:pt x="6209" y="9663"/>
                  </a:cubicBezTo>
                  <a:lnTo>
                    <a:pt x="6209" y="9663"/>
                  </a:lnTo>
                  <a:lnTo>
                    <a:pt x="5772" y="10558"/>
                  </a:lnTo>
                  <a:cubicBezTo>
                    <a:pt x="5772" y="10558"/>
                    <a:pt x="6965" y="9887"/>
                    <a:pt x="7327" y="8652"/>
                  </a:cubicBezTo>
                  <a:cubicBezTo>
                    <a:pt x="7678" y="7406"/>
                    <a:pt x="7934" y="2869"/>
                    <a:pt x="5815" y="1198"/>
                  </a:cubicBezTo>
                  <a:cubicBezTo>
                    <a:pt x="5047" y="587"/>
                    <a:pt x="3629" y="1"/>
                    <a:pt x="2384" y="1"/>
                  </a:cubicBezTo>
                  <a:close/>
                </a:path>
              </a:pathLst>
            </a:custGeom>
            <a:solidFill>
              <a:srgbClr val="FCE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9"/>
            <p:cNvSpPr/>
            <p:nvPr/>
          </p:nvSpPr>
          <p:spPr>
            <a:xfrm>
              <a:off x="669125" y="2382700"/>
              <a:ext cx="22650" cy="51125"/>
            </a:xfrm>
            <a:custGeom>
              <a:avLst/>
              <a:gdLst/>
              <a:ahLst/>
              <a:cxnLst/>
              <a:rect l="l" t="t" r="r" b="b"/>
              <a:pathLst>
                <a:path w="906" h="2045" extrusionOk="0">
                  <a:moveTo>
                    <a:pt x="416" y="0"/>
                  </a:moveTo>
                  <a:cubicBezTo>
                    <a:pt x="331" y="692"/>
                    <a:pt x="192" y="1374"/>
                    <a:pt x="0" y="2045"/>
                  </a:cubicBezTo>
                  <a:cubicBezTo>
                    <a:pt x="533" y="1810"/>
                    <a:pt x="884" y="1278"/>
                    <a:pt x="884" y="682"/>
                  </a:cubicBezTo>
                  <a:cubicBezTo>
                    <a:pt x="906" y="373"/>
                    <a:pt x="714" y="96"/>
                    <a:pt x="416" y="0"/>
                  </a:cubicBezTo>
                  <a:close/>
                </a:path>
              </a:pathLst>
            </a:custGeom>
            <a:solidFill>
              <a:srgbClr val="E49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9"/>
            <p:cNvSpPr/>
            <p:nvPr/>
          </p:nvSpPr>
          <p:spPr>
            <a:xfrm>
              <a:off x="461725" y="2262875"/>
              <a:ext cx="98675" cy="154175"/>
            </a:xfrm>
            <a:custGeom>
              <a:avLst/>
              <a:gdLst/>
              <a:ahLst/>
              <a:cxnLst/>
              <a:rect l="l" t="t" r="r" b="b"/>
              <a:pathLst>
                <a:path w="3947" h="6167" extrusionOk="0">
                  <a:moveTo>
                    <a:pt x="2511" y="1"/>
                  </a:moveTo>
                  <a:cubicBezTo>
                    <a:pt x="2493" y="1"/>
                    <a:pt x="2482" y="1"/>
                    <a:pt x="2482" y="1"/>
                  </a:cubicBezTo>
                  <a:cubicBezTo>
                    <a:pt x="2482" y="1"/>
                    <a:pt x="800" y="86"/>
                    <a:pt x="267" y="3505"/>
                  </a:cubicBezTo>
                  <a:cubicBezTo>
                    <a:pt x="267" y="3505"/>
                    <a:pt x="1" y="5549"/>
                    <a:pt x="981" y="6167"/>
                  </a:cubicBezTo>
                  <a:cubicBezTo>
                    <a:pt x="981" y="6167"/>
                    <a:pt x="800" y="1907"/>
                    <a:pt x="2440" y="928"/>
                  </a:cubicBezTo>
                  <a:cubicBezTo>
                    <a:pt x="3947" y="37"/>
                    <a:pt x="2719" y="1"/>
                    <a:pt x="2511" y="1"/>
                  </a:cubicBezTo>
                  <a:close/>
                </a:path>
              </a:pathLst>
            </a:custGeom>
            <a:solidFill>
              <a:srgbClr val="FCE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7" name="Google Shape;1537;p39"/>
          <p:cNvGrpSpPr/>
          <p:nvPr/>
        </p:nvGrpSpPr>
        <p:grpSpPr>
          <a:xfrm>
            <a:off x="2054809" y="617323"/>
            <a:ext cx="691830" cy="773505"/>
            <a:chOff x="2839875" y="2954850"/>
            <a:chExt cx="524750" cy="586700"/>
          </a:xfrm>
        </p:grpSpPr>
        <p:sp>
          <p:nvSpPr>
            <p:cNvPr id="1538" name="Google Shape;1538;p39"/>
            <p:cNvSpPr/>
            <p:nvPr/>
          </p:nvSpPr>
          <p:spPr>
            <a:xfrm>
              <a:off x="3122350" y="3040250"/>
              <a:ext cx="241750" cy="408575"/>
            </a:xfrm>
            <a:custGeom>
              <a:avLst/>
              <a:gdLst/>
              <a:ahLst/>
              <a:cxnLst/>
              <a:rect l="l" t="t" r="r" b="b"/>
              <a:pathLst>
                <a:path w="9670" h="16343" extrusionOk="0">
                  <a:moveTo>
                    <a:pt x="4835" y="0"/>
                  </a:moveTo>
                  <a:lnTo>
                    <a:pt x="0" y="6784"/>
                  </a:lnTo>
                  <a:lnTo>
                    <a:pt x="799" y="13226"/>
                  </a:lnTo>
                  <a:cubicBezTo>
                    <a:pt x="799" y="13226"/>
                    <a:pt x="2606" y="16342"/>
                    <a:pt x="4547" y="16342"/>
                  </a:cubicBezTo>
                  <a:cubicBezTo>
                    <a:pt x="5045" y="16342"/>
                    <a:pt x="5551" y="16137"/>
                    <a:pt x="6038" y="15622"/>
                  </a:cubicBezTo>
                  <a:cubicBezTo>
                    <a:pt x="9669" y="11756"/>
                    <a:pt x="6613" y="10340"/>
                    <a:pt x="6208" y="8647"/>
                  </a:cubicBezTo>
                  <a:cubicBezTo>
                    <a:pt x="5814" y="6965"/>
                    <a:pt x="7795" y="6645"/>
                    <a:pt x="6262" y="4217"/>
                  </a:cubicBezTo>
                  <a:cubicBezTo>
                    <a:pt x="5197" y="2524"/>
                    <a:pt x="4835" y="0"/>
                    <a:pt x="48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9"/>
            <p:cNvSpPr/>
            <p:nvPr/>
          </p:nvSpPr>
          <p:spPr>
            <a:xfrm>
              <a:off x="3122350" y="3120900"/>
              <a:ext cx="174125" cy="291200"/>
            </a:xfrm>
            <a:custGeom>
              <a:avLst/>
              <a:gdLst/>
              <a:ahLst/>
              <a:cxnLst/>
              <a:rect l="l" t="t" r="r" b="b"/>
              <a:pathLst>
                <a:path w="6965" h="11648" extrusionOk="0">
                  <a:moveTo>
                    <a:pt x="2545" y="1"/>
                  </a:moveTo>
                  <a:lnTo>
                    <a:pt x="0" y="3142"/>
                  </a:lnTo>
                  <a:lnTo>
                    <a:pt x="799" y="8829"/>
                  </a:lnTo>
                  <a:cubicBezTo>
                    <a:pt x="1278" y="9531"/>
                    <a:pt x="1853" y="10160"/>
                    <a:pt x="2513" y="10703"/>
                  </a:cubicBezTo>
                  <a:cubicBezTo>
                    <a:pt x="2538" y="10675"/>
                    <a:pt x="2566" y="10662"/>
                    <a:pt x="2597" y="10662"/>
                  </a:cubicBezTo>
                  <a:cubicBezTo>
                    <a:pt x="2873" y="10662"/>
                    <a:pt x="3370" y="11647"/>
                    <a:pt x="3683" y="11647"/>
                  </a:cubicBezTo>
                  <a:cubicBezTo>
                    <a:pt x="3698" y="11647"/>
                    <a:pt x="3713" y="11645"/>
                    <a:pt x="3727" y="11640"/>
                  </a:cubicBezTo>
                  <a:cubicBezTo>
                    <a:pt x="4888" y="11235"/>
                    <a:pt x="6964" y="9020"/>
                    <a:pt x="5463" y="7338"/>
                  </a:cubicBezTo>
                  <a:cubicBezTo>
                    <a:pt x="3653" y="5325"/>
                    <a:pt x="5814" y="3025"/>
                    <a:pt x="3663" y="885"/>
                  </a:cubicBezTo>
                  <a:cubicBezTo>
                    <a:pt x="3280" y="597"/>
                    <a:pt x="2907" y="299"/>
                    <a:pt x="2545" y="1"/>
                  </a:cubicBezTo>
                  <a:close/>
                </a:path>
              </a:pathLst>
            </a:custGeom>
            <a:solidFill>
              <a:srgbClr val="C44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9"/>
            <p:cNvSpPr/>
            <p:nvPr/>
          </p:nvSpPr>
          <p:spPr>
            <a:xfrm>
              <a:off x="2839875" y="3256675"/>
              <a:ext cx="524750" cy="284875"/>
            </a:xfrm>
            <a:custGeom>
              <a:avLst/>
              <a:gdLst/>
              <a:ahLst/>
              <a:cxnLst/>
              <a:rect l="l" t="t" r="r" b="b"/>
              <a:pathLst>
                <a:path w="20990" h="11395" extrusionOk="0">
                  <a:moveTo>
                    <a:pt x="10319" y="1"/>
                  </a:moveTo>
                  <a:lnTo>
                    <a:pt x="10319" y="107"/>
                  </a:lnTo>
                  <a:lnTo>
                    <a:pt x="8626" y="1"/>
                  </a:lnTo>
                  <a:lnTo>
                    <a:pt x="8626" y="1"/>
                  </a:lnTo>
                  <a:cubicBezTo>
                    <a:pt x="8626" y="1"/>
                    <a:pt x="8935" y="2972"/>
                    <a:pt x="7806" y="3589"/>
                  </a:cubicBezTo>
                  <a:cubicBezTo>
                    <a:pt x="6678" y="4207"/>
                    <a:pt x="1" y="4516"/>
                    <a:pt x="725" y="11395"/>
                  </a:cubicBezTo>
                  <a:lnTo>
                    <a:pt x="20276" y="11395"/>
                  </a:lnTo>
                  <a:cubicBezTo>
                    <a:pt x="20990" y="4516"/>
                    <a:pt x="14323" y="4207"/>
                    <a:pt x="13195" y="3589"/>
                  </a:cubicBezTo>
                  <a:cubicBezTo>
                    <a:pt x="12066" y="2972"/>
                    <a:pt x="12375" y="1"/>
                    <a:pt x="12375" y="1"/>
                  </a:cubicBezTo>
                  <a:lnTo>
                    <a:pt x="12375" y="1"/>
                  </a:lnTo>
                  <a:lnTo>
                    <a:pt x="10682" y="107"/>
                  </a:lnTo>
                  <a:lnTo>
                    <a:pt x="10682" y="1"/>
                  </a:lnTo>
                  <a:lnTo>
                    <a:pt x="10500" y="54"/>
                  </a:lnTo>
                  <a:lnTo>
                    <a:pt x="10319" y="1"/>
                  </a:lnTo>
                  <a:close/>
                </a:path>
              </a:pathLst>
            </a:custGeom>
            <a:solidFill>
              <a:srgbClr val="F5A6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9"/>
            <p:cNvSpPr/>
            <p:nvPr/>
          </p:nvSpPr>
          <p:spPr>
            <a:xfrm>
              <a:off x="3049675" y="3256675"/>
              <a:ext cx="101175" cy="70575"/>
            </a:xfrm>
            <a:custGeom>
              <a:avLst/>
              <a:gdLst/>
              <a:ahLst/>
              <a:cxnLst/>
              <a:rect l="l" t="t" r="r" b="b"/>
              <a:pathLst>
                <a:path w="4047" h="2823" extrusionOk="0">
                  <a:moveTo>
                    <a:pt x="1927" y="1"/>
                  </a:moveTo>
                  <a:lnTo>
                    <a:pt x="1927" y="107"/>
                  </a:lnTo>
                  <a:lnTo>
                    <a:pt x="234" y="1"/>
                  </a:lnTo>
                  <a:lnTo>
                    <a:pt x="234" y="1"/>
                  </a:lnTo>
                  <a:cubicBezTo>
                    <a:pt x="234" y="1"/>
                    <a:pt x="415" y="1726"/>
                    <a:pt x="0" y="2823"/>
                  </a:cubicBezTo>
                  <a:cubicBezTo>
                    <a:pt x="1352" y="2620"/>
                    <a:pt x="2694" y="2418"/>
                    <a:pt x="4047" y="2205"/>
                  </a:cubicBezTo>
                  <a:cubicBezTo>
                    <a:pt x="3929" y="1470"/>
                    <a:pt x="3908" y="735"/>
                    <a:pt x="3983" y="1"/>
                  </a:cubicBezTo>
                  <a:lnTo>
                    <a:pt x="3983" y="1"/>
                  </a:lnTo>
                  <a:lnTo>
                    <a:pt x="2290" y="107"/>
                  </a:lnTo>
                  <a:lnTo>
                    <a:pt x="2290" y="1"/>
                  </a:lnTo>
                  <a:lnTo>
                    <a:pt x="2108" y="54"/>
                  </a:lnTo>
                  <a:lnTo>
                    <a:pt x="1927" y="1"/>
                  </a:lnTo>
                  <a:close/>
                </a:path>
              </a:pathLst>
            </a:custGeom>
            <a:solidFill>
              <a:srgbClr val="E189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9"/>
            <p:cNvSpPr/>
            <p:nvPr/>
          </p:nvSpPr>
          <p:spPr>
            <a:xfrm>
              <a:off x="3158550" y="3354125"/>
              <a:ext cx="53800" cy="119800"/>
            </a:xfrm>
            <a:custGeom>
              <a:avLst/>
              <a:gdLst/>
              <a:ahLst/>
              <a:cxnLst/>
              <a:rect l="l" t="t" r="r" b="b"/>
              <a:pathLst>
                <a:path w="2152" h="4792" extrusionOk="0">
                  <a:moveTo>
                    <a:pt x="1363" y="0"/>
                  </a:moveTo>
                  <a:cubicBezTo>
                    <a:pt x="1257" y="1235"/>
                    <a:pt x="1119" y="2503"/>
                    <a:pt x="650" y="3621"/>
                  </a:cubicBezTo>
                  <a:cubicBezTo>
                    <a:pt x="469" y="4036"/>
                    <a:pt x="256" y="4430"/>
                    <a:pt x="0" y="4792"/>
                  </a:cubicBezTo>
                  <a:lnTo>
                    <a:pt x="2024" y="4792"/>
                  </a:lnTo>
                  <a:cubicBezTo>
                    <a:pt x="1736" y="3280"/>
                    <a:pt x="1779" y="1715"/>
                    <a:pt x="2151" y="213"/>
                  </a:cubicBezTo>
                  <a:cubicBezTo>
                    <a:pt x="1875" y="128"/>
                    <a:pt x="1608" y="53"/>
                    <a:pt x="1363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9"/>
            <p:cNvSpPr/>
            <p:nvPr/>
          </p:nvSpPr>
          <p:spPr>
            <a:xfrm>
              <a:off x="2847875" y="3375675"/>
              <a:ext cx="511150" cy="165875"/>
            </a:xfrm>
            <a:custGeom>
              <a:avLst/>
              <a:gdLst/>
              <a:ahLst/>
              <a:cxnLst/>
              <a:rect l="l" t="t" r="r" b="b"/>
              <a:pathLst>
                <a:path w="20446" h="6635" extrusionOk="0">
                  <a:moveTo>
                    <a:pt x="3940" y="1"/>
                  </a:moveTo>
                  <a:cubicBezTo>
                    <a:pt x="1960" y="927"/>
                    <a:pt x="0" y="2727"/>
                    <a:pt x="405" y="6635"/>
                  </a:cubicBezTo>
                  <a:lnTo>
                    <a:pt x="20041" y="6635"/>
                  </a:lnTo>
                  <a:cubicBezTo>
                    <a:pt x="20446" y="2727"/>
                    <a:pt x="18497" y="938"/>
                    <a:pt x="16506" y="1"/>
                  </a:cubicBezTo>
                  <a:cubicBezTo>
                    <a:pt x="15388" y="1523"/>
                    <a:pt x="12992" y="2578"/>
                    <a:pt x="10223" y="2578"/>
                  </a:cubicBezTo>
                  <a:cubicBezTo>
                    <a:pt x="7454" y="2578"/>
                    <a:pt x="5058" y="1523"/>
                    <a:pt x="39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9"/>
            <p:cNvSpPr/>
            <p:nvPr/>
          </p:nvSpPr>
          <p:spPr>
            <a:xfrm>
              <a:off x="2875300" y="3375675"/>
              <a:ext cx="447800" cy="120350"/>
            </a:xfrm>
            <a:custGeom>
              <a:avLst/>
              <a:gdLst/>
              <a:ahLst/>
              <a:cxnLst/>
              <a:rect l="l" t="t" r="r" b="b"/>
              <a:pathLst>
                <a:path w="17912" h="4814" extrusionOk="0">
                  <a:moveTo>
                    <a:pt x="2843" y="1"/>
                  </a:moveTo>
                  <a:cubicBezTo>
                    <a:pt x="1757" y="512"/>
                    <a:pt x="682" y="1278"/>
                    <a:pt x="0" y="2503"/>
                  </a:cubicBezTo>
                  <a:cubicBezTo>
                    <a:pt x="1981" y="3909"/>
                    <a:pt x="5101" y="4814"/>
                    <a:pt x="8615" y="4814"/>
                  </a:cubicBezTo>
                  <a:cubicBezTo>
                    <a:pt x="12566" y="4814"/>
                    <a:pt x="16016" y="3674"/>
                    <a:pt x="17911" y="1971"/>
                  </a:cubicBezTo>
                  <a:cubicBezTo>
                    <a:pt x="17240" y="1044"/>
                    <a:pt x="16325" y="427"/>
                    <a:pt x="15409" y="1"/>
                  </a:cubicBezTo>
                  <a:cubicBezTo>
                    <a:pt x="14291" y="1523"/>
                    <a:pt x="11895" y="2578"/>
                    <a:pt x="9126" y="2578"/>
                  </a:cubicBezTo>
                  <a:cubicBezTo>
                    <a:pt x="6357" y="2578"/>
                    <a:pt x="3961" y="1523"/>
                    <a:pt x="2843" y="1"/>
                  </a:cubicBezTo>
                  <a:close/>
                </a:path>
              </a:pathLst>
            </a:custGeom>
            <a:solidFill>
              <a:srgbClr val="356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9"/>
            <p:cNvSpPr/>
            <p:nvPr/>
          </p:nvSpPr>
          <p:spPr>
            <a:xfrm>
              <a:off x="2967400" y="3127425"/>
              <a:ext cx="60725" cy="69375"/>
            </a:xfrm>
            <a:custGeom>
              <a:avLst/>
              <a:gdLst/>
              <a:ahLst/>
              <a:cxnLst/>
              <a:rect l="l" t="t" r="r" b="b"/>
              <a:pathLst>
                <a:path w="2429" h="2775" extrusionOk="0">
                  <a:moveTo>
                    <a:pt x="1161" y="1"/>
                  </a:moveTo>
                  <a:cubicBezTo>
                    <a:pt x="1023" y="1"/>
                    <a:pt x="920" y="31"/>
                    <a:pt x="895" y="38"/>
                  </a:cubicBezTo>
                  <a:cubicBezTo>
                    <a:pt x="820" y="70"/>
                    <a:pt x="1" y="176"/>
                    <a:pt x="139" y="1252"/>
                  </a:cubicBezTo>
                  <a:cubicBezTo>
                    <a:pt x="271" y="2191"/>
                    <a:pt x="775" y="2774"/>
                    <a:pt x="1294" y="2774"/>
                  </a:cubicBezTo>
                  <a:cubicBezTo>
                    <a:pt x="1363" y="2774"/>
                    <a:pt x="1433" y="2764"/>
                    <a:pt x="1502" y="2743"/>
                  </a:cubicBezTo>
                  <a:cubicBezTo>
                    <a:pt x="2109" y="2658"/>
                    <a:pt x="2428" y="1859"/>
                    <a:pt x="2088" y="815"/>
                  </a:cubicBezTo>
                  <a:cubicBezTo>
                    <a:pt x="1867" y="125"/>
                    <a:pt x="1441" y="1"/>
                    <a:pt x="1161" y="1"/>
                  </a:cubicBezTo>
                  <a:close/>
                </a:path>
              </a:pathLst>
            </a:custGeom>
            <a:solidFill>
              <a:srgbClr val="D28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9"/>
            <p:cNvSpPr/>
            <p:nvPr/>
          </p:nvSpPr>
          <p:spPr>
            <a:xfrm>
              <a:off x="3177450" y="3127425"/>
              <a:ext cx="60450" cy="69300"/>
            </a:xfrm>
            <a:custGeom>
              <a:avLst/>
              <a:gdLst/>
              <a:ahLst/>
              <a:cxnLst/>
              <a:rect l="l" t="t" r="r" b="b"/>
              <a:pathLst>
                <a:path w="2418" h="2772" extrusionOk="0">
                  <a:moveTo>
                    <a:pt x="1260" y="1"/>
                  </a:moveTo>
                  <a:cubicBezTo>
                    <a:pt x="977" y="1"/>
                    <a:pt x="551" y="125"/>
                    <a:pt x="331" y="815"/>
                  </a:cubicBezTo>
                  <a:cubicBezTo>
                    <a:pt x="0" y="1859"/>
                    <a:pt x="309" y="2658"/>
                    <a:pt x="927" y="2743"/>
                  </a:cubicBezTo>
                  <a:cubicBezTo>
                    <a:pt x="993" y="2762"/>
                    <a:pt x="1061" y="2772"/>
                    <a:pt x="1127" y="2772"/>
                  </a:cubicBezTo>
                  <a:cubicBezTo>
                    <a:pt x="1649" y="2772"/>
                    <a:pt x="2157" y="2196"/>
                    <a:pt x="2279" y="1252"/>
                  </a:cubicBezTo>
                  <a:cubicBezTo>
                    <a:pt x="2418" y="176"/>
                    <a:pt x="1608" y="70"/>
                    <a:pt x="1534" y="38"/>
                  </a:cubicBezTo>
                  <a:cubicBezTo>
                    <a:pt x="1506" y="31"/>
                    <a:pt x="1400" y="1"/>
                    <a:pt x="1260" y="1"/>
                  </a:cubicBezTo>
                  <a:close/>
                </a:path>
              </a:pathLst>
            </a:custGeom>
            <a:solidFill>
              <a:srgbClr val="E189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9"/>
            <p:cNvSpPr/>
            <p:nvPr/>
          </p:nvSpPr>
          <p:spPr>
            <a:xfrm>
              <a:off x="2989500" y="3002400"/>
              <a:ext cx="228975" cy="290400"/>
            </a:xfrm>
            <a:custGeom>
              <a:avLst/>
              <a:gdLst/>
              <a:ahLst/>
              <a:cxnLst/>
              <a:rect l="l" t="t" r="r" b="b"/>
              <a:pathLst>
                <a:path w="9159" h="11616" extrusionOk="0">
                  <a:moveTo>
                    <a:pt x="4287" y="0"/>
                  </a:moveTo>
                  <a:cubicBezTo>
                    <a:pt x="3369" y="0"/>
                    <a:pt x="755" y="342"/>
                    <a:pt x="405" y="4251"/>
                  </a:cubicBezTo>
                  <a:cubicBezTo>
                    <a:pt x="0" y="8681"/>
                    <a:pt x="1911" y="11615"/>
                    <a:pt x="4383" y="11615"/>
                  </a:cubicBezTo>
                  <a:cubicBezTo>
                    <a:pt x="4448" y="11615"/>
                    <a:pt x="4513" y="11613"/>
                    <a:pt x="4579" y="11609"/>
                  </a:cubicBezTo>
                  <a:cubicBezTo>
                    <a:pt x="4645" y="11613"/>
                    <a:pt x="4711" y="11615"/>
                    <a:pt x="4776" y="11615"/>
                  </a:cubicBezTo>
                  <a:cubicBezTo>
                    <a:pt x="7248" y="11615"/>
                    <a:pt x="9158" y="8681"/>
                    <a:pt x="8754" y="4251"/>
                  </a:cubicBezTo>
                  <a:cubicBezTo>
                    <a:pt x="8395" y="342"/>
                    <a:pt x="5780" y="0"/>
                    <a:pt x="4868" y="0"/>
                  </a:cubicBezTo>
                  <a:cubicBezTo>
                    <a:pt x="4724" y="0"/>
                    <a:pt x="4623" y="9"/>
                    <a:pt x="4579" y="13"/>
                  </a:cubicBezTo>
                  <a:cubicBezTo>
                    <a:pt x="4534" y="9"/>
                    <a:pt x="4432" y="0"/>
                    <a:pt x="4287" y="0"/>
                  </a:cubicBezTo>
                  <a:close/>
                </a:path>
              </a:pathLst>
            </a:custGeom>
            <a:solidFill>
              <a:srgbClr val="F5A6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9"/>
            <p:cNvSpPr/>
            <p:nvPr/>
          </p:nvSpPr>
          <p:spPr>
            <a:xfrm>
              <a:off x="3041950" y="2954850"/>
              <a:ext cx="221250" cy="220650"/>
            </a:xfrm>
            <a:custGeom>
              <a:avLst/>
              <a:gdLst/>
              <a:ahLst/>
              <a:cxnLst/>
              <a:rect l="l" t="t" r="r" b="b"/>
              <a:pathLst>
                <a:path w="8850" h="8826" extrusionOk="0">
                  <a:moveTo>
                    <a:pt x="3444" y="1"/>
                  </a:moveTo>
                  <a:cubicBezTo>
                    <a:pt x="1842" y="1"/>
                    <a:pt x="313" y="756"/>
                    <a:pt x="0" y="2501"/>
                  </a:cubicBezTo>
                  <a:cubicBezTo>
                    <a:pt x="0" y="2501"/>
                    <a:pt x="426" y="5940"/>
                    <a:pt x="3844" y="6600"/>
                  </a:cubicBezTo>
                  <a:lnTo>
                    <a:pt x="3432" y="5584"/>
                  </a:lnTo>
                  <a:lnTo>
                    <a:pt x="3432" y="5584"/>
                  </a:lnTo>
                  <a:cubicBezTo>
                    <a:pt x="3870" y="6229"/>
                    <a:pt x="4737" y="6924"/>
                    <a:pt x="6433" y="6924"/>
                  </a:cubicBezTo>
                  <a:cubicBezTo>
                    <a:pt x="6512" y="6924"/>
                    <a:pt x="6594" y="6923"/>
                    <a:pt x="6677" y="6920"/>
                  </a:cubicBezTo>
                  <a:cubicBezTo>
                    <a:pt x="6677" y="6920"/>
                    <a:pt x="7923" y="7495"/>
                    <a:pt x="7476" y="8826"/>
                  </a:cubicBezTo>
                  <a:cubicBezTo>
                    <a:pt x="8221" y="8123"/>
                    <a:pt x="8519" y="7058"/>
                    <a:pt x="8232" y="6068"/>
                  </a:cubicBezTo>
                  <a:cubicBezTo>
                    <a:pt x="7763" y="4343"/>
                    <a:pt x="8849" y="4236"/>
                    <a:pt x="7124" y="1681"/>
                  </a:cubicBezTo>
                  <a:cubicBezTo>
                    <a:pt x="6401" y="619"/>
                    <a:pt x="4893" y="1"/>
                    <a:pt x="34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9"/>
            <p:cNvSpPr/>
            <p:nvPr/>
          </p:nvSpPr>
          <p:spPr>
            <a:xfrm>
              <a:off x="2852925" y="2985650"/>
              <a:ext cx="228450" cy="452975"/>
            </a:xfrm>
            <a:custGeom>
              <a:avLst/>
              <a:gdLst/>
              <a:ahLst/>
              <a:cxnLst/>
              <a:rect l="l" t="t" r="r" b="b"/>
              <a:pathLst>
                <a:path w="9138" h="18119" extrusionOk="0">
                  <a:moveTo>
                    <a:pt x="7040" y="0"/>
                  </a:moveTo>
                  <a:cubicBezTo>
                    <a:pt x="6584" y="0"/>
                    <a:pt x="6083" y="173"/>
                    <a:pt x="5634" y="715"/>
                  </a:cubicBezTo>
                  <a:cubicBezTo>
                    <a:pt x="4388" y="2227"/>
                    <a:pt x="4697" y="4580"/>
                    <a:pt x="3547" y="6039"/>
                  </a:cubicBezTo>
                  <a:cubicBezTo>
                    <a:pt x="2397" y="7509"/>
                    <a:pt x="2567" y="8797"/>
                    <a:pt x="3994" y="10171"/>
                  </a:cubicBezTo>
                  <a:cubicBezTo>
                    <a:pt x="5410" y="11544"/>
                    <a:pt x="1" y="12833"/>
                    <a:pt x="1726" y="16251"/>
                  </a:cubicBezTo>
                  <a:cubicBezTo>
                    <a:pt x="2401" y="17581"/>
                    <a:pt x="3465" y="18118"/>
                    <a:pt x="4532" y="18118"/>
                  </a:cubicBezTo>
                  <a:cubicBezTo>
                    <a:pt x="6205" y="18118"/>
                    <a:pt x="7884" y="16796"/>
                    <a:pt x="8072" y="15144"/>
                  </a:cubicBezTo>
                  <a:cubicBezTo>
                    <a:pt x="8381" y="12439"/>
                    <a:pt x="8211" y="11853"/>
                    <a:pt x="8211" y="11853"/>
                  </a:cubicBezTo>
                  <a:cubicBezTo>
                    <a:pt x="8211" y="11853"/>
                    <a:pt x="6390" y="10437"/>
                    <a:pt x="6081" y="8169"/>
                  </a:cubicBezTo>
                  <a:cubicBezTo>
                    <a:pt x="5762" y="5911"/>
                    <a:pt x="6294" y="4804"/>
                    <a:pt x="7274" y="4005"/>
                  </a:cubicBezTo>
                  <a:cubicBezTo>
                    <a:pt x="8253" y="3207"/>
                    <a:pt x="9137" y="2493"/>
                    <a:pt x="8520" y="544"/>
                  </a:cubicBezTo>
                  <a:cubicBezTo>
                    <a:pt x="8520" y="544"/>
                    <a:pt x="7849" y="0"/>
                    <a:pt x="70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9"/>
            <p:cNvSpPr/>
            <p:nvPr/>
          </p:nvSpPr>
          <p:spPr>
            <a:xfrm>
              <a:off x="2878475" y="3309650"/>
              <a:ext cx="176800" cy="128975"/>
            </a:xfrm>
            <a:custGeom>
              <a:avLst/>
              <a:gdLst/>
              <a:ahLst/>
              <a:cxnLst/>
              <a:rect l="l" t="t" r="r" b="b"/>
              <a:pathLst>
                <a:path w="7072" h="5159" extrusionOk="0">
                  <a:moveTo>
                    <a:pt x="1215" y="1"/>
                  </a:moveTo>
                  <a:lnTo>
                    <a:pt x="1215" y="1"/>
                  </a:lnTo>
                  <a:cubicBezTo>
                    <a:pt x="491" y="842"/>
                    <a:pt x="1" y="1886"/>
                    <a:pt x="704" y="3291"/>
                  </a:cubicBezTo>
                  <a:cubicBezTo>
                    <a:pt x="1379" y="4621"/>
                    <a:pt x="2443" y="5158"/>
                    <a:pt x="3510" y="5158"/>
                  </a:cubicBezTo>
                  <a:cubicBezTo>
                    <a:pt x="5183" y="5158"/>
                    <a:pt x="6862" y="3836"/>
                    <a:pt x="7050" y="2184"/>
                  </a:cubicBezTo>
                  <a:lnTo>
                    <a:pt x="7072" y="2003"/>
                  </a:lnTo>
                  <a:lnTo>
                    <a:pt x="7072" y="2003"/>
                  </a:lnTo>
                  <a:cubicBezTo>
                    <a:pt x="6313" y="2607"/>
                    <a:pt x="5091" y="3241"/>
                    <a:pt x="3924" y="3241"/>
                  </a:cubicBezTo>
                  <a:cubicBezTo>
                    <a:pt x="2993" y="3241"/>
                    <a:pt x="2098" y="2837"/>
                    <a:pt x="1502" y="1694"/>
                  </a:cubicBezTo>
                  <a:cubicBezTo>
                    <a:pt x="1140" y="991"/>
                    <a:pt x="1087" y="448"/>
                    <a:pt x="1215" y="1"/>
                  </a:cubicBezTo>
                  <a:close/>
                </a:path>
              </a:pathLst>
            </a:custGeom>
            <a:solidFill>
              <a:srgbClr val="C44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9"/>
            <p:cNvSpPr/>
            <p:nvPr/>
          </p:nvSpPr>
          <p:spPr>
            <a:xfrm>
              <a:off x="3112750" y="3165100"/>
              <a:ext cx="15200" cy="46875"/>
            </a:xfrm>
            <a:custGeom>
              <a:avLst/>
              <a:gdLst/>
              <a:ahLst/>
              <a:cxnLst/>
              <a:rect l="l" t="t" r="r" b="b"/>
              <a:pathLst>
                <a:path w="608" h="1875" extrusionOk="0">
                  <a:moveTo>
                    <a:pt x="246" y="1"/>
                  </a:moveTo>
                  <a:cubicBezTo>
                    <a:pt x="224" y="235"/>
                    <a:pt x="235" y="458"/>
                    <a:pt x="278" y="693"/>
                  </a:cubicBezTo>
                  <a:cubicBezTo>
                    <a:pt x="299" y="810"/>
                    <a:pt x="320" y="916"/>
                    <a:pt x="342" y="1023"/>
                  </a:cubicBezTo>
                  <a:cubicBezTo>
                    <a:pt x="361" y="1127"/>
                    <a:pt x="388" y="1223"/>
                    <a:pt x="424" y="1318"/>
                  </a:cubicBezTo>
                  <a:lnTo>
                    <a:pt x="424" y="1318"/>
                  </a:lnTo>
                  <a:cubicBezTo>
                    <a:pt x="353" y="1401"/>
                    <a:pt x="289" y="1483"/>
                    <a:pt x="224" y="1566"/>
                  </a:cubicBezTo>
                  <a:cubicBezTo>
                    <a:pt x="139" y="1672"/>
                    <a:pt x="65" y="1768"/>
                    <a:pt x="1" y="1875"/>
                  </a:cubicBezTo>
                  <a:cubicBezTo>
                    <a:pt x="107" y="1811"/>
                    <a:pt x="203" y="1726"/>
                    <a:pt x="299" y="1651"/>
                  </a:cubicBezTo>
                  <a:cubicBezTo>
                    <a:pt x="405" y="1566"/>
                    <a:pt x="491" y="1481"/>
                    <a:pt x="586" y="1406"/>
                  </a:cubicBezTo>
                  <a:lnTo>
                    <a:pt x="608" y="1374"/>
                  </a:lnTo>
                  <a:lnTo>
                    <a:pt x="608" y="1321"/>
                  </a:lnTo>
                  <a:cubicBezTo>
                    <a:pt x="597" y="1204"/>
                    <a:pt x="576" y="1097"/>
                    <a:pt x="555" y="980"/>
                  </a:cubicBezTo>
                  <a:cubicBezTo>
                    <a:pt x="533" y="874"/>
                    <a:pt x="512" y="757"/>
                    <a:pt x="480" y="650"/>
                  </a:cubicBezTo>
                  <a:cubicBezTo>
                    <a:pt x="427" y="426"/>
                    <a:pt x="342" y="203"/>
                    <a:pt x="246" y="1"/>
                  </a:cubicBezTo>
                  <a:close/>
                </a:path>
              </a:pathLst>
            </a:custGeom>
            <a:solidFill>
              <a:srgbClr val="E189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9"/>
            <p:cNvSpPr/>
            <p:nvPr/>
          </p:nvSpPr>
          <p:spPr>
            <a:xfrm>
              <a:off x="3066425" y="3232450"/>
              <a:ext cx="81225" cy="14650"/>
            </a:xfrm>
            <a:custGeom>
              <a:avLst/>
              <a:gdLst/>
              <a:ahLst/>
              <a:cxnLst/>
              <a:rect l="l" t="t" r="r" b="b"/>
              <a:pathLst>
                <a:path w="3249" h="586" extrusionOk="0">
                  <a:moveTo>
                    <a:pt x="3249" y="1"/>
                  </a:moveTo>
                  <a:lnTo>
                    <a:pt x="1" y="43"/>
                  </a:lnTo>
                  <a:cubicBezTo>
                    <a:pt x="525" y="396"/>
                    <a:pt x="1137" y="585"/>
                    <a:pt x="1719" y="585"/>
                  </a:cubicBezTo>
                  <a:cubicBezTo>
                    <a:pt x="2297" y="585"/>
                    <a:pt x="2846" y="399"/>
                    <a:pt x="32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9"/>
            <p:cNvSpPr/>
            <p:nvPr/>
          </p:nvSpPr>
          <p:spPr>
            <a:xfrm>
              <a:off x="3131125" y="3106975"/>
              <a:ext cx="53800" cy="19825"/>
            </a:xfrm>
            <a:custGeom>
              <a:avLst/>
              <a:gdLst/>
              <a:ahLst/>
              <a:cxnLst/>
              <a:rect l="l" t="t" r="r" b="b"/>
              <a:pathLst>
                <a:path w="2152" h="793" extrusionOk="0">
                  <a:moveTo>
                    <a:pt x="1014" y="0"/>
                  </a:moveTo>
                  <a:cubicBezTo>
                    <a:pt x="922" y="0"/>
                    <a:pt x="834" y="12"/>
                    <a:pt x="746" y="36"/>
                  </a:cubicBezTo>
                  <a:cubicBezTo>
                    <a:pt x="682" y="57"/>
                    <a:pt x="629" y="79"/>
                    <a:pt x="576" y="100"/>
                  </a:cubicBezTo>
                  <a:cubicBezTo>
                    <a:pt x="522" y="121"/>
                    <a:pt x="469" y="153"/>
                    <a:pt x="416" y="185"/>
                  </a:cubicBezTo>
                  <a:cubicBezTo>
                    <a:pt x="320" y="249"/>
                    <a:pt x="235" y="324"/>
                    <a:pt x="171" y="419"/>
                  </a:cubicBezTo>
                  <a:cubicBezTo>
                    <a:pt x="96" y="505"/>
                    <a:pt x="43" y="600"/>
                    <a:pt x="1" y="707"/>
                  </a:cubicBezTo>
                  <a:cubicBezTo>
                    <a:pt x="107" y="654"/>
                    <a:pt x="192" y="600"/>
                    <a:pt x="277" y="558"/>
                  </a:cubicBezTo>
                  <a:cubicBezTo>
                    <a:pt x="363" y="505"/>
                    <a:pt x="458" y="473"/>
                    <a:pt x="544" y="441"/>
                  </a:cubicBezTo>
                  <a:cubicBezTo>
                    <a:pt x="678" y="390"/>
                    <a:pt x="820" y="360"/>
                    <a:pt x="963" y="360"/>
                  </a:cubicBezTo>
                  <a:cubicBezTo>
                    <a:pt x="1001" y="360"/>
                    <a:pt x="1038" y="362"/>
                    <a:pt x="1076" y="366"/>
                  </a:cubicBezTo>
                  <a:cubicBezTo>
                    <a:pt x="1257" y="387"/>
                    <a:pt x="1438" y="430"/>
                    <a:pt x="1609" y="515"/>
                  </a:cubicBezTo>
                  <a:cubicBezTo>
                    <a:pt x="1790" y="590"/>
                    <a:pt x="1981" y="686"/>
                    <a:pt x="2152" y="792"/>
                  </a:cubicBezTo>
                  <a:cubicBezTo>
                    <a:pt x="2066" y="590"/>
                    <a:pt x="1928" y="409"/>
                    <a:pt x="1747" y="270"/>
                  </a:cubicBezTo>
                  <a:cubicBezTo>
                    <a:pt x="1566" y="121"/>
                    <a:pt x="1342" y="36"/>
                    <a:pt x="1108" y="4"/>
                  </a:cubicBezTo>
                  <a:cubicBezTo>
                    <a:pt x="1076" y="1"/>
                    <a:pt x="1045" y="0"/>
                    <a:pt x="1014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9"/>
            <p:cNvSpPr/>
            <p:nvPr/>
          </p:nvSpPr>
          <p:spPr>
            <a:xfrm>
              <a:off x="3024100" y="3106975"/>
              <a:ext cx="53800" cy="19825"/>
            </a:xfrm>
            <a:custGeom>
              <a:avLst/>
              <a:gdLst/>
              <a:ahLst/>
              <a:cxnLst/>
              <a:rect l="l" t="t" r="r" b="b"/>
              <a:pathLst>
                <a:path w="2152" h="793" extrusionOk="0">
                  <a:moveTo>
                    <a:pt x="1010" y="0"/>
                  </a:moveTo>
                  <a:cubicBezTo>
                    <a:pt x="921" y="0"/>
                    <a:pt x="831" y="12"/>
                    <a:pt x="736" y="36"/>
                  </a:cubicBezTo>
                  <a:cubicBezTo>
                    <a:pt x="682" y="57"/>
                    <a:pt x="629" y="79"/>
                    <a:pt x="565" y="100"/>
                  </a:cubicBezTo>
                  <a:cubicBezTo>
                    <a:pt x="512" y="121"/>
                    <a:pt x="469" y="153"/>
                    <a:pt x="416" y="185"/>
                  </a:cubicBezTo>
                  <a:cubicBezTo>
                    <a:pt x="320" y="249"/>
                    <a:pt x="235" y="324"/>
                    <a:pt x="160" y="419"/>
                  </a:cubicBezTo>
                  <a:cubicBezTo>
                    <a:pt x="97" y="505"/>
                    <a:pt x="43" y="600"/>
                    <a:pt x="1" y="707"/>
                  </a:cubicBezTo>
                  <a:cubicBezTo>
                    <a:pt x="97" y="654"/>
                    <a:pt x="182" y="600"/>
                    <a:pt x="278" y="558"/>
                  </a:cubicBezTo>
                  <a:cubicBezTo>
                    <a:pt x="363" y="505"/>
                    <a:pt x="448" y="473"/>
                    <a:pt x="544" y="441"/>
                  </a:cubicBezTo>
                  <a:cubicBezTo>
                    <a:pt x="679" y="390"/>
                    <a:pt x="820" y="360"/>
                    <a:pt x="958" y="360"/>
                  </a:cubicBezTo>
                  <a:cubicBezTo>
                    <a:pt x="994" y="360"/>
                    <a:pt x="1030" y="362"/>
                    <a:pt x="1066" y="366"/>
                  </a:cubicBezTo>
                  <a:cubicBezTo>
                    <a:pt x="1257" y="387"/>
                    <a:pt x="1428" y="430"/>
                    <a:pt x="1598" y="515"/>
                  </a:cubicBezTo>
                  <a:cubicBezTo>
                    <a:pt x="1790" y="590"/>
                    <a:pt x="1971" y="686"/>
                    <a:pt x="2152" y="792"/>
                  </a:cubicBezTo>
                  <a:cubicBezTo>
                    <a:pt x="2067" y="590"/>
                    <a:pt x="1928" y="409"/>
                    <a:pt x="1747" y="270"/>
                  </a:cubicBezTo>
                  <a:cubicBezTo>
                    <a:pt x="1566" y="121"/>
                    <a:pt x="1342" y="36"/>
                    <a:pt x="1098" y="4"/>
                  </a:cubicBezTo>
                  <a:cubicBezTo>
                    <a:pt x="1068" y="1"/>
                    <a:pt x="1039" y="0"/>
                    <a:pt x="1010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9"/>
            <p:cNvSpPr/>
            <p:nvPr/>
          </p:nvSpPr>
          <p:spPr>
            <a:xfrm>
              <a:off x="3039025" y="3145400"/>
              <a:ext cx="35700" cy="22400"/>
            </a:xfrm>
            <a:custGeom>
              <a:avLst/>
              <a:gdLst/>
              <a:ahLst/>
              <a:cxnLst/>
              <a:rect l="l" t="t" r="r" b="b"/>
              <a:pathLst>
                <a:path w="1428" h="896" extrusionOk="0">
                  <a:moveTo>
                    <a:pt x="703" y="1"/>
                  </a:moveTo>
                  <a:cubicBezTo>
                    <a:pt x="586" y="1"/>
                    <a:pt x="479" y="22"/>
                    <a:pt x="373" y="64"/>
                  </a:cubicBezTo>
                  <a:cubicBezTo>
                    <a:pt x="277" y="118"/>
                    <a:pt x="192" y="192"/>
                    <a:pt x="128" y="288"/>
                  </a:cubicBezTo>
                  <a:cubicBezTo>
                    <a:pt x="21" y="469"/>
                    <a:pt x="0" y="693"/>
                    <a:pt x="43" y="895"/>
                  </a:cubicBezTo>
                  <a:cubicBezTo>
                    <a:pt x="64" y="703"/>
                    <a:pt x="128" y="522"/>
                    <a:pt x="234" y="363"/>
                  </a:cubicBezTo>
                  <a:cubicBezTo>
                    <a:pt x="288" y="288"/>
                    <a:pt x="351" y="235"/>
                    <a:pt x="437" y="203"/>
                  </a:cubicBezTo>
                  <a:cubicBezTo>
                    <a:pt x="522" y="171"/>
                    <a:pt x="607" y="160"/>
                    <a:pt x="703" y="160"/>
                  </a:cubicBezTo>
                  <a:cubicBezTo>
                    <a:pt x="884" y="160"/>
                    <a:pt x="1054" y="245"/>
                    <a:pt x="1171" y="384"/>
                  </a:cubicBezTo>
                  <a:cubicBezTo>
                    <a:pt x="1289" y="533"/>
                    <a:pt x="1374" y="703"/>
                    <a:pt x="1416" y="895"/>
                  </a:cubicBezTo>
                  <a:cubicBezTo>
                    <a:pt x="1427" y="682"/>
                    <a:pt x="1374" y="480"/>
                    <a:pt x="1257" y="299"/>
                  </a:cubicBezTo>
                  <a:cubicBezTo>
                    <a:pt x="1129" y="118"/>
                    <a:pt x="927" y="1"/>
                    <a:pt x="703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9"/>
            <p:cNvSpPr/>
            <p:nvPr/>
          </p:nvSpPr>
          <p:spPr>
            <a:xfrm>
              <a:off x="3135125" y="3144000"/>
              <a:ext cx="35950" cy="22200"/>
            </a:xfrm>
            <a:custGeom>
              <a:avLst/>
              <a:gdLst/>
              <a:ahLst/>
              <a:cxnLst/>
              <a:rect l="l" t="t" r="r" b="b"/>
              <a:pathLst>
                <a:path w="1438" h="888" extrusionOk="0">
                  <a:moveTo>
                    <a:pt x="648" y="1"/>
                  </a:moveTo>
                  <a:cubicBezTo>
                    <a:pt x="557" y="1"/>
                    <a:pt x="463" y="21"/>
                    <a:pt x="384" y="57"/>
                  </a:cubicBezTo>
                  <a:cubicBezTo>
                    <a:pt x="277" y="110"/>
                    <a:pt x="192" y="184"/>
                    <a:pt x="139" y="280"/>
                  </a:cubicBezTo>
                  <a:cubicBezTo>
                    <a:pt x="32" y="461"/>
                    <a:pt x="0" y="685"/>
                    <a:pt x="54" y="887"/>
                  </a:cubicBezTo>
                  <a:cubicBezTo>
                    <a:pt x="64" y="695"/>
                    <a:pt x="128" y="514"/>
                    <a:pt x="235" y="355"/>
                  </a:cubicBezTo>
                  <a:cubicBezTo>
                    <a:pt x="288" y="280"/>
                    <a:pt x="362" y="227"/>
                    <a:pt x="437" y="195"/>
                  </a:cubicBezTo>
                  <a:cubicBezTo>
                    <a:pt x="501" y="171"/>
                    <a:pt x="571" y="159"/>
                    <a:pt x="638" y="159"/>
                  </a:cubicBezTo>
                  <a:cubicBezTo>
                    <a:pt x="660" y="159"/>
                    <a:pt x="682" y="160"/>
                    <a:pt x="703" y="163"/>
                  </a:cubicBezTo>
                  <a:cubicBezTo>
                    <a:pt x="884" y="163"/>
                    <a:pt x="1055" y="238"/>
                    <a:pt x="1172" y="376"/>
                  </a:cubicBezTo>
                  <a:cubicBezTo>
                    <a:pt x="1289" y="525"/>
                    <a:pt x="1374" y="706"/>
                    <a:pt x="1427" y="887"/>
                  </a:cubicBezTo>
                  <a:cubicBezTo>
                    <a:pt x="1438" y="674"/>
                    <a:pt x="1385" y="472"/>
                    <a:pt x="1267" y="301"/>
                  </a:cubicBezTo>
                  <a:cubicBezTo>
                    <a:pt x="1140" y="110"/>
                    <a:pt x="927" y="3"/>
                    <a:pt x="703" y="3"/>
                  </a:cubicBezTo>
                  <a:cubicBezTo>
                    <a:pt x="685" y="1"/>
                    <a:pt x="666" y="1"/>
                    <a:pt x="648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7" name="Google Shape;1557;p39"/>
          <p:cNvGrpSpPr/>
          <p:nvPr/>
        </p:nvGrpSpPr>
        <p:grpSpPr>
          <a:xfrm>
            <a:off x="3106076" y="3820759"/>
            <a:ext cx="733979" cy="786370"/>
            <a:chOff x="3610650" y="5636863"/>
            <a:chExt cx="508225" cy="551800"/>
          </a:xfrm>
        </p:grpSpPr>
        <p:sp>
          <p:nvSpPr>
            <p:cNvPr id="1558" name="Google Shape;1558;p39"/>
            <p:cNvSpPr/>
            <p:nvPr/>
          </p:nvSpPr>
          <p:spPr>
            <a:xfrm>
              <a:off x="3842800" y="5661663"/>
              <a:ext cx="224700" cy="379775"/>
            </a:xfrm>
            <a:custGeom>
              <a:avLst/>
              <a:gdLst/>
              <a:ahLst/>
              <a:cxnLst/>
              <a:rect l="l" t="t" r="r" b="b"/>
              <a:pathLst>
                <a:path w="8988" h="15191" extrusionOk="0">
                  <a:moveTo>
                    <a:pt x="1980" y="0"/>
                  </a:moveTo>
                  <a:cubicBezTo>
                    <a:pt x="1043" y="0"/>
                    <a:pt x="245" y="357"/>
                    <a:pt x="245" y="357"/>
                  </a:cubicBezTo>
                  <a:lnTo>
                    <a:pt x="0" y="1220"/>
                  </a:lnTo>
                  <a:lnTo>
                    <a:pt x="1864" y="1326"/>
                  </a:lnTo>
                  <a:cubicBezTo>
                    <a:pt x="1899" y="1322"/>
                    <a:pt x="1934" y="1321"/>
                    <a:pt x="1969" y="1321"/>
                  </a:cubicBezTo>
                  <a:cubicBezTo>
                    <a:pt x="3974" y="1321"/>
                    <a:pt x="5221" y="7227"/>
                    <a:pt x="4760" y="9728"/>
                  </a:cubicBezTo>
                  <a:cubicBezTo>
                    <a:pt x="4292" y="12273"/>
                    <a:pt x="5868" y="15191"/>
                    <a:pt x="5868" y="15191"/>
                  </a:cubicBezTo>
                  <a:cubicBezTo>
                    <a:pt x="5250" y="13870"/>
                    <a:pt x="8285" y="13444"/>
                    <a:pt x="7561" y="11666"/>
                  </a:cubicBezTo>
                  <a:cubicBezTo>
                    <a:pt x="6837" y="9877"/>
                    <a:pt x="7539" y="9984"/>
                    <a:pt x="8264" y="8716"/>
                  </a:cubicBezTo>
                  <a:cubicBezTo>
                    <a:pt x="8988" y="7438"/>
                    <a:pt x="8019" y="6107"/>
                    <a:pt x="6783" y="4989"/>
                  </a:cubicBezTo>
                  <a:cubicBezTo>
                    <a:pt x="5537" y="3871"/>
                    <a:pt x="4664" y="1017"/>
                    <a:pt x="3312" y="304"/>
                  </a:cubicBezTo>
                  <a:cubicBezTo>
                    <a:pt x="2882" y="77"/>
                    <a:pt x="2416" y="0"/>
                    <a:pt x="1980" y="0"/>
                  </a:cubicBezTo>
                  <a:close/>
                </a:path>
              </a:pathLst>
            </a:custGeom>
            <a:solidFill>
              <a:srgbClr val="BD3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9"/>
            <p:cNvSpPr/>
            <p:nvPr/>
          </p:nvSpPr>
          <p:spPr>
            <a:xfrm>
              <a:off x="3860625" y="5636863"/>
              <a:ext cx="199150" cy="228850"/>
            </a:xfrm>
            <a:custGeom>
              <a:avLst/>
              <a:gdLst/>
              <a:ahLst/>
              <a:cxnLst/>
              <a:rect l="l" t="t" r="r" b="b"/>
              <a:pathLst>
                <a:path w="7966" h="9154" extrusionOk="0">
                  <a:moveTo>
                    <a:pt x="1353" y="1"/>
                  </a:moveTo>
                  <a:cubicBezTo>
                    <a:pt x="508" y="1"/>
                    <a:pt x="107" y="636"/>
                    <a:pt x="107" y="636"/>
                  </a:cubicBezTo>
                  <a:lnTo>
                    <a:pt x="1" y="1807"/>
                  </a:lnTo>
                  <a:lnTo>
                    <a:pt x="1971" y="2063"/>
                  </a:lnTo>
                  <a:cubicBezTo>
                    <a:pt x="1971" y="2063"/>
                    <a:pt x="5945" y="9154"/>
                    <a:pt x="7039" y="9154"/>
                  </a:cubicBezTo>
                  <a:cubicBezTo>
                    <a:pt x="7140" y="9154"/>
                    <a:pt x="7216" y="9094"/>
                    <a:pt x="7263" y="8963"/>
                  </a:cubicBezTo>
                  <a:cubicBezTo>
                    <a:pt x="7966" y="6982"/>
                    <a:pt x="6539" y="7131"/>
                    <a:pt x="7007" y="6333"/>
                  </a:cubicBezTo>
                  <a:cubicBezTo>
                    <a:pt x="7742" y="5044"/>
                    <a:pt x="7433" y="4214"/>
                    <a:pt x="5644" y="3330"/>
                  </a:cubicBezTo>
                  <a:cubicBezTo>
                    <a:pt x="4015" y="2531"/>
                    <a:pt x="3642" y="1094"/>
                    <a:pt x="2759" y="497"/>
                  </a:cubicBezTo>
                  <a:cubicBezTo>
                    <a:pt x="2198" y="128"/>
                    <a:pt x="1731" y="1"/>
                    <a:pt x="1353" y="1"/>
                  </a:cubicBezTo>
                  <a:close/>
                </a:path>
              </a:pathLst>
            </a:custGeom>
            <a:solidFill>
              <a:srgbClr val="C44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9"/>
            <p:cNvSpPr/>
            <p:nvPr/>
          </p:nvSpPr>
          <p:spPr>
            <a:xfrm>
              <a:off x="3881925" y="5786113"/>
              <a:ext cx="154175" cy="227100"/>
            </a:xfrm>
            <a:custGeom>
              <a:avLst/>
              <a:gdLst/>
              <a:ahLst/>
              <a:cxnLst/>
              <a:rect l="l" t="t" r="r" b="b"/>
              <a:pathLst>
                <a:path w="6167" h="9084" extrusionOk="0">
                  <a:moveTo>
                    <a:pt x="3131" y="1"/>
                  </a:moveTo>
                  <a:cubicBezTo>
                    <a:pt x="3131" y="1"/>
                    <a:pt x="1001" y="128"/>
                    <a:pt x="501" y="4462"/>
                  </a:cubicBezTo>
                  <a:cubicBezTo>
                    <a:pt x="0" y="8796"/>
                    <a:pt x="4100" y="9084"/>
                    <a:pt x="4100" y="9084"/>
                  </a:cubicBezTo>
                  <a:cubicBezTo>
                    <a:pt x="4100" y="9084"/>
                    <a:pt x="5783" y="8605"/>
                    <a:pt x="4910" y="6741"/>
                  </a:cubicBezTo>
                  <a:cubicBezTo>
                    <a:pt x="4036" y="4878"/>
                    <a:pt x="5282" y="4377"/>
                    <a:pt x="5719" y="3046"/>
                  </a:cubicBezTo>
                  <a:cubicBezTo>
                    <a:pt x="6166" y="1715"/>
                    <a:pt x="4760" y="586"/>
                    <a:pt x="4760" y="586"/>
                  </a:cubicBezTo>
                  <a:lnTo>
                    <a:pt x="3131" y="1"/>
                  </a:lnTo>
                  <a:close/>
                </a:path>
              </a:pathLst>
            </a:custGeom>
            <a:solidFill>
              <a:srgbClr val="BA4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9"/>
            <p:cNvSpPr/>
            <p:nvPr/>
          </p:nvSpPr>
          <p:spPr>
            <a:xfrm>
              <a:off x="3881925" y="5786113"/>
              <a:ext cx="154175" cy="227100"/>
            </a:xfrm>
            <a:custGeom>
              <a:avLst/>
              <a:gdLst/>
              <a:ahLst/>
              <a:cxnLst/>
              <a:rect l="l" t="t" r="r" b="b"/>
              <a:pathLst>
                <a:path w="6167" h="9084" extrusionOk="0">
                  <a:moveTo>
                    <a:pt x="3131" y="1"/>
                  </a:moveTo>
                  <a:cubicBezTo>
                    <a:pt x="3131" y="1"/>
                    <a:pt x="1001" y="128"/>
                    <a:pt x="501" y="4462"/>
                  </a:cubicBezTo>
                  <a:cubicBezTo>
                    <a:pt x="0" y="8796"/>
                    <a:pt x="4100" y="9084"/>
                    <a:pt x="4100" y="9084"/>
                  </a:cubicBezTo>
                  <a:cubicBezTo>
                    <a:pt x="4100" y="9084"/>
                    <a:pt x="5783" y="8605"/>
                    <a:pt x="4910" y="6741"/>
                  </a:cubicBezTo>
                  <a:cubicBezTo>
                    <a:pt x="4036" y="4878"/>
                    <a:pt x="5282" y="4377"/>
                    <a:pt x="5719" y="3046"/>
                  </a:cubicBezTo>
                  <a:cubicBezTo>
                    <a:pt x="6166" y="1715"/>
                    <a:pt x="4760" y="586"/>
                    <a:pt x="4760" y="586"/>
                  </a:cubicBezTo>
                  <a:lnTo>
                    <a:pt x="3131" y="1"/>
                  </a:lnTo>
                  <a:close/>
                </a:path>
              </a:pathLst>
            </a:custGeom>
            <a:solidFill>
              <a:srgbClr val="BD3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9"/>
            <p:cNvSpPr/>
            <p:nvPr/>
          </p:nvSpPr>
          <p:spPr>
            <a:xfrm>
              <a:off x="3656975" y="5720638"/>
              <a:ext cx="237300" cy="283975"/>
            </a:xfrm>
            <a:custGeom>
              <a:avLst/>
              <a:gdLst/>
              <a:ahLst/>
              <a:cxnLst/>
              <a:rect l="l" t="t" r="r" b="b"/>
              <a:pathLst>
                <a:path w="9492" h="11359" extrusionOk="0">
                  <a:moveTo>
                    <a:pt x="3333" y="0"/>
                  </a:moveTo>
                  <a:cubicBezTo>
                    <a:pt x="3333" y="0"/>
                    <a:pt x="1768" y="1502"/>
                    <a:pt x="1864" y="2971"/>
                  </a:cubicBezTo>
                  <a:cubicBezTo>
                    <a:pt x="1960" y="4430"/>
                    <a:pt x="1512" y="5527"/>
                    <a:pt x="756" y="6187"/>
                  </a:cubicBezTo>
                  <a:cubicBezTo>
                    <a:pt x="0" y="6837"/>
                    <a:pt x="32" y="8231"/>
                    <a:pt x="756" y="9051"/>
                  </a:cubicBezTo>
                  <a:cubicBezTo>
                    <a:pt x="522" y="8402"/>
                    <a:pt x="543" y="7678"/>
                    <a:pt x="820" y="7049"/>
                  </a:cubicBezTo>
                  <a:lnTo>
                    <a:pt x="820" y="7049"/>
                  </a:lnTo>
                  <a:cubicBezTo>
                    <a:pt x="820" y="7050"/>
                    <a:pt x="150" y="10830"/>
                    <a:pt x="3983" y="11288"/>
                  </a:cubicBezTo>
                  <a:cubicBezTo>
                    <a:pt x="3983" y="11288"/>
                    <a:pt x="3865" y="11239"/>
                    <a:pt x="3490" y="10260"/>
                  </a:cubicBezTo>
                  <a:lnTo>
                    <a:pt x="3490" y="10260"/>
                  </a:lnTo>
                  <a:cubicBezTo>
                    <a:pt x="3634" y="10549"/>
                    <a:pt x="4161" y="11219"/>
                    <a:pt x="5995" y="11352"/>
                  </a:cubicBezTo>
                  <a:cubicBezTo>
                    <a:pt x="6056" y="11356"/>
                    <a:pt x="6116" y="11358"/>
                    <a:pt x="6175" y="11358"/>
                  </a:cubicBezTo>
                  <a:cubicBezTo>
                    <a:pt x="8398" y="11358"/>
                    <a:pt x="9492" y="8272"/>
                    <a:pt x="8413" y="4973"/>
                  </a:cubicBezTo>
                  <a:cubicBezTo>
                    <a:pt x="7305" y="1576"/>
                    <a:pt x="5101" y="671"/>
                    <a:pt x="5101" y="671"/>
                  </a:cubicBezTo>
                  <a:lnTo>
                    <a:pt x="3333" y="0"/>
                  </a:lnTo>
                  <a:close/>
                </a:path>
              </a:pathLst>
            </a:custGeom>
            <a:solidFill>
              <a:srgbClr val="BD3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9"/>
            <p:cNvSpPr/>
            <p:nvPr/>
          </p:nvSpPr>
          <p:spPr>
            <a:xfrm>
              <a:off x="3610650" y="5909113"/>
              <a:ext cx="504500" cy="279550"/>
            </a:xfrm>
            <a:custGeom>
              <a:avLst/>
              <a:gdLst/>
              <a:ahLst/>
              <a:cxnLst/>
              <a:rect l="l" t="t" r="r" b="b"/>
              <a:pathLst>
                <a:path w="20180" h="11182" extrusionOk="0">
                  <a:moveTo>
                    <a:pt x="8306" y="0"/>
                  </a:moveTo>
                  <a:cubicBezTo>
                    <a:pt x="8306" y="0"/>
                    <a:pt x="8658" y="2620"/>
                    <a:pt x="7572" y="3419"/>
                  </a:cubicBezTo>
                  <a:cubicBezTo>
                    <a:pt x="6720" y="4026"/>
                    <a:pt x="1885" y="5048"/>
                    <a:pt x="1086" y="7178"/>
                  </a:cubicBezTo>
                  <a:cubicBezTo>
                    <a:pt x="607" y="8477"/>
                    <a:pt x="245" y="9818"/>
                    <a:pt x="0" y="11181"/>
                  </a:cubicBezTo>
                  <a:lnTo>
                    <a:pt x="20180" y="11181"/>
                  </a:lnTo>
                  <a:cubicBezTo>
                    <a:pt x="19946" y="9818"/>
                    <a:pt x="19573" y="8477"/>
                    <a:pt x="19094" y="7178"/>
                  </a:cubicBezTo>
                  <a:cubicBezTo>
                    <a:pt x="18295" y="5048"/>
                    <a:pt x="13460" y="4026"/>
                    <a:pt x="12619" y="3419"/>
                  </a:cubicBezTo>
                  <a:cubicBezTo>
                    <a:pt x="11533" y="2620"/>
                    <a:pt x="11874" y="0"/>
                    <a:pt x="11874" y="0"/>
                  </a:cubicBezTo>
                  <a:lnTo>
                    <a:pt x="11874" y="0"/>
                  </a:lnTo>
                  <a:lnTo>
                    <a:pt x="10095" y="43"/>
                  </a:lnTo>
                  <a:lnTo>
                    <a:pt x="8306" y="0"/>
                  </a:lnTo>
                  <a:close/>
                </a:path>
              </a:pathLst>
            </a:custGeom>
            <a:solidFill>
              <a:srgbClr val="FCE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9"/>
            <p:cNvSpPr/>
            <p:nvPr/>
          </p:nvSpPr>
          <p:spPr>
            <a:xfrm>
              <a:off x="3810300" y="5909113"/>
              <a:ext cx="97200" cy="73225"/>
            </a:xfrm>
            <a:custGeom>
              <a:avLst/>
              <a:gdLst/>
              <a:ahLst/>
              <a:cxnLst/>
              <a:rect l="l" t="t" r="r" b="b"/>
              <a:pathLst>
                <a:path w="3888" h="2929" extrusionOk="0">
                  <a:moveTo>
                    <a:pt x="331" y="0"/>
                  </a:moveTo>
                  <a:cubicBezTo>
                    <a:pt x="331" y="0"/>
                    <a:pt x="576" y="1864"/>
                    <a:pt x="1" y="2929"/>
                  </a:cubicBezTo>
                  <a:cubicBezTo>
                    <a:pt x="832" y="2844"/>
                    <a:pt x="1673" y="2673"/>
                    <a:pt x="2397" y="2258"/>
                  </a:cubicBezTo>
                  <a:cubicBezTo>
                    <a:pt x="2919" y="1970"/>
                    <a:pt x="3398" y="1619"/>
                    <a:pt x="3845" y="1225"/>
                  </a:cubicBezTo>
                  <a:cubicBezTo>
                    <a:pt x="3834" y="810"/>
                    <a:pt x="3845" y="405"/>
                    <a:pt x="3888" y="0"/>
                  </a:cubicBezTo>
                  <a:lnTo>
                    <a:pt x="3888" y="0"/>
                  </a:lnTo>
                  <a:lnTo>
                    <a:pt x="2109" y="43"/>
                  </a:lnTo>
                  <a:lnTo>
                    <a:pt x="331" y="0"/>
                  </a:lnTo>
                  <a:close/>
                </a:path>
              </a:pathLst>
            </a:custGeom>
            <a:solidFill>
              <a:srgbClr val="F9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9"/>
            <p:cNvSpPr/>
            <p:nvPr/>
          </p:nvSpPr>
          <p:spPr>
            <a:xfrm>
              <a:off x="3610650" y="5994838"/>
              <a:ext cx="508225" cy="193825"/>
            </a:xfrm>
            <a:custGeom>
              <a:avLst/>
              <a:gdLst/>
              <a:ahLst/>
              <a:cxnLst/>
              <a:rect l="l" t="t" r="r" b="b"/>
              <a:pathLst>
                <a:path w="20329" h="7753" extrusionOk="0">
                  <a:moveTo>
                    <a:pt x="12811" y="0"/>
                  </a:moveTo>
                  <a:cubicBezTo>
                    <a:pt x="11912" y="502"/>
                    <a:pt x="10900" y="778"/>
                    <a:pt x="9866" y="778"/>
                  </a:cubicBezTo>
                  <a:cubicBezTo>
                    <a:pt x="9847" y="778"/>
                    <a:pt x="9827" y="778"/>
                    <a:pt x="9808" y="778"/>
                  </a:cubicBezTo>
                  <a:cubicBezTo>
                    <a:pt x="9786" y="778"/>
                    <a:pt x="9764" y="778"/>
                    <a:pt x="9742" y="778"/>
                  </a:cubicBezTo>
                  <a:cubicBezTo>
                    <a:pt x="8838" y="778"/>
                    <a:pt x="7956" y="566"/>
                    <a:pt x="7146" y="181"/>
                  </a:cubicBezTo>
                  <a:cubicBezTo>
                    <a:pt x="5634" y="820"/>
                    <a:pt x="1789" y="1842"/>
                    <a:pt x="1097" y="3717"/>
                  </a:cubicBezTo>
                  <a:cubicBezTo>
                    <a:pt x="607" y="5026"/>
                    <a:pt x="245" y="6379"/>
                    <a:pt x="0" y="7752"/>
                  </a:cubicBezTo>
                  <a:lnTo>
                    <a:pt x="20329" y="7752"/>
                  </a:lnTo>
                  <a:cubicBezTo>
                    <a:pt x="20084" y="6379"/>
                    <a:pt x="19722" y="5026"/>
                    <a:pt x="19232" y="3727"/>
                  </a:cubicBezTo>
                  <a:cubicBezTo>
                    <a:pt x="18465" y="1651"/>
                    <a:pt x="13886" y="628"/>
                    <a:pt x="128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9"/>
            <p:cNvSpPr/>
            <p:nvPr/>
          </p:nvSpPr>
          <p:spPr>
            <a:xfrm>
              <a:off x="3743225" y="5789438"/>
              <a:ext cx="52200" cy="59900"/>
            </a:xfrm>
            <a:custGeom>
              <a:avLst/>
              <a:gdLst/>
              <a:ahLst/>
              <a:cxnLst/>
              <a:rect l="l" t="t" r="r" b="b"/>
              <a:pathLst>
                <a:path w="2088" h="2396" extrusionOk="0">
                  <a:moveTo>
                    <a:pt x="1010" y="1"/>
                  </a:moveTo>
                  <a:cubicBezTo>
                    <a:pt x="884" y="1"/>
                    <a:pt x="789" y="31"/>
                    <a:pt x="767" y="38"/>
                  </a:cubicBezTo>
                  <a:cubicBezTo>
                    <a:pt x="703" y="59"/>
                    <a:pt x="0" y="145"/>
                    <a:pt x="118" y="1071"/>
                  </a:cubicBezTo>
                  <a:cubicBezTo>
                    <a:pt x="221" y="1900"/>
                    <a:pt x="658" y="2396"/>
                    <a:pt x="1112" y="2396"/>
                  </a:cubicBezTo>
                  <a:cubicBezTo>
                    <a:pt x="1171" y="2396"/>
                    <a:pt x="1230" y="2387"/>
                    <a:pt x="1289" y="2370"/>
                  </a:cubicBezTo>
                  <a:cubicBezTo>
                    <a:pt x="1811" y="2285"/>
                    <a:pt x="2088" y="1603"/>
                    <a:pt x="1800" y="698"/>
                  </a:cubicBezTo>
                  <a:cubicBezTo>
                    <a:pt x="1611" y="110"/>
                    <a:pt x="1252" y="1"/>
                    <a:pt x="1010" y="1"/>
                  </a:cubicBezTo>
                  <a:close/>
                </a:path>
              </a:pathLst>
            </a:custGeom>
            <a:solidFill>
              <a:srgbClr val="F5CD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9"/>
            <p:cNvSpPr/>
            <p:nvPr/>
          </p:nvSpPr>
          <p:spPr>
            <a:xfrm>
              <a:off x="3928250" y="5789438"/>
              <a:ext cx="52475" cy="59900"/>
            </a:xfrm>
            <a:custGeom>
              <a:avLst/>
              <a:gdLst/>
              <a:ahLst/>
              <a:cxnLst/>
              <a:rect l="l" t="t" r="r" b="b"/>
              <a:pathLst>
                <a:path w="2099" h="2396" extrusionOk="0">
                  <a:moveTo>
                    <a:pt x="1078" y="1"/>
                  </a:moveTo>
                  <a:cubicBezTo>
                    <a:pt x="836" y="1"/>
                    <a:pt x="477" y="110"/>
                    <a:pt x="288" y="698"/>
                  </a:cubicBezTo>
                  <a:cubicBezTo>
                    <a:pt x="0" y="1603"/>
                    <a:pt x="277" y="2285"/>
                    <a:pt x="799" y="2370"/>
                  </a:cubicBezTo>
                  <a:cubicBezTo>
                    <a:pt x="858" y="2387"/>
                    <a:pt x="917" y="2396"/>
                    <a:pt x="976" y="2396"/>
                  </a:cubicBezTo>
                  <a:cubicBezTo>
                    <a:pt x="1430" y="2396"/>
                    <a:pt x="1867" y="1900"/>
                    <a:pt x="1970" y="1071"/>
                  </a:cubicBezTo>
                  <a:cubicBezTo>
                    <a:pt x="2098" y="145"/>
                    <a:pt x="1385" y="59"/>
                    <a:pt x="1321" y="38"/>
                  </a:cubicBezTo>
                  <a:cubicBezTo>
                    <a:pt x="1299" y="31"/>
                    <a:pt x="1204" y="1"/>
                    <a:pt x="1078" y="1"/>
                  </a:cubicBezTo>
                  <a:close/>
                </a:path>
              </a:pathLst>
            </a:custGeom>
            <a:solidFill>
              <a:srgbClr val="F5CD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9"/>
            <p:cNvSpPr/>
            <p:nvPr/>
          </p:nvSpPr>
          <p:spPr>
            <a:xfrm>
              <a:off x="3761025" y="5679863"/>
              <a:ext cx="198150" cy="251225"/>
            </a:xfrm>
            <a:custGeom>
              <a:avLst/>
              <a:gdLst/>
              <a:ahLst/>
              <a:cxnLst/>
              <a:rect l="l" t="t" r="r" b="b"/>
              <a:pathLst>
                <a:path w="7926" h="10049" extrusionOk="0">
                  <a:moveTo>
                    <a:pt x="3708" y="0"/>
                  </a:moveTo>
                  <a:cubicBezTo>
                    <a:pt x="2914" y="0"/>
                    <a:pt x="656" y="307"/>
                    <a:pt x="353" y="3676"/>
                  </a:cubicBezTo>
                  <a:cubicBezTo>
                    <a:pt x="1" y="7514"/>
                    <a:pt x="1659" y="10049"/>
                    <a:pt x="3793" y="10049"/>
                  </a:cubicBezTo>
                  <a:cubicBezTo>
                    <a:pt x="3849" y="10049"/>
                    <a:pt x="3906" y="10047"/>
                    <a:pt x="3963" y="10044"/>
                  </a:cubicBezTo>
                  <a:cubicBezTo>
                    <a:pt x="4020" y="10047"/>
                    <a:pt x="4077" y="10049"/>
                    <a:pt x="4133" y="10049"/>
                  </a:cubicBezTo>
                  <a:cubicBezTo>
                    <a:pt x="6267" y="10049"/>
                    <a:pt x="7926" y="7514"/>
                    <a:pt x="7573" y="3676"/>
                  </a:cubicBezTo>
                  <a:cubicBezTo>
                    <a:pt x="7270" y="307"/>
                    <a:pt x="5021" y="0"/>
                    <a:pt x="4222" y="0"/>
                  </a:cubicBezTo>
                  <a:cubicBezTo>
                    <a:pt x="4094" y="0"/>
                    <a:pt x="4003" y="8"/>
                    <a:pt x="3963" y="12"/>
                  </a:cubicBezTo>
                  <a:cubicBezTo>
                    <a:pt x="3925" y="8"/>
                    <a:pt x="3835" y="0"/>
                    <a:pt x="3708" y="0"/>
                  </a:cubicBezTo>
                  <a:close/>
                </a:path>
              </a:pathLst>
            </a:custGeom>
            <a:solidFill>
              <a:srgbClr val="FCE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9"/>
            <p:cNvSpPr/>
            <p:nvPr/>
          </p:nvSpPr>
          <p:spPr>
            <a:xfrm>
              <a:off x="3864875" y="5805288"/>
              <a:ext cx="12825" cy="49275"/>
            </a:xfrm>
            <a:custGeom>
              <a:avLst/>
              <a:gdLst/>
              <a:ahLst/>
              <a:cxnLst/>
              <a:rect l="l" t="t" r="r" b="b"/>
              <a:pathLst>
                <a:path w="513" h="1971" extrusionOk="0">
                  <a:moveTo>
                    <a:pt x="235" y="0"/>
                  </a:moveTo>
                  <a:lnTo>
                    <a:pt x="235" y="0"/>
                  </a:lnTo>
                  <a:cubicBezTo>
                    <a:pt x="225" y="256"/>
                    <a:pt x="235" y="522"/>
                    <a:pt x="267" y="778"/>
                  </a:cubicBezTo>
                  <a:cubicBezTo>
                    <a:pt x="298" y="1035"/>
                    <a:pt x="329" y="1282"/>
                    <a:pt x="379" y="1529"/>
                  </a:cubicBezTo>
                  <a:lnTo>
                    <a:pt x="379" y="1529"/>
                  </a:lnTo>
                  <a:cubicBezTo>
                    <a:pt x="313" y="1594"/>
                    <a:pt x="249" y="1661"/>
                    <a:pt x="193" y="1736"/>
                  </a:cubicBezTo>
                  <a:lnTo>
                    <a:pt x="97" y="1853"/>
                  </a:lnTo>
                  <a:cubicBezTo>
                    <a:pt x="65" y="1885"/>
                    <a:pt x="33" y="1928"/>
                    <a:pt x="1" y="1970"/>
                  </a:cubicBezTo>
                  <a:cubicBezTo>
                    <a:pt x="43" y="1949"/>
                    <a:pt x="86" y="1917"/>
                    <a:pt x="129" y="1885"/>
                  </a:cubicBezTo>
                  <a:lnTo>
                    <a:pt x="256" y="1789"/>
                  </a:lnTo>
                  <a:cubicBezTo>
                    <a:pt x="331" y="1725"/>
                    <a:pt x="416" y="1662"/>
                    <a:pt x="491" y="1598"/>
                  </a:cubicBezTo>
                  <a:lnTo>
                    <a:pt x="512" y="1576"/>
                  </a:lnTo>
                  <a:lnTo>
                    <a:pt x="512" y="1544"/>
                  </a:lnTo>
                  <a:cubicBezTo>
                    <a:pt x="491" y="1278"/>
                    <a:pt x="459" y="1023"/>
                    <a:pt x="416" y="767"/>
                  </a:cubicBezTo>
                  <a:cubicBezTo>
                    <a:pt x="363" y="501"/>
                    <a:pt x="310" y="245"/>
                    <a:pt x="235" y="0"/>
                  </a:cubicBezTo>
                  <a:close/>
                </a:path>
              </a:pathLst>
            </a:custGeom>
            <a:solidFill>
              <a:srgbClr val="F9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39"/>
            <p:cNvSpPr/>
            <p:nvPr/>
          </p:nvSpPr>
          <p:spPr>
            <a:xfrm>
              <a:off x="3816975" y="5868113"/>
              <a:ext cx="88400" cy="15650"/>
            </a:xfrm>
            <a:custGeom>
              <a:avLst/>
              <a:gdLst/>
              <a:ahLst/>
              <a:cxnLst/>
              <a:rect l="l" t="t" r="r" b="b"/>
              <a:pathLst>
                <a:path w="3536" h="626" extrusionOk="0">
                  <a:moveTo>
                    <a:pt x="3536" y="0"/>
                  </a:moveTo>
                  <a:lnTo>
                    <a:pt x="0" y="32"/>
                  </a:lnTo>
                  <a:cubicBezTo>
                    <a:pt x="696" y="476"/>
                    <a:pt x="1315" y="625"/>
                    <a:pt x="1834" y="625"/>
                  </a:cubicBezTo>
                  <a:cubicBezTo>
                    <a:pt x="2896" y="625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39"/>
            <p:cNvSpPr/>
            <p:nvPr/>
          </p:nvSpPr>
          <p:spPr>
            <a:xfrm>
              <a:off x="3839600" y="5880363"/>
              <a:ext cx="57000" cy="14100"/>
            </a:xfrm>
            <a:custGeom>
              <a:avLst/>
              <a:gdLst/>
              <a:ahLst/>
              <a:cxnLst/>
              <a:rect l="l" t="t" r="r" b="b"/>
              <a:pathLst>
                <a:path w="2280" h="564" extrusionOk="0">
                  <a:moveTo>
                    <a:pt x="2279" y="0"/>
                  </a:moveTo>
                  <a:cubicBezTo>
                    <a:pt x="1949" y="224"/>
                    <a:pt x="1576" y="362"/>
                    <a:pt x="1182" y="405"/>
                  </a:cubicBezTo>
                  <a:cubicBezTo>
                    <a:pt x="1105" y="411"/>
                    <a:pt x="1029" y="414"/>
                    <a:pt x="953" y="414"/>
                  </a:cubicBezTo>
                  <a:cubicBezTo>
                    <a:pt x="628" y="414"/>
                    <a:pt x="311" y="359"/>
                    <a:pt x="0" y="256"/>
                  </a:cubicBezTo>
                  <a:lnTo>
                    <a:pt x="0" y="256"/>
                  </a:lnTo>
                  <a:cubicBezTo>
                    <a:pt x="301" y="456"/>
                    <a:pt x="656" y="563"/>
                    <a:pt x="1013" y="563"/>
                  </a:cubicBezTo>
                  <a:cubicBezTo>
                    <a:pt x="1073" y="563"/>
                    <a:pt x="1133" y="560"/>
                    <a:pt x="1193" y="554"/>
                  </a:cubicBezTo>
                  <a:cubicBezTo>
                    <a:pt x="1406" y="533"/>
                    <a:pt x="1608" y="469"/>
                    <a:pt x="1800" y="373"/>
                  </a:cubicBezTo>
                  <a:cubicBezTo>
                    <a:pt x="1981" y="288"/>
                    <a:pt x="2151" y="149"/>
                    <a:pt x="2279" y="0"/>
                  </a:cubicBezTo>
                  <a:close/>
                </a:path>
              </a:pathLst>
            </a:custGeom>
            <a:solidFill>
              <a:srgbClr val="F9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9"/>
            <p:cNvSpPr/>
            <p:nvPr/>
          </p:nvSpPr>
          <p:spPr>
            <a:xfrm>
              <a:off x="3813775" y="5793313"/>
              <a:ext cx="12275" cy="26650"/>
            </a:xfrm>
            <a:custGeom>
              <a:avLst/>
              <a:gdLst/>
              <a:ahLst/>
              <a:cxnLst/>
              <a:rect l="l" t="t" r="r" b="b"/>
              <a:pathLst>
                <a:path w="491" h="1066" extrusionOk="0">
                  <a:moveTo>
                    <a:pt x="245" y="0"/>
                  </a:moveTo>
                  <a:cubicBezTo>
                    <a:pt x="117" y="0"/>
                    <a:pt x="0" y="245"/>
                    <a:pt x="0" y="533"/>
                  </a:cubicBezTo>
                  <a:cubicBezTo>
                    <a:pt x="0" y="831"/>
                    <a:pt x="107" y="1065"/>
                    <a:pt x="245" y="1065"/>
                  </a:cubicBezTo>
                  <a:cubicBezTo>
                    <a:pt x="384" y="1065"/>
                    <a:pt x="490" y="831"/>
                    <a:pt x="490" y="533"/>
                  </a:cubicBezTo>
                  <a:cubicBezTo>
                    <a:pt x="490" y="245"/>
                    <a:pt x="384" y="0"/>
                    <a:pt x="245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9"/>
            <p:cNvSpPr/>
            <p:nvPr/>
          </p:nvSpPr>
          <p:spPr>
            <a:xfrm>
              <a:off x="3897625" y="5793313"/>
              <a:ext cx="12275" cy="26650"/>
            </a:xfrm>
            <a:custGeom>
              <a:avLst/>
              <a:gdLst/>
              <a:ahLst/>
              <a:cxnLst/>
              <a:rect l="l" t="t" r="r" b="b"/>
              <a:pathLst>
                <a:path w="491" h="1066" extrusionOk="0">
                  <a:moveTo>
                    <a:pt x="246" y="0"/>
                  </a:moveTo>
                  <a:cubicBezTo>
                    <a:pt x="118" y="0"/>
                    <a:pt x="1" y="245"/>
                    <a:pt x="1" y="533"/>
                  </a:cubicBezTo>
                  <a:cubicBezTo>
                    <a:pt x="1" y="831"/>
                    <a:pt x="118" y="1065"/>
                    <a:pt x="246" y="1065"/>
                  </a:cubicBezTo>
                  <a:cubicBezTo>
                    <a:pt x="384" y="1065"/>
                    <a:pt x="491" y="831"/>
                    <a:pt x="491" y="533"/>
                  </a:cubicBezTo>
                  <a:cubicBezTo>
                    <a:pt x="491" y="245"/>
                    <a:pt x="384" y="0"/>
                    <a:pt x="246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9"/>
            <p:cNvSpPr/>
            <p:nvPr/>
          </p:nvSpPr>
          <p:spPr>
            <a:xfrm>
              <a:off x="3798850" y="5769488"/>
              <a:ext cx="42625" cy="15600"/>
            </a:xfrm>
            <a:custGeom>
              <a:avLst/>
              <a:gdLst/>
              <a:ahLst/>
              <a:cxnLst/>
              <a:rect l="l" t="t" r="r" b="b"/>
              <a:pathLst>
                <a:path w="1705" h="624" extrusionOk="0">
                  <a:moveTo>
                    <a:pt x="915" y="1"/>
                  </a:moveTo>
                  <a:cubicBezTo>
                    <a:pt x="888" y="1"/>
                    <a:pt x="860" y="2"/>
                    <a:pt x="832" y="5"/>
                  </a:cubicBezTo>
                  <a:cubicBezTo>
                    <a:pt x="640" y="27"/>
                    <a:pt x="470" y="91"/>
                    <a:pt x="320" y="208"/>
                  </a:cubicBezTo>
                  <a:cubicBezTo>
                    <a:pt x="182" y="314"/>
                    <a:pt x="65" y="463"/>
                    <a:pt x="1" y="623"/>
                  </a:cubicBezTo>
                  <a:cubicBezTo>
                    <a:pt x="139" y="538"/>
                    <a:pt x="289" y="463"/>
                    <a:pt x="438" y="399"/>
                  </a:cubicBezTo>
                  <a:cubicBezTo>
                    <a:pt x="565" y="336"/>
                    <a:pt x="704" y="304"/>
                    <a:pt x="853" y="282"/>
                  </a:cubicBezTo>
                  <a:cubicBezTo>
                    <a:pt x="876" y="281"/>
                    <a:pt x="899" y="280"/>
                    <a:pt x="923" y="280"/>
                  </a:cubicBezTo>
                  <a:cubicBezTo>
                    <a:pt x="1040" y="280"/>
                    <a:pt x="1162" y="302"/>
                    <a:pt x="1268" y="346"/>
                  </a:cubicBezTo>
                  <a:cubicBezTo>
                    <a:pt x="1343" y="367"/>
                    <a:pt x="1407" y="399"/>
                    <a:pt x="1481" y="431"/>
                  </a:cubicBezTo>
                  <a:cubicBezTo>
                    <a:pt x="1556" y="463"/>
                    <a:pt x="1620" y="517"/>
                    <a:pt x="1705" y="549"/>
                  </a:cubicBezTo>
                  <a:cubicBezTo>
                    <a:pt x="1662" y="474"/>
                    <a:pt x="1620" y="399"/>
                    <a:pt x="1566" y="325"/>
                  </a:cubicBezTo>
                  <a:cubicBezTo>
                    <a:pt x="1513" y="261"/>
                    <a:pt x="1439" y="197"/>
                    <a:pt x="1364" y="144"/>
                  </a:cubicBezTo>
                  <a:cubicBezTo>
                    <a:pt x="1237" y="53"/>
                    <a:pt x="1078" y="1"/>
                    <a:pt x="915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9"/>
            <p:cNvSpPr/>
            <p:nvPr/>
          </p:nvSpPr>
          <p:spPr>
            <a:xfrm>
              <a:off x="3883250" y="5769488"/>
              <a:ext cx="42625" cy="15600"/>
            </a:xfrm>
            <a:custGeom>
              <a:avLst/>
              <a:gdLst/>
              <a:ahLst/>
              <a:cxnLst/>
              <a:rect l="l" t="t" r="r" b="b"/>
              <a:pathLst>
                <a:path w="1705" h="624" extrusionOk="0">
                  <a:moveTo>
                    <a:pt x="915" y="1"/>
                  </a:moveTo>
                  <a:cubicBezTo>
                    <a:pt x="887" y="1"/>
                    <a:pt x="859" y="2"/>
                    <a:pt x="831" y="5"/>
                  </a:cubicBezTo>
                  <a:cubicBezTo>
                    <a:pt x="650" y="27"/>
                    <a:pt x="469" y="91"/>
                    <a:pt x="320" y="208"/>
                  </a:cubicBezTo>
                  <a:cubicBezTo>
                    <a:pt x="182" y="314"/>
                    <a:pt x="75" y="463"/>
                    <a:pt x="1" y="623"/>
                  </a:cubicBezTo>
                  <a:cubicBezTo>
                    <a:pt x="150" y="538"/>
                    <a:pt x="288" y="463"/>
                    <a:pt x="437" y="399"/>
                  </a:cubicBezTo>
                  <a:cubicBezTo>
                    <a:pt x="576" y="336"/>
                    <a:pt x="714" y="304"/>
                    <a:pt x="853" y="282"/>
                  </a:cubicBezTo>
                  <a:cubicBezTo>
                    <a:pt x="877" y="281"/>
                    <a:pt x="902" y="280"/>
                    <a:pt x="926" y="280"/>
                  </a:cubicBezTo>
                  <a:cubicBezTo>
                    <a:pt x="1048" y="280"/>
                    <a:pt x="1161" y="302"/>
                    <a:pt x="1268" y="346"/>
                  </a:cubicBezTo>
                  <a:cubicBezTo>
                    <a:pt x="1342" y="367"/>
                    <a:pt x="1417" y="399"/>
                    <a:pt x="1481" y="431"/>
                  </a:cubicBezTo>
                  <a:cubicBezTo>
                    <a:pt x="1555" y="463"/>
                    <a:pt x="1619" y="517"/>
                    <a:pt x="1704" y="549"/>
                  </a:cubicBezTo>
                  <a:cubicBezTo>
                    <a:pt x="1673" y="474"/>
                    <a:pt x="1619" y="399"/>
                    <a:pt x="1577" y="325"/>
                  </a:cubicBezTo>
                  <a:cubicBezTo>
                    <a:pt x="1513" y="261"/>
                    <a:pt x="1449" y="197"/>
                    <a:pt x="1374" y="144"/>
                  </a:cubicBezTo>
                  <a:cubicBezTo>
                    <a:pt x="1238" y="53"/>
                    <a:pt x="1078" y="1"/>
                    <a:pt x="915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9"/>
            <p:cNvSpPr/>
            <p:nvPr/>
          </p:nvSpPr>
          <p:spPr>
            <a:xfrm>
              <a:off x="3685450" y="5692013"/>
              <a:ext cx="178125" cy="236025"/>
            </a:xfrm>
            <a:custGeom>
              <a:avLst/>
              <a:gdLst/>
              <a:ahLst/>
              <a:cxnLst/>
              <a:rect l="l" t="t" r="r" b="b"/>
              <a:pathLst>
                <a:path w="7125" h="9441" extrusionOk="0">
                  <a:moveTo>
                    <a:pt x="5929" y="0"/>
                  </a:moveTo>
                  <a:cubicBezTo>
                    <a:pt x="4782" y="0"/>
                    <a:pt x="3559" y="1394"/>
                    <a:pt x="3248" y="2838"/>
                  </a:cubicBezTo>
                  <a:cubicBezTo>
                    <a:pt x="2833" y="4830"/>
                    <a:pt x="842" y="6246"/>
                    <a:pt x="427" y="7289"/>
                  </a:cubicBezTo>
                  <a:cubicBezTo>
                    <a:pt x="1" y="8344"/>
                    <a:pt x="1364" y="9440"/>
                    <a:pt x="1364" y="9440"/>
                  </a:cubicBezTo>
                  <a:cubicBezTo>
                    <a:pt x="1364" y="9440"/>
                    <a:pt x="597" y="7257"/>
                    <a:pt x="2673" y="6331"/>
                  </a:cubicBezTo>
                  <a:cubicBezTo>
                    <a:pt x="4494" y="5511"/>
                    <a:pt x="4345" y="3211"/>
                    <a:pt x="5027" y="1582"/>
                  </a:cubicBezTo>
                  <a:cubicBezTo>
                    <a:pt x="5397" y="703"/>
                    <a:pt x="5983" y="502"/>
                    <a:pt x="6442" y="502"/>
                  </a:cubicBezTo>
                  <a:cubicBezTo>
                    <a:pt x="6829" y="502"/>
                    <a:pt x="7125" y="645"/>
                    <a:pt x="7125" y="645"/>
                  </a:cubicBezTo>
                  <a:cubicBezTo>
                    <a:pt x="6770" y="192"/>
                    <a:pt x="6355" y="0"/>
                    <a:pt x="5929" y="0"/>
                  </a:cubicBezTo>
                  <a:close/>
                </a:path>
              </a:pathLst>
            </a:custGeom>
            <a:solidFill>
              <a:srgbClr val="BD3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9"/>
            <p:cNvSpPr/>
            <p:nvPr/>
          </p:nvSpPr>
          <p:spPr>
            <a:xfrm>
              <a:off x="3726175" y="5699338"/>
              <a:ext cx="139800" cy="226300"/>
            </a:xfrm>
            <a:custGeom>
              <a:avLst/>
              <a:gdLst/>
              <a:ahLst/>
              <a:cxnLst/>
              <a:rect l="l" t="t" r="r" b="b"/>
              <a:pathLst>
                <a:path w="5592" h="9052" extrusionOk="0">
                  <a:moveTo>
                    <a:pt x="5187" y="0"/>
                  </a:moveTo>
                  <a:cubicBezTo>
                    <a:pt x="5059" y="0"/>
                    <a:pt x="4931" y="0"/>
                    <a:pt x="4803" y="21"/>
                  </a:cubicBezTo>
                  <a:cubicBezTo>
                    <a:pt x="4537" y="64"/>
                    <a:pt x="4292" y="160"/>
                    <a:pt x="4079" y="309"/>
                  </a:cubicBezTo>
                  <a:cubicBezTo>
                    <a:pt x="3866" y="458"/>
                    <a:pt x="3685" y="650"/>
                    <a:pt x="3558" y="873"/>
                  </a:cubicBezTo>
                  <a:cubicBezTo>
                    <a:pt x="3430" y="1097"/>
                    <a:pt x="3334" y="1331"/>
                    <a:pt x="3270" y="1566"/>
                  </a:cubicBezTo>
                  <a:cubicBezTo>
                    <a:pt x="3004" y="2513"/>
                    <a:pt x="2961" y="3482"/>
                    <a:pt x="2652" y="4387"/>
                  </a:cubicBezTo>
                  <a:cubicBezTo>
                    <a:pt x="2514" y="4835"/>
                    <a:pt x="2258" y="5239"/>
                    <a:pt x="1928" y="5569"/>
                  </a:cubicBezTo>
                  <a:cubicBezTo>
                    <a:pt x="1747" y="5740"/>
                    <a:pt x="1556" y="5868"/>
                    <a:pt x="1343" y="5985"/>
                  </a:cubicBezTo>
                  <a:cubicBezTo>
                    <a:pt x="1130" y="6091"/>
                    <a:pt x="927" y="6230"/>
                    <a:pt x="746" y="6389"/>
                  </a:cubicBezTo>
                  <a:cubicBezTo>
                    <a:pt x="374" y="6709"/>
                    <a:pt x="139" y="7156"/>
                    <a:pt x="65" y="7635"/>
                  </a:cubicBezTo>
                  <a:cubicBezTo>
                    <a:pt x="1" y="8114"/>
                    <a:pt x="54" y="8604"/>
                    <a:pt x="235" y="9052"/>
                  </a:cubicBezTo>
                  <a:cubicBezTo>
                    <a:pt x="65" y="8604"/>
                    <a:pt x="12" y="8114"/>
                    <a:pt x="86" y="7646"/>
                  </a:cubicBezTo>
                  <a:cubicBezTo>
                    <a:pt x="171" y="7167"/>
                    <a:pt x="416" y="6741"/>
                    <a:pt x="789" y="6432"/>
                  </a:cubicBezTo>
                  <a:cubicBezTo>
                    <a:pt x="970" y="6283"/>
                    <a:pt x="1172" y="6155"/>
                    <a:pt x="1385" y="6049"/>
                  </a:cubicBezTo>
                  <a:cubicBezTo>
                    <a:pt x="1598" y="5942"/>
                    <a:pt x="1811" y="5814"/>
                    <a:pt x="1992" y="5644"/>
                  </a:cubicBezTo>
                  <a:cubicBezTo>
                    <a:pt x="2344" y="5314"/>
                    <a:pt x="2620" y="4899"/>
                    <a:pt x="2780" y="4430"/>
                  </a:cubicBezTo>
                  <a:cubicBezTo>
                    <a:pt x="3121" y="3514"/>
                    <a:pt x="3196" y="2535"/>
                    <a:pt x="3494" y="1640"/>
                  </a:cubicBezTo>
                  <a:cubicBezTo>
                    <a:pt x="3558" y="1416"/>
                    <a:pt x="3653" y="1203"/>
                    <a:pt x="3771" y="1012"/>
                  </a:cubicBezTo>
                  <a:cubicBezTo>
                    <a:pt x="3888" y="820"/>
                    <a:pt x="4047" y="660"/>
                    <a:pt x="4228" y="543"/>
                  </a:cubicBezTo>
                  <a:cubicBezTo>
                    <a:pt x="4409" y="426"/>
                    <a:pt x="4622" y="352"/>
                    <a:pt x="4846" y="330"/>
                  </a:cubicBezTo>
                  <a:cubicBezTo>
                    <a:pt x="4912" y="320"/>
                    <a:pt x="4979" y="316"/>
                    <a:pt x="5046" y="316"/>
                  </a:cubicBezTo>
                  <a:cubicBezTo>
                    <a:pt x="5195" y="316"/>
                    <a:pt x="5345" y="339"/>
                    <a:pt x="5485" y="384"/>
                  </a:cubicBezTo>
                  <a:lnTo>
                    <a:pt x="5591" y="53"/>
                  </a:lnTo>
                  <a:cubicBezTo>
                    <a:pt x="5464" y="21"/>
                    <a:pt x="5325" y="11"/>
                    <a:pt x="5187" y="0"/>
                  </a:cubicBezTo>
                  <a:close/>
                </a:path>
              </a:pathLst>
            </a:custGeom>
            <a:solidFill>
              <a:srgbClr val="BD3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9"/>
            <p:cNvSpPr/>
            <p:nvPr/>
          </p:nvSpPr>
          <p:spPr>
            <a:xfrm>
              <a:off x="3663100" y="5639113"/>
              <a:ext cx="202875" cy="235900"/>
            </a:xfrm>
            <a:custGeom>
              <a:avLst/>
              <a:gdLst/>
              <a:ahLst/>
              <a:cxnLst/>
              <a:rect l="l" t="t" r="r" b="b"/>
              <a:pathLst>
                <a:path w="8115" h="9436" extrusionOk="0">
                  <a:moveTo>
                    <a:pt x="6943" y="0"/>
                  </a:moveTo>
                  <a:cubicBezTo>
                    <a:pt x="6090" y="0"/>
                    <a:pt x="5304" y="786"/>
                    <a:pt x="4611" y="1664"/>
                  </a:cubicBezTo>
                  <a:cubicBezTo>
                    <a:pt x="3621" y="2920"/>
                    <a:pt x="3461" y="2920"/>
                    <a:pt x="1736" y="4379"/>
                  </a:cubicBezTo>
                  <a:cubicBezTo>
                    <a:pt x="0" y="5849"/>
                    <a:pt x="2087" y="6796"/>
                    <a:pt x="1097" y="8862"/>
                  </a:cubicBezTo>
                  <a:cubicBezTo>
                    <a:pt x="899" y="9271"/>
                    <a:pt x="905" y="9435"/>
                    <a:pt x="1042" y="9435"/>
                  </a:cubicBezTo>
                  <a:cubicBezTo>
                    <a:pt x="1596" y="9435"/>
                    <a:pt x="4302" y="6743"/>
                    <a:pt x="4302" y="6743"/>
                  </a:cubicBezTo>
                  <a:cubicBezTo>
                    <a:pt x="4965" y="3203"/>
                    <a:pt x="6404" y="2617"/>
                    <a:pt x="7284" y="2617"/>
                  </a:cubicBezTo>
                  <a:cubicBezTo>
                    <a:pt x="7720" y="2617"/>
                    <a:pt x="8019" y="2761"/>
                    <a:pt x="8019" y="2761"/>
                  </a:cubicBezTo>
                  <a:lnTo>
                    <a:pt x="8114" y="524"/>
                  </a:lnTo>
                  <a:cubicBezTo>
                    <a:pt x="7712" y="155"/>
                    <a:pt x="7321" y="0"/>
                    <a:pt x="6943" y="0"/>
                  </a:cubicBezTo>
                  <a:close/>
                </a:path>
              </a:pathLst>
            </a:custGeom>
            <a:solidFill>
              <a:srgbClr val="C44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9"/>
            <p:cNvSpPr/>
            <p:nvPr/>
          </p:nvSpPr>
          <p:spPr>
            <a:xfrm>
              <a:off x="3840425" y="5668138"/>
              <a:ext cx="182075" cy="331525"/>
            </a:xfrm>
            <a:custGeom>
              <a:avLst/>
              <a:gdLst/>
              <a:ahLst/>
              <a:cxnLst/>
              <a:rect l="l" t="t" r="r" b="b"/>
              <a:pathLst>
                <a:path w="7283" h="13261" extrusionOk="0">
                  <a:moveTo>
                    <a:pt x="347" y="1"/>
                  </a:moveTo>
                  <a:cubicBezTo>
                    <a:pt x="0" y="1"/>
                    <a:pt x="926" y="1600"/>
                    <a:pt x="926" y="1600"/>
                  </a:cubicBezTo>
                  <a:cubicBezTo>
                    <a:pt x="926" y="1600"/>
                    <a:pt x="1316" y="1385"/>
                    <a:pt x="1757" y="1385"/>
                  </a:cubicBezTo>
                  <a:cubicBezTo>
                    <a:pt x="2171" y="1385"/>
                    <a:pt x="2631" y="1575"/>
                    <a:pt x="2853" y="2313"/>
                  </a:cubicBezTo>
                  <a:cubicBezTo>
                    <a:pt x="3322" y="3825"/>
                    <a:pt x="4269" y="4688"/>
                    <a:pt x="4525" y="6125"/>
                  </a:cubicBezTo>
                  <a:cubicBezTo>
                    <a:pt x="4834" y="7925"/>
                    <a:pt x="2214" y="10544"/>
                    <a:pt x="2629" y="12110"/>
                  </a:cubicBezTo>
                  <a:cubicBezTo>
                    <a:pt x="2890" y="13074"/>
                    <a:pt x="3601" y="13261"/>
                    <a:pt x="4113" y="13261"/>
                  </a:cubicBezTo>
                  <a:cubicBezTo>
                    <a:pt x="4439" y="13261"/>
                    <a:pt x="4685" y="13185"/>
                    <a:pt x="4685" y="13185"/>
                  </a:cubicBezTo>
                  <a:cubicBezTo>
                    <a:pt x="4685" y="13185"/>
                    <a:pt x="3183" y="12845"/>
                    <a:pt x="3396" y="11790"/>
                  </a:cubicBezTo>
                  <a:cubicBezTo>
                    <a:pt x="3599" y="10747"/>
                    <a:pt x="7283" y="8159"/>
                    <a:pt x="7187" y="6849"/>
                  </a:cubicBezTo>
                  <a:cubicBezTo>
                    <a:pt x="7081" y="5540"/>
                    <a:pt x="6889" y="6136"/>
                    <a:pt x="6357" y="3836"/>
                  </a:cubicBezTo>
                  <a:cubicBezTo>
                    <a:pt x="5917" y="1899"/>
                    <a:pt x="4082" y="159"/>
                    <a:pt x="2045" y="159"/>
                  </a:cubicBezTo>
                  <a:cubicBezTo>
                    <a:pt x="1662" y="159"/>
                    <a:pt x="1272" y="221"/>
                    <a:pt x="883" y="354"/>
                  </a:cubicBezTo>
                  <a:cubicBezTo>
                    <a:pt x="601" y="102"/>
                    <a:pt x="434" y="1"/>
                    <a:pt x="347" y="1"/>
                  </a:cubicBezTo>
                  <a:close/>
                </a:path>
              </a:pathLst>
            </a:custGeom>
            <a:solidFill>
              <a:srgbClr val="C44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9"/>
            <p:cNvSpPr/>
            <p:nvPr/>
          </p:nvSpPr>
          <p:spPr>
            <a:xfrm>
              <a:off x="3862225" y="5701088"/>
              <a:ext cx="86800" cy="203775"/>
            </a:xfrm>
            <a:custGeom>
              <a:avLst/>
              <a:gdLst/>
              <a:ahLst/>
              <a:cxnLst/>
              <a:rect l="l" t="t" r="r" b="b"/>
              <a:pathLst>
                <a:path w="3472" h="8151" extrusionOk="0">
                  <a:moveTo>
                    <a:pt x="829" y="1"/>
                  </a:moveTo>
                  <a:cubicBezTo>
                    <a:pt x="762" y="1"/>
                    <a:pt x="695" y="5"/>
                    <a:pt x="629" y="15"/>
                  </a:cubicBezTo>
                  <a:cubicBezTo>
                    <a:pt x="405" y="37"/>
                    <a:pt x="203" y="90"/>
                    <a:pt x="0" y="164"/>
                  </a:cubicBezTo>
                  <a:lnTo>
                    <a:pt x="54" y="314"/>
                  </a:lnTo>
                  <a:cubicBezTo>
                    <a:pt x="303" y="230"/>
                    <a:pt x="570" y="170"/>
                    <a:pt x="829" y="170"/>
                  </a:cubicBezTo>
                  <a:cubicBezTo>
                    <a:pt x="968" y="170"/>
                    <a:pt x="1105" y="187"/>
                    <a:pt x="1236" y="228"/>
                  </a:cubicBezTo>
                  <a:cubicBezTo>
                    <a:pt x="1417" y="282"/>
                    <a:pt x="1566" y="409"/>
                    <a:pt x="1662" y="580"/>
                  </a:cubicBezTo>
                  <a:cubicBezTo>
                    <a:pt x="1757" y="761"/>
                    <a:pt x="1832" y="952"/>
                    <a:pt x="1896" y="1144"/>
                  </a:cubicBezTo>
                  <a:cubicBezTo>
                    <a:pt x="1960" y="1336"/>
                    <a:pt x="2013" y="1549"/>
                    <a:pt x="2077" y="1751"/>
                  </a:cubicBezTo>
                  <a:cubicBezTo>
                    <a:pt x="2151" y="1943"/>
                    <a:pt x="2237" y="2145"/>
                    <a:pt x="2333" y="2326"/>
                  </a:cubicBezTo>
                  <a:cubicBezTo>
                    <a:pt x="2439" y="2518"/>
                    <a:pt x="2545" y="2699"/>
                    <a:pt x="2673" y="2869"/>
                  </a:cubicBezTo>
                  <a:cubicBezTo>
                    <a:pt x="2727" y="2965"/>
                    <a:pt x="2801" y="3040"/>
                    <a:pt x="2854" y="3125"/>
                  </a:cubicBezTo>
                  <a:cubicBezTo>
                    <a:pt x="2918" y="3210"/>
                    <a:pt x="2982" y="3295"/>
                    <a:pt x="3035" y="3380"/>
                  </a:cubicBezTo>
                  <a:cubicBezTo>
                    <a:pt x="3248" y="3732"/>
                    <a:pt x="3355" y="4136"/>
                    <a:pt x="3355" y="4541"/>
                  </a:cubicBezTo>
                  <a:cubicBezTo>
                    <a:pt x="3355" y="4956"/>
                    <a:pt x="3280" y="5372"/>
                    <a:pt x="3142" y="5766"/>
                  </a:cubicBezTo>
                  <a:cubicBezTo>
                    <a:pt x="3078" y="5957"/>
                    <a:pt x="2993" y="6149"/>
                    <a:pt x="2918" y="6341"/>
                  </a:cubicBezTo>
                  <a:cubicBezTo>
                    <a:pt x="2833" y="6532"/>
                    <a:pt x="2727" y="6713"/>
                    <a:pt x="2652" y="6916"/>
                  </a:cubicBezTo>
                  <a:cubicBezTo>
                    <a:pt x="2524" y="7320"/>
                    <a:pt x="2556" y="7768"/>
                    <a:pt x="2748" y="8151"/>
                  </a:cubicBezTo>
                  <a:cubicBezTo>
                    <a:pt x="2567" y="7768"/>
                    <a:pt x="2556" y="7331"/>
                    <a:pt x="2705" y="6937"/>
                  </a:cubicBezTo>
                  <a:cubicBezTo>
                    <a:pt x="2769" y="6745"/>
                    <a:pt x="2876" y="6564"/>
                    <a:pt x="2971" y="6373"/>
                  </a:cubicBezTo>
                  <a:cubicBezTo>
                    <a:pt x="3057" y="6181"/>
                    <a:pt x="3142" y="5989"/>
                    <a:pt x="3216" y="5787"/>
                  </a:cubicBezTo>
                  <a:cubicBezTo>
                    <a:pt x="3365" y="5393"/>
                    <a:pt x="3451" y="4967"/>
                    <a:pt x="3461" y="4541"/>
                  </a:cubicBezTo>
                  <a:cubicBezTo>
                    <a:pt x="3472" y="4115"/>
                    <a:pt x="3365" y="3689"/>
                    <a:pt x="3142" y="3306"/>
                  </a:cubicBezTo>
                  <a:cubicBezTo>
                    <a:pt x="3089" y="3221"/>
                    <a:pt x="3025" y="3125"/>
                    <a:pt x="2971" y="3040"/>
                  </a:cubicBezTo>
                  <a:cubicBezTo>
                    <a:pt x="2908" y="2954"/>
                    <a:pt x="2844" y="2880"/>
                    <a:pt x="2780" y="2795"/>
                  </a:cubicBezTo>
                  <a:cubicBezTo>
                    <a:pt x="2663" y="2624"/>
                    <a:pt x="2556" y="2443"/>
                    <a:pt x="2460" y="2262"/>
                  </a:cubicBezTo>
                  <a:cubicBezTo>
                    <a:pt x="2364" y="2071"/>
                    <a:pt x="2290" y="1890"/>
                    <a:pt x="2215" y="1687"/>
                  </a:cubicBezTo>
                  <a:cubicBezTo>
                    <a:pt x="2151" y="1496"/>
                    <a:pt x="2098" y="1293"/>
                    <a:pt x="2034" y="1091"/>
                  </a:cubicBezTo>
                  <a:cubicBezTo>
                    <a:pt x="1981" y="889"/>
                    <a:pt x="1896" y="686"/>
                    <a:pt x="1800" y="495"/>
                  </a:cubicBezTo>
                  <a:cubicBezTo>
                    <a:pt x="1683" y="292"/>
                    <a:pt x="1502" y="133"/>
                    <a:pt x="1278" y="69"/>
                  </a:cubicBezTo>
                  <a:cubicBezTo>
                    <a:pt x="1131" y="24"/>
                    <a:pt x="979" y="1"/>
                    <a:pt x="829" y="1"/>
                  </a:cubicBezTo>
                  <a:close/>
                </a:path>
              </a:pathLst>
            </a:custGeom>
            <a:solidFill>
              <a:srgbClr val="C15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9"/>
            <p:cNvSpPr/>
            <p:nvPr/>
          </p:nvSpPr>
          <p:spPr>
            <a:xfrm>
              <a:off x="3934900" y="5759138"/>
              <a:ext cx="25050" cy="82100"/>
            </a:xfrm>
            <a:custGeom>
              <a:avLst/>
              <a:gdLst/>
              <a:ahLst/>
              <a:cxnLst/>
              <a:rect l="l" t="t" r="r" b="b"/>
              <a:pathLst>
                <a:path w="1002" h="3284" extrusionOk="0">
                  <a:moveTo>
                    <a:pt x="223" y="0"/>
                  </a:moveTo>
                  <a:cubicBezTo>
                    <a:pt x="95" y="0"/>
                    <a:pt x="1" y="47"/>
                    <a:pt x="1" y="47"/>
                  </a:cubicBezTo>
                  <a:cubicBezTo>
                    <a:pt x="1" y="47"/>
                    <a:pt x="757" y="1932"/>
                    <a:pt x="469" y="3284"/>
                  </a:cubicBezTo>
                  <a:cubicBezTo>
                    <a:pt x="469" y="3284"/>
                    <a:pt x="1002" y="2017"/>
                    <a:pt x="852" y="867"/>
                  </a:cubicBezTo>
                  <a:cubicBezTo>
                    <a:pt x="752" y="135"/>
                    <a:pt x="440" y="0"/>
                    <a:pt x="223" y="0"/>
                  </a:cubicBezTo>
                  <a:close/>
                </a:path>
              </a:pathLst>
            </a:custGeom>
            <a:solidFill>
              <a:srgbClr val="BA4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2" name="Google Shape;1582;p39"/>
          <p:cNvGrpSpPr/>
          <p:nvPr/>
        </p:nvGrpSpPr>
        <p:grpSpPr>
          <a:xfrm>
            <a:off x="981715" y="2801910"/>
            <a:ext cx="685817" cy="735700"/>
            <a:chOff x="813950" y="2267050"/>
            <a:chExt cx="504500" cy="541075"/>
          </a:xfrm>
        </p:grpSpPr>
        <p:sp>
          <p:nvSpPr>
            <p:cNvPr id="1583" name="Google Shape;1583;p39"/>
            <p:cNvSpPr/>
            <p:nvPr/>
          </p:nvSpPr>
          <p:spPr>
            <a:xfrm>
              <a:off x="1050975" y="2267050"/>
              <a:ext cx="212925" cy="370275"/>
            </a:xfrm>
            <a:custGeom>
              <a:avLst/>
              <a:gdLst/>
              <a:ahLst/>
              <a:cxnLst/>
              <a:rect l="l" t="t" r="r" b="b"/>
              <a:pathLst>
                <a:path w="8517" h="14811" extrusionOk="0">
                  <a:moveTo>
                    <a:pt x="1130" y="1"/>
                  </a:moveTo>
                  <a:cubicBezTo>
                    <a:pt x="825" y="1"/>
                    <a:pt x="636" y="26"/>
                    <a:pt x="636" y="26"/>
                  </a:cubicBezTo>
                  <a:lnTo>
                    <a:pt x="912" y="14709"/>
                  </a:lnTo>
                  <a:lnTo>
                    <a:pt x="912" y="14709"/>
                  </a:lnTo>
                  <a:cubicBezTo>
                    <a:pt x="347" y="14687"/>
                    <a:pt x="123" y="14679"/>
                    <a:pt x="86" y="14679"/>
                  </a:cubicBezTo>
                  <a:cubicBezTo>
                    <a:pt x="0" y="14679"/>
                    <a:pt x="913" y="14721"/>
                    <a:pt x="913" y="14721"/>
                  </a:cubicBezTo>
                  <a:lnTo>
                    <a:pt x="912" y="14709"/>
                  </a:lnTo>
                  <a:lnTo>
                    <a:pt x="912" y="14709"/>
                  </a:lnTo>
                  <a:cubicBezTo>
                    <a:pt x="1403" y="14729"/>
                    <a:pt x="2150" y="14760"/>
                    <a:pt x="3255" y="14806"/>
                  </a:cubicBezTo>
                  <a:cubicBezTo>
                    <a:pt x="3324" y="14809"/>
                    <a:pt x="3392" y="14811"/>
                    <a:pt x="3458" y="14811"/>
                  </a:cubicBezTo>
                  <a:cubicBezTo>
                    <a:pt x="8516" y="14811"/>
                    <a:pt x="6101" y="6491"/>
                    <a:pt x="5449" y="3338"/>
                  </a:cubicBezTo>
                  <a:cubicBezTo>
                    <a:pt x="4832" y="327"/>
                    <a:pt x="2230" y="1"/>
                    <a:pt x="1130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9"/>
            <p:cNvSpPr/>
            <p:nvPr/>
          </p:nvSpPr>
          <p:spPr>
            <a:xfrm>
              <a:off x="1062600" y="2271325"/>
              <a:ext cx="161625" cy="366000"/>
            </a:xfrm>
            <a:custGeom>
              <a:avLst/>
              <a:gdLst/>
              <a:ahLst/>
              <a:cxnLst/>
              <a:rect l="l" t="t" r="r" b="b"/>
              <a:pathLst>
                <a:path w="6465" h="14640" extrusionOk="0">
                  <a:moveTo>
                    <a:pt x="872" y="0"/>
                  </a:moveTo>
                  <a:cubicBezTo>
                    <a:pt x="582" y="0"/>
                    <a:pt x="291" y="26"/>
                    <a:pt x="0" y="78"/>
                  </a:cubicBezTo>
                  <a:cubicBezTo>
                    <a:pt x="196" y="56"/>
                    <a:pt x="392" y="44"/>
                    <a:pt x="587" y="44"/>
                  </a:cubicBezTo>
                  <a:cubicBezTo>
                    <a:pt x="1213" y="44"/>
                    <a:pt x="1834" y="160"/>
                    <a:pt x="2418" y="387"/>
                  </a:cubicBezTo>
                  <a:cubicBezTo>
                    <a:pt x="2790" y="536"/>
                    <a:pt x="3142" y="739"/>
                    <a:pt x="3451" y="994"/>
                  </a:cubicBezTo>
                  <a:cubicBezTo>
                    <a:pt x="3759" y="1261"/>
                    <a:pt x="4026" y="1569"/>
                    <a:pt x="4228" y="1921"/>
                  </a:cubicBezTo>
                  <a:cubicBezTo>
                    <a:pt x="4430" y="2261"/>
                    <a:pt x="4590" y="2634"/>
                    <a:pt x="4696" y="3028"/>
                  </a:cubicBezTo>
                  <a:cubicBezTo>
                    <a:pt x="4750" y="3220"/>
                    <a:pt x="4792" y="3422"/>
                    <a:pt x="4846" y="3625"/>
                  </a:cubicBezTo>
                  <a:lnTo>
                    <a:pt x="5005" y="4200"/>
                  </a:lnTo>
                  <a:cubicBezTo>
                    <a:pt x="5218" y="4998"/>
                    <a:pt x="5431" y="5797"/>
                    <a:pt x="5612" y="6595"/>
                  </a:cubicBezTo>
                  <a:cubicBezTo>
                    <a:pt x="5804" y="7394"/>
                    <a:pt x="5964" y="8193"/>
                    <a:pt x="6081" y="9002"/>
                  </a:cubicBezTo>
                  <a:cubicBezTo>
                    <a:pt x="6209" y="9811"/>
                    <a:pt x="6251" y="10631"/>
                    <a:pt x="6209" y="11451"/>
                  </a:cubicBezTo>
                  <a:cubicBezTo>
                    <a:pt x="6187" y="11856"/>
                    <a:pt x="6113" y="12250"/>
                    <a:pt x="5996" y="12644"/>
                  </a:cubicBezTo>
                  <a:cubicBezTo>
                    <a:pt x="5900" y="13038"/>
                    <a:pt x="5708" y="13400"/>
                    <a:pt x="5453" y="13709"/>
                  </a:cubicBezTo>
                  <a:cubicBezTo>
                    <a:pt x="5186" y="14018"/>
                    <a:pt x="4856" y="14263"/>
                    <a:pt x="4483" y="14412"/>
                  </a:cubicBezTo>
                  <a:lnTo>
                    <a:pt x="4185" y="14507"/>
                  </a:lnTo>
                  <a:cubicBezTo>
                    <a:pt x="4089" y="14529"/>
                    <a:pt x="3994" y="14550"/>
                    <a:pt x="3887" y="14571"/>
                  </a:cubicBezTo>
                  <a:lnTo>
                    <a:pt x="3738" y="14603"/>
                  </a:lnTo>
                  <a:lnTo>
                    <a:pt x="3589" y="14614"/>
                  </a:lnTo>
                  <a:lnTo>
                    <a:pt x="3280" y="14635"/>
                  </a:lnTo>
                  <a:cubicBezTo>
                    <a:pt x="3340" y="14638"/>
                    <a:pt x="3399" y="14640"/>
                    <a:pt x="3458" y="14640"/>
                  </a:cubicBezTo>
                  <a:cubicBezTo>
                    <a:pt x="3814" y="14640"/>
                    <a:pt x="4167" y="14585"/>
                    <a:pt x="4505" y="14475"/>
                  </a:cubicBezTo>
                  <a:cubicBezTo>
                    <a:pt x="4899" y="14337"/>
                    <a:pt x="5261" y="14113"/>
                    <a:pt x="5548" y="13794"/>
                  </a:cubicBezTo>
                  <a:cubicBezTo>
                    <a:pt x="5836" y="13485"/>
                    <a:pt x="6049" y="13112"/>
                    <a:pt x="6177" y="12708"/>
                  </a:cubicBezTo>
                  <a:cubicBezTo>
                    <a:pt x="6304" y="12303"/>
                    <a:pt x="6390" y="11888"/>
                    <a:pt x="6422" y="11473"/>
                  </a:cubicBezTo>
                  <a:cubicBezTo>
                    <a:pt x="6454" y="11057"/>
                    <a:pt x="6464" y="10642"/>
                    <a:pt x="6443" y="10237"/>
                  </a:cubicBezTo>
                  <a:cubicBezTo>
                    <a:pt x="6443" y="10024"/>
                    <a:pt x="6432" y="9811"/>
                    <a:pt x="6400" y="9609"/>
                  </a:cubicBezTo>
                  <a:cubicBezTo>
                    <a:pt x="6379" y="9407"/>
                    <a:pt x="6368" y="9194"/>
                    <a:pt x="6336" y="8991"/>
                  </a:cubicBezTo>
                  <a:cubicBezTo>
                    <a:pt x="6230" y="8171"/>
                    <a:pt x="6070" y="7352"/>
                    <a:pt x="5878" y="6553"/>
                  </a:cubicBezTo>
                  <a:cubicBezTo>
                    <a:pt x="5687" y="5754"/>
                    <a:pt x="5474" y="4956"/>
                    <a:pt x="5250" y="4157"/>
                  </a:cubicBezTo>
                  <a:lnTo>
                    <a:pt x="5090" y="3550"/>
                  </a:lnTo>
                  <a:cubicBezTo>
                    <a:pt x="5037" y="3358"/>
                    <a:pt x="4984" y="3156"/>
                    <a:pt x="4920" y="2954"/>
                  </a:cubicBezTo>
                  <a:cubicBezTo>
                    <a:pt x="4803" y="2549"/>
                    <a:pt x="4633" y="2155"/>
                    <a:pt x="4409" y="1804"/>
                  </a:cubicBezTo>
                  <a:cubicBezTo>
                    <a:pt x="4185" y="1442"/>
                    <a:pt x="3898" y="1122"/>
                    <a:pt x="3568" y="856"/>
                  </a:cubicBezTo>
                  <a:cubicBezTo>
                    <a:pt x="3238" y="600"/>
                    <a:pt x="2865" y="398"/>
                    <a:pt x="2460" y="260"/>
                  </a:cubicBezTo>
                  <a:cubicBezTo>
                    <a:pt x="2066" y="121"/>
                    <a:pt x="1662" y="36"/>
                    <a:pt x="1246" y="15"/>
                  </a:cubicBezTo>
                  <a:cubicBezTo>
                    <a:pt x="1122" y="5"/>
                    <a:pt x="997" y="0"/>
                    <a:pt x="872" y="0"/>
                  </a:cubicBezTo>
                  <a:close/>
                </a:path>
              </a:pathLst>
            </a:custGeom>
            <a:solidFill>
              <a:srgbClr val="1D1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9"/>
            <p:cNvSpPr/>
            <p:nvPr/>
          </p:nvSpPr>
          <p:spPr>
            <a:xfrm>
              <a:off x="876200" y="2267050"/>
              <a:ext cx="208475" cy="370275"/>
            </a:xfrm>
            <a:custGeom>
              <a:avLst/>
              <a:gdLst/>
              <a:ahLst/>
              <a:cxnLst/>
              <a:rect l="l" t="t" r="r" b="b"/>
              <a:pathLst>
                <a:path w="8339" h="14811" extrusionOk="0">
                  <a:moveTo>
                    <a:pt x="7239" y="1"/>
                  </a:moveTo>
                  <a:cubicBezTo>
                    <a:pt x="6162" y="1"/>
                    <a:pt x="3614" y="327"/>
                    <a:pt x="3005" y="3338"/>
                  </a:cubicBezTo>
                  <a:cubicBezTo>
                    <a:pt x="2364" y="6491"/>
                    <a:pt x="1" y="14811"/>
                    <a:pt x="4957" y="14811"/>
                  </a:cubicBezTo>
                  <a:cubicBezTo>
                    <a:pt x="5022" y="14811"/>
                    <a:pt x="5089" y="14809"/>
                    <a:pt x="5156" y="14806"/>
                  </a:cubicBezTo>
                  <a:cubicBezTo>
                    <a:pt x="6236" y="14760"/>
                    <a:pt x="6966" y="14729"/>
                    <a:pt x="7446" y="14709"/>
                  </a:cubicBezTo>
                  <a:lnTo>
                    <a:pt x="7446" y="14709"/>
                  </a:lnTo>
                  <a:lnTo>
                    <a:pt x="7446" y="14721"/>
                  </a:lnTo>
                  <a:cubicBezTo>
                    <a:pt x="7446" y="14721"/>
                    <a:pt x="8339" y="14679"/>
                    <a:pt x="8255" y="14679"/>
                  </a:cubicBezTo>
                  <a:cubicBezTo>
                    <a:pt x="8219" y="14679"/>
                    <a:pt x="8000" y="14687"/>
                    <a:pt x="7446" y="14709"/>
                  </a:cubicBezTo>
                  <a:lnTo>
                    <a:pt x="7446" y="14709"/>
                  </a:lnTo>
                  <a:lnTo>
                    <a:pt x="7723" y="26"/>
                  </a:lnTo>
                  <a:cubicBezTo>
                    <a:pt x="7723" y="26"/>
                    <a:pt x="7537" y="1"/>
                    <a:pt x="7239" y="1"/>
                  </a:cubicBezTo>
                  <a:close/>
                </a:path>
              </a:pathLst>
            </a:custGeom>
            <a:solidFill>
              <a:srgbClr val="1D1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9"/>
            <p:cNvSpPr/>
            <p:nvPr/>
          </p:nvSpPr>
          <p:spPr>
            <a:xfrm>
              <a:off x="930075" y="2356125"/>
              <a:ext cx="146225" cy="276925"/>
            </a:xfrm>
            <a:custGeom>
              <a:avLst/>
              <a:gdLst/>
              <a:ahLst/>
              <a:cxnLst/>
              <a:rect l="l" t="t" r="r" b="b"/>
              <a:pathLst>
                <a:path w="5849" h="11077" extrusionOk="0">
                  <a:moveTo>
                    <a:pt x="5083" y="0"/>
                  </a:moveTo>
                  <a:cubicBezTo>
                    <a:pt x="4323" y="0"/>
                    <a:pt x="2539" y="247"/>
                    <a:pt x="2107" y="2501"/>
                  </a:cubicBezTo>
                  <a:cubicBezTo>
                    <a:pt x="1665" y="4865"/>
                    <a:pt x="0" y="11076"/>
                    <a:pt x="3476" y="11076"/>
                  </a:cubicBezTo>
                  <a:cubicBezTo>
                    <a:pt x="3523" y="11076"/>
                    <a:pt x="3570" y="11075"/>
                    <a:pt x="3619" y="11073"/>
                  </a:cubicBezTo>
                  <a:cubicBezTo>
                    <a:pt x="4383" y="11040"/>
                    <a:pt x="4899" y="11017"/>
                    <a:pt x="5238" y="11003"/>
                  </a:cubicBezTo>
                  <a:lnTo>
                    <a:pt x="5238" y="11003"/>
                  </a:lnTo>
                  <a:lnTo>
                    <a:pt x="5237" y="11009"/>
                  </a:lnTo>
                  <a:cubicBezTo>
                    <a:pt x="5237" y="11009"/>
                    <a:pt x="5849" y="10980"/>
                    <a:pt x="5809" y="10980"/>
                  </a:cubicBezTo>
                  <a:cubicBezTo>
                    <a:pt x="5790" y="10980"/>
                    <a:pt x="5639" y="10986"/>
                    <a:pt x="5238" y="11003"/>
                  </a:cubicBezTo>
                  <a:lnTo>
                    <a:pt x="5238" y="11003"/>
                  </a:lnTo>
                  <a:lnTo>
                    <a:pt x="5429" y="20"/>
                  </a:lnTo>
                  <a:cubicBezTo>
                    <a:pt x="5429" y="20"/>
                    <a:pt x="5296" y="0"/>
                    <a:pt x="5083" y="0"/>
                  </a:cubicBezTo>
                  <a:close/>
                </a:path>
              </a:pathLst>
            </a:custGeom>
            <a:solidFill>
              <a:srgbClr val="1D1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9"/>
            <p:cNvSpPr/>
            <p:nvPr/>
          </p:nvSpPr>
          <p:spPr>
            <a:xfrm>
              <a:off x="1066200" y="2356125"/>
              <a:ext cx="146250" cy="276925"/>
            </a:xfrm>
            <a:custGeom>
              <a:avLst/>
              <a:gdLst/>
              <a:ahLst/>
              <a:cxnLst/>
              <a:rect l="l" t="t" r="r" b="b"/>
              <a:pathLst>
                <a:path w="5850" h="11077" extrusionOk="0">
                  <a:moveTo>
                    <a:pt x="767" y="0"/>
                  </a:moveTo>
                  <a:cubicBezTo>
                    <a:pt x="554" y="0"/>
                    <a:pt x="421" y="20"/>
                    <a:pt x="421" y="20"/>
                  </a:cubicBezTo>
                  <a:lnTo>
                    <a:pt x="612" y="11003"/>
                  </a:lnTo>
                  <a:lnTo>
                    <a:pt x="612" y="11003"/>
                  </a:lnTo>
                  <a:cubicBezTo>
                    <a:pt x="209" y="10986"/>
                    <a:pt x="57" y="10980"/>
                    <a:pt x="40" y="10980"/>
                  </a:cubicBezTo>
                  <a:cubicBezTo>
                    <a:pt x="1" y="10980"/>
                    <a:pt x="612" y="11009"/>
                    <a:pt x="612" y="11009"/>
                  </a:cubicBezTo>
                  <a:lnTo>
                    <a:pt x="612" y="11003"/>
                  </a:lnTo>
                  <a:lnTo>
                    <a:pt x="612" y="11003"/>
                  </a:lnTo>
                  <a:cubicBezTo>
                    <a:pt x="949" y="11018"/>
                    <a:pt x="1463" y="11040"/>
                    <a:pt x="2220" y="11073"/>
                  </a:cubicBezTo>
                  <a:cubicBezTo>
                    <a:pt x="2269" y="11075"/>
                    <a:pt x="2317" y="11076"/>
                    <a:pt x="2363" y="11076"/>
                  </a:cubicBezTo>
                  <a:cubicBezTo>
                    <a:pt x="5849" y="11076"/>
                    <a:pt x="4184" y="4865"/>
                    <a:pt x="3733" y="2501"/>
                  </a:cubicBezTo>
                  <a:cubicBezTo>
                    <a:pt x="3308" y="247"/>
                    <a:pt x="1527" y="0"/>
                    <a:pt x="767" y="0"/>
                  </a:cubicBezTo>
                  <a:close/>
                </a:path>
              </a:pathLst>
            </a:custGeom>
            <a:solidFill>
              <a:srgbClr val="1D1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39"/>
            <p:cNvSpPr/>
            <p:nvPr/>
          </p:nvSpPr>
          <p:spPr>
            <a:xfrm>
              <a:off x="914850" y="2271325"/>
              <a:ext cx="158675" cy="366200"/>
            </a:xfrm>
            <a:custGeom>
              <a:avLst/>
              <a:gdLst/>
              <a:ahLst/>
              <a:cxnLst/>
              <a:rect l="l" t="t" r="r" b="b"/>
              <a:pathLst>
                <a:path w="6347" h="14648" extrusionOk="0">
                  <a:moveTo>
                    <a:pt x="5483" y="0"/>
                  </a:moveTo>
                  <a:cubicBezTo>
                    <a:pt x="5360" y="0"/>
                    <a:pt x="5236" y="5"/>
                    <a:pt x="5112" y="15"/>
                  </a:cubicBezTo>
                  <a:cubicBezTo>
                    <a:pt x="4696" y="36"/>
                    <a:pt x="4292" y="121"/>
                    <a:pt x="3898" y="260"/>
                  </a:cubicBezTo>
                  <a:cubicBezTo>
                    <a:pt x="3099" y="547"/>
                    <a:pt x="2428" y="1101"/>
                    <a:pt x="2002" y="1836"/>
                  </a:cubicBezTo>
                  <a:cubicBezTo>
                    <a:pt x="1779" y="2198"/>
                    <a:pt x="1619" y="2581"/>
                    <a:pt x="1502" y="2986"/>
                  </a:cubicBezTo>
                  <a:lnTo>
                    <a:pt x="1182" y="4178"/>
                  </a:lnTo>
                  <a:cubicBezTo>
                    <a:pt x="969" y="4956"/>
                    <a:pt x="746" y="5754"/>
                    <a:pt x="575" y="6553"/>
                  </a:cubicBezTo>
                  <a:cubicBezTo>
                    <a:pt x="394" y="7362"/>
                    <a:pt x="235" y="8171"/>
                    <a:pt x="128" y="8981"/>
                  </a:cubicBezTo>
                  <a:cubicBezTo>
                    <a:pt x="107" y="9194"/>
                    <a:pt x="75" y="9396"/>
                    <a:pt x="64" y="9598"/>
                  </a:cubicBezTo>
                  <a:cubicBezTo>
                    <a:pt x="54" y="9811"/>
                    <a:pt x="22" y="10014"/>
                    <a:pt x="22" y="10216"/>
                  </a:cubicBezTo>
                  <a:cubicBezTo>
                    <a:pt x="0" y="10631"/>
                    <a:pt x="11" y="11047"/>
                    <a:pt x="54" y="11462"/>
                  </a:cubicBezTo>
                  <a:cubicBezTo>
                    <a:pt x="85" y="11877"/>
                    <a:pt x="160" y="12282"/>
                    <a:pt x="288" y="12687"/>
                  </a:cubicBezTo>
                  <a:cubicBezTo>
                    <a:pt x="416" y="13081"/>
                    <a:pt x="618" y="13453"/>
                    <a:pt x="884" y="13783"/>
                  </a:cubicBezTo>
                  <a:cubicBezTo>
                    <a:pt x="1161" y="14092"/>
                    <a:pt x="1523" y="14337"/>
                    <a:pt x="1917" y="14475"/>
                  </a:cubicBezTo>
                  <a:cubicBezTo>
                    <a:pt x="2283" y="14584"/>
                    <a:pt x="2657" y="14647"/>
                    <a:pt x="3041" y="14647"/>
                  </a:cubicBezTo>
                  <a:cubicBezTo>
                    <a:pt x="3071" y="14647"/>
                    <a:pt x="3101" y="14647"/>
                    <a:pt x="3131" y="14646"/>
                  </a:cubicBezTo>
                  <a:lnTo>
                    <a:pt x="2833" y="14614"/>
                  </a:lnTo>
                  <a:lnTo>
                    <a:pt x="2673" y="14603"/>
                  </a:lnTo>
                  <a:lnTo>
                    <a:pt x="2524" y="14571"/>
                  </a:lnTo>
                  <a:cubicBezTo>
                    <a:pt x="2428" y="14550"/>
                    <a:pt x="2322" y="14539"/>
                    <a:pt x="2226" y="14507"/>
                  </a:cubicBezTo>
                  <a:lnTo>
                    <a:pt x="1938" y="14401"/>
                  </a:lnTo>
                  <a:cubicBezTo>
                    <a:pt x="1566" y="14252"/>
                    <a:pt x="1236" y="14007"/>
                    <a:pt x="991" y="13698"/>
                  </a:cubicBezTo>
                  <a:cubicBezTo>
                    <a:pt x="746" y="13379"/>
                    <a:pt x="565" y="13017"/>
                    <a:pt x="458" y="12633"/>
                  </a:cubicBezTo>
                  <a:cubicBezTo>
                    <a:pt x="352" y="12239"/>
                    <a:pt x="288" y="11845"/>
                    <a:pt x="256" y="11441"/>
                  </a:cubicBezTo>
                  <a:cubicBezTo>
                    <a:pt x="224" y="10631"/>
                    <a:pt x="266" y="9822"/>
                    <a:pt x="384" y="9013"/>
                  </a:cubicBezTo>
                  <a:cubicBezTo>
                    <a:pt x="501" y="8214"/>
                    <a:pt x="660" y="7415"/>
                    <a:pt x="842" y="6617"/>
                  </a:cubicBezTo>
                  <a:cubicBezTo>
                    <a:pt x="1012" y="5829"/>
                    <a:pt x="1225" y="5030"/>
                    <a:pt x="1427" y="4242"/>
                  </a:cubicBezTo>
                  <a:lnTo>
                    <a:pt x="1736" y="3049"/>
                  </a:lnTo>
                  <a:cubicBezTo>
                    <a:pt x="1832" y="2666"/>
                    <a:pt x="1981" y="2293"/>
                    <a:pt x="2183" y="1942"/>
                  </a:cubicBezTo>
                  <a:cubicBezTo>
                    <a:pt x="2577" y="1239"/>
                    <a:pt x="3195" y="696"/>
                    <a:pt x="3951" y="387"/>
                  </a:cubicBezTo>
                  <a:cubicBezTo>
                    <a:pt x="4527" y="160"/>
                    <a:pt x="5140" y="44"/>
                    <a:pt x="5762" y="44"/>
                  </a:cubicBezTo>
                  <a:cubicBezTo>
                    <a:pt x="5956" y="44"/>
                    <a:pt x="6152" y="56"/>
                    <a:pt x="6347" y="78"/>
                  </a:cubicBezTo>
                  <a:cubicBezTo>
                    <a:pt x="6056" y="26"/>
                    <a:pt x="5771" y="0"/>
                    <a:pt x="5483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39"/>
            <p:cNvSpPr/>
            <p:nvPr/>
          </p:nvSpPr>
          <p:spPr>
            <a:xfrm>
              <a:off x="813950" y="2528575"/>
              <a:ext cx="504500" cy="279550"/>
            </a:xfrm>
            <a:custGeom>
              <a:avLst/>
              <a:gdLst/>
              <a:ahLst/>
              <a:cxnLst/>
              <a:rect l="l" t="t" r="r" b="b"/>
              <a:pathLst>
                <a:path w="20180" h="11182" extrusionOk="0">
                  <a:moveTo>
                    <a:pt x="8306" y="1"/>
                  </a:moveTo>
                  <a:cubicBezTo>
                    <a:pt x="8306" y="1"/>
                    <a:pt x="8658" y="2620"/>
                    <a:pt x="7572" y="3419"/>
                  </a:cubicBezTo>
                  <a:cubicBezTo>
                    <a:pt x="6720" y="4026"/>
                    <a:pt x="1875" y="5048"/>
                    <a:pt x="1087" y="7178"/>
                  </a:cubicBezTo>
                  <a:cubicBezTo>
                    <a:pt x="607" y="8477"/>
                    <a:pt x="235" y="9819"/>
                    <a:pt x="0" y="11182"/>
                  </a:cubicBezTo>
                  <a:lnTo>
                    <a:pt x="20180" y="11182"/>
                  </a:lnTo>
                  <a:cubicBezTo>
                    <a:pt x="19935" y="9819"/>
                    <a:pt x="19573" y="8477"/>
                    <a:pt x="19094" y="7178"/>
                  </a:cubicBezTo>
                  <a:cubicBezTo>
                    <a:pt x="18306" y="5048"/>
                    <a:pt x="13460" y="4026"/>
                    <a:pt x="12609" y="3419"/>
                  </a:cubicBezTo>
                  <a:cubicBezTo>
                    <a:pt x="11522" y="2620"/>
                    <a:pt x="11874" y="1"/>
                    <a:pt x="11874" y="1"/>
                  </a:cubicBezTo>
                  <a:lnTo>
                    <a:pt x="11874" y="1"/>
                  </a:lnTo>
                  <a:lnTo>
                    <a:pt x="10085" y="43"/>
                  </a:lnTo>
                  <a:lnTo>
                    <a:pt x="8306" y="1"/>
                  </a:lnTo>
                  <a:close/>
                </a:path>
              </a:pathLst>
            </a:custGeom>
            <a:solidFill>
              <a:srgbClr val="FCE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9"/>
            <p:cNvSpPr/>
            <p:nvPr/>
          </p:nvSpPr>
          <p:spPr>
            <a:xfrm>
              <a:off x="1021600" y="2528575"/>
              <a:ext cx="97450" cy="73225"/>
            </a:xfrm>
            <a:custGeom>
              <a:avLst/>
              <a:gdLst/>
              <a:ahLst/>
              <a:cxnLst/>
              <a:rect l="l" t="t" r="r" b="b"/>
              <a:pathLst>
                <a:path w="3898" h="2929" extrusionOk="0">
                  <a:moveTo>
                    <a:pt x="0" y="1"/>
                  </a:moveTo>
                  <a:lnTo>
                    <a:pt x="0" y="1"/>
                  </a:lnTo>
                  <a:cubicBezTo>
                    <a:pt x="54" y="405"/>
                    <a:pt x="64" y="810"/>
                    <a:pt x="54" y="1225"/>
                  </a:cubicBezTo>
                  <a:cubicBezTo>
                    <a:pt x="490" y="1619"/>
                    <a:pt x="980" y="1971"/>
                    <a:pt x="1502" y="2258"/>
                  </a:cubicBezTo>
                  <a:cubicBezTo>
                    <a:pt x="2226" y="2673"/>
                    <a:pt x="3057" y="2844"/>
                    <a:pt x="3898" y="2929"/>
                  </a:cubicBezTo>
                  <a:cubicBezTo>
                    <a:pt x="3323" y="1864"/>
                    <a:pt x="3568" y="1"/>
                    <a:pt x="3568" y="1"/>
                  </a:cubicBezTo>
                  <a:lnTo>
                    <a:pt x="3568" y="1"/>
                  </a:lnTo>
                  <a:lnTo>
                    <a:pt x="1789" y="4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9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9"/>
            <p:cNvSpPr/>
            <p:nvPr/>
          </p:nvSpPr>
          <p:spPr>
            <a:xfrm>
              <a:off x="882625" y="2657425"/>
              <a:ext cx="364475" cy="150700"/>
            </a:xfrm>
            <a:custGeom>
              <a:avLst/>
              <a:gdLst/>
              <a:ahLst/>
              <a:cxnLst/>
              <a:rect l="l" t="t" r="r" b="b"/>
              <a:pathLst>
                <a:path w="14579" h="6028" extrusionOk="0">
                  <a:moveTo>
                    <a:pt x="405" y="1"/>
                  </a:moveTo>
                  <a:cubicBezTo>
                    <a:pt x="267" y="75"/>
                    <a:pt x="129" y="150"/>
                    <a:pt x="1" y="224"/>
                  </a:cubicBezTo>
                  <a:cubicBezTo>
                    <a:pt x="405" y="1278"/>
                    <a:pt x="618" y="2407"/>
                    <a:pt x="608" y="3547"/>
                  </a:cubicBezTo>
                  <a:cubicBezTo>
                    <a:pt x="608" y="4377"/>
                    <a:pt x="501" y="5218"/>
                    <a:pt x="278" y="6028"/>
                  </a:cubicBezTo>
                  <a:lnTo>
                    <a:pt x="14270" y="6028"/>
                  </a:lnTo>
                  <a:cubicBezTo>
                    <a:pt x="14057" y="5229"/>
                    <a:pt x="13951" y="4409"/>
                    <a:pt x="13961" y="3589"/>
                  </a:cubicBezTo>
                  <a:cubicBezTo>
                    <a:pt x="13940" y="2450"/>
                    <a:pt x="14153" y="1310"/>
                    <a:pt x="14579" y="245"/>
                  </a:cubicBezTo>
                  <a:cubicBezTo>
                    <a:pt x="14430" y="160"/>
                    <a:pt x="14281" y="86"/>
                    <a:pt x="14132" y="1"/>
                  </a:cubicBezTo>
                  <a:cubicBezTo>
                    <a:pt x="13163" y="1566"/>
                    <a:pt x="10458" y="2695"/>
                    <a:pt x="7263" y="2695"/>
                  </a:cubicBezTo>
                  <a:cubicBezTo>
                    <a:pt x="4079" y="2695"/>
                    <a:pt x="1374" y="1566"/>
                    <a:pt x="4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9"/>
            <p:cNvSpPr/>
            <p:nvPr/>
          </p:nvSpPr>
          <p:spPr>
            <a:xfrm>
              <a:off x="958500" y="2622550"/>
              <a:ext cx="15725" cy="15725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20" y="1"/>
                  </a:moveTo>
                  <a:cubicBezTo>
                    <a:pt x="139" y="1"/>
                    <a:pt x="1" y="139"/>
                    <a:pt x="1" y="320"/>
                  </a:cubicBezTo>
                  <a:cubicBezTo>
                    <a:pt x="1" y="490"/>
                    <a:pt x="139" y="629"/>
                    <a:pt x="320" y="629"/>
                  </a:cubicBezTo>
                  <a:cubicBezTo>
                    <a:pt x="491" y="629"/>
                    <a:pt x="629" y="490"/>
                    <a:pt x="629" y="320"/>
                  </a:cubicBezTo>
                  <a:cubicBezTo>
                    <a:pt x="629" y="139"/>
                    <a:pt x="491" y="1"/>
                    <a:pt x="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9"/>
            <p:cNvSpPr/>
            <p:nvPr/>
          </p:nvSpPr>
          <p:spPr>
            <a:xfrm>
              <a:off x="1135000" y="2614825"/>
              <a:ext cx="15750" cy="16000"/>
            </a:xfrm>
            <a:custGeom>
              <a:avLst/>
              <a:gdLst/>
              <a:ahLst/>
              <a:cxnLst/>
              <a:rect l="l" t="t" r="r" b="b"/>
              <a:pathLst>
                <a:path w="630" h="640" extrusionOk="0">
                  <a:moveTo>
                    <a:pt x="310" y="1"/>
                  </a:moveTo>
                  <a:cubicBezTo>
                    <a:pt x="139" y="1"/>
                    <a:pt x="1" y="150"/>
                    <a:pt x="1" y="320"/>
                  </a:cubicBezTo>
                  <a:cubicBezTo>
                    <a:pt x="1" y="491"/>
                    <a:pt x="139" y="640"/>
                    <a:pt x="310" y="640"/>
                  </a:cubicBezTo>
                  <a:cubicBezTo>
                    <a:pt x="491" y="640"/>
                    <a:pt x="629" y="491"/>
                    <a:pt x="629" y="320"/>
                  </a:cubicBezTo>
                  <a:cubicBezTo>
                    <a:pt x="629" y="150"/>
                    <a:pt x="491" y="1"/>
                    <a:pt x="3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39"/>
            <p:cNvSpPr/>
            <p:nvPr/>
          </p:nvSpPr>
          <p:spPr>
            <a:xfrm>
              <a:off x="1124100" y="2632675"/>
              <a:ext cx="15725" cy="15725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09" y="0"/>
                  </a:moveTo>
                  <a:cubicBezTo>
                    <a:pt x="139" y="0"/>
                    <a:pt x="0" y="149"/>
                    <a:pt x="0" y="320"/>
                  </a:cubicBezTo>
                  <a:cubicBezTo>
                    <a:pt x="0" y="490"/>
                    <a:pt x="139" y="628"/>
                    <a:pt x="309" y="628"/>
                  </a:cubicBezTo>
                  <a:cubicBezTo>
                    <a:pt x="479" y="628"/>
                    <a:pt x="629" y="490"/>
                    <a:pt x="629" y="320"/>
                  </a:cubicBezTo>
                  <a:cubicBezTo>
                    <a:pt x="629" y="149"/>
                    <a:pt x="479" y="0"/>
                    <a:pt x="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39"/>
            <p:cNvSpPr/>
            <p:nvPr/>
          </p:nvSpPr>
          <p:spPr>
            <a:xfrm>
              <a:off x="1110525" y="2647050"/>
              <a:ext cx="15725" cy="15725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20" y="0"/>
                  </a:moveTo>
                  <a:cubicBezTo>
                    <a:pt x="139" y="0"/>
                    <a:pt x="0" y="139"/>
                    <a:pt x="0" y="320"/>
                  </a:cubicBezTo>
                  <a:cubicBezTo>
                    <a:pt x="0" y="490"/>
                    <a:pt x="139" y="629"/>
                    <a:pt x="320" y="629"/>
                  </a:cubicBezTo>
                  <a:cubicBezTo>
                    <a:pt x="490" y="629"/>
                    <a:pt x="628" y="490"/>
                    <a:pt x="628" y="320"/>
                  </a:cubicBezTo>
                  <a:cubicBezTo>
                    <a:pt x="628" y="139"/>
                    <a:pt x="490" y="0"/>
                    <a:pt x="3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9"/>
            <p:cNvSpPr/>
            <p:nvPr/>
          </p:nvSpPr>
          <p:spPr>
            <a:xfrm>
              <a:off x="1092675" y="2660350"/>
              <a:ext cx="16000" cy="15725"/>
            </a:xfrm>
            <a:custGeom>
              <a:avLst/>
              <a:gdLst/>
              <a:ahLst/>
              <a:cxnLst/>
              <a:rect l="l" t="t" r="r" b="b"/>
              <a:pathLst>
                <a:path w="640" h="629" extrusionOk="0">
                  <a:moveTo>
                    <a:pt x="320" y="1"/>
                  </a:moveTo>
                  <a:cubicBezTo>
                    <a:pt x="150" y="1"/>
                    <a:pt x="1" y="139"/>
                    <a:pt x="1" y="320"/>
                  </a:cubicBezTo>
                  <a:cubicBezTo>
                    <a:pt x="1" y="491"/>
                    <a:pt x="150" y="629"/>
                    <a:pt x="320" y="629"/>
                  </a:cubicBezTo>
                  <a:cubicBezTo>
                    <a:pt x="491" y="629"/>
                    <a:pt x="640" y="491"/>
                    <a:pt x="640" y="320"/>
                  </a:cubicBezTo>
                  <a:cubicBezTo>
                    <a:pt x="640" y="139"/>
                    <a:pt x="491" y="1"/>
                    <a:pt x="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9"/>
            <p:cNvSpPr/>
            <p:nvPr/>
          </p:nvSpPr>
          <p:spPr>
            <a:xfrm>
              <a:off x="1073775" y="2669150"/>
              <a:ext cx="16000" cy="15975"/>
            </a:xfrm>
            <a:custGeom>
              <a:avLst/>
              <a:gdLst/>
              <a:ahLst/>
              <a:cxnLst/>
              <a:rect l="l" t="t" r="r" b="b"/>
              <a:pathLst>
                <a:path w="640" h="639" extrusionOk="0">
                  <a:moveTo>
                    <a:pt x="320" y="0"/>
                  </a:moveTo>
                  <a:cubicBezTo>
                    <a:pt x="150" y="0"/>
                    <a:pt x="1" y="139"/>
                    <a:pt x="1" y="320"/>
                  </a:cubicBezTo>
                  <a:cubicBezTo>
                    <a:pt x="1" y="490"/>
                    <a:pt x="150" y="639"/>
                    <a:pt x="320" y="639"/>
                  </a:cubicBezTo>
                  <a:cubicBezTo>
                    <a:pt x="501" y="639"/>
                    <a:pt x="640" y="490"/>
                    <a:pt x="640" y="320"/>
                  </a:cubicBezTo>
                  <a:cubicBezTo>
                    <a:pt x="640" y="139"/>
                    <a:pt x="501" y="0"/>
                    <a:pt x="3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9"/>
            <p:cNvSpPr/>
            <p:nvPr/>
          </p:nvSpPr>
          <p:spPr>
            <a:xfrm>
              <a:off x="1052750" y="2671525"/>
              <a:ext cx="16000" cy="15750"/>
            </a:xfrm>
            <a:custGeom>
              <a:avLst/>
              <a:gdLst/>
              <a:ahLst/>
              <a:cxnLst/>
              <a:rect l="l" t="t" r="r" b="b"/>
              <a:pathLst>
                <a:path w="640" h="630" extrusionOk="0">
                  <a:moveTo>
                    <a:pt x="320" y="1"/>
                  </a:moveTo>
                  <a:cubicBezTo>
                    <a:pt x="149" y="1"/>
                    <a:pt x="0" y="139"/>
                    <a:pt x="0" y="320"/>
                  </a:cubicBezTo>
                  <a:cubicBezTo>
                    <a:pt x="0" y="491"/>
                    <a:pt x="149" y="629"/>
                    <a:pt x="320" y="629"/>
                  </a:cubicBezTo>
                  <a:cubicBezTo>
                    <a:pt x="490" y="629"/>
                    <a:pt x="639" y="491"/>
                    <a:pt x="639" y="320"/>
                  </a:cubicBezTo>
                  <a:cubicBezTo>
                    <a:pt x="639" y="139"/>
                    <a:pt x="490" y="1"/>
                    <a:pt x="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9"/>
            <p:cNvSpPr/>
            <p:nvPr/>
          </p:nvSpPr>
          <p:spPr>
            <a:xfrm>
              <a:off x="1031725" y="2668075"/>
              <a:ext cx="15725" cy="15725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20" y="0"/>
                  </a:moveTo>
                  <a:cubicBezTo>
                    <a:pt x="139" y="0"/>
                    <a:pt x="0" y="139"/>
                    <a:pt x="0" y="320"/>
                  </a:cubicBezTo>
                  <a:cubicBezTo>
                    <a:pt x="0" y="490"/>
                    <a:pt x="139" y="629"/>
                    <a:pt x="320" y="629"/>
                  </a:cubicBezTo>
                  <a:cubicBezTo>
                    <a:pt x="490" y="629"/>
                    <a:pt x="628" y="490"/>
                    <a:pt x="628" y="320"/>
                  </a:cubicBezTo>
                  <a:cubicBezTo>
                    <a:pt x="628" y="139"/>
                    <a:pt x="490" y="0"/>
                    <a:pt x="3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39"/>
            <p:cNvSpPr/>
            <p:nvPr/>
          </p:nvSpPr>
          <p:spPr>
            <a:xfrm>
              <a:off x="1009625" y="2662475"/>
              <a:ext cx="15725" cy="15750"/>
            </a:xfrm>
            <a:custGeom>
              <a:avLst/>
              <a:gdLst/>
              <a:ahLst/>
              <a:cxnLst/>
              <a:rect l="l" t="t" r="r" b="b"/>
              <a:pathLst>
                <a:path w="629" h="630" extrusionOk="0">
                  <a:moveTo>
                    <a:pt x="309" y="1"/>
                  </a:moveTo>
                  <a:cubicBezTo>
                    <a:pt x="139" y="1"/>
                    <a:pt x="0" y="139"/>
                    <a:pt x="0" y="320"/>
                  </a:cubicBezTo>
                  <a:cubicBezTo>
                    <a:pt x="0" y="491"/>
                    <a:pt x="139" y="629"/>
                    <a:pt x="309" y="629"/>
                  </a:cubicBezTo>
                  <a:cubicBezTo>
                    <a:pt x="490" y="629"/>
                    <a:pt x="629" y="491"/>
                    <a:pt x="629" y="320"/>
                  </a:cubicBezTo>
                  <a:cubicBezTo>
                    <a:pt x="629" y="139"/>
                    <a:pt x="490" y="1"/>
                    <a:pt x="3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39"/>
            <p:cNvSpPr/>
            <p:nvPr/>
          </p:nvSpPr>
          <p:spPr>
            <a:xfrm>
              <a:off x="988575" y="2652625"/>
              <a:ext cx="15750" cy="15750"/>
            </a:xfrm>
            <a:custGeom>
              <a:avLst/>
              <a:gdLst/>
              <a:ahLst/>
              <a:cxnLst/>
              <a:rect l="l" t="t" r="r" b="b"/>
              <a:pathLst>
                <a:path w="630" h="630" extrusionOk="0">
                  <a:moveTo>
                    <a:pt x="310" y="1"/>
                  </a:moveTo>
                  <a:cubicBezTo>
                    <a:pt x="139" y="1"/>
                    <a:pt x="1" y="139"/>
                    <a:pt x="1" y="310"/>
                  </a:cubicBezTo>
                  <a:cubicBezTo>
                    <a:pt x="1" y="491"/>
                    <a:pt x="139" y="629"/>
                    <a:pt x="310" y="629"/>
                  </a:cubicBezTo>
                  <a:cubicBezTo>
                    <a:pt x="491" y="629"/>
                    <a:pt x="629" y="491"/>
                    <a:pt x="629" y="310"/>
                  </a:cubicBezTo>
                  <a:cubicBezTo>
                    <a:pt x="629" y="139"/>
                    <a:pt x="491" y="1"/>
                    <a:pt x="3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9"/>
            <p:cNvSpPr/>
            <p:nvPr/>
          </p:nvSpPr>
          <p:spPr>
            <a:xfrm>
              <a:off x="971825" y="2638250"/>
              <a:ext cx="15725" cy="15750"/>
            </a:xfrm>
            <a:custGeom>
              <a:avLst/>
              <a:gdLst/>
              <a:ahLst/>
              <a:cxnLst/>
              <a:rect l="l" t="t" r="r" b="b"/>
              <a:pathLst>
                <a:path w="629" h="630" extrusionOk="0">
                  <a:moveTo>
                    <a:pt x="320" y="1"/>
                  </a:moveTo>
                  <a:cubicBezTo>
                    <a:pt x="139" y="1"/>
                    <a:pt x="0" y="139"/>
                    <a:pt x="0" y="320"/>
                  </a:cubicBezTo>
                  <a:cubicBezTo>
                    <a:pt x="0" y="491"/>
                    <a:pt x="139" y="629"/>
                    <a:pt x="320" y="629"/>
                  </a:cubicBezTo>
                  <a:cubicBezTo>
                    <a:pt x="490" y="629"/>
                    <a:pt x="628" y="491"/>
                    <a:pt x="628" y="320"/>
                  </a:cubicBezTo>
                  <a:cubicBezTo>
                    <a:pt x="628" y="139"/>
                    <a:pt x="490" y="1"/>
                    <a:pt x="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9"/>
            <p:cNvSpPr/>
            <p:nvPr/>
          </p:nvSpPr>
          <p:spPr>
            <a:xfrm>
              <a:off x="1133675" y="2408925"/>
              <a:ext cx="52475" cy="59875"/>
            </a:xfrm>
            <a:custGeom>
              <a:avLst/>
              <a:gdLst/>
              <a:ahLst/>
              <a:cxnLst/>
              <a:rect l="l" t="t" r="r" b="b"/>
              <a:pathLst>
                <a:path w="2099" h="2395" extrusionOk="0">
                  <a:moveTo>
                    <a:pt x="1078" y="0"/>
                  </a:moveTo>
                  <a:cubicBezTo>
                    <a:pt x="836" y="0"/>
                    <a:pt x="477" y="110"/>
                    <a:pt x="288" y="697"/>
                  </a:cubicBezTo>
                  <a:cubicBezTo>
                    <a:pt x="1" y="1603"/>
                    <a:pt x="277" y="2284"/>
                    <a:pt x="799" y="2369"/>
                  </a:cubicBezTo>
                  <a:cubicBezTo>
                    <a:pt x="858" y="2387"/>
                    <a:pt x="917" y="2395"/>
                    <a:pt x="977" y="2395"/>
                  </a:cubicBezTo>
                  <a:cubicBezTo>
                    <a:pt x="1430" y="2395"/>
                    <a:pt x="1867" y="1899"/>
                    <a:pt x="1971" y="1070"/>
                  </a:cubicBezTo>
                  <a:cubicBezTo>
                    <a:pt x="2098" y="144"/>
                    <a:pt x="1385" y="59"/>
                    <a:pt x="1321" y="37"/>
                  </a:cubicBezTo>
                  <a:cubicBezTo>
                    <a:pt x="1299" y="30"/>
                    <a:pt x="1205" y="0"/>
                    <a:pt x="1078" y="0"/>
                  </a:cubicBezTo>
                  <a:close/>
                </a:path>
              </a:pathLst>
            </a:custGeom>
            <a:solidFill>
              <a:srgbClr val="F9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9"/>
            <p:cNvSpPr/>
            <p:nvPr/>
          </p:nvSpPr>
          <p:spPr>
            <a:xfrm>
              <a:off x="948400" y="2408925"/>
              <a:ext cx="52450" cy="59875"/>
            </a:xfrm>
            <a:custGeom>
              <a:avLst/>
              <a:gdLst/>
              <a:ahLst/>
              <a:cxnLst/>
              <a:rect l="l" t="t" r="r" b="b"/>
              <a:pathLst>
                <a:path w="2098" h="2395" extrusionOk="0">
                  <a:moveTo>
                    <a:pt x="1020" y="0"/>
                  </a:moveTo>
                  <a:cubicBezTo>
                    <a:pt x="894" y="0"/>
                    <a:pt x="799" y="30"/>
                    <a:pt x="777" y="37"/>
                  </a:cubicBezTo>
                  <a:cubicBezTo>
                    <a:pt x="713" y="59"/>
                    <a:pt x="0" y="144"/>
                    <a:pt x="128" y="1070"/>
                  </a:cubicBezTo>
                  <a:cubicBezTo>
                    <a:pt x="231" y="1899"/>
                    <a:pt x="668" y="2395"/>
                    <a:pt x="1122" y="2395"/>
                  </a:cubicBezTo>
                  <a:cubicBezTo>
                    <a:pt x="1181" y="2395"/>
                    <a:pt x="1240" y="2387"/>
                    <a:pt x="1299" y="2369"/>
                  </a:cubicBezTo>
                  <a:cubicBezTo>
                    <a:pt x="1832" y="2284"/>
                    <a:pt x="2098" y="1603"/>
                    <a:pt x="1810" y="697"/>
                  </a:cubicBezTo>
                  <a:cubicBezTo>
                    <a:pt x="1621" y="110"/>
                    <a:pt x="1262" y="0"/>
                    <a:pt x="1020" y="0"/>
                  </a:cubicBezTo>
                  <a:close/>
                </a:path>
              </a:pathLst>
            </a:custGeom>
            <a:solidFill>
              <a:srgbClr val="F9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9"/>
            <p:cNvSpPr/>
            <p:nvPr/>
          </p:nvSpPr>
          <p:spPr>
            <a:xfrm>
              <a:off x="970175" y="2299400"/>
              <a:ext cx="197900" cy="251175"/>
            </a:xfrm>
            <a:custGeom>
              <a:avLst/>
              <a:gdLst/>
              <a:ahLst/>
              <a:cxnLst/>
              <a:rect l="l" t="t" r="r" b="b"/>
              <a:pathLst>
                <a:path w="7916" h="10047" extrusionOk="0">
                  <a:moveTo>
                    <a:pt x="3718" y="1"/>
                  </a:moveTo>
                  <a:cubicBezTo>
                    <a:pt x="2943" y="1"/>
                    <a:pt x="658" y="276"/>
                    <a:pt x="343" y="3673"/>
                  </a:cubicBezTo>
                  <a:cubicBezTo>
                    <a:pt x="1" y="7511"/>
                    <a:pt x="1649" y="10046"/>
                    <a:pt x="3783" y="10046"/>
                  </a:cubicBezTo>
                  <a:cubicBezTo>
                    <a:pt x="3839" y="10046"/>
                    <a:pt x="3896" y="10044"/>
                    <a:pt x="3953" y="10041"/>
                  </a:cubicBezTo>
                  <a:cubicBezTo>
                    <a:pt x="4010" y="10044"/>
                    <a:pt x="4067" y="10046"/>
                    <a:pt x="4123" y="10046"/>
                  </a:cubicBezTo>
                  <a:cubicBezTo>
                    <a:pt x="6257" y="10046"/>
                    <a:pt x="7916" y="7511"/>
                    <a:pt x="7563" y="3673"/>
                  </a:cubicBezTo>
                  <a:cubicBezTo>
                    <a:pt x="7257" y="276"/>
                    <a:pt x="4973" y="1"/>
                    <a:pt x="4192" y="1"/>
                  </a:cubicBezTo>
                  <a:cubicBezTo>
                    <a:pt x="4074" y="1"/>
                    <a:pt x="3991" y="7"/>
                    <a:pt x="3953" y="10"/>
                  </a:cubicBezTo>
                  <a:cubicBezTo>
                    <a:pt x="3917" y="7"/>
                    <a:pt x="3834" y="1"/>
                    <a:pt x="3718" y="1"/>
                  </a:cubicBezTo>
                  <a:close/>
                </a:path>
              </a:pathLst>
            </a:custGeom>
            <a:solidFill>
              <a:srgbClr val="FCE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39"/>
            <p:cNvSpPr/>
            <p:nvPr/>
          </p:nvSpPr>
          <p:spPr>
            <a:xfrm>
              <a:off x="976350" y="2279900"/>
              <a:ext cx="187325" cy="118525"/>
            </a:xfrm>
            <a:custGeom>
              <a:avLst/>
              <a:gdLst/>
              <a:ahLst/>
              <a:cxnLst/>
              <a:rect l="l" t="t" r="r" b="b"/>
              <a:pathLst>
                <a:path w="7493" h="4741" extrusionOk="0">
                  <a:moveTo>
                    <a:pt x="4015" y="1248"/>
                  </a:moveTo>
                  <a:lnTo>
                    <a:pt x="4015" y="1248"/>
                  </a:lnTo>
                  <a:cubicBezTo>
                    <a:pt x="4047" y="1375"/>
                    <a:pt x="4079" y="1503"/>
                    <a:pt x="4100" y="1631"/>
                  </a:cubicBezTo>
                  <a:cubicBezTo>
                    <a:pt x="4047" y="1397"/>
                    <a:pt x="4015" y="1248"/>
                    <a:pt x="4015" y="1248"/>
                  </a:cubicBezTo>
                  <a:close/>
                  <a:moveTo>
                    <a:pt x="3837" y="1"/>
                  </a:moveTo>
                  <a:cubicBezTo>
                    <a:pt x="3729" y="1"/>
                    <a:pt x="3618" y="4"/>
                    <a:pt x="3504" y="12"/>
                  </a:cubicBezTo>
                  <a:cubicBezTo>
                    <a:pt x="3504" y="12"/>
                    <a:pt x="0" y="55"/>
                    <a:pt x="96" y="4442"/>
                  </a:cubicBezTo>
                  <a:cubicBezTo>
                    <a:pt x="96" y="4442"/>
                    <a:pt x="117" y="4485"/>
                    <a:pt x="724" y="4549"/>
                  </a:cubicBezTo>
                  <a:cubicBezTo>
                    <a:pt x="777" y="3782"/>
                    <a:pt x="1310" y="2525"/>
                    <a:pt x="1842" y="1897"/>
                  </a:cubicBezTo>
                  <a:lnTo>
                    <a:pt x="1842" y="1897"/>
                  </a:lnTo>
                  <a:cubicBezTo>
                    <a:pt x="1842" y="1897"/>
                    <a:pt x="1353" y="3452"/>
                    <a:pt x="1289" y="4591"/>
                  </a:cubicBezTo>
                  <a:cubicBezTo>
                    <a:pt x="2183" y="4687"/>
                    <a:pt x="3088" y="4740"/>
                    <a:pt x="3983" y="4740"/>
                  </a:cubicBezTo>
                  <a:cubicBezTo>
                    <a:pt x="4185" y="4048"/>
                    <a:pt x="4249" y="2568"/>
                    <a:pt x="4100" y="1631"/>
                  </a:cubicBezTo>
                  <a:lnTo>
                    <a:pt x="4100" y="1631"/>
                  </a:lnTo>
                  <a:cubicBezTo>
                    <a:pt x="4228" y="2302"/>
                    <a:pt x="4494" y="3676"/>
                    <a:pt x="4462" y="4740"/>
                  </a:cubicBezTo>
                  <a:cubicBezTo>
                    <a:pt x="5207" y="4730"/>
                    <a:pt x="5953" y="4666"/>
                    <a:pt x="6698" y="4549"/>
                  </a:cubicBezTo>
                  <a:cubicBezTo>
                    <a:pt x="6698" y="3963"/>
                    <a:pt x="6634" y="2888"/>
                    <a:pt x="6219" y="1940"/>
                  </a:cubicBezTo>
                  <a:lnTo>
                    <a:pt x="6219" y="1940"/>
                  </a:lnTo>
                  <a:cubicBezTo>
                    <a:pt x="6613" y="2738"/>
                    <a:pt x="6847" y="3612"/>
                    <a:pt x="6911" y="4506"/>
                  </a:cubicBezTo>
                  <a:cubicBezTo>
                    <a:pt x="7018" y="4485"/>
                    <a:pt x="7124" y="4453"/>
                    <a:pt x="7241" y="4432"/>
                  </a:cubicBezTo>
                  <a:cubicBezTo>
                    <a:pt x="7241" y="4432"/>
                    <a:pt x="7493" y="1"/>
                    <a:pt x="3837" y="1"/>
                  </a:cubicBezTo>
                  <a:close/>
                </a:path>
              </a:pathLst>
            </a:custGeom>
            <a:solidFill>
              <a:srgbClr val="1D1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39"/>
            <p:cNvSpPr/>
            <p:nvPr/>
          </p:nvSpPr>
          <p:spPr>
            <a:xfrm>
              <a:off x="960900" y="2343325"/>
              <a:ext cx="26925" cy="139225"/>
            </a:xfrm>
            <a:custGeom>
              <a:avLst/>
              <a:gdLst/>
              <a:ahLst/>
              <a:cxnLst/>
              <a:rect l="l" t="t" r="r" b="b"/>
              <a:pathLst>
                <a:path w="1077" h="5569" extrusionOk="0">
                  <a:moveTo>
                    <a:pt x="221" y="0"/>
                  </a:moveTo>
                  <a:cubicBezTo>
                    <a:pt x="87" y="0"/>
                    <a:pt x="1" y="311"/>
                    <a:pt x="43" y="1245"/>
                  </a:cubicBezTo>
                  <a:cubicBezTo>
                    <a:pt x="182" y="4035"/>
                    <a:pt x="1076" y="5568"/>
                    <a:pt x="1076" y="5568"/>
                  </a:cubicBezTo>
                  <a:cubicBezTo>
                    <a:pt x="778" y="4141"/>
                    <a:pt x="735" y="2683"/>
                    <a:pt x="948" y="1245"/>
                  </a:cubicBezTo>
                  <a:cubicBezTo>
                    <a:pt x="948" y="1245"/>
                    <a:pt x="489" y="0"/>
                    <a:pt x="221" y="0"/>
                  </a:cubicBezTo>
                  <a:close/>
                </a:path>
              </a:pathLst>
            </a:custGeom>
            <a:solidFill>
              <a:srgbClr val="1D1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9"/>
            <p:cNvSpPr/>
            <p:nvPr/>
          </p:nvSpPr>
          <p:spPr>
            <a:xfrm>
              <a:off x="1150450" y="2343325"/>
              <a:ext cx="27000" cy="139225"/>
            </a:xfrm>
            <a:custGeom>
              <a:avLst/>
              <a:gdLst/>
              <a:ahLst/>
              <a:cxnLst/>
              <a:rect l="l" t="t" r="r" b="b"/>
              <a:pathLst>
                <a:path w="1080" h="5569" extrusionOk="0">
                  <a:moveTo>
                    <a:pt x="863" y="0"/>
                  </a:moveTo>
                  <a:cubicBezTo>
                    <a:pt x="598" y="0"/>
                    <a:pt x="139" y="1245"/>
                    <a:pt x="139" y="1245"/>
                  </a:cubicBezTo>
                  <a:cubicBezTo>
                    <a:pt x="352" y="2683"/>
                    <a:pt x="299" y="4141"/>
                    <a:pt x="0" y="5568"/>
                  </a:cubicBezTo>
                  <a:cubicBezTo>
                    <a:pt x="0" y="5568"/>
                    <a:pt x="906" y="4035"/>
                    <a:pt x="1033" y="1245"/>
                  </a:cubicBezTo>
                  <a:cubicBezTo>
                    <a:pt x="1080" y="311"/>
                    <a:pt x="996" y="0"/>
                    <a:pt x="863" y="0"/>
                  </a:cubicBezTo>
                  <a:close/>
                </a:path>
              </a:pathLst>
            </a:custGeom>
            <a:solidFill>
              <a:srgbClr val="1D1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9"/>
            <p:cNvSpPr/>
            <p:nvPr/>
          </p:nvSpPr>
          <p:spPr>
            <a:xfrm>
              <a:off x="998700" y="2306275"/>
              <a:ext cx="39175" cy="87350"/>
            </a:xfrm>
            <a:custGeom>
              <a:avLst/>
              <a:gdLst/>
              <a:ahLst/>
              <a:cxnLst/>
              <a:rect l="l" t="t" r="r" b="b"/>
              <a:pathLst>
                <a:path w="1567" h="3494" fill="none" extrusionOk="0">
                  <a:moveTo>
                    <a:pt x="1" y="3494"/>
                  </a:moveTo>
                  <a:cubicBezTo>
                    <a:pt x="1" y="3494"/>
                    <a:pt x="629" y="768"/>
                    <a:pt x="1566" y="1"/>
                  </a:cubicBezTo>
                </a:path>
              </a:pathLst>
            </a:custGeom>
            <a:noFill/>
            <a:ln w="3450" cap="flat" cmpd="sng">
              <a:solidFill>
                <a:srgbClr val="141111"/>
              </a:solidFill>
              <a:prstDash val="solid"/>
              <a:miter lim="106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9"/>
            <p:cNvSpPr/>
            <p:nvPr/>
          </p:nvSpPr>
          <p:spPr>
            <a:xfrm>
              <a:off x="1078825" y="2320925"/>
              <a:ext cx="8825" cy="77775"/>
            </a:xfrm>
            <a:custGeom>
              <a:avLst/>
              <a:gdLst/>
              <a:ahLst/>
              <a:cxnLst/>
              <a:rect l="l" t="t" r="r" b="b"/>
              <a:pathLst>
                <a:path w="353" h="3111" fill="none" extrusionOk="0">
                  <a:moveTo>
                    <a:pt x="1" y="1"/>
                  </a:moveTo>
                  <a:cubicBezTo>
                    <a:pt x="1" y="1"/>
                    <a:pt x="352" y="2269"/>
                    <a:pt x="150" y="3110"/>
                  </a:cubicBezTo>
                </a:path>
              </a:pathLst>
            </a:custGeom>
            <a:noFill/>
            <a:ln w="3450" cap="flat" cmpd="sng">
              <a:solidFill>
                <a:srgbClr val="141111"/>
              </a:solidFill>
              <a:prstDash val="solid"/>
              <a:miter lim="106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9"/>
            <p:cNvSpPr/>
            <p:nvPr/>
          </p:nvSpPr>
          <p:spPr>
            <a:xfrm>
              <a:off x="1062850" y="2424750"/>
              <a:ext cx="13350" cy="49275"/>
            </a:xfrm>
            <a:custGeom>
              <a:avLst/>
              <a:gdLst/>
              <a:ahLst/>
              <a:cxnLst/>
              <a:rect l="l" t="t" r="r" b="b"/>
              <a:pathLst>
                <a:path w="534" h="1971" extrusionOk="0">
                  <a:moveTo>
                    <a:pt x="235" y="1"/>
                  </a:moveTo>
                  <a:lnTo>
                    <a:pt x="235" y="1"/>
                  </a:lnTo>
                  <a:cubicBezTo>
                    <a:pt x="214" y="256"/>
                    <a:pt x="214" y="522"/>
                    <a:pt x="246" y="789"/>
                  </a:cubicBezTo>
                  <a:cubicBezTo>
                    <a:pt x="257" y="916"/>
                    <a:pt x="278" y="1044"/>
                    <a:pt x="289" y="1172"/>
                  </a:cubicBezTo>
                  <a:cubicBezTo>
                    <a:pt x="308" y="1286"/>
                    <a:pt x="335" y="1400"/>
                    <a:pt x="356" y="1514"/>
                  </a:cubicBezTo>
                  <a:lnTo>
                    <a:pt x="356" y="1514"/>
                  </a:lnTo>
                  <a:cubicBezTo>
                    <a:pt x="228" y="1663"/>
                    <a:pt x="110" y="1812"/>
                    <a:pt x="1" y="1971"/>
                  </a:cubicBezTo>
                  <a:cubicBezTo>
                    <a:pt x="171" y="1864"/>
                    <a:pt x="342" y="1747"/>
                    <a:pt x="501" y="1609"/>
                  </a:cubicBezTo>
                  <a:lnTo>
                    <a:pt x="533" y="1587"/>
                  </a:lnTo>
                  <a:lnTo>
                    <a:pt x="533" y="1534"/>
                  </a:lnTo>
                  <a:cubicBezTo>
                    <a:pt x="523" y="1417"/>
                    <a:pt x="512" y="1278"/>
                    <a:pt x="491" y="1151"/>
                  </a:cubicBezTo>
                  <a:cubicBezTo>
                    <a:pt x="480" y="1012"/>
                    <a:pt x="459" y="895"/>
                    <a:pt x="438" y="757"/>
                  </a:cubicBezTo>
                  <a:cubicBezTo>
                    <a:pt x="384" y="501"/>
                    <a:pt x="320" y="246"/>
                    <a:pt x="235" y="1"/>
                  </a:cubicBezTo>
                  <a:close/>
                </a:path>
              </a:pathLst>
            </a:custGeom>
            <a:solidFill>
              <a:srgbClr val="F9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9"/>
            <p:cNvSpPr/>
            <p:nvPr/>
          </p:nvSpPr>
          <p:spPr>
            <a:xfrm>
              <a:off x="1037300" y="2488900"/>
              <a:ext cx="57275" cy="14000"/>
            </a:xfrm>
            <a:custGeom>
              <a:avLst/>
              <a:gdLst/>
              <a:ahLst/>
              <a:cxnLst/>
              <a:rect l="l" t="t" r="r" b="b"/>
              <a:pathLst>
                <a:path w="2291" h="560" extrusionOk="0">
                  <a:moveTo>
                    <a:pt x="1" y="1"/>
                  </a:moveTo>
                  <a:lnTo>
                    <a:pt x="1" y="1"/>
                  </a:lnTo>
                  <a:cubicBezTo>
                    <a:pt x="128" y="161"/>
                    <a:pt x="299" y="288"/>
                    <a:pt x="491" y="384"/>
                  </a:cubicBezTo>
                  <a:cubicBezTo>
                    <a:pt x="682" y="480"/>
                    <a:pt x="885" y="544"/>
                    <a:pt x="1098" y="555"/>
                  </a:cubicBezTo>
                  <a:cubicBezTo>
                    <a:pt x="1141" y="558"/>
                    <a:pt x="1184" y="559"/>
                    <a:pt x="1227" y="559"/>
                  </a:cubicBezTo>
                  <a:cubicBezTo>
                    <a:pt x="1609" y="559"/>
                    <a:pt x="1984" y="433"/>
                    <a:pt x="2290" y="203"/>
                  </a:cubicBezTo>
                  <a:lnTo>
                    <a:pt x="2290" y="203"/>
                  </a:lnTo>
                  <a:cubicBezTo>
                    <a:pt x="2088" y="256"/>
                    <a:pt x="1896" y="299"/>
                    <a:pt x="1694" y="331"/>
                  </a:cubicBezTo>
                  <a:cubicBezTo>
                    <a:pt x="1572" y="351"/>
                    <a:pt x="1451" y="359"/>
                    <a:pt x="1329" y="359"/>
                  </a:cubicBezTo>
                  <a:cubicBezTo>
                    <a:pt x="1259" y="359"/>
                    <a:pt x="1189" y="356"/>
                    <a:pt x="1119" y="352"/>
                  </a:cubicBezTo>
                  <a:cubicBezTo>
                    <a:pt x="927" y="342"/>
                    <a:pt x="735" y="299"/>
                    <a:pt x="544" y="246"/>
                  </a:cubicBezTo>
                  <a:cubicBezTo>
                    <a:pt x="363" y="171"/>
                    <a:pt x="171" y="97"/>
                    <a:pt x="1" y="1"/>
                  </a:cubicBezTo>
                  <a:close/>
                </a:path>
              </a:pathLst>
            </a:custGeom>
            <a:solidFill>
              <a:srgbClr val="F9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9"/>
            <p:cNvSpPr/>
            <p:nvPr/>
          </p:nvSpPr>
          <p:spPr>
            <a:xfrm>
              <a:off x="1103050" y="2412775"/>
              <a:ext cx="12275" cy="26650"/>
            </a:xfrm>
            <a:custGeom>
              <a:avLst/>
              <a:gdLst/>
              <a:ahLst/>
              <a:cxnLst/>
              <a:rect l="l" t="t" r="r" b="b"/>
              <a:pathLst>
                <a:path w="491" h="1066" extrusionOk="0">
                  <a:moveTo>
                    <a:pt x="246" y="0"/>
                  </a:moveTo>
                  <a:cubicBezTo>
                    <a:pt x="107" y="0"/>
                    <a:pt x="1" y="245"/>
                    <a:pt x="1" y="533"/>
                  </a:cubicBezTo>
                  <a:cubicBezTo>
                    <a:pt x="1" y="831"/>
                    <a:pt x="118" y="1065"/>
                    <a:pt x="246" y="1065"/>
                  </a:cubicBezTo>
                  <a:cubicBezTo>
                    <a:pt x="384" y="1065"/>
                    <a:pt x="491" y="831"/>
                    <a:pt x="491" y="533"/>
                  </a:cubicBezTo>
                  <a:cubicBezTo>
                    <a:pt x="491" y="245"/>
                    <a:pt x="384" y="0"/>
                    <a:pt x="246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9"/>
            <p:cNvSpPr/>
            <p:nvPr/>
          </p:nvSpPr>
          <p:spPr>
            <a:xfrm>
              <a:off x="1019200" y="2412775"/>
              <a:ext cx="12275" cy="26650"/>
            </a:xfrm>
            <a:custGeom>
              <a:avLst/>
              <a:gdLst/>
              <a:ahLst/>
              <a:cxnLst/>
              <a:rect l="l" t="t" r="r" b="b"/>
              <a:pathLst>
                <a:path w="491" h="1066" extrusionOk="0">
                  <a:moveTo>
                    <a:pt x="246" y="0"/>
                  </a:moveTo>
                  <a:cubicBezTo>
                    <a:pt x="107" y="0"/>
                    <a:pt x="1" y="245"/>
                    <a:pt x="1" y="533"/>
                  </a:cubicBezTo>
                  <a:cubicBezTo>
                    <a:pt x="1" y="831"/>
                    <a:pt x="107" y="1065"/>
                    <a:pt x="246" y="1065"/>
                  </a:cubicBezTo>
                  <a:cubicBezTo>
                    <a:pt x="384" y="1065"/>
                    <a:pt x="490" y="831"/>
                    <a:pt x="490" y="533"/>
                  </a:cubicBezTo>
                  <a:cubicBezTo>
                    <a:pt x="490" y="245"/>
                    <a:pt x="384" y="0"/>
                    <a:pt x="246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9"/>
            <p:cNvSpPr/>
            <p:nvPr/>
          </p:nvSpPr>
          <p:spPr>
            <a:xfrm>
              <a:off x="1087875" y="2388700"/>
              <a:ext cx="42375" cy="15575"/>
            </a:xfrm>
            <a:custGeom>
              <a:avLst/>
              <a:gdLst/>
              <a:ahLst/>
              <a:cxnLst/>
              <a:rect l="l" t="t" r="r" b="b"/>
              <a:pathLst>
                <a:path w="1695" h="623" extrusionOk="0">
                  <a:moveTo>
                    <a:pt x="790" y="0"/>
                  </a:moveTo>
                  <a:cubicBezTo>
                    <a:pt x="627" y="0"/>
                    <a:pt x="468" y="53"/>
                    <a:pt x="331" y="143"/>
                  </a:cubicBezTo>
                  <a:cubicBezTo>
                    <a:pt x="257" y="197"/>
                    <a:pt x="182" y="261"/>
                    <a:pt x="129" y="335"/>
                  </a:cubicBezTo>
                  <a:cubicBezTo>
                    <a:pt x="76" y="399"/>
                    <a:pt x="33" y="474"/>
                    <a:pt x="1" y="559"/>
                  </a:cubicBezTo>
                  <a:cubicBezTo>
                    <a:pt x="76" y="516"/>
                    <a:pt x="150" y="474"/>
                    <a:pt x="214" y="442"/>
                  </a:cubicBezTo>
                  <a:cubicBezTo>
                    <a:pt x="289" y="399"/>
                    <a:pt x="363" y="367"/>
                    <a:pt x="427" y="346"/>
                  </a:cubicBezTo>
                  <a:cubicBezTo>
                    <a:pt x="530" y="306"/>
                    <a:pt x="632" y="284"/>
                    <a:pt x="735" y="284"/>
                  </a:cubicBezTo>
                  <a:cubicBezTo>
                    <a:pt x="771" y="284"/>
                    <a:pt x="806" y="287"/>
                    <a:pt x="842" y="293"/>
                  </a:cubicBezTo>
                  <a:cubicBezTo>
                    <a:pt x="991" y="303"/>
                    <a:pt x="1130" y="346"/>
                    <a:pt x="1268" y="410"/>
                  </a:cubicBezTo>
                  <a:cubicBezTo>
                    <a:pt x="1407" y="474"/>
                    <a:pt x="1556" y="548"/>
                    <a:pt x="1694" y="623"/>
                  </a:cubicBezTo>
                  <a:cubicBezTo>
                    <a:pt x="1630" y="463"/>
                    <a:pt x="1524" y="324"/>
                    <a:pt x="1375" y="218"/>
                  </a:cubicBezTo>
                  <a:cubicBezTo>
                    <a:pt x="1236" y="101"/>
                    <a:pt x="1055" y="26"/>
                    <a:pt x="874" y="5"/>
                  </a:cubicBezTo>
                  <a:cubicBezTo>
                    <a:pt x="846" y="2"/>
                    <a:pt x="818" y="0"/>
                    <a:pt x="790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9"/>
            <p:cNvSpPr/>
            <p:nvPr/>
          </p:nvSpPr>
          <p:spPr>
            <a:xfrm>
              <a:off x="1003225" y="2388700"/>
              <a:ext cx="42625" cy="15575"/>
            </a:xfrm>
            <a:custGeom>
              <a:avLst/>
              <a:gdLst/>
              <a:ahLst/>
              <a:cxnLst/>
              <a:rect l="l" t="t" r="r" b="b"/>
              <a:pathLst>
                <a:path w="1705" h="623" extrusionOk="0">
                  <a:moveTo>
                    <a:pt x="790" y="0"/>
                  </a:moveTo>
                  <a:cubicBezTo>
                    <a:pt x="627" y="0"/>
                    <a:pt x="467" y="53"/>
                    <a:pt x="331" y="143"/>
                  </a:cubicBezTo>
                  <a:cubicBezTo>
                    <a:pt x="256" y="197"/>
                    <a:pt x="192" y="261"/>
                    <a:pt x="139" y="335"/>
                  </a:cubicBezTo>
                  <a:cubicBezTo>
                    <a:pt x="86" y="399"/>
                    <a:pt x="43" y="474"/>
                    <a:pt x="1" y="559"/>
                  </a:cubicBezTo>
                  <a:cubicBezTo>
                    <a:pt x="97" y="516"/>
                    <a:pt x="150" y="474"/>
                    <a:pt x="224" y="442"/>
                  </a:cubicBezTo>
                  <a:cubicBezTo>
                    <a:pt x="288" y="399"/>
                    <a:pt x="363" y="367"/>
                    <a:pt x="437" y="346"/>
                  </a:cubicBezTo>
                  <a:cubicBezTo>
                    <a:pt x="532" y="306"/>
                    <a:pt x="639" y="284"/>
                    <a:pt x="744" y="284"/>
                  </a:cubicBezTo>
                  <a:cubicBezTo>
                    <a:pt x="780" y="284"/>
                    <a:pt x="817" y="287"/>
                    <a:pt x="853" y="293"/>
                  </a:cubicBezTo>
                  <a:cubicBezTo>
                    <a:pt x="991" y="303"/>
                    <a:pt x="1140" y="346"/>
                    <a:pt x="1268" y="410"/>
                  </a:cubicBezTo>
                  <a:cubicBezTo>
                    <a:pt x="1417" y="474"/>
                    <a:pt x="1566" y="548"/>
                    <a:pt x="1704" y="623"/>
                  </a:cubicBezTo>
                  <a:cubicBezTo>
                    <a:pt x="1641" y="463"/>
                    <a:pt x="1523" y="324"/>
                    <a:pt x="1385" y="218"/>
                  </a:cubicBezTo>
                  <a:cubicBezTo>
                    <a:pt x="1236" y="101"/>
                    <a:pt x="1066" y="26"/>
                    <a:pt x="874" y="5"/>
                  </a:cubicBezTo>
                  <a:cubicBezTo>
                    <a:pt x="846" y="2"/>
                    <a:pt x="818" y="0"/>
                    <a:pt x="790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9"/>
            <p:cNvSpPr/>
            <p:nvPr/>
          </p:nvSpPr>
          <p:spPr>
            <a:xfrm>
              <a:off x="967300" y="2463875"/>
              <a:ext cx="15975" cy="15750"/>
            </a:xfrm>
            <a:custGeom>
              <a:avLst/>
              <a:gdLst/>
              <a:ahLst/>
              <a:cxnLst/>
              <a:rect l="l" t="t" r="r" b="b"/>
              <a:pathLst>
                <a:path w="639" h="630" extrusionOk="0">
                  <a:moveTo>
                    <a:pt x="320" y="1"/>
                  </a:moveTo>
                  <a:cubicBezTo>
                    <a:pt x="149" y="1"/>
                    <a:pt x="0" y="139"/>
                    <a:pt x="0" y="320"/>
                  </a:cubicBezTo>
                  <a:cubicBezTo>
                    <a:pt x="0" y="491"/>
                    <a:pt x="149" y="629"/>
                    <a:pt x="320" y="629"/>
                  </a:cubicBezTo>
                  <a:cubicBezTo>
                    <a:pt x="501" y="629"/>
                    <a:pt x="639" y="491"/>
                    <a:pt x="639" y="320"/>
                  </a:cubicBezTo>
                  <a:cubicBezTo>
                    <a:pt x="639" y="139"/>
                    <a:pt x="501" y="1"/>
                    <a:pt x="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39"/>
            <p:cNvSpPr/>
            <p:nvPr/>
          </p:nvSpPr>
          <p:spPr>
            <a:xfrm>
              <a:off x="1157900" y="2463875"/>
              <a:ext cx="15725" cy="15750"/>
            </a:xfrm>
            <a:custGeom>
              <a:avLst/>
              <a:gdLst/>
              <a:ahLst/>
              <a:cxnLst/>
              <a:rect l="l" t="t" r="r" b="b"/>
              <a:pathLst>
                <a:path w="629" h="630" extrusionOk="0">
                  <a:moveTo>
                    <a:pt x="320" y="1"/>
                  </a:moveTo>
                  <a:cubicBezTo>
                    <a:pt x="139" y="1"/>
                    <a:pt x="1" y="139"/>
                    <a:pt x="1" y="320"/>
                  </a:cubicBezTo>
                  <a:cubicBezTo>
                    <a:pt x="1" y="491"/>
                    <a:pt x="139" y="629"/>
                    <a:pt x="320" y="629"/>
                  </a:cubicBezTo>
                  <a:cubicBezTo>
                    <a:pt x="490" y="629"/>
                    <a:pt x="629" y="491"/>
                    <a:pt x="629" y="320"/>
                  </a:cubicBezTo>
                  <a:cubicBezTo>
                    <a:pt x="629" y="139"/>
                    <a:pt x="490" y="1"/>
                    <a:pt x="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9" name="Google Shape;1619;p39"/>
          <p:cNvGrpSpPr/>
          <p:nvPr/>
        </p:nvGrpSpPr>
        <p:grpSpPr>
          <a:xfrm>
            <a:off x="7431521" y="2751203"/>
            <a:ext cx="680728" cy="786409"/>
            <a:chOff x="3409850" y="2172075"/>
            <a:chExt cx="526350" cy="613950"/>
          </a:xfrm>
        </p:grpSpPr>
        <p:sp>
          <p:nvSpPr>
            <p:cNvPr id="1620" name="Google Shape;1620;p39"/>
            <p:cNvSpPr/>
            <p:nvPr/>
          </p:nvSpPr>
          <p:spPr>
            <a:xfrm>
              <a:off x="3410650" y="2501150"/>
              <a:ext cx="524750" cy="284875"/>
            </a:xfrm>
            <a:custGeom>
              <a:avLst/>
              <a:gdLst/>
              <a:ahLst/>
              <a:cxnLst/>
              <a:rect l="l" t="t" r="r" b="b"/>
              <a:pathLst>
                <a:path w="20990" h="11395" extrusionOk="0">
                  <a:moveTo>
                    <a:pt x="10319" y="1"/>
                  </a:moveTo>
                  <a:lnTo>
                    <a:pt x="10319" y="107"/>
                  </a:lnTo>
                  <a:lnTo>
                    <a:pt x="8626" y="1"/>
                  </a:lnTo>
                  <a:lnTo>
                    <a:pt x="8626" y="1"/>
                  </a:lnTo>
                  <a:cubicBezTo>
                    <a:pt x="8626" y="1"/>
                    <a:pt x="8935" y="2982"/>
                    <a:pt x="7806" y="3600"/>
                  </a:cubicBezTo>
                  <a:cubicBezTo>
                    <a:pt x="6678" y="4218"/>
                    <a:pt x="1" y="4516"/>
                    <a:pt x="725" y="11395"/>
                  </a:cubicBezTo>
                  <a:lnTo>
                    <a:pt x="20276" y="11395"/>
                  </a:lnTo>
                  <a:cubicBezTo>
                    <a:pt x="20990" y="4516"/>
                    <a:pt x="14323" y="4207"/>
                    <a:pt x="13195" y="3600"/>
                  </a:cubicBezTo>
                  <a:cubicBezTo>
                    <a:pt x="12055" y="2982"/>
                    <a:pt x="12364" y="1"/>
                    <a:pt x="12364" y="1"/>
                  </a:cubicBezTo>
                  <a:lnTo>
                    <a:pt x="12364" y="1"/>
                  </a:lnTo>
                  <a:lnTo>
                    <a:pt x="10682" y="107"/>
                  </a:lnTo>
                  <a:lnTo>
                    <a:pt x="10682" y="1"/>
                  </a:lnTo>
                  <a:lnTo>
                    <a:pt x="10501" y="54"/>
                  </a:lnTo>
                  <a:lnTo>
                    <a:pt x="10319" y="1"/>
                  </a:lnTo>
                  <a:close/>
                </a:path>
              </a:pathLst>
            </a:custGeom>
            <a:solidFill>
              <a:srgbClr val="C44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39"/>
            <p:cNvSpPr/>
            <p:nvPr/>
          </p:nvSpPr>
          <p:spPr>
            <a:xfrm>
              <a:off x="3620450" y="2501150"/>
              <a:ext cx="101175" cy="70850"/>
            </a:xfrm>
            <a:custGeom>
              <a:avLst/>
              <a:gdLst/>
              <a:ahLst/>
              <a:cxnLst/>
              <a:rect l="l" t="t" r="r" b="b"/>
              <a:pathLst>
                <a:path w="4047" h="2834" extrusionOk="0">
                  <a:moveTo>
                    <a:pt x="1927" y="1"/>
                  </a:moveTo>
                  <a:lnTo>
                    <a:pt x="1927" y="107"/>
                  </a:lnTo>
                  <a:lnTo>
                    <a:pt x="234" y="1"/>
                  </a:lnTo>
                  <a:lnTo>
                    <a:pt x="234" y="1"/>
                  </a:lnTo>
                  <a:cubicBezTo>
                    <a:pt x="234" y="1"/>
                    <a:pt x="415" y="1737"/>
                    <a:pt x="0" y="2833"/>
                  </a:cubicBezTo>
                  <a:cubicBezTo>
                    <a:pt x="1342" y="2631"/>
                    <a:pt x="2694" y="2418"/>
                    <a:pt x="4047" y="2205"/>
                  </a:cubicBezTo>
                  <a:cubicBezTo>
                    <a:pt x="3929" y="1481"/>
                    <a:pt x="3908" y="736"/>
                    <a:pt x="3972" y="1"/>
                  </a:cubicBezTo>
                  <a:lnTo>
                    <a:pt x="3972" y="1"/>
                  </a:lnTo>
                  <a:lnTo>
                    <a:pt x="2290" y="107"/>
                  </a:lnTo>
                  <a:lnTo>
                    <a:pt x="2290" y="1"/>
                  </a:lnTo>
                  <a:lnTo>
                    <a:pt x="2109" y="54"/>
                  </a:lnTo>
                  <a:lnTo>
                    <a:pt x="1927" y="1"/>
                  </a:lnTo>
                  <a:close/>
                </a:path>
              </a:pathLst>
            </a:custGeom>
            <a:solidFill>
              <a:srgbClr val="BA2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39"/>
            <p:cNvSpPr/>
            <p:nvPr/>
          </p:nvSpPr>
          <p:spPr>
            <a:xfrm>
              <a:off x="3409850" y="2598050"/>
              <a:ext cx="526350" cy="187975"/>
            </a:xfrm>
            <a:custGeom>
              <a:avLst/>
              <a:gdLst/>
              <a:ahLst/>
              <a:cxnLst/>
              <a:rect l="l" t="t" r="r" b="b"/>
              <a:pathLst>
                <a:path w="21054" h="7519" extrusionOk="0">
                  <a:moveTo>
                    <a:pt x="6411" y="1"/>
                  </a:moveTo>
                  <a:cubicBezTo>
                    <a:pt x="4090" y="640"/>
                    <a:pt x="1" y="2003"/>
                    <a:pt x="576" y="7519"/>
                  </a:cubicBezTo>
                  <a:lnTo>
                    <a:pt x="20489" y="7519"/>
                  </a:lnTo>
                  <a:cubicBezTo>
                    <a:pt x="21054" y="2003"/>
                    <a:pt x="16964" y="640"/>
                    <a:pt x="14643" y="1"/>
                  </a:cubicBezTo>
                  <a:cubicBezTo>
                    <a:pt x="14036" y="1588"/>
                    <a:pt x="12417" y="2716"/>
                    <a:pt x="10522" y="2716"/>
                  </a:cubicBezTo>
                  <a:cubicBezTo>
                    <a:pt x="8626" y="2716"/>
                    <a:pt x="7018" y="1588"/>
                    <a:pt x="64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39"/>
            <p:cNvSpPr/>
            <p:nvPr/>
          </p:nvSpPr>
          <p:spPr>
            <a:xfrm>
              <a:off x="3475875" y="2652100"/>
              <a:ext cx="452875" cy="133925"/>
            </a:xfrm>
            <a:custGeom>
              <a:avLst/>
              <a:gdLst/>
              <a:ahLst/>
              <a:cxnLst/>
              <a:rect l="l" t="t" r="r" b="b"/>
              <a:pathLst>
                <a:path w="18115" h="5357" extrusionOk="0">
                  <a:moveTo>
                    <a:pt x="16251" y="1"/>
                  </a:moveTo>
                  <a:cubicBezTo>
                    <a:pt x="13748" y="1619"/>
                    <a:pt x="10745" y="2247"/>
                    <a:pt x="7945" y="3142"/>
                  </a:cubicBezTo>
                  <a:cubicBezTo>
                    <a:pt x="5336" y="3973"/>
                    <a:pt x="2674" y="4697"/>
                    <a:pt x="1" y="5357"/>
                  </a:cubicBezTo>
                  <a:lnTo>
                    <a:pt x="17838" y="5357"/>
                  </a:lnTo>
                  <a:cubicBezTo>
                    <a:pt x="18114" y="2791"/>
                    <a:pt x="17358" y="1119"/>
                    <a:pt x="16251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39"/>
            <p:cNvSpPr/>
            <p:nvPr/>
          </p:nvSpPr>
          <p:spPr>
            <a:xfrm>
              <a:off x="3785750" y="2601000"/>
              <a:ext cx="149650" cy="185025"/>
            </a:xfrm>
            <a:custGeom>
              <a:avLst/>
              <a:gdLst/>
              <a:ahLst/>
              <a:cxnLst/>
              <a:rect l="l" t="t" r="r" b="b"/>
              <a:pathLst>
                <a:path w="5986" h="7401" extrusionOk="0">
                  <a:moveTo>
                    <a:pt x="1" y="0"/>
                  </a:moveTo>
                  <a:lnTo>
                    <a:pt x="1" y="7401"/>
                  </a:lnTo>
                  <a:lnTo>
                    <a:pt x="5453" y="7401"/>
                  </a:lnTo>
                  <a:cubicBezTo>
                    <a:pt x="5986" y="2194"/>
                    <a:pt x="2365" y="682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39"/>
            <p:cNvSpPr/>
            <p:nvPr/>
          </p:nvSpPr>
          <p:spPr>
            <a:xfrm>
              <a:off x="3410650" y="2601250"/>
              <a:ext cx="148850" cy="184775"/>
            </a:xfrm>
            <a:custGeom>
              <a:avLst/>
              <a:gdLst/>
              <a:ahLst/>
              <a:cxnLst/>
              <a:rect l="l" t="t" r="r" b="b"/>
              <a:pathLst>
                <a:path w="5954" h="7391" extrusionOk="0">
                  <a:moveTo>
                    <a:pt x="5953" y="1"/>
                  </a:moveTo>
                  <a:cubicBezTo>
                    <a:pt x="3589" y="693"/>
                    <a:pt x="1" y="2205"/>
                    <a:pt x="544" y="7391"/>
                  </a:cubicBezTo>
                  <a:lnTo>
                    <a:pt x="5953" y="7391"/>
                  </a:lnTo>
                  <a:lnTo>
                    <a:pt x="59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39"/>
            <p:cNvSpPr/>
            <p:nvPr/>
          </p:nvSpPr>
          <p:spPr>
            <a:xfrm>
              <a:off x="3492925" y="2593600"/>
              <a:ext cx="68175" cy="192425"/>
            </a:xfrm>
            <a:custGeom>
              <a:avLst/>
              <a:gdLst/>
              <a:ahLst/>
              <a:cxnLst/>
              <a:rect l="l" t="t" r="r" b="b"/>
              <a:pathLst>
                <a:path w="2727" h="7697" extrusionOk="0">
                  <a:moveTo>
                    <a:pt x="1919" y="0"/>
                  </a:moveTo>
                  <a:cubicBezTo>
                    <a:pt x="1185" y="0"/>
                    <a:pt x="218" y="403"/>
                    <a:pt x="128" y="1446"/>
                  </a:cubicBezTo>
                  <a:cubicBezTo>
                    <a:pt x="0" y="3043"/>
                    <a:pt x="2726" y="7697"/>
                    <a:pt x="2726" y="7697"/>
                  </a:cubicBezTo>
                  <a:lnTo>
                    <a:pt x="2726" y="307"/>
                  </a:lnTo>
                  <a:cubicBezTo>
                    <a:pt x="2634" y="114"/>
                    <a:pt x="2309" y="0"/>
                    <a:pt x="19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39"/>
            <p:cNvSpPr/>
            <p:nvPr/>
          </p:nvSpPr>
          <p:spPr>
            <a:xfrm>
              <a:off x="3782300" y="2593600"/>
              <a:ext cx="68175" cy="192425"/>
            </a:xfrm>
            <a:custGeom>
              <a:avLst/>
              <a:gdLst/>
              <a:ahLst/>
              <a:cxnLst/>
              <a:rect l="l" t="t" r="r" b="b"/>
              <a:pathLst>
                <a:path w="2727" h="7697" extrusionOk="0">
                  <a:moveTo>
                    <a:pt x="808" y="0"/>
                  </a:moveTo>
                  <a:cubicBezTo>
                    <a:pt x="418" y="0"/>
                    <a:pt x="93" y="114"/>
                    <a:pt x="1" y="307"/>
                  </a:cubicBezTo>
                  <a:lnTo>
                    <a:pt x="1" y="7697"/>
                  </a:lnTo>
                  <a:cubicBezTo>
                    <a:pt x="1" y="7697"/>
                    <a:pt x="2727" y="3043"/>
                    <a:pt x="2588" y="1446"/>
                  </a:cubicBezTo>
                  <a:cubicBezTo>
                    <a:pt x="2505" y="403"/>
                    <a:pt x="1541" y="0"/>
                    <a:pt x="8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39"/>
            <p:cNvSpPr/>
            <p:nvPr/>
          </p:nvSpPr>
          <p:spPr>
            <a:xfrm>
              <a:off x="3538175" y="2371975"/>
              <a:ext cx="60725" cy="69475"/>
            </a:xfrm>
            <a:custGeom>
              <a:avLst/>
              <a:gdLst/>
              <a:ahLst/>
              <a:cxnLst/>
              <a:rect l="l" t="t" r="r" b="b"/>
              <a:pathLst>
                <a:path w="2429" h="2779" extrusionOk="0">
                  <a:moveTo>
                    <a:pt x="1172" y="1"/>
                  </a:moveTo>
                  <a:cubicBezTo>
                    <a:pt x="1028" y="1"/>
                    <a:pt x="920" y="35"/>
                    <a:pt x="895" y="46"/>
                  </a:cubicBezTo>
                  <a:cubicBezTo>
                    <a:pt x="810" y="78"/>
                    <a:pt x="1" y="174"/>
                    <a:pt x="139" y="1238"/>
                  </a:cubicBezTo>
                  <a:cubicBezTo>
                    <a:pt x="262" y="2185"/>
                    <a:pt x="781" y="2779"/>
                    <a:pt x="1314" y="2779"/>
                  </a:cubicBezTo>
                  <a:cubicBezTo>
                    <a:pt x="1380" y="2779"/>
                    <a:pt x="1447" y="2769"/>
                    <a:pt x="1513" y="2751"/>
                  </a:cubicBezTo>
                  <a:cubicBezTo>
                    <a:pt x="2109" y="2655"/>
                    <a:pt x="2429" y="1856"/>
                    <a:pt x="2088" y="812"/>
                  </a:cubicBezTo>
                  <a:cubicBezTo>
                    <a:pt x="1870" y="130"/>
                    <a:pt x="1452" y="1"/>
                    <a:pt x="1172" y="1"/>
                  </a:cubicBezTo>
                  <a:close/>
                </a:path>
              </a:pathLst>
            </a:custGeom>
            <a:solidFill>
              <a:srgbClr val="BA2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39"/>
            <p:cNvSpPr/>
            <p:nvPr/>
          </p:nvSpPr>
          <p:spPr>
            <a:xfrm>
              <a:off x="3748225" y="2371975"/>
              <a:ext cx="60450" cy="69225"/>
            </a:xfrm>
            <a:custGeom>
              <a:avLst/>
              <a:gdLst/>
              <a:ahLst/>
              <a:cxnLst/>
              <a:rect l="l" t="t" r="r" b="b"/>
              <a:pathLst>
                <a:path w="2418" h="2769" extrusionOk="0">
                  <a:moveTo>
                    <a:pt x="1247" y="1"/>
                  </a:moveTo>
                  <a:cubicBezTo>
                    <a:pt x="967" y="1"/>
                    <a:pt x="549" y="130"/>
                    <a:pt x="331" y="812"/>
                  </a:cubicBezTo>
                  <a:cubicBezTo>
                    <a:pt x="0" y="1856"/>
                    <a:pt x="309" y="2655"/>
                    <a:pt x="916" y="2740"/>
                  </a:cubicBezTo>
                  <a:cubicBezTo>
                    <a:pt x="983" y="2759"/>
                    <a:pt x="1050" y="2768"/>
                    <a:pt x="1117" y="2768"/>
                  </a:cubicBezTo>
                  <a:cubicBezTo>
                    <a:pt x="1647" y="2768"/>
                    <a:pt x="2156" y="2184"/>
                    <a:pt x="2279" y="1238"/>
                  </a:cubicBezTo>
                  <a:cubicBezTo>
                    <a:pt x="2418" y="174"/>
                    <a:pt x="1608" y="78"/>
                    <a:pt x="1523" y="46"/>
                  </a:cubicBezTo>
                  <a:cubicBezTo>
                    <a:pt x="1498" y="35"/>
                    <a:pt x="1390" y="1"/>
                    <a:pt x="1247" y="1"/>
                  </a:cubicBezTo>
                  <a:close/>
                </a:path>
              </a:pathLst>
            </a:custGeom>
            <a:solidFill>
              <a:srgbClr val="BA2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9"/>
            <p:cNvSpPr/>
            <p:nvPr/>
          </p:nvSpPr>
          <p:spPr>
            <a:xfrm>
              <a:off x="3560025" y="2246875"/>
              <a:ext cx="229200" cy="290425"/>
            </a:xfrm>
            <a:custGeom>
              <a:avLst/>
              <a:gdLst/>
              <a:ahLst/>
              <a:cxnLst/>
              <a:rect l="l" t="t" r="r" b="b"/>
              <a:pathLst>
                <a:path w="9168" h="11617" extrusionOk="0">
                  <a:moveTo>
                    <a:pt x="4297" y="0"/>
                  </a:moveTo>
                  <a:cubicBezTo>
                    <a:pt x="3378" y="0"/>
                    <a:pt x="763" y="342"/>
                    <a:pt x="404" y="4251"/>
                  </a:cubicBezTo>
                  <a:cubicBezTo>
                    <a:pt x="0" y="8684"/>
                    <a:pt x="1914" y="11616"/>
                    <a:pt x="4380" y="11616"/>
                  </a:cubicBezTo>
                  <a:cubicBezTo>
                    <a:pt x="4450" y="11616"/>
                    <a:pt x="4519" y="11614"/>
                    <a:pt x="4589" y="11609"/>
                  </a:cubicBezTo>
                  <a:cubicBezTo>
                    <a:pt x="4659" y="11614"/>
                    <a:pt x="4729" y="11616"/>
                    <a:pt x="4798" y="11616"/>
                  </a:cubicBezTo>
                  <a:cubicBezTo>
                    <a:pt x="7254" y="11616"/>
                    <a:pt x="9168" y="8684"/>
                    <a:pt x="8764" y="4251"/>
                  </a:cubicBezTo>
                  <a:cubicBezTo>
                    <a:pt x="8405" y="342"/>
                    <a:pt x="5790" y="0"/>
                    <a:pt x="4878" y="0"/>
                  </a:cubicBezTo>
                  <a:cubicBezTo>
                    <a:pt x="4734" y="0"/>
                    <a:pt x="4633" y="9"/>
                    <a:pt x="4589" y="13"/>
                  </a:cubicBezTo>
                  <a:cubicBezTo>
                    <a:pt x="4544" y="9"/>
                    <a:pt x="4442" y="0"/>
                    <a:pt x="4297" y="0"/>
                  </a:cubicBezTo>
                  <a:close/>
                </a:path>
              </a:pathLst>
            </a:custGeom>
            <a:solidFill>
              <a:srgbClr val="C44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9"/>
            <p:cNvSpPr/>
            <p:nvPr/>
          </p:nvSpPr>
          <p:spPr>
            <a:xfrm>
              <a:off x="3676600" y="2366450"/>
              <a:ext cx="22125" cy="76950"/>
            </a:xfrm>
            <a:custGeom>
              <a:avLst/>
              <a:gdLst/>
              <a:ahLst/>
              <a:cxnLst/>
              <a:rect l="l" t="t" r="r" b="b"/>
              <a:pathLst>
                <a:path w="885" h="3078" extrusionOk="0">
                  <a:moveTo>
                    <a:pt x="512" y="1"/>
                  </a:moveTo>
                  <a:lnTo>
                    <a:pt x="512" y="1"/>
                  </a:lnTo>
                  <a:cubicBezTo>
                    <a:pt x="501" y="426"/>
                    <a:pt x="512" y="852"/>
                    <a:pt x="544" y="1278"/>
                  </a:cubicBezTo>
                  <a:cubicBezTo>
                    <a:pt x="565" y="1491"/>
                    <a:pt x="587" y="1704"/>
                    <a:pt x="608" y="1917"/>
                  </a:cubicBezTo>
                  <a:cubicBezTo>
                    <a:pt x="637" y="2113"/>
                    <a:pt x="667" y="2299"/>
                    <a:pt x="696" y="2493"/>
                  </a:cubicBezTo>
                  <a:lnTo>
                    <a:pt x="696" y="2493"/>
                  </a:lnTo>
                  <a:cubicBezTo>
                    <a:pt x="590" y="2578"/>
                    <a:pt x="476" y="2664"/>
                    <a:pt x="363" y="2759"/>
                  </a:cubicBezTo>
                  <a:cubicBezTo>
                    <a:pt x="246" y="2865"/>
                    <a:pt x="118" y="2961"/>
                    <a:pt x="1" y="3078"/>
                  </a:cubicBezTo>
                  <a:cubicBezTo>
                    <a:pt x="150" y="3003"/>
                    <a:pt x="299" y="2929"/>
                    <a:pt x="427" y="2854"/>
                  </a:cubicBezTo>
                  <a:cubicBezTo>
                    <a:pt x="565" y="2769"/>
                    <a:pt x="704" y="2695"/>
                    <a:pt x="842" y="2609"/>
                  </a:cubicBezTo>
                  <a:lnTo>
                    <a:pt x="885" y="2588"/>
                  </a:lnTo>
                  <a:lnTo>
                    <a:pt x="885" y="2524"/>
                  </a:lnTo>
                  <a:cubicBezTo>
                    <a:pt x="874" y="2311"/>
                    <a:pt x="853" y="2098"/>
                    <a:pt x="832" y="1896"/>
                  </a:cubicBezTo>
                  <a:cubicBezTo>
                    <a:pt x="810" y="1683"/>
                    <a:pt x="789" y="1470"/>
                    <a:pt x="757" y="1257"/>
                  </a:cubicBezTo>
                  <a:cubicBezTo>
                    <a:pt x="704" y="831"/>
                    <a:pt x="619" y="416"/>
                    <a:pt x="512" y="1"/>
                  </a:cubicBezTo>
                  <a:close/>
                </a:path>
              </a:pathLst>
            </a:custGeom>
            <a:solidFill>
              <a:srgbClr val="BA2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9"/>
            <p:cNvSpPr/>
            <p:nvPr/>
          </p:nvSpPr>
          <p:spPr>
            <a:xfrm>
              <a:off x="3636950" y="2463625"/>
              <a:ext cx="81475" cy="14725"/>
            </a:xfrm>
            <a:custGeom>
              <a:avLst/>
              <a:gdLst/>
              <a:ahLst/>
              <a:cxnLst/>
              <a:rect l="l" t="t" r="r" b="b"/>
              <a:pathLst>
                <a:path w="3259" h="589" extrusionOk="0">
                  <a:moveTo>
                    <a:pt x="3259" y="0"/>
                  </a:moveTo>
                  <a:lnTo>
                    <a:pt x="0" y="43"/>
                  </a:lnTo>
                  <a:cubicBezTo>
                    <a:pt x="527" y="400"/>
                    <a:pt x="1137" y="589"/>
                    <a:pt x="1717" y="589"/>
                  </a:cubicBezTo>
                  <a:cubicBezTo>
                    <a:pt x="2298" y="589"/>
                    <a:pt x="2849" y="400"/>
                    <a:pt x="32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39"/>
            <p:cNvSpPr/>
            <p:nvPr/>
          </p:nvSpPr>
          <p:spPr>
            <a:xfrm>
              <a:off x="3701625" y="2338400"/>
              <a:ext cx="54075" cy="19825"/>
            </a:xfrm>
            <a:custGeom>
              <a:avLst/>
              <a:gdLst/>
              <a:ahLst/>
              <a:cxnLst/>
              <a:rect l="l" t="t" r="r" b="b"/>
              <a:pathLst>
                <a:path w="2163" h="793" extrusionOk="0">
                  <a:moveTo>
                    <a:pt x="1018" y="0"/>
                  </a:moveTo>
                  <a:cubicBezTo>
                    <a:pt x="928" y="0"/>
                    <a:pt x="840" y="10"/>
                    <a:pt x="746" y="26"/>
                  </a:cubicBezTo>
                  <a:cubicBezTo>
                    <a:pt x="693" y="47"/>
                    <a:pt x="640" y="68"/>
                    <a:pt x="587" y="90"/>
                  </a:cubicBezTo>
                  <a:cubicBezTo>
                    <a:pt x="523" y="122"/>
                    <a:pt x="480" y="143"/>
                    <a:pt x="427" y="185"/>
                  </a:cubicBezTo>
                  <a:cubicBezTo>
                    <a:pt x="331" y="249"/>
                    <a:pt x="246" y="324"/>
                    <a:pt x="171" y="409"/>
                  </a:cubicBezTo>
                  <a:cubicBezTo>
                    <a:pt x="107" y="494"/>
                    <a:pt x="54" y="601"/>
                    <a:pt x="1" y="697"/>
                  </a:cubicBezTo>
                  <a:cubicBezTo>
                    <a:pt x="107" y="654"/>
                    <a:pt x="193" y="590"/>
                    <a:pt x="288" y="548"/>
                  </a:cubicBezTo>
                  <a:cubicBezTo>
                    <a:pt x="374" y="505"/>
                    <a:pt x="459" y="462"/>
                    <a:pt x="555" y="430"/>
                  </a:cubicBezTo>
                  <a:cubicBezTo>
                    <a:pt x="697" y="377"/>
                    <a:pt x="848" y="353"/>
                    <a:pt x="993" y="353"/>
                  </a:cubicBezTo>
                  <a:cubicBezTo>
                    <a:pt x="1021" y="353"/>
                    <a:pt x="1049" y="354"/>
                    <a:pt x="1076" y="356"/>
                  </a:cubicBezTo>
                  <a:cubicBezTo>
                    <a:pt x="1268" y="377"/>
                    <a:pt x="1439" y="430"/>
                    <a:pt x="1609" y="505"/>
                  </a:cubicBezTo>
                  <a:cubicBezTo>
                    <a:pt x="1801" y="590"/>
                    <a:pt x="1982" y="686"/>
                    <a:pt x="2163" y="792"/>
                  </a:cubicBezTo>
                  <a:cubicBezTo>
                    <a:pt x="2077" y="579"/>
                    <a:pt x="1939" y="398"/>
                    <a:pt x="1758" y="271"/>
                  </a:cubicBezTo>
                  <a:cubicBezTo>
                    <a:pt x="1577" y="122"/>
                    <a:pt x="1353" y="26"/>
                    <a:pt x="1119" y="4"/>
                  </a:cubicBezTo>
                  <a:cubicBezTo>
                    <a:pt x="1085" y="2"/>
                    <a:pt x="1051" y="0"/>
                    <a:pt x="1018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39"/>
            <p:cNvSpPr/>
            <p:nvPr/>
          </p:nvSpPr>
          <p:spPr>
            <a:xfrm>
              <a:off x="3594625" y="2338400"/>
              <a:ext cx="54050" cy="19825"/>
            </a:xfrm>
            <a:custGeom>
              <a:avLst/>
              <a:gdLst/>
              <a:ahLst/>
              <a:cxnLst/>
              <a:rect l="l" t="t" r="r" b="b"/>
              <a:pathLst>
                <a:path w="2162" h="793" extrusionOk="0">
                  <a:moveTo>
                    <a:pt x="1016" y="0"/>
                  </a:moveTo>
                  <a:cubicBezTo>
                    <a:pt x="923" y="0"/>
                    <a:pt x="831" y="10"/>
                    <a:pt x="746" y="26"/>
                  </a:cubicBezTo>
                  <a:cubicBezTo>
                    <a:pt x="692" y="47"/>
                    <a:pt x="628" y="68"/>
                    <a:pt x="575" y="90"/>
                  </a:cubicBezTo>
                  <a:cubicBezTo>
                    <a:pt x="522" y="122"/>
                    <a:pt x="469" y="143"/>
                    <a:pt x="426" y="185"/>
                  </a:cubicBezTo>
                  <a:cubicBezTo>
                    <a:pt x="330" y="249"/>
                    <a:pt x="245" y="324"/>
                    <a:pt x="171" y="409"/>
                  </a:cubicBezTo>
                  <a:cubicBezTo>
                    <a:pt x="107" y="494"/>
                    <a:pt x="53" y="601"/>
                    <a:pt x="0" y="697"/>
                  </a:cubicBezTo>
                  <a:cubicBezTo>
                    <a:pt x="107" y="654"/>
                    <a:pt x="192" y="590"/>
                    <a:pt x="288" y="548"/>
                  </a:cubicBezTo>
                  <a:cubicBezTo>
                    <a:pt x="373" y="505"/>
                    <a:pt x="458" y="462"/>
                    <a:pt x="554" y="430"/>
                  </a:cubicBezTo>
                  <a:cubicBezTo>
                    <a:pt x="688" y="377"/>
                    <a:pt x="836" y="353"/>
                    <a:pt x="988" y="353"/>
                  </a:cubicBezTo>
                  <a:cubicBezTo>
                    <a:pt x="1017" y="353"/>
                    <a:pt x="1046" y="354"/>
                    <a:pt x="1076" y="356"/>
                  </a:cubicBezTo>
                  <a:cubicBezTo>
                    <a:pt x="1257" y="377"/>
                    <a:pt x="1438" y="430"/>
                    <a:pt x="1608" y="505"/>
                  </a:cubicBezTo>
                  <a:cubicBezTo>
                    <a:pt x="1789" y="579"/>
                    <a:pt x="1970" y="675"/>
                    <a:pt x="2162" y="792"/>
                  </a:cubicBezTo>
                  <a:cubicBezTo>
                    <a:pt x="2077" y="579"/>
                    <a:pt x="1938" y="409"/>
                    <a:pt x="1757" y="271"/>
                  </a:cubicBezTo>
                  <a:cubicBezTo>
                    <a:pt x="1576" y="122"/>
                    <a:pt x="1353" y="26"/>
                    <a:pt x="1118" y="4"/>
                  </a:cubicBezTo>
                  <a:cubicBezTo>
                    <a:pt x="1084" y="2"/>
                    <a:pt x="1050" y="0"/>
                    <a:pt x="1016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39"/>
            <p:cNvSpPr/>
            <p:nvPr/>
          </p:nvSpPr>
          <p:spPr>
            <a:xfrm>
              <a:off x="3609525" y="2376825"/>
              <a:ext cx="35975" cy="22400"/>
            </a:xfrm>
            <a:custGeom>
              <a:avLst/>
              <a:gdLst/>
              <a:ahLst/>
              <a:cxnLst/>
              <a:rect l="l" t="t" r="r" b="b"/>
              <a:pathLst>
                <a:path w="1439" h="896" extrusionOk="0">
                  <a:moveTo>
                    <a:pt x="703" y="1"/>
                  </a:moveTo>
                  <a:cubicBezTo>
                    <a:pt x="597" y="1"/>
                    <a:pt x="490" y="22"/>
                    <a:pt x="384" y="65"/>
                  </a:cubicBezTo>
                  <a:cubicBezTo>
                    <a:pt x="277" y="107"/>
                    <a:pt x="192" y="182"/>
                    <a:pt x="139" y="278"/>
                  </a:cubicBezTo>
                  <a:cubicBezTo>
                    <a:pt x="32" y="469"/>
                    <a:pt x="0" y="682"/>
                    <a:pt x="54" y="885"/>
                  </a:cubicBezTo>
                  <a:cubicBezTo>
                    <a:pt x="64" y="693"/>
                    <a:pt x="128" y="512"/>
                    <a:pt x="245" y="352"/>
                  </a:cubicBezTo>
                  <a:cubicBezTo>
                    <a:pt x="288" y="288"/>
                    <a:pt x="363" y="235"/>
                    <a:pt x="448" y="203"/>
                  </a:cubicBezTo>
                  <a:cubicBezTo>
                    <a:pt x="533" y="171"/>
                    <a:pt x="618" y="161"/>
                    <a:pt x="714" y="161"/>
                  </a:cubicBezTo>
                  <a:cubicBezTo>
                    <a:pt x="884" y="161"/>
                    <a:pt x="1055" y="235"/>
                    <a:pt x="1172" y="374"/>
                  </a:cubicBezTo>
                  <a:cubicBezTo>
                    <a:pt x="1300" y="523"/>
                    <a:pt x="1385" y="704"/>
                    <a:pt x="1427" y="895"/>
                  </a:cubicBezTo>
                  <a:cubicBezTo>
                    <a:pt x="1438" y="682"/>
                    <a:pt x="1385" y="480"/>
                    <a:pt x="1268" y="299"/>
                  </a:cubicBezTo>
                  <a:cubicBezTo>
                    <a:pt x="1140" y="118"/>
                    <a:pt x="927" y="1"/>
                    <a:pt x="703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39"/>
            <p:cNvSpPr/>
            <p:nvPr/>
          </p:nvSpPr>
          <p:spPr>
            <a:xfrm>
              <a:off x="3706150" y="2375225"/>
              <a:ext cx="35700" cy="22400"/>
            </a:xfrm>
            <a:custGeom>
              <a:avLst/>
              <a:gdLst/>
              <a:ahLst/>
              <a:cxnLst/>
              <a:rect l="l" t="t" r="r" b="b"/>
              <a:pathLst>
                <a:path w="1428" h="896" extrusionOk="0">
                  <a:moveTo>
                    <a:pt x="693" y="1"/>
                  </a:moveTo>
                  <a:cubicBezTo>
                    <a:pt x="587" y="1"/>
                    <a:pt x="480" y="22"/>
                    <a:pt x="374" y="65"/>
                  </a:cubicBezTo>
                  <a:cubicBezTo>
                    <a:pt x="278" y="107"/>
                    <a:pt x="193" y="193"/>
                    <a:pt x="129" y="288"/>
                  </a:cubicBezTo>
                  <a:cubicBezTo>
                    <a:pt x="22" y="469"/>
                    <a:pt x="1" y="682"/>
                    <a:pt x="44" y="885"/>
                  </a:cubicBezTo>
                  <a:cubicBezTo>
                    <a:pt x="65" y="693"/>
                    <a:pt x="129" y="512"/>
                    <a:pt x="235" y="352"/>
                  </a:cubicBezTo>
                  <a:cubicBezTo>
                    <a:pt x="288" y="288"/>
                    <a:pt x="352" y="235"/>
                    <a:pt x="438" y="203"/>
                  </a:cubicBezTo>
                  <a:cubicBezTo>
                    <a:pt x="523" y="171"/>
                    <a:pt x="608" y="161"/>
                    <a:pt x="693" y="161"/>
                  </a:cubicBezTo>
                  <a:cubicBezTo>
                    <a:pt x="874" y="161"/>
                    <a:pt x="1045" y="235"/>
                    <a:pt x="1162" y="374"/>
                  </a:cubicBezTo>
                  <a:cubicBezTo>
                    <a:pt x="1279" y="533"/>
                    <a:pt x="1364" y="704"/>
                    <a:pt x="1417" y="895"/>
                  </a:cubicBezTo>
                  <a:cubicBezTo>
                    <a:pt x="1428" y="682"/>
                    <a:pt x="1375" y="469"/>
                    <a:pt x="1258" y="299"/>
                  </a:cubicBezTo>
                  <a:cubicBezTo>
                    <a:pt x="1130" y="107"/>
                    <a:pt x="927" y="1"/>
                    <a:pt x="693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39"/>
            <p:cNvSpPr/>
            <p:nvPr/>
          </p:nvSpPr>
          <p:spPr>
            <a:xfrm>
              <a:off x="3512875" y="2172075"/>
              <a:ext cx="278500" cy="248175"/>
            </a:xfrm>
            <a:custGeom>
              <a:avLst/>
              <a:gdLst/>
              <a:ahLst/>
              <a:cxnLst/>
              <a:rect l="l" t="t" r="r" b="b"/>
              <a:pathLst>
                <a:path w="11140" h="9927" extrusionOk="0">
                  <a:moveTo>
                    <a:pt x="4028" y="1"/>
                  </a:moveTo>
                  <a:cubicBezTo>
                    <a:pt x="3512" y="1"/>
                    <a:pt x="3172" y="58"/>
                    <a:pt x="3153" y="162"/>
                  </a:cubicBezTo>
                  <a:cubicBezTo>
                    <a:pt x="3057" y="652"/>
                    <a:pt x="5411" y="1450"/>
                    <a:pt x="5411" y="1450"/>
                  </a:cubicBezTo>
                  <a:cubicBezTo>
                    <a:pt x="5411" y="1450"/>
                    <a:pt x="3370" y="914"/>
                    <a:pt x="2203" y="914"/>
                  </a:cubicBezTo>
                  <a:cubicBezTo>
                    <a:pt x="1692" y="914"/>
                    <a:pt x="1349" y="1017"/>
                    <a:pt x="1417" y="1312"/>
                  </a:cubicBezTo>
                  <a:cubicBezTo>
                    <a:pt x="1546" y="1879"/>
                    <a:pt x="2441" y="2000"/>
                    <a:pt x="3175" y="2000"/>
                  </a:cubicBezTo>
                  <a:cubicBezTo>
                    <a:pt x="3475" y="2000"/>
                    <a:pt x="3748" y="1980"/>
                    <a:pt x="3930" y="1961"/>
                  </a:cubicBezTo>
                  <a:lnTo>
                    <a:pt x="3930" y="1961"/>
                  </a:lnTo>
                  <a:cubicBezTo>
                    <a:pt x="3047" y="2078"/>
                    <a:pt x="1" y="2568"/>
                    <a:pt x="1375" y="3931"/>
                  </a:cubicBezTo>
                  <a:cubicBezTo>
                    <a:pt x="1481" y="4048"/>
                    <a:pt x="1609" y="4144"/>
                    <a:pt x="1737" y="4230"/>
                  </a:cubicBezTo>
                  <a:cubicBezTo>
                    <a:pt x="1609" y="5923"/>
                    <a:pt x="2109" y="9927"/>
                    <a:pt x="2109" y="9927"/>
                  </a:cubicBezTo>
                  <a:lnTo>
                    <a:pt x="2471" y="9927"/>
                  </a:lnTo>
                  <a:lnTo>
                    <a:pt x="2333" y="7169"/>
                  </a:lnTo>
                  <a:cubicBezTo>
                    <a:pt x="3025" y="7041"/>
                    <a:pt x="3334" y="5412"/>
                    <a:pt x="3441" y="4677"/>
                  </a:cubicBezTo>
                  <a:cubicBezTo>
                    <a:pt x="3471" y="4677"/>
                    <a:pt x="3502" y="4678"/>
                    <a:pt x="3532" y="4678"/>
                  </a:cubicBezTo>
                  <a:cubicBezTo>
                    <a:pt x="4673" y="4678"/>
                    <a:pt x="5794" y="4300"/>
                    <a:pt x="6209" y="4134"/>
                  </a:cubicBezTo>
                  <a:lnTo>
                    <a:pt x="6209" y="4134"/>
                  </a:lnTo>
                  <a:cubicBezTo>
                    <a:pt x="5943" y="4261"/>
                    <a:pt x="5538" y="4538"/>
                    <a:pt x="5986" y="4954"/>
                  </a:cubicBezTo>
                  <a:cubicBezTo>
                    <a:pt x="6106" y="5068"/>
                    <a:pt x="6315" y="5114"/>
                    <a:pt x="6572" y="5114"/>
                  </a:cubicBezTo>
                  <a:cubicBezTo>
                    <a:pt x="7268" y="5114"/>
                    <a:pt x="8315" y="4777"/>
                    <a:pt x="8914" y="4560"/>
                  </a:cubicBezTo>
                  <a:cubicBezTo>
                    <a:pt x="9074" y="5199"/>
                    <a:pt x="9553" y="7019"/>
                    <a:pt x="10288" y="7169"/>
                  </a:cubicBezTo>
                  <a:lnTo>
                    <a:pt x="10149" y="9916"/>
                  </a:lnTo>
                  <a:lnTo>
                    <a:pt x="10511" y="9916"/>
                  </a:lnTo>
                  <a:cubicBezTo>
                    <a:pt x="10511" y="9916"/>
                    <a:pt x="11140" y="4996"/>
                    <a:pt x="10831" y="3761"/>
                  </a:cubicBezTo>
                  <a:cubicBezTo>
                    <a:pt x="10597" y="2824"/>
                    <a:pt x="10043" y="2590"/>
                    <a:pt x="9777" y="2536"/>
                  </a:cubicBezTo>
                  <a:cubicBezTo>
                    <a:pt x="9653" y="681"/>
                    <a:pt x="5800" y="1"/>
                    <a:pt x="4028" y="1"/>
                  </a:cubicBezTo>
                  <a:close/>
                </a:path>
              </a:pathLst>
            </a:custGeom>
            <a:solidFill>
              <a:srgbClr val="FCE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39"/>
            <p:cNvSpPr/>
            <p:nvPr/>
          </p:nvSpPr>
          <p:spPr>
            <a:xfrm>
              <a:off x="3669150" y="2207525"/>
              <a:ext cx="122225" cy="212725"/>
            </a:xfrm>
            <a:custGeom>
              <a:avLst/>
              <a:gdLst/>
              <a:ahLst/>
              <a:cxnLst/>
              <a:rect l="l" t="t" r="r" b="b"/>
              <a:pathLst>
                <a:path w="4889" h="8509" extrusionOk="0">
                  <a:moveTo>
                    <a:pt x="2887" y="0"/>
                  </a:moveTo>
                  <a:cubicBezTo>
                    <a:pt x="2695" y="1619"/>
                    <a:pt x="1502" y="2993"/>
                    <a:pt x="1" y="3663"/>
                  </a:cubicBezTo>
                  <a:cubicBezTo>
                    <a:pt x="99" y="3688"/>
                    <a:pt x="212" y="3698"/>
                    <a:pt x="336" y="3698"/>
                  </a:cubicBezTo>
                  <a:cubicBezTo>
                    <a:pt x="1033" y="3698"/>
                    <a:pt x="2068" y="3359"/>
                    <a:pt x="2674" y="3142"/>
                  </a:cubicBezTo>
                  <a:cubicBezTo>
                    <a:pt x="2823" y="3791"/>
                    <a:pt x="3313" y="5612"/>
                    <a:pt x="4037" y="5751"/>
                  </a:cubicBezTo>
                  <a:lnTo>
                    <a:pt x="3909" y="8509"/>
                  </a:lnTo>
                  <a:lnTo>
                    <a:pt x="4260" y="8509"/>
                  </a:lnTo>
                  <a:cubicBezTo>
                    <a:pt x="4260" y="8509"/>
                    <a:pt x="4889" y="3578"/>
                    <a:pt x="4580" y="2343"/>
                  </a:cubicBezTo>
                  <a:cubicBezTo>
                    <a:pt x="4346" y="1406"/>
                    <a:pt x="3792" y="1172"/>
                    <a:pt x="3526" y="1118"/>
                  </a:cubicBezTo>
                  <a:cubicBezTo>
                    <a:pt x="3494" y="682"/>
                    <a:pt x="3259" y="309"/>
                    <a:pt x="2887" y="0"/>
                  </a:cubicBezTo>
                  <a:close/>
                </a:path>
              </a:pathLst>
            </a:custGeom>
            <a:solidFill>
              <a:srgbClr val="F9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9" name="Google Shape;1639;p39"/>
          <p:cNvGrpSpPr/>
          <p:nvPr/>
        </p:nvGrpSpPr>
        <p:grpSpPr>
          <a:xfrm>
            <a:off x="5286776" y="606259"/>
            <a:ext cx="674032" cy="786378"/>
            <a:chOff x="1379400" y="2955850"/>
            <a:chExt cx="507975" cy="585975"/>
          </a:xfrm>
        </p:grpSpPr>
        <p:sp>
          <p:nvSpPr>
            <p:cNvPr id="1640" name="Google Shape;1640;p39"/>
            <p:cNvSpPr/>
            <p:nvPr/>
          </p:nvSpPr>
          <p:spPr>
            <a:xfrm>
              <a:off x="1382850" y="3262275"/>
              <a:ext cx="504525" cy="279550"/>
            </a:xfrm>
            <a:custGeom>
              <a:avLst/>
              <a:gdLst/>
              <a:ahLst/>
              <a:cxnLst/>
              <a:rect l="l" t="t" r="r" b="b"/>
              <a:pathLst>
                <a:path w="20181" h="11182" extrusionOk="0">
                  <a:moveTo>
                    <a:pt x="8318" y="0"/>
                  </a:moveTo>
                  <a:cubicBezTo>
                    <a:pt x="8318" y="0"/>
                    <a:pt x="8658" y="2631"/>
                    <a:pt x="7572" y="3419"/>
                  </a:cubicBezTo>
                  <a:cubicBezTo>
                    <a:pt x="6720" y="4036"/>
                    <a:pt x="1886" y="5048"/>
                    <a:pt x="1087" y="7178"/>
                  </a:cubicBezTo>
                  <a:cubicBezTo>
                    <a:pt x="608" y="8477"/>
                    <a:pt x="246" y="9818"/>
                    <a:pt x="1" y="11181"/>
                  </a:cubicBezTo>
                  <a:lnTo>
                    <a:pt x="20180" y="11181"/>
                  </a:lnTo>
                  <a:cubicBezTo>
                    <a:pt x="19946" y="9818"/>
                    <a:pt x="19573" y="8477"/>
                    <a:pt x="19094" y="7178"/>
                  </a:cubicBezTo>
                  <a:cubicBezTo>
                    <a:pt x="18306" y="5048"/>
                    <a:pt x="13461" y="4036"/>
                    <a:pt x="12620" y="3419"/>
                  </a:cubicBezTo>
                  <a:cubicBezTo>
                    <a:pt x="11534" y="2631"/>
                    <a:pt x="11874" y="0"/>
                    <a:pt x="11874" y="0"/>
                  </a:cubicBezTo>
                  <a:lnTo>
                    <a:pt x="11874" y="0"/>
                  </a:lnTo>
                  <a:lnTo>
                    <a:pt x="10096" y="54"/>
                  </a:lnTo>
                  <a:lnTo>
                    <a:pt x="8318" y="0"/>
                  </a:lnTo>
                  <a:close/>
                </a:path>
              </a:pathLst>
            </a:custGeom>
            <a:solidFill>
              <a:srgbClr val="FCE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9"/>
            <p:cNvSpPr/>
            <p:nvPr/>
          </p:nvSpPr>
          <p:spPr>
            <a:xfrm>
              <a:off x="1590775" y="3262275"/>
              <a:ext cx="97200" cy="73225"/>
            </a:xfrm>
            <a:custGeom>
              <a:avLst/>
              <a:gdLst/>
              <a:ahLst/>
              <a:cxnLst/>
              <a:rect l="l" t="t" r="r" b="b"/>
              <a:pathLst>
                <a:path w="3888" h="2929" extrusionOk="0">
                  <a:moveTo>
                    <a:pt x="1" y="0"/>
                  </a:moveTo>
                  <a:lnTo>
                    <a:pt x="1" y="0"/>
                  </a:lnTo>
                  <a:cubicBezTo>
                    <a:pt x="43" y="405"/>
                    <a:pt x="54" y="820"/>
                    <a:pt x="43" y="1225"/>
                  </a:cubicBezTo>
                  <a:cubicBezTo>
                    <a:pt x="490" y="1619"/>
                    <a:pt x="970" y="1970"/>
                    <a:pt x="1491" y="2268"/>
                  </a:cubicBezTo>
                  <a:cubicBezTo>
                    <a:pt x="2216" y="2673"/>
                    <a:pt x="3057" y="2844"/>
                    <a:pt x="3887" y="2929"/>
                  </a:cubicBezTo>
                  <a:cubicBezTo>
                    <a:pt x="3312" y="1874"/>
                    <a:pt x="3557" y="0"/>
                    <a:pt x="3557" y="0"/>
                  </a:cubicBezTo>
                  <a:lnTo>
                    <a:pt x="3557" y="0"/>
                  </a:lnTo>
                  <a:lnTo>
                    <a:pt x="1779" y="4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39"/>
            <p:cNvSpPr/>
            <p:nvPr/>
          </p:nvSpPr>
          <p:spPr>
            <a:xfrm>
              <a:off x="1379400" y="3394050"/>
              <a:ext cx="507975" cy="147775"/>
            </a:xfrm>
            <a:custGeom>
              <a:avLst/>
              <a:gdLst/>
              <a:ahLst/>
              <a:cxnLst/>
              <a:rect l="l" t="t" r="r" b="b"/>
              <a:pathLst>
                <a:path w="20319" h="5911" extrusionOk="0">
                  <a:moveTo>
                    <a:pt x="17230" y="0"/>
                  </a:moveTo>
                  <a:cubicBezTo>
                    <a:pt x="15494" y="1193"/>
                    <a:pt x="12949" y="1938"/>
                    <a:pt x="10106" y="1938"/>
                  </a:cubicBezTo>
                  <a:cubicBezTo>
                    <a:pt x="7295" y="1938"/>
                    <a:pt x="4771" y="1204"/>
                    <a:pt x="3035" y="32"/>
                  </a:cubicBezTo>
                  <a:cubicBezTo>
                    <a:pt x="2120" y="533"/>
                    <a:pt x="1363" y="1140"/>
                    <a:pt x="1097" y="1875"/>
                  </a:cubicBezTo>
                  <a:cubicBezTo>
                    <a:pt x="607" y="3184"/>
                    <a:pt x="245" y="4537"/>
                    <a:pt x="0" y="5910"/>
                  </a:cubicBezTo>
                  <a:lnTo>
                    <a:pt x="20318" y="5910"/>
                  </a:lnTo>
                  <a:cubicBezTo>
                    <a:pt x="20073" y="4537"/>
                    <a:pt x="19711" y="3184"/>
                    <a:pt x="19232" y="1875"/>
                  </a:cubicBezTo>
                  <a:cubicBezTo>
                    <a:pt x="18945" y="1119"/>
                    <a:pt x="18167" y="512"/>
                    <a:pt x="172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39"/>
            <p:cNvSpPr/>
            <p:nvPr/>
          </p:nvSpPr>
          <p:spPr>
            <a:xfrm>
              <a:off x="1431300" y="3394050"/>
              <a:ext cx="403625" cy="61775"/>
            </a:xfrm>
            <a:custGeom>
              <a:avLst/>
              <a:gdLst/>
              <a:ahLst/>
              <a:cxnLst/>
              <a:rect l="l" t="t" r="r" b="b"/>
              <a:pathLst>
                <a:path w="16145" h="2471" extrusionOk="0">
                  <a:moveTo>
                    <a:pt x="15154" y="0"/>
                  </a:moveTo>
                  <a:cubicBezTo>
                    <a:pt x="13408" y="1193"/>
                    <a:pt x="10863" y="1938"/>
                    <a:pt x="8030" y="1938"/>
                  </a:cubicBezTo>
                  <a:cubicBezTo>
                    <a:pt x="5219" y="1938"/>
                    <a:pt x="2695" y="1204"/>
                    <a:pt x="949" y="32"/>
                  </a:cubicBezTo>
                  <a:cubicBezTo>
                    <a:pt x="619" y="213"/>
                    <a:pt x="299" y="426"/>
                    <a:pt x="1" y="650"/>
                  </a:cubicBezTo>
                  <a:cubicBezTo>
                    <a:pt x="2014" y="1768"/>
                    <a:pt x="4878" y="2471"/>
                    <a:pt x="8062" y="2471"/>
                  </a:cubicBezTo>
                  <a:cubicBezTo>
                    <a:pt x="11257" y="2471"/>
                    <a:pt x="14132" y="1768"/>
                    <a:pt x="16145" y="639"/>
                  </a:cubicBezTo>
                  <a:cubicBezTo>
                    <a:pt x="15836" y="405"/>
                    <a:pt x="15495" y="192"/>
                    <a:pt x="1515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39"/>
            <p:cNvSpPr/>
            <p:nvPr/>
          </p:nvSpPr>
          <p:spPr>
            <a:xfrm>
              <a:off x="1702600" y="3142675"/>
              <a:ext cx="52450" cy="59825"/>
            </a:xfrm>
            <a:custGeom>
              <a:avLst/>
              <a:gdLst/>
              <a:ahLst/>
              <a:cxnLst/>
              <a:rect l="l" t="t" r="r" b="b"/>
              <a:pathLst>
                <a:path w="2098" h="2393" extrusionOk="0">
                  <a:moveTo>
                    <a:pt x="1099" y="1"/>
                  </a:moveTo>
                  <a:cubicBezTo>
                    <a:pt x="857" y="1"/>
                    <a:pt x="490" y="110"/>
                    <a:pt x="298" y="706"/>
                  </a:cubicBezTo>
                  <a:cubicBezTo>
                    <a:pt x="0" y="1600"/>
                    <a:pt x="277" y="2293"/>
                    <a:pt x="799" y="2367"/>
                  </a:cubicBezTo>
                  <a:cubicBezTo>
                    <a:pt x="858" y="2384"/>
                    <a:pt x="917" y="2393"/>
                    <a:pt x="976" y="2393"/>
                  </a:cubicBezTo>
                  <a:cubicBezTo>
                    <a:pt x="1430" y="2393"/>
                    <a:pt x="1868" y="1898"/>
                    <a:pt x="1981" y="1079"/>
                  </a:cubicBezTo>
                  <a:cubicBezTo>
                    <a:pt x="2098" y="152"/>
                    <a:pt x="1395" y="56"/>
                    <a:pt x="1331" y="35"/>
                  </a:cubicBezTo>
                  <a:cubicBezTo>
                    <a:pt x="1310" y="28"/>
                    <a:pt x="1220" y="1"/>
                    <a:pt x="1099" y="1"/>
                  </a:cubicBezTo>
                  <a:close/>
                </a:path>
              </a:pathLst>
            </a:custGeom>
            <a:solidFill>
              <a:srgbClr val="F9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39"/>
            <p:cNvSpPr/>
            <p:nvPr/>
          </p:nvSpPr>
          <p:spPr>
            <a:xfrm>
              <a:off x="1525275" y="3140475"/>
              <a:ext cx="52475" cy="59900"/>
            </a:xfrm>
            <a:custGeom>
              <a:avLst/>
              <a:gdLst/>
              <a:ahLst/>
              <a:cxnLst/>
              <a:rect l="l" t="t" r="r" b="b"/>
              <a:pathLst>
                <a:path w="2099" h="2396" extrusionOk="0">
                  <a:moveTo>
                    <a:pt x="1021" y="1"/>
                  </a:moveTo>
                  <a:cubicBezTo>
                    <a:pt x="895" y="1"/>
                    <a:pt x="800" y="31"/>
                    <a:pt x="778" y="38"/>
                  </a:cubicBezTo>
                  <a:cubicBezTo>
                    <a:pt x="714" y="59"/>
                    <a:pt x="1" y="144"/>
                    <a:pt x="129" y="1081"/>
                  </a:cubicBezTo>
                  <a:cubicBezTo>
                    <a:pt x="232" y="1901"/>
                    <a:pt x="669" y="2395"/>
                    <a:pt x="1123" y="2395"/>
                  </a:cubicBezTo>
                  <a:cubicBezTo>
                    <a:pt x="1182" y="2395"/>
                    <a:pt x="1241" y="2387"/>
                    <a:pt x="1300" y="2370"/>
                  </a:cubicBezTo>
                  <a:cubicBezTo>
                    <a:pt x="1822" y="2285"/>
                    <a:pt x="2099" y="1603"/>
                    <a:pt x="1811" y="698"/>
                  </a:cubicBezTo>
                  <a:cubicBezTo>
                    <a:pt x="1622" y="110"/>
                    <a:pt x="1263" y="1"/>
                    <a:pt x="1021" y="1"/>
                  </a:cubicBezTo>
                  <a:close/>
                </a:path>
              </a:pathLst>
            </a:custGeom>
            <a:solidFill>
              <a:srgbClr val="F9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39"/>
            <p:cNvSpPr/>
            <p:nvPr/>
          </p:nvSpPr>
          <p:spPr>
            <a:xfrm>
              <a:off x="1539125" y="3033275"/>
              <a:ext cx="197850" cy="251000"/>
            </a:xfrm>
            <a:custGeom>
              <a:avLst/>
              <a:gdLst/>
              <a:ahLst/>
              <a:cxnLst/>
              <a:rect l="l" t="t" r="r" b="b"/>
              <a:pathLst>
                <a:path w="7914" h="10040" extrusionOk="0">
                  <a:moveTo>
                    <a:pt x="3696" y="0"/>
                  </a:moveTo>
                  <a:cubicBezTo>
                    <a:pt x="2890" y="0"/>
                    <a:pt x="654" y="309"/>
                    <a:pt x="352" y="3676"/>
                  </a:cubicBezTo>
                  <a:cubicBezTo>
                    <a:pt x="0" y="7497"/>
                    <a:pt x="1642" y="10040"/>
                    <a:pt x="3779" y="10040"/>
                  </a:cubicBezTo>
                  <a:cubicBezTo>
                    <a:pt x="3840" y="10040"/>
                    <a:pt x="3901" y="10038"/>
                    <a:pt x="3962" y="10034"/>
                  </a:cubicBezTo>
                  <a:cubicBezTo>
                    <a:pt x="4023" y="10038"/>
                    <a:pt x="4084" y="10040"/>
                    <a:pt x="4144" y="10040"/>
                  </a:cubicBezTo>
                  <a:cubicBezTo>
                    <a:pt x="6272" y="10040"/>
                    <a:pt x="7914" y="7497"/>
                    <a:pt x="7572" y="3676"/>
                  </a:cubicBezTo>
                  <a:cubicBezTo>
                    <a:pt x="7261" y="309"/>
                    <a:pt x="5024" y="0"/>
                    <a:pt x="4224" y="0"/>
                  </a:cubicBezTo>
                  <a:cubicBezTo>
                    <a:pt x="4093" y="0"/>
                    <a:pt x="4001" y="9"/>
                    <a:pt x="3962" y="13"/>
                  </a:cubicBezTo>
                  <a:cubicBezTo>
                    <a:pt x="3922" y="9"/>
                    <a:pt x="3828" y="0"/>
                    <a:pt x="3696" y="0"/>
                  </a:cubicBezTo>
                  <a:close/>
                </a:path>
              </a:pathLst>
            </a:custGeom>
            <a:solidFill>
              <a:srgbClr val="FCE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39"/>
            <p:cNvSpPr/>
            <p:nvPr/>
          </p:nvSpPr>
          <p:spPr>
            <a:xfrm>
              <a:off x="1631250" y="3158450"/>
              <a:ext cx="15725" cy="49525"/>
            </a:xfrm>
            <a:custGeom>
              <a:avLst/>
              <a:gdLst/>
              <a:ahLst/>
              <a:cxnLst/>
              <a:rect l="l" t="t" r="r" b="b"/>
              <a:pathLst>
                <a:path w="629" h="1981" extrusionOk="0">
                  <a:moveTo>
                    <a:pt x="277" y="0"/>
                  </a:moveTo>
                  <a:cubicBezTo>
                    <a:pt x="266" y="267"/>
                    <a:pt x="277" y="533"/>
                    <a:pt x="309" y="788"/>
                  </a:cubicBezTo>
                  <a:cubicBezTo>
                    <a:pt x="320" y="927"/>
                    <a:pt x="341" y="1055"/>
                    <a:pt x="362" y="1182"/>
                  </a:cubicBezTo>
                  <a:cubicBezTo>
                    <a:pt x="391" y="1296"/>
                    <a:pt x="411" y="1409"/>
                    <a:pt x="437" y="1522"/>
                  </a:cubicBezTo>
                  <a:lnTo>
                    <a:pt x="437" y="1522"/>
                  </a:lnTo>
                  <a:cubicBezTo>
                    <a:pt x="409" y="1550"/>
                    <a:pt x="380" y="1576"/>
                    <a:pt x="352" y="1598"/>
                  </a:cubicBezTo>
                  <a:cubicBezTo>
                    <a:pt x="309" y="1640"/>
                    <a:pt x="266" y="1683"/>
                    <a:pt x="234" y="1725"/>
                  </a:cubicBezTo>
                  <a:cubicBezTo>
                    <a:pt x="149" y="1800"/>
                    <a:pt x="75" y="1885"/>
                    <a:pt x="0" y="1981"/>
                  </a:cubicBezTo>
                  <a:cubicBezTo>
                    <a:pt x="107" y="1928"/>
                    <a:pt x="203" y="1874"/>
                    <a:pt x="298" y="1811"/>
                  </a:cubicBezTo>
                  <a:cubicBezTo>
                    <a:pt x="352" y="1779"/>
                    <a:pt x="394" y="1747"/>
                    <a:pt x="447" y="1715"/>
                  </a:cubicBezTo>
                  <a:cubicBezTo>
                    <a:pt x="490" y="1683"/>
                    <a:pt x="543" y="1651"/>
                    <a:pt x="586" y="1619"/>
                  </a:cubicBezTo>
                  <a:lnTo>
                    <a:pt x="628" y="1598"/>
                  </a:lnTo>
                  <a:lnTo>
                    <a:pt x="628" y="1534"/>
                  </a:lnTo>
                  <a:cubicBezTo>
                    <a:pt x="607" y="1406"/>
                    <a:pt x="597" y="1278"/>
                    <a:pt x="575" y="1150"/>
                  </a:cubicBezTo>
                  <a:cubicBezTo>
                    <a:pt x="554" y="1023"/>
                    <a:pt x="522" y="895"/>
                    <a:pt x="501" y="756"/>
                  </a:cubicBezTo>
                  <a:cubicBezTo>
                    <a:pt x="447" y="501"/>
                    <a:pt x="373" y="245"/>
                    <a:pt x="277" y="0"/>
                  </a:cubicBezTo>
                  <a:close/>
                </a:path>
              </a:pathLst>
            </a:custGeom>
            <a:solidFill>
              <a:srgbClr val="F9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39"/>
            <p:cNvSpPr/>
            <p:nvPr/>
          </p:nvSpPr>
          <p:spPr>
            <a:xfrm>
              <a:off x="1610750" y="3227125"/>
              <a:ext cx="57250" cy="12600"/>
            </a:xfrm>
            <a:custGeom>
              <a:avLst/>
              <a:gdLst/>
              <a:ahLst/>
              <a:cxnLst/>
              <a:rect l="l" t="t" r="r" b="b"/>
              <a:pathLst>
                <a:path w="2290" h="504" extrusionOk="0">
                  <a:moveTo>
                    <a:pt x="2290" y="1"/>
                  </a:moveTo>
                  <a:cubicBezTo>
                    <a:pt x="1938" y="203"/>
                    <a:pt x="1555" y="320"/>
                    <a:pt x="1161" y="363"/>
                  </a:cubicBezTo>
                  <a:cubicBezTo>
                    <a:pt x="1100" y="368"/>
                    <a:pt x="1039" y="370"/>
                    <a:pt x="978" y="370"/>
                  </a:cubicBezTo>
                  <a:cubicBezTo>
                    <a:pt x="638" y="370"/>
                    <a:pt x="308" y="294"/>
                    <a:pt x="0" y="150"/>
                  </a:cubicBezTo>
                  <a:lnTo>
                    <a:pt x="0" y="150"/>
                  </a:lnTo>
                  <a:cubicBezTo>
                    <a:pt x="160" y="278"/>
                    <a:pt x="341" y="373"/>
                    <a:pt x="543" y="427"/>
                  </a:cubicBezTo>
                  <a:cubicBezTo>
                    <a:pt x="713" y="480"/>
                    <a:pt x="890" y="504"/>
                    <a:pt x="1068" y="504"/>
                  </a:cubicBezTo>
                  <a:cubicBezTo>
                    <a:pt x="1102" y="504"/>
                    <a:pt x="1137" y="503"/>
                    <a:pt x="1172" y="501"/>
                  </a:cubicBezTo>
                  <a:cubicBezTo>
                    <a:pt x="1587" y="459"/>
                    <a:pt x="1981" y="288"/>
                    <a:pt x="2290" y="1"/>
                  </a:cubicBezTo>
                  <a:close/>
                </a:path>
              </a:pathLst>
            </a:custGeom>
            <a:solidFill>
              <a:srgbClr val="F9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39"/>
            <p:cNvSpPr/>
            <p:nvPr/>
          </p:nvSpPr>
          <p:spPr>
            <a:xfrm>
              <a:off x="1672250" y="3146725"/>
              <a:ext cx="12000" cy="26650"/>
            </a:xfrm>
            <a:custGeom>
              <a:avLst/>
              <a:gdLst/>
              <a:ahLst/>
              <a:cxnLst/>
              <a:rect l="l" t="t" r="r" b="b"/>
              <a:pathLst>
                <a:path w="480" h="1066" extrusionOk="0">
                  <a:moveTo>
                    <a:pt x="245" y="1"/>
                  </a:moveTo>
                  <a:cubicBezTo>
                    <a:pt x="107" y="1"/>
                    <a:pt x="0" y="235"/>
                    <a:pt x="0" y="533"/>
                  </a:cubicBezTo>
                  <a:cubicBezTo>
                    <a:pt x="0" y="821"/>
                    <a:pt x="107" y="1066"/>
                    <a:pt x="245" y="1066"/>
                  </a:cubicBezTo>
                  <a:cubicBezTo>
                    <a:pt x="373" y="1066"/>
                    <a:pt x="479" y="821"/>
                    <a:pt x="479" y="533"/>
                  </a:cubicBezTo>
                  <a:cubicBezTo>
                    <a:pt x="479" y="235"/>
                    <a:pt x="373" y="1"/>
                    <a:pt x="245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39"/>
            <p:cNvSpPr/>
            <p:nvPr/>
          </p:nvSpPr>
          <p:spPr>
            <a:xfrm>
              <a:off x="1588125" y="3146725"/>
              <a:ext cx="12250" cy="26650"/>
            </a:xfrm>
            <a:custGeom>
              <a:avLst/>
              <a:gdLst/>
              <a:ahLst/>
              <a:cxnLst/>
              <a:rect l="l" t="t" r="r" b="b"/>
              <a:pathLst>
                <a:path w="490" h="1066" extrusionOk="0">
                  <a:moveTo>
                    <a:pt x="245" y="1"/>
                  </a:moveTo>
                  <a:cubicBezTo>
                    <a:pt x="117" y="1"/>
                    <a:pt x="0" y="235"/>
                    <a:pt x="0" y="533"/>
                  </a:cubicBezTo>
                  <a:cubicBezTo>
                    <a:pt x="0" y="821"/>
                    <a:pt x="117" y="1066"/>
                    <a:pt x="245" y="1066"/>
                  </a:cubicBezTo>
                  <a:cubicBezTo>
                    <a:pt x="383" y="1066"/>
                    <a:pt x="490" y="821"/>
                    <a:pt x="490" y="533"/>
                  </a:cubicBezTo>
                  <a:cubicBezTo>
                    <a:pt x="490" y="235"/>
                    <a:pt x="383" y="1"/>
                    <a:pt x="245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39"/>
            <p:cNvSpPr/>
            <p:nvPr/>
          </p:nvSpPr>
          <p:spPr>
            <a:xfrm>
              <a:off x="1656800" y="3122650"/>
              <a:ext cx="42625" cy="15600"/>
            </a:xfrm>
            <a:custGeom>
              <a:avLst/>
              <a:gdLst/>
              <a:ahLst/>
              <a:cxnLst/>
              <a:rect l="l" t="t" r="r" b="b"/>
              <a:pathLst>
                <a:path w="1705" h="624" extrusionOk="0">
                  <a:moveTo>
                    <a:pt x="779" y="0"/>
                  </a:moveTo>
                  <a:cubicBezTo>
                    <a:pt x="620" y="0"/>
                    <a:pt x="464" y="46"/>
                    <a:pt x="331" y="144"/>
                  </a:cubicBezTo>
                  <a:cubicBezTo>
                    <a:pt x="256" y="197"/>
                    <a:pt x="192" y="250"/>
                    <a:pt x="128" y="325"/>
                  </a:cubicBezTo>
                  <a:cubicBezTo>
                    <a:pt x="75" y="389"/>
                    <a:pt x="32" y="474"/>
                    <a:pt x="0" y="548"/>
                  </a:cubicBezTo>
                  <a:cubicBezTo>
                    <a:pt x="86" y="517"/>
                    <a:pt x="150" y="463"/>
                    <a:pt x="224" y="431"/>
                  </a:cubicBezTo>
                  <a:cubicBezTo>
                    <a:pt x="288" y="399"/>
                    <a:pt x="363" y="367"/>
                    <a:pt x="437" y="336"/>
                  </a:cubicBezTo>
                  <a:cubicBezTo>
                    <a:pt x="543" y="300"/>
                    <a:pt x="656" y="280"/>
                    <a:pt x="777" y="280"/>
                  </a:cubicBezTo>
                  <a:cubicBezTo>
                    <a:pt x="802" y="280"/>
                    <a:pt x="827" y="280"/>
                    <a:pt x="852" y="282"/>
                  </a:cubicBezTo>
                  <a:cubicBezTo>
                    <a:pt x="991" y="304"/>
                    <a:pt x="1129" y="336"/>
                    <a:pt x="1268" y="399"/>
                  </a:cubicBezTo>
                  <a:cubicBezTo>
                    <a:pt x="1417" y="463"/>
                    <a:pt x="1566" y="538"/>
                    <a:pt x="1704" y="623"/>
                  </a:cubicBezTo>
                  <a:cubicBezTo>
                    <a:pt x="1630" y="453"/>
                    <a:pt x="1523" y="314"/>
                    <a:pt x="1385" y="208"/>
                  </a:cubicBezTo>
                  <a:cubicBezTo>
                    <a:pt x="1236" y="91"/>
                    <a:pt x="1055" y="16"/>
                    <a:pt x="874" y="5"/>
                  </a:cubicBezTo>
                  <a:cubicBezTo>
                    <a:pt x="842" y="2"/>
                    <a:pt x="811" y="0"/>
                    <a:pt x="779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39"/>
            <p:cNvSpPr/>
            <p:nvPr/>
          </p:nvSpPr>
          <p:spPr>
            <a:xfrm>
              <a:off x="1572150" y="3122650"/>
              <a:ext cx="42600" cy="15600"/>
            </a:xfrm>
            <a:custGeom>
              <a:avLst/>
              <a:gdLst/>
              <a:ahLst/>
              <a:cxnLst/>
              <a:rect l="l" t="t" r="r" b="b"/>
              <a:pathLst>
                <a:path w="1704" h="624" extrusionOk="0">
                  <a:moveTo>
                    <a:pt x="783" y="0"/>
                  </a:moveTo>
                  <a:cubicBezTo>
                    <a:pt x="630" y="0"/>
                    <a:pt x="474" y="46"/>
                    <a:pt x="341" y="144"/>
                  </a:cubicBezTo>
                  <a:cubicBezTo>
                    <a:pt x="266" y="197"/>
                    <a:pt x="192" y="250"/>
                    <a:pt x="139" y="325"/>
                  </a:cubicBezTo>
                  <a:cubicBezTo>
                    <a:pt x="85" y="389"/>
                    <a:pt x="43" y="474"/>
                    <a:pt x="0" y="548"/>
                  </a:cubicBezTo>
                  <a:cubicBezTo>
                    <a:pt x="96" y="517"/>
                    <a:pt x="160" y="463"/>
                    <a:pt x="224" y="431"/>
                  </a:cubicBezTo>
                  <a:cubicBezTo>
                    <a:pt x="298" y="399"/>
                    <a:pt x="373" y="367"/>
                    <a:pt x="437" y="336"/>
                  </a:cubicBezTo>
                  <a:cubicBezTo>
                    <a:pt x="551" y="300"/>
                    <a:pt x="666" y="280"/>
                    <a:pt x="781" y="280"/>
                  </a:cubicBezTo>
                  <a:cubicBezTo>
                    <a:pt x="805" y="280"/>
                    <a:pt x="828" y="280"/>
                    <a:pt x="852" y="282"/>
                  </a:cubicBezTo>
                  <a:cubicBezTo>
                    <a:pt x="1001" y="304"/>
                    <a:pt x="1140" y="336"/>
                    <a:pt x="1278" y="399"/>
                  </a:cubicBezTo>
                  <a:cubicBezTo>
                    <a:pt x="1416" y="463"/>
                    <a:pt x="1566" y="538"/>
                    <a:pt x="1704" y="623"/>
                  </a:cubicBezTo>
                  <a:cubicBezTo>
                    <a:pt x="1640" y="453"/>
                    <a:pt x="1534" y="314"/>
                    <a:pt x="1385" y="208"/>
                  </a:cubicBezTo>
                  <a:cubicBezTo>
                    <a:pt x="1246" y="91"/>
                    <a:pt x="1065" y="16"/>
                    <a:pt x="873" y="5"/>
                  </a:cubicBezTo>
                  <a:cubicBezTo>
                    <a:pt x="844" y="2"/>
                    <a:pt x="814" y="0"/>
                    <a:pt x="783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39"/>
            <p:cNvSpPr/>
            <p:nvPr/>
          </p:nvSpPr>
          <p:spPr>
            <a:xfrm>
              <a:off x="1546050" y="3049300"/>
              <a:ext cx="37025" cy="128600"/>
            </a:xfrm>
            <a:custGeom>
              <a:avLst/>
              <a:gdLst/>
              <a:ahLst/>
              <a:cxnLst/>
              <a:rect l="l" t="t" r="r" b="b"/>
              <a:pathLst>
                <a:path w="1481" h="5144" extrusionOk="0">
                  <a:moveTo>
                    <a:pt x="1481" y="0"/>
                  </a:moveTo>
                  <a:cubicBezTo>
                    <a:pt x="810" y="512"/>
                    <a:pt x="214" y="1417"/>
                    <a:pt x="75" y="3035"/>
                  </a:cubicBezTo>
                  <a:cubicBezTo>
                    <a:pt x="1" y="3738"/>
                    <a:pt x="11" y="4441"/>
                    <a:pt x="86" y="5144"/>
                  </a:cubicBezTo>
                  <a:lnTo>
                    <a:pt x="309" y="5027"/>
                  </a:lnTo>
                  <a:lnTo>
                    <a:pt x="544" y="3014"/>
                  </a:lnTo>
                  <a:lnTo>
                    <a:pt x="895" y="2599"/>
                  </a:lnTo>
                  <a:lnTo>
                    <a:pt x="1481" y="0"/>
                  </a:lnTo>
                  <a:close/>
                </a:path>
              </a:pathLst>
            </a:custGeom>
            <a:solidFill>
              <a:srgbClr val="F39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39"/>
            <p:cNvSpPr/>
            <p:nvPr/>
          </p:nvSpPr>
          <p:spPr>
            <a:xfrm>
              <a:off x="1691950" y="3048500"/>
              <a:ext cx="38075" cy="129925"/>
            </a:xfrm>
            <a:custGeom>
              <a:avLst/>
              <a:gdLst/>
              <a:ahLst/>
              <a:cxnLst/>
              <a:rect l="l" t="t" r="r" b="b"/>
              <a:pathLst>
                <a:path w="1523" h="5197" extrusionOk="0">
                  <a:moveTo>
                    <a:pt x="0" y="0"/>
                  </a:moveTo>
                  <a:lnTo>
                    <a:pt x="245" y="2471"/>
                  </a:lnTo>
                  <a:lnTo>
                    <a:pt x="948" y="3046"/>
                  </a:lnTo>
                  <a:lnTo>
                    <a:pt x="1171" y="5059"/>
                  </a:lnTo>
                  <a:lnTo>
                    <a:pt x="1438" y="5197"/>
                  </a:lnTo>
                  <a:cubicBezTo>
                    <a:pt x="1523" y="4494"/>
                    <a:pt x="1523" y="3770"/>
                    <a:pt x="1459" y="3067"/>
                  </a:cubicBezTo>
                  <a:cubicBezTo>
                    <a:pt x="1310" y="1417"/>
                    <a:pt x="692" y="501"/>
                    <a:pt x="0" y="0"/>
                  </a:cubicBezTo>
                  <a:close/>
                </a:path>
              </a:pathLst>
            </a:custGeom>
            <a:solidFill>
              <a:srgbClr val="F39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39"/>
            <p:cNvSpPr/>
            <p:nvPr/>
          </p:nvSpPr>
          <p:spPr>
            <a:xfrm>
              <a:off x="1489875" y="2955850"/>
              <a:ext cx="222700" cy="162425"/>
            </a:xfrm>
            <a:custGeom>
              <a:avLst/>
              <a:gdLst/>
              <a:ahLst/>
              <a:cxnLst/>
              <a:rect l="l" t="t" r="r" b="b"/>
              <a:pathLst>
                <a:path w="8908" h="6497" extrusionOk="0">
                  <a:moveTo>
                    <a:pt x="1279" y="1"/>
                  </a:moveTo>
                  <a:cubicBezTo>
                    <a:pt x="1" y="2886"/>
                    <a:pt x="2333" y="3685"/>
                    <a:pt x="2333" y="3685"/>
                  </a:cubicBezTo>
                  <a:cubicBezTo>
                    <a:pt x="2300" y="3689"/>
                    <a:pt x="2267" y="3691"/>
                    <a:pt x="2234" y="3691"/>
                  </a:cubicBezTo>
                  <a:cubicBezTo>
                    <a:pt x="1458" y="3691"/>
                    <a:pt x="576" y="2652"/>
                    <a:pt x="576" y="2652"/>
                  </a:cubicBezTo>
                  <a:lnTo>
                    <a:pt x="576" y="2652"/>
                  </a:lnTo>
                  <a:cubicBezTo>
                    <a:pt x="512" y="5027"/>
                    <a:pt x="2397" y="5346"/>
                    <a:pt x="2397" y="5346"/>
                  </a:cubicBezTo>
                  <a:lnTo>
                    <a:pt x="1087" y="5410"/>
                  </a:lnTo>
                  <a:cubicBezTo>
                    <a:pt x="1790" y="5741"/>
                    <a:pt x="2495" y="5862"/>
                    <a:pt x="3150" y="5862"/>
                  </a:cubicBezTo>
                  <a:cubicBezTo>
                    <a:pt x="4726" y="5862"/>
                    <a:pt x="6018" y="5159"/>
                    <a:pt x="6329" y="4975"/>
                  </a:cubicBezTo>
                  <a:lnTo>
                    <a:pt x="6329" y="4975"/>
                  </a:lnTo>
                  <a:lnTo>
                    <a:pt x="4100" y="6337"/>
                  </a:lnTo>
                  <a:cubicBezTo>
                    <a:pt x="7167" y="6273"/>
                    <a:pt x="7753" y="4580"/>
                    <a:pt x="7753" y="4580"/>
                  </a:cubicBezTo>
                  <a:lnTo>
                    <a:pt x="7753" y="4580"/>
                  </a:lnTo>
                  <a:cubicBezTo>
                    <a:pt x="7849" y="5762"/>
                    <a:pt x="5762" y="6496"/>
                    <a:pt x="5762" y="6496"/>
                  </a:cubicBezTo>
                  <a:cubicBezTo>
                    <a:pt x="7465" y="6241"/>
                    <a:pt x="8328" y="5538"/>
                    <a:pt x="8648" y="4132"/>
                  </a:cubicBezTo>
                  <a:cubicBezTo>
                    <a:pt x="8907" y="2980"/>
                    <a:pt x="7836" y="1307"/>
                    <a:pt x="6218" y="1307"/>
                  </a:cubicBezTo>
                  <a:cubicBezTo>
                    <a:pt x="5846" y="1307"/>
                    <a:pt x="5446" y="1395"/>
                    <a:pt x="5027" y="1598"/>
                  </a:cubicBezTo>
                  <a:cubicBezTo>
                    <a:pt x="4499" y="1854"/>
                    <a:pt x="4066" y="1952"/>
                    <a:pt x="3714" y="1952"/>
                  </a:cubicBezTo>
                  <a:cubicBezTo>
                    <a:pt x="2573" y="1952"/>
                    <a:pt x="2269" y="927"/>
                    <a:pt x="2269" y="927"/>
                  </a:cubicBezTo>
                  <a:lnTo>
                    <a:pt x="2269" y="927"/>
                  </a:lnTo>
                  <a:cubicBezTo>
                    <a:pt x="2120" y="2237"/>
                    <a:pt x="3717" y="2301"/>
                    <a:pt x="3717" y="2301"/>
                  </a:cubicBezTo>
                  <a:cubicBezTo>
                    <a:pt x="3470" y="2369"/>
                    <a:pt x="3247" y="2399"/>
                    <a:pt x="3048" y="2399"/>
                  </a:cubicBezTo>
                  <a:cubicBezTo>
                    <a:pt x="1279" y="2399"/>
                    <a:pt x="1279" y="1"/>
                    <a:pt x="12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9"/>
            <p:cNvSpPr/>
            <p:nvPr/>
          </p:nvSpPr>
          <p:spPr>
            <a:xfrm>
              <a:off x="1542325" y="2993925"/>
              <a:ext cx="168800" cy="124350"/>
            </a:xfrm>
            <a:custGeom>
              <a:avLst/>
              <a:gdLst/>
              <a:ahLst/>
              <a:cxnLst/>
              <a:rect l="l" t="t" r="r" b="b"/>
              <a:pathLst>
                <a:path w="6752" h="4974" extrusionOk="0">
                  <a:moveTo>
                    <a:pt x="5080" y="0"/>
                  </a:moveTo>
                  <a:cubicBezTo>
                    <a:pt x="4984" y="2098"/>
                    <a:pt x="3227" y="3834"/>
                    <a:pt x="1055" y="4143"/>
                  </a:cubicBezTo>
                  <a:cubicBezTo>
                    <a:pt x="703" y="4196"/>
                    <a:pt x="352" y="4217"/>
                    <a:pt x="0" y="4228"/>
                  </a:cubicBezTo>
                  <a:cubicBezTo>
                    <a:pt x="362" y="4306"/>
                    <a:pt x="716" y="4339"/>
                    <a:pt x="1057" y="4339"/>
                  </a:cubicBezTo>
                  <a:cubicBezTo>
                    <a:pt x="2628" y="4339"/>
                    <a:pt x="3913" y="3643"/>
                    <a:pt x="4228" y="3451"/>
                  </a:cubicBezTo>
                  <a:lnTo>
                    <a:pt x="4228" y="3451"/>
                  </a:lnTo>
                  <a:lnTo>
                    <a:pt x="2002" y="4814"/>
                  </a:lnTo>
                  <a:cubicBezTo>
                    <a:pt x="5069" y="4750"/>
                    <a:pt x="5644" y="3057"/>
                    <a:pt x="5644" y="3057"/>
                  </a:cubicBezTo>
                  <a:lnTo>
                    <a:pt x="5644" y="3057"/>
                  </a:lnTo>
                  <a:cubicBezTo>
                    <a:pt x="5751" y="4239"/>
                    <a:pt x="3664" y="4973"/>
                    <a:pt x="3664" y="4973"/>
                  </a:cubicBezTo>
                  <a:cubicBezTo>
                    <a:pt x="5357" y="4718"/>
                    <a:pt x="6230" y="4015"/>
                    <a:pt x="6550" y="2609"/>
                  </a:cubicBezTo>
                  <a:cubicBezTo>
                    <a:pt x="6752" y="1704"/>
                    <a:pt x="6134" y="490"/>
                    <a:pt x="5080" y="0"/>
                  </a:cubicBezTo>
                  <a:close/>
                </a:path>
              </a:pathLst>
            </a:custGeom>
            <a:solidFill>
              <a:srgbClr val="C44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7" name="Google Shape;1657;p39"/>
          <p:cNvGrpSpPr/>
          <p:nvPr/>
        </p:nvGrpSpPr>
        <p:grpSpPr>
          <a:xfrm>
            <a:off x="7427083" y="606258"/>
            <a:ext cx="689613" cy="786379"/>
            <a:chOff x="3946800" y="2180875"/>
            <a:chExt cx="524500" cy="593225"/>
          </a:xfrm>
        </p:grpSpPr>
        <p:sp>
          <p:nvSpPr>
            <p:cNvPr id="1658" name="Google Shape;1658;p39"/>
            <p:cNvSpPr/>
            <p:nvPr/>
          </p:nvSpPr>
          <p:spPr>
            <a:xfrm>
              <a:off x="3950225" y="2491200"/>
              <a:ext cx="521075" cy="282900"/>
            </a:xfrm>
            <a:custGeom>
              <a:avLst/>
              <a:gdLst/>
              <a:ahLst/>
              <a:cxnLst/>
              <a:rect l="l" t="t" r="r" b="b"/>
              <a:pathLst>
                <a:path w="20843" h="11316" extrusionOk="0">
                  <a:moveTo>
                    <a:pt x="10237" y="1"/>
                  </a:moveTo>
                  <a:lnTo>
                    <a:pt x="10237" y="107"/>
                  </a:lnTo>
                  <a:lnTo>
                    <a:pt x="8555" y="1"/>
                  </a:lnTo>
                  <a:lnTo>
                    <a:pt x="8555" y="1"/>
                  </a:lnTo>
                  <a:cubicBezTo>
                    <a:pt x="8555" y="1"/>
                    <a:pt x="8862" y="2962"/>
                    <a:pt x="7741" y="3575"/>
                  </a:cubicBezTo>
                  <a:cubicBezTo>
                    <a:pt x="6620" y="4188"/>
                    <a:pt x="1" y="4484"/>
                    <a:pt x="709" y="11315"/>
                  </a:cubicBezTo>
                  <a:lnTo>
                    <a:pt x="20124" y="11315"/>
                  </a:lnTo>
                  <a:cubicBezTo>
                    <a:pt x="20843" y="4484"/>
                    <a:pt x="14213" y="4178"/>
                    <a:pt x="13092" y="3575"/>
                  </a:cubicBezTo>
                  <a:cubicBezTo>
                    <a:pt x="11971" y="2962"/>
                    <a:pt x="12277" y="1"/>
                    <a:pt x="12277" y="1"/>
                  </a:cubicBezTo>
                  <a:lnTo>
                    <a:pt x="12277" y="1"/>
                  </a:lnTo>
                  <a:lnTo>
                    <a:pt x="10596" y="107"/>
                  </a:lnTo>
                  <a:lnTo>
                    <a:pt x="10596" y="1"/>
                  </a:lnTo>
                  <a:lnTo>
                    <a:pt x="10416" y="54"/>
                  </a:lnTo>
                  <a:lnTo>
                    <a:pt x="10237" y="1"/>
                  </a:lnTo>
                  <a:close/>
                </a:path>
              </a:pathLst>
            </a:custGeom>
            <a:solidFill>
              <a:srgbClr val="F7B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9"/>
            <p:cNvSpPr/>
            <p:nvPr/>
          </p:nvSpPr>
          <p:spPr>
            <a:xfrm>
              <a:off x="4158275" y="2491200"/>
              <a:ext cx="100475" cy="70350"/>
            </a:xfrm>
            <a:custGeom>
              <a:avLst/>
              <a:gdLst/>
              <a:ahLst/>
              <a:cxnLst/>
              <a:rect l="l" t="t" r="r" b="b"/>
              <a:pathLst>
                <a:path w="4019" h="2814" extrusionOk="0">
                  <a:moveTo>
                    <a:pt x="1915" y="1"/>
                  </a:moveTo>
                  <a:lnTo>
                    <a:pt x="1915" y="107"/>
                  </a:lnTo>
                  <a:lnTo>
                    <a:pt x="233" y="1"/>
                  </a:lnTo>
                  <a:lnTo>
                    <a:pt x="233" y="1"/>
                  </a:lnTo>
                  <a:cubicBezTo>
                    <a:pt x="233" y="1"/>
                    <a:pt x="413" y="1724"/>
                    <a:pt x="1" y="2814"/>
                  </a:cubicBezTo>
                  <a:cubicBezTo>
                    <a:pt x="1344" y="2613"/>
                    <a:pt x="2687" y="2401"/>
                    <a:pt x="4019" y="2190"/>
                  </a:cubicBezTo>
                  <a:cubicBezTo>
                    <a:pt x="3913" y="1471"/>
                    <a:pt x="3892" y="730"/>
                    <a:pt x="3955" y="1"/>
                  </a:cubicBezTo>
                  <a:lnTo>
                    <a:pt x="3955" y="1"/>
                  </a:lnTo>
                  <a:lnTo>
                    <a:pt x="2274" y="107"/>
                  </a:lnTo>
                  <a:lnTo>
                    <a:pt x="2274" y="1"/>
                  </a:lnTo>
                  <a:lnTo>
                    <a:pt x="2094" y="54"/>
                  </a:lnTo>
                  <a:lnTo>
                    <a:pt x="1915" y="1"/>
                  </a:lnTo>
                  <a:close/>
                </a:path>
              </a:pathLst>
            </a:custGeom>
            <a:solidFill>
              <a:srgbClr val="C44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39"/>
            <p:cNvSpPr/>
            <p:nvPr/>
          </p:nvSpPr>
          <p:spPr>
            <a:xfrm>
              <a:off x="3946800" y="2525850"/>
              <a:ext cx="524500" cy="248250"/>
            </a:xfrm>
            <a:custGeom>
              <a:avLst/>
              <a:gdLst/>
              <a:ahLst/>
              <a:cxnLst/>
              <a:rect l="l" t="t" r="r" b="b"/>
              <a:pathLst>
                <a:path w="20980" h="9930" extrusionOk="0">
                  <a:moveTo>
                    <a:pt x="8365" y="0"/>
                  </a:moveTo>
                  <a:cubicBezTo>
                    <a:pt x="8312" y="857"/>
                    <a:pt x="8121" y="1808"/>
                    <a:pt x="7529" y="2136"/>
                  </a:cubicBezTo>
                  <a:cubicBezTo>
                    <a:pt x="6398" y="2749"/>
                    <a:pt x="0" y="3056"/>
                    <a:pt x="709" y="9929"/>
                  </a:cubicBezTo>
                  <a:lnTo>
                    <a:pt x="20261" y="9929"/>
                  </a:lnTo>
                  <a:cubicBezTo>
                    <a:pt x="20980" y="3056"/>
                    <a:pt x="14709" y="2749"/>
                    <a:pt x="13578" y="2136"/>
                  </a:cubicBezTo>
                  <a:cubicBezTo>
                    <a:pt x="13017" y="1829"/>
                    <a:pt x="12816" y="941"/>
                    <a:pt x="12742" y="127"/>
                  </a:cubicBezTo>
                  <a:cubicBezTo>
                    <a:pt x="12256" y="317"/>
                    <a:pt x="11272" y="423"/>
                    <a:pt x="10627" y="423"/>
                  </a:cubicBezTo>
                  <a:cubicBezTo>
                    <a:pt x="9877" y="423"/>
                    <a:pt x="8914" y="264"/>
                    <a:pt x="8365" y="0"/>
                  </a:cubicBezTo>
                  <a:close/>
                </a:path>
              </a:pathLst>
            </a:custGeom>
            <a:solidFill>
              <a:srgbClr val="E049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39"/>
            <p:cNvSpPr/>
            <p:nvPr/>
          </p:nvSpPr>
          <p:spPr>
            <a:xfrm>
              <a:off x="4112679" y="2526100"/>
              <a:ext cx="192750" cy="92825"/>
            </a:xfrm>
            <a:custGeom>
              <a:avLst/>
              <a:gdLst/>
              <a:ahLst/>
              <a:cxnLst/>
              <a:rect l="l" t="t" r="r" b="b"/>
              <a:pathLst>
                <a:path w="7710" h="3713" extrusionOk="0">
                  <a:moveTo>
                    <a:pt x="1724" y="1"/>
                  </a:moveTo>
                  <a:cubicBezTo>
                    <a:pt x="1671" y="847"/>
                    <a:pt x="1470" y="1809"/>
                    <a:pt x="878" y="2126"/>
                  </a:cubicBezTo>
                  <a:cubicBezTo>
                    <a:pt x="593" y="2253"/>
                    <a:pt x="307" y="2359"/>
                    <a:pt x="0" y="2422"/>
                  </a:cubicBezTo>
                  <a:cubicBezTo>
                    <a:pt x="952" y="3215"/>
                    <a:pt x="2316" y="3712"/>
                    <a:pt x="3839" y="3712"/>
                  </a:cubicBezTo>
                  <a:cubicBezTo>
                    <a:pt x="5383" y="3712"/>
                    <a:pt x="6768" y="3205"/>
                    <a:pt x="7709" y="2390"/>
                  </a:cubicBezTo>
                  <a:cubicBezTo>
                    <a:pt x="7445" y="2327"/>
                    <a:pt x="7180" y="2242"/>
                    <a:pt x="6927" y="2126"/>
                  </a:cubicBezTo>
                  <a:cubicBezTo>
                    <a:pt x="6377" y="1819"/>
                    <a:pt x="6165" y="942"/>
                    <a:pt x="6102" y="117"/>
                  </a:cubicBezTo>
                  <a:cubicBezTo>
                    <a:pt x="5605" y="307"/>
                    <a:pt x="4621" y="413"/>
                    <a:pt x="3987" y="413"/>
                  </a:cubicBezTo>
                  <a:cubicBezTo>
                    <a:pt x="3226" y="413"/>
                    <a:pt x="2263" y="265"/>
                    <a:pt x="1724" y="1"/>
                  </a:cubicBezTo>
                  <a:close/>
                </a:path>
              </a:pathLst>
            </a:custGeom>
            <a:solidFill>
              <a:srgbClr val="D6D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39"/>
            <p:cNvSpPr/>
            <p:nvPr/>
          </p:nvSpPr>
          <p:spPr>
            <a:xfrm>
              <a:off x="4031650" y="2728075"/>
              <a:ext cx="53175" cy="25675"/>
            </a:xfrm>
            <a:custGeom>
              <a:avLst/>
              <a:gdLst/>
              <a:ahLst/>
              <a:cxnLst/>
              <a:rect l="l" t="t" r="r" b="b"/>
              <a:pathLst>
                <a:path w="2127" h="1027" fill="none" extrusionOk="0">
                  <a:moveTo>
                    <a:pt x="1" y="1026"/>
                  </a:moveTo>
                  <a:lnTo>
                    <a:pt x="1100" y="0"/>
                  </a:lnTo>
                  <a:lnTo>
                    <a:pt x="2126" y="1026"/>
                  </a:lnTo>
                </a:path>
              </a:pathLst>
            </a:custGeom>
            <a:noFill/>
            <a:ln w="6075" cap="flat" cmpd="sng">
              <a:solidFill>
                <a:srgbClr val="C34532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39"/>
            <p:cNvSpPr/>
            <p:nvPr/>
          </p:nvSpPr>
          <p:spPr>
            <a:xfrm>
              <a:off x="4338300" y="2728075"/>
              <a:ext cx="56875" cy="25675"/>
            </a:xfrm>
            <a:custGeom>
              <a:avLst/>
              <a:gdLst/>
              <a:ahLst/>
              <a:cxnLst/>
              <a:rect l="l" t="t" r="r" b="b"/>
              <a:pathLst>
                <a:path w="2275" h="1027" fill="none" extrusionOk="0">
                  <a:moveTo>
                    <a:pt x="1" y="984"/>
                  </a:moveTo>
                  <a:lnTo>
                    <a:pt x="1249" y="0"/>
                  </a:lnTo>
                  <a:lnTo>
                    <a:pt x="2274" y="1026"/>
                  </a:lnTo>
                </a:path>
              </a:pathLst>
            </a:custGeom>
            <a:noFill/>
            <a:ln w="6075" cap="flat" cmpd="sng">
              <a:solidFill>
                <a:srgbClr val="C34532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39"/>
            <p:cNvSpPr/>
            <p:nvPr/>
          </p:nvSpPr>
          <p:spPr>
            <a:xfrm>
              <a:off x="4287275" y="2728075"/>
              <a:ext cx="55025" cy="25675"/>
            </a:xfrm>
            <a:custGeom>
              <a:avLst/>
              <a:gdLst/>
              <a:ahLst/>
              <a:cxnLst/>
              <a:rect l="l" t="t" r="r" b="b"/>
              <a:pathLst>
                <a:path w="2201" h="1027" fill="none" extrusionOk="0">
                  <a:moveTo>
                    <a:pt x="1" y="994"/>
                  </a:moveTo>
                  <a:lnTo>
                    <a:pt x="1175" y="0"/>
                  </a:lnTo>
                  <a:lnTo>
                    <a:pt x="2200" y="1026"/>
                  </a:lnTo>
                </a:path>
              </a:pathLst>
            </a:custGeom>
            <a:noFill/>
            <a:ln w="6075" cap="flat" cmpd="sng">
              <a:solidFill>
                <a:srgbClr val="C34532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39"/>
            <p:cNvSpPr/>
            <p:nvPr/>
          </p:nvSpPr>
          <p:spPr>
            <a:xfrm>
              <a:off x="4237850" y="2728075"/>
              <a:ext cx="52900" cy="25675"/>
            </a:xfrm>
            <a:custGeom>
              <a:avLst/>
              <a:gdLst/>
              <a:ahLst/>
              <a:cxnLst/>
              <a:rect l="l" t="t" r="r" b="b"/>
              <a:pathLst>
                <a:path w="2116" h="1027" fill="none" extrusionOk="0">
                  <a:moveTo>
                    <a:pt x="1" y="1026"/>
                  </a:moveTo>
                  <a:lnTo>
                    <a:pt x="1090" y="0"/>
                  </a:lnTo>
                  <a:lnTo>
                    <a:pt x="2115" y="1026"/>
                  </a:lnTo>
                </a:path>
              </a:pathLst>
            </a:custGeom>
            <a:noFill/>
            <a:ln w="6075" cap="flat" cmpd="sng">
              <a:solidFill>
                <a:srgbClr val="C34532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39"/>
            <p:cNvSpPr/>
            <p:nvPr/>
          </p:nvSpPr>
          <p:spPr>
            <a:xfrm>
              <a:off x="4183650" y="2728075"/>
              <a:ext cx="57675" cy="25125"/>
            </a:xfrm>
            <a:custGeom>
              <a:avLst/>
              <a:gdLst/>
              <a:ahLst/>
              <a:cxnLst/>
              <a:rect l="l" t="t" r="r" b="b"/>
              <a:pathLst>
                <a:path w="2307" h="1005" fill="none" extrusionOk="0">
                  <a:moveTo>
                    <a:pt x="1" y="1005"/>
                  </a:moveTo>
                  <a:lnTo>
                    <a:pt x="1196" y="0"/>
                  </a:lnTo>
                  <a:lnTo>
                    <a:pt x="2306" y="1005"/>
                  </a:lnTo>
                </a:path>
              </a:pathLst>
            </a:custGeom>
            <a:noFill/>
            <a:ln w="6075" cap="flat" cmpd="sng">
              <a:solidFill>
                <a:srgbClr val="C34532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39"/>
            <p:cNvSpPr/>
            <p:nvPr/>
          </p:nvSpPr>
          <p:spPr>
            <a:xfrm>
              <a:off x="4134750" y="2728075"/>
              <a:ext cx="53150" cy="25675"/>
            </a:xfrm>
            <a:custGeom>
              <a:avLst/>
              <a:gdLst/>
              <a:ahLst/>
              <a:cxnLst/>
              <a:rect l="l" t="t" r="r" b="b"/>
              <a:pathLst>
                <a:path w="2126" h="1027" fill="none" extrusionOk="0">
                  <a:moveTo>
                    <a:pt x="1" y="1026"/>
                  </a:moveTo>
                  <a:lnTo>
                    <a:pt x="1090" y="0"/>
                  </a:lnTo>
                  <a:lnTo>
                    <a:pt x="2126" y="1026"/>
                  </a:lnTo>
                </a:path>
              </a:pathLst>
            </a:custGeom>
            <a:noFill/>
            <a:ln w="6075" cap="flat" cmpd="sng">
              <a:solidFill>
                <a:srgbClr val="C34532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39"/>
            <p:cNvSpPr/>
            <p:nvPr/>
          </p:nvSpPr>
          <p:spPr>
            <a:xfrm>
              <a:off x="4081075" y="2728075"/>
              <a:ext cx="56875" cy="25125"/>
            </a:xfrm>
            <a:custGeom>
              <a:avLst/>
              <a:gdLst/>
              <a:ahLst/>
              <a:cxnLst/>
              <a:rect l="l" t="t" r="r" b="b"/>
              <a:pathLst>
                <a:path w="2275" h="1005" fill="none" extrusionOk="0">
                  <a:moveTo>
                    <a:pt x="1" y="1005"/>
                  </a:moveTo>
                  <a:lnTo>
                    <a:pt x="1175" y="0"/>
                  </a:lnTo>
                  <a:lnTo>
                    <a:pt x="2274" y="984"/>
                  </a:lnTo>
                </a:path>
              </a:pathLst>
            </a:custGeom>
            <a:noFill/>
            <a:ln w="6075" cap="flat" cmpd="sng">
              <a:solidFill>
                <a:srgbClr val="C34532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39"/>
            <p:cNvSpPr/>
            <p:nvPr/>
          </p:nvSpPr>
          <p:spPr>
            <a:xfrm>
              <a:off x="4031650" y="2702700"/>
              <a:ext cx="53175" cy="25650"/>
            </a:xfrm>
            <a:custGeom>
              <a:avLst/>
              <a:gdLst/>
              <a:ahLst/>
              <a:cxnLst/>
              <a:rect l="l" t="t" r="r" b="b"/>
              <a:pathLst>
                <a:path w="2127" h="1026" fill="none" extrusionOk="0">
                  <a:moveTo>
                    <a:pt x="1" y="1026"/>
                  </a:moveTo>
                  <a:lnTo>
                    <a:pt x="1100" y="0"/>
                  </a:lnTo>
                  <a:lnTo>
                    <a:pt x="2126" y="1026"/>
                  </a:lnTo>
                </a:path>
              </a:pathLst>
            </a:custGeom>
            <a:noFill/>
            <a:ln w="3425" cap="flat" cmpd="sng">
              <a:solidFill>
                <a:srgbClr val="C34532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39"/>
            <p:cNvSpPr/>
            <p:nvPr/>
          </p:nvSpPr>
          <p:spPr>
            <a:xfrm>
              <a:off x="4338300" y="2702700"/>
              <a:ext cx="56875" cy="25650"/>
            </a:xfrm>
            <a:custGeom>
              <a:avLst/>
              <a:gdLst/>
              <a:ahLst/>
              <a:cxnLst/>
              <a:rect l="l" t="t" r="r" b="b"/>
              <a:pathLst>
                <a:path w="2275" h="1026" fill="none" extrusionOk="0">
                  <a:moveTo>
                    <a:pt x="1" y="984"/>
                  </a:moveTo>
                  <a:lnTo>
                    <a:pt x="1249" y="0"/>
                  </a:lnTo>
                  <a:lnTo>
                    <a:pt x="2274" y="1026"/>
                  </a:lnTo>
                </a:path>
              </a:pathLst>
            </a:custGeom>
            <a:noFill/>
            <a:ln w="3425" cap="flat" cmpd="sng">
              <a:solidFill>
                <a:srgbClr val="C34532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39"/>
            <p:cNvSpPr/>
            <p:nvPr/>
          </p:nvSpPr>
          <p:spPr>
            <a:xfrm>
              <a:off x="4287275" y="2702700"/>
              <a:ext cx="55025" cy="25650"/>
            </a:xfrm>
            <a:custGeom>
              <a:avLst/>
              <a:gdLst/>
              <a:ahLst/>
              <a:cxnLst/>
              <a:rect l="l" t="t" r="r" b="b"/>
              <a:pathLst>
                <a:path w="2201" h="1026" fill="none" extrusionOk="0">
                  <a:moveTo>
                    <a:pt x="1" y="994"/>
                  </a:moveTo>
                  <a:lnTo>
                    <a:pt x="1175" y="0"/>
                  </a:lnTo>
                  <a:lnTo>
                    <a:pt x="2200" y="1026"/>
                  </a:lnTo>
                </a:path>
              </a:pathLst>
            </a:custGeom>
            <a:noFill/>
            <a:ln w="3425" cap="flat" cmpd="sng">
              <a:solidFill>
                <a:srgbClr val="C34532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39"/>
            <p:cNvSpPr/>
            <p:nvPr/>
          </p:nvSpPr>
          <p:spPr>
            <a:xfrm>
              <a:off x="4237850" y="2702700"/>
              <a:ext cx="52900" cy="25650"/>
            </a:xfrm>
            <a:custGeom>
              <a:avLst/>
              <a:gdLst/>
              <a:ahLst/>
              <a:cxnLst/>
              <a:rect l="l" t="t" r="r" b="b"/>
              <a:pathLst>
                <a:path w="2116" h="1026" fill="none" extrusionOk="0">
                  <a:moveTo>
                    <a:pt x="1" y="1026"/>
                  </a:moveTo>
                  <a:lnTo>
                    <a:pt x="1090" y="0"/>
                  </a:lnTo>
                  <a:lnTo>
                    <a:pt x="2115" y="1026"/>
                  </a:lnTo>
                </a:path>
              </a:pathLst>
            </a:custGeom>
            <a:noFill/>
            <a:ln w="3425" cap="flat" cmpd="sng">
              <a:solidFill>
                <a:srgbClr val="C34532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39"/>
            <p:cNvSpPr/>
            <p:nvPr/>
          </p:nvSpPr>
          <p:spPr>
            <a:xfrm>
              <a:off x="4183650" y="2702700"/>
              <a:ext cx="57675" cy="25125"/>
            </a:xfrm>
            <a:custGeom>
              <a:avLst/>
              <a:gdLst/>
              <a:ahLst/>
              <a:cxnLst/>
              <a:rect l="l" t="t" r="r" b="b"/>
              <a:pathLst>
                <a:path w="2307" h="1005" fill="none" extrusionOk="0">
                  <a:moveTo>
                    <a:pt x="1" y="1005"/>
                  </a:moveTo>
                  <a:lnTo>
                    <a:pt x="1196" y="0"/>
                  </a:lnTo>
                  <a:lnTo>
                    <a:pt x="2306" y="1005"/>
                  </a:lnTo>
                </a:path>
              </a:pathLst>
            </a:custGeom>
            <a:noFill/>
            <a:ln w="3425" cap="flat" cmpd="sng">
              <a:solidFill>
                <a:srgbClr val="C34532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39"/>
            <p:cNvSpPr/>
            <p:nvPr/>
          </p:nvSpPr>
          <p:spPr>
            <a:xfrm>
              <a:off x="4134750" y="2702700"/>
              <a:ext cx="53150" cy="25650"/>
            </a:xfrm>
            <a:custGeom>
              <a:avLst/>
              <a:gdLst/>
              <a:ahLst/>
              <a:cxnLst/>
              <a:rect l="l" t="t" r="r" b="b"/>
              <a:pathLst>
                <a:path w="2126" h="1026" fill="none" extrusionOk="0">
                  <a:moveTo>
                    <a:pt x="1" y="1026"/>
                  </a:moveTo>
                  <a:lnTo>
                    <a:pt x="1090" y="0"/>
                  </a:lnTo>
                  <a:lnTo>
                    <a:pt x="2126" y="1026"/>
                  </a:lnTo>
                </a:path>
              </a:pathLst>
            </a:custGeom>
            <a:noFill/>
            <a:ln w="3425" cap="flat" cmpd="sng">
              <a:solidFill>
                <a:srgbClr val="C34532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39"/>
            <p:cNvSpPr/>
            <p:nvPr/>
          </p:nvSpPr>
          <p:spPr>
            <a:xfrm>
              <a:off x="4081075" y="2702700"/>
              <a:ext cx="56875" cy="25125"/>
            </a:xfrm>
            <a:custGeom>
              <a:avLst/>
              <a:gdLst/>
              <a:ahLst/>
              <a:cxnLst/>
              <a:rect l="l" t="t" r="r" b="b"/>
              <a:pathLst>
                <a:path w="2275" h="1005" fill="none" extrusionOk="0">
                  <a:moveTo>
                    <a:pt x="1" y="1005"/>
                  </a:moveTo>
                  <a:lnTo>
                    <a:pt x="1175" y="0"/>
                  </a:lnTo>
                  <a:lnTo>
                    <a:pt x="2274" y="984"/>
                  </a:lnTo>
                </a:path>
              </a:pathLst>
            </a:custGeom>
            <a:noFill/>
            <a:ln w="3425" cap="flat" cmpd="sng">
              <a:solidFill>
                <a:srgbClr val="C34532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39"/>
            <p:cNvSpPr/>
            <p:nvPr/>
          </p:nvSpPr>
          <p:spPr>
            <a:xfrm>
              <a:off x="3956050" y="2620225"/>
              <a:ext cx="84350" cy="153875"/>
            </a:xfrm>
            <a:custGeom>
              <a:avLst/>
              <a:gdLst/>
              <a:ahLst/>
              <a:cxnLst/>
              <a:rect l="l" t="t" r="r" b="b"/>
              <a:pathLst>
                <a:path w="3374" h="6155" extrusionOk="0">
                  <a:moveTo>
                    <a:pt x="2908" y="0"/>
                  </a:moveTo>
                  <a:cubicBezTo>
                    <a:pt x="1322" y="1036"/>
                    <a:pt x="0" y="2823"/>
                    <a:pt x="349" y="6154"/>
                  </a:cubicBezTo>
                  <a:lnTo>
                    <a:pt x="3173" y="6154"/>
                  </a:lnTo>
                  <a:cubicBezTo>
                    <a:pt x="3300" y="5340"/>
                    <a:pt x="3363" y="4515"/>
                    <a:pt x="3363" y="3680"/>
                  </a:cubicBezTo>
                  <a:cubicBezTo>
                    <a:pt x="3374" y="2443"/>
                    <a:pt x="3225" y="1206"/>
                    <a:pt x="2908" y="0"/>
                  </a:cubicBezTo>
                  <a:close/>
                </a:path>
              </a:pathLst>
            </a:custGeom>
            <a:solidFill>
              <a:srgbClr val="D6D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39"/>
            <p:cNvSpPr/>
            <p:nvPr/>
          </p:nvSpPr>
          <p:spPr>
            <a:xfrm>
              <a:off x="4376650" y="2618900"/>
              <a:ext cx="85675" cy="155200"/>
            </a:xfrm>
            <a:custGeom>
              <a:avLst/>
              <a:gdLst/>
              <a:ahLst/>
              <a:cxnLst/>
              <a:rect l="l" t="t" r="r" b="b"/>
              <a:pathLst>
                <a:path w="3427" h="6208" extrusionOk="0">
                  <a:moveTo>
                    <a:pt x="486" y="0"/>
                  </a:moveTo>
                  <a:cubicBezTo>
                    <a:pt x="159" y="1216"/>
                    <a:pt x="0" y="2475"/>
                    <a:pt x="21" y="3733"/>
                  </a:cubicBezTo>
                  <a:cubicBezTo>
                    <a:pt x="11" y="4568"/>
                    <a:pt x="74" y="5393"/>
                    <a:pt x="212" y="6207"/>
                  </a:cubicBezTo>
                  <a:lnTo>
                    <a:pt x="3067" y="6207"/>
                  </a:lnTo>
                  <a:cubicBezTo>
                    <a:pt x="3426" y="2813"/>
                    <a:pt x="2073" y="1026"/>
                    <a:pt x="486" y="0"/>
                  </a:cubicBezTo>
                  <a:close/>
                </a:path>
              </a:pathLst>
            </a:custGeom>
            <a:solidFill>
              <a:srgbClr val="D6D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39"/>
            <p:cNvSpPr/>
            <p:nvPr/>
          </p:nvSpPr>
          <p:spPr>
            <a:xfrm>
              <a:off x="4076600" y="2362925"/>
              <a:ext cx="60300" cy="69000"/>
            </a:xfrm>
            <a:custGeom>
              <a:avLst/>
              <a:gdLst/>
              <a:ahLst/>
              <a:cxnLst/>
              <a:rect l="l" t="t" r="r" b="b"/>
              <a:pathLst>
                <a:path w="2412" h="2760" extrusionOk="0">
                  <a:moveTo>
                    <a:pt x="1164" y="1"/>
                  </a:moveTo>
                  <a:cubicBezTo>
                    <a:pt x="1020" y="1"/>
                    <a:pt x="914" y="35"/>
                    <a:pt x="888" y="46"/>
                  </a:cubicBezTo>
                  <a:cubicBezTo>
                    <a:pt x="814" y="77"/>
                    <a:pt x="0" y="172"/>
                    <a:pt x="148" y="1230"/>
                  </a:cubicBezTo>
                  <a:cubicBezTo>
                    <a:pt x="270" y="2170"/>
                    <a:pt x="777" y="2759"/>
                    <a:pt x="1305" y="2759"/>
                  </a:cubicBezTo>
                  <a:cubicBezTo>
                    <a:pt x="1370" y="2759"/>
                    <a:pt x="1436" y="2750"/>
                    <a:pt x="1502" y="2731"/>
                  </a:cubicBezTo>
                  <a:cubicBezTo>
                    <a:pt x="2094" y="2636"/>
                    <a:pt x="2411" y="1843"/>
                    <a:pt x="2083" y="807"/>
                  </a:cubicBezTo>
                  <a:cubicBezTo>
                    <a:pt x="1860" y="129"/>
                    <a:pt x="1442" y="1"/>
                    <a:pt x="1164" y="1"/>
                  </a:cubicBezTo>
                  <a:close/>
                </a:path>
              </a:pathLst>
            </a:custGeom>
            <a:solidFill>
              <a:srgbClr val="C44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39"/>
            <p:cNvSpPr/>
            <p:nvPr/>
          </p:nvSpPr>
          <p:spPr>
            <a:xfrm>
              <a:off x="4285175" y="2362925"/>
              <a:ext cx="60300" cy="68750"/>
            </a:xfrm>
            <a:custGeom>
              <a:avLst/>
              <a:gdLst/>
              <a:ahLst/>
              <a:cxnLst/>
              <a:rect l="l" t="t" r="r" b="b"/>
              <a:pathLst>
                <a:path w="2412" h="2750" extrusionOk="0">
                  <a:moveTo>
                    <a:pt x="1248" y="1"/>
                  </a:moveTo>
                  <a:cubicBezTo>
                    <a:pt x="970" y="1"/>
                    <a:pt x="555" y="129"/>
                    <a:pt x="339" y="807"/>
                  </a:cubicBezTo>
                  <a:cubicBezTo>
                    <a:pt x="0" y="1843"/>
                    <a:pt x="318" y="2636"/>
                    <a:pt x="920" y="2721"/>
                  </a:cubicBezTo>
                  <a:cubicBezTo>
                    <a:pt x="986" y="2740"/>
                    <a:pt x="1051" y="2749"/>
                    <a:pt x="1117" y="2749"/>
                  </a:cubicBezTo>
                  <a:cubicBezTo>
                    <a:pt x="1636" y="2749"/>
                    <a:pt x="2142" y="2169"/>
                    <a:pt x="2274" y="1230"/>
                  </a:cubicBezTo>
                  <a:cubicBezTo>
                    <a:pt x="2411" y="172"/>
                    <a:pt x="1597" y="77"/>
                    <a:pt x="1523" y="46"/>
                  </a:cubicBezTo>
                  <a:cubicBezTo>
                    <a:pt x="1498" y="35"/>
                    <a:pt x="1391" y="1"/>
                    <a:pt x="1248" y="1"/>
                  </a:cubicBezTo>
                  <a:close/>
                </a:path>
              </a:pathLst>
            </a:custGeom>
            <a:solidFill>
              <a:srgbClr val="C44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39"/>
            <p:cNvSpPr/>
            <p:nvPr/>
          </p:nvSpPr>
          <p:spPr>
            <a:xfrm>
              <a:off x="4098550" y="2238700"/>
              <a:ext cx="227350" cy="288400"/>
            </a:xfrm>
            <a:custGeom>
              <a:avLst/>
              <a:gdLst/>
              <a:ahLst/>
              <a:cxnLst/>
              <a:rect l="l" t="t" r="r" b="b"/>
              <a:pathLst>
                <a:path w="9094" h="11536" extrusionOk="0">
                  <a:moveTo>
                    <a:pt x="4260" y="0"/>
                  </a:moveTo>
                  <a:cubicBezTo>
                    <a:pt x="3355" y="0"/>
                    <a:pt x="758" y="340"/>
                    <a:pt x="402" y="4222"/>
                  </a:cubicBezTo>
                  <a:cubicBezTo>
                    <a:pt x="1" y="8624"/>
                    <a:pt x="1891" y="11535"/>
                    <a:pt x="4339" y="11535"/>
                  </a:cubicBezTo>
                  <a:cubicBezTo>
                    <a:pt x="4408" y="11535"/>
                    <a:pt x="4477" y="11533"/>
                    <a:pt x="4547" y="11528"/>
                  </a:cubicBezTo>
                  <a:cubicBezTo>
                    <a:pt x="4616" y="11533"/>
                    <a:pt x="4686" y="11535"/>
                    <a:pt x="4754" y="11535"/>
                  </a:cubicBezTo>
                  <a:cubicBezTo>
                    <a:pt x="7203" y="11535"/>
                    <a:pt x="9093" y="8624"/>
                    <a:pt x="8692" y="4222"/>
                  </a:cubicBezTo>
                  <a:cubicBezTo>
                    <a:pt x="8345" y="340"/>
                    <a:pt x="5749" y="0"/>
                    <a:pt x="4837" y="0"/>
                  </a:cubicBezTo>
                  <a:cubicBezTo>
                    <a:pt x="4693" y="0"/>
                    <a:pt x="4591" y="9"/>
                    <a:pt x="4547" y="13"/>
                  </a:cubicBezTo>
                  <a:cubicBezTo>
                    <a:pt x="4504" y="9"/>
                    <a:pt x="4403" y="0"/>
                    <a:pt x="42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39"/>
            <p:cNvSpPr/>
            <p:nvPr/>
          </p:nvSpPr>
          <p:spPr>
            <a:xfrm>
              <a:off x="4081350" y="2265400"/>
              <a:ext cx="83125" cy="125650"/>
            </a:xfrm>
            <a:custGeom>
              <a:avLst/>
              <a:gdLst/>
              <a:ahLst/>
              <a:cxnLst/>
              <a:rect l="l" t="t" r="r" b="b"/>
              <a:pathLst>
                <a:path w="3325" h="5026" extrusionOk="0">
                  <a:moveTo>
                    <a:pt x="1088" y="1"/>
                  </a:moveTo>
                  <a:cubicBezTo>
                    <a:pt x="984" y="1"/>
                    <a:pt x="921" y="2"/>
                    <a:pt x="921" y="2"/>
                  </a:cubicBezTo>
                  <a:cubicBezTo>
                    <a:pt x="921" y="2"/>
                    <a:pt x="1" y="595"/>
                    <a:pt x="656" y="2646"/>
                  </a:cubicBezTo>
                  <a:lnTo>
                    <a:pt x="1058" y="4951"/>
                  </a:lnTo>
                  <a:lnTo>
                    <a:pt x="1386" y="5025"/>
                  </a:lnTo>
                  <a:cubicBezTo>
                    <a:pt x="1386" y="5025"/>
                    <a:pt x="1259" y="1515"/>
                    <a:pt x="2380" y="721"/>
                  </a:cubicBezTo>
                  <a:cubicBezTo>
                    <a:pt x="3324" y="53"/>
                    <a:pt x="1641" y="1"/>
                    <a:pt x="1088" y="1"/>
                  </a:cubicBezTo>
                  <a:close/>
                </a:path>
              </a:pathLst>
            </a:custGeom>
            <a:solidFill>
              <a:srgbClr val="175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39"/>
            <p:cNvSpPr/>
            <p:nvPr/>
          </p:nvSpPr>
          <p:spPr>
            <a:xfrm>
              <a:off x="4054675" y="2180875"/>
              <a:ext cx="296075" cy="223125"/>
            </a:xfrm>
            <a:custGeom>
              <a:avLst/>
              <a:gdLst/>
              <a:ahLst/>
              <a:cxnLst/>
              <a:rect l="l" t="t" r="r" b="b"/>
              <a:pathLst>
                <a:path w="11843" h="8925" extrusionOk="0">
                  <a:moveTo>
                    <a:pt x="4552" y="0"/>
                  </a:moveTo>
                  <a:cubicBezTo>
                    <a:pt x="4494" y="0"/>
                    <a:pt x="4432" y="3"/>
                    <a:pt x="4367" y="10"/>
                  </a:cubicBezTo>
                  <a:cubicBezTo>
                    <a:pt x="3045" y="137"/>
                    <a:pt x="3383" y="1258"/>
                    <a:pt x="3383" y="1258"/>
                  </a:cubicBezTo>
                  <a:cubicBezTo>
                    <a:pt x="3330" y="1251"/>
                    <a:pt x="3272" y="1248"/>
                    <a:pt x="3211" y="1248"/>
                  </a:cubicBezTo>
                  <a:cubicBezTo>
                    <a:pt x="2133" y="1248"/>
                    <a:pt x="1" y="2299"/>
                    <a:pt x="2252" y="4240"/>
                  </a:cubicBezTo>
                  <a:cubicBezTo>
                    <a:pt x="2928" y="4820"/>
                    <a:pt x="3770" y="5028"/>
                    <a:pt x="4629" y="5028"/>
                  </a:cubicBezTo>
                  <a:cubicBezTo>
                    <a:pt x="6792" y="5028"/>
                    <a:pt x="9062" y="3711"/>
                    <a:pt x="9062" y="3711"/>
                  </a:cubicBezTo>
                  <a:lnTo>
                    <a:pt x="9062" y="3711"/>
                  </a:lnTo>
                  <a:cubicBezTo>
                    <a:pt x="8911" y="5549"/>
                    <a:pt x="9586" y="5777"/>
                    <a:pt x="9929" y="5777"/>
                  </a:cubicBezTo>
                  <a:cubicBezTo>
                    <a:pt x="10042" y="5777"/>
                    <a:pt x="10119" y="5752"/>
                    <a:pt x="10119" y="5752"/>
                  </a:cubicBezTo>
                  <a:lnTo>
                    <a:pt x="10119" y="8924"/>
                  </a:lnTo>
                  <a:lnTo>
                    <a:pt x="10447" y="8924"/>
                  </a:lnTo>
                  <a:lnTo>
                    <a:pt x="10584" y="8332"/>
                  </a:lnTo>
                  <a:cubicBezTo>
                    <a:pt x="10584" y="8332"/>
                    <a:pt x="11843" y="4631"/>
                    <a:pt x="11504" y="3510"/>
                  </a:cubicBezTo>
                  <a:cubicBezTo>
                    <a:pt x="11345" y="2965"/>
                    <a:pt x="11028" y="2825"/>
                    <a:pt x="10745" y="2825"/>
                  </a:cubicBezTo>
                  <a:cubicBezTo>
                    <a:pt x="10445" y="2825"/>
                    <a:pt x="10183" y="2982"/>
                    <a:pt x="10183" y="2982"/>
                  </a:cubicBezTo>
                  <a:cubicBezTo>
                    <a:pt x="10384" y="1332"/>
                    <a:pt x="9390" y="1195"/>
                    <a:pt x="7412" y="1195"/>
                  </a:cubicBezTo>
                  <a:cubicBezTo>
                    <a:pt x="5522" y="1195"/>
                    <a:pt x="5668" y="0"/>
                    <a:pt x="4552" y="0"/>
                  </a:cubicBezTo>
                  <a:close/>
                </a:path>
              </a:pathLst>
            </a:custGeom>
            <a:solidFill>
              <a:srgbClr val="538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39"/>
            <p:cNvSpPr/>
            <p:nvPr/>
          </p:nvSpPr>
          <p:spPr>
            <a:xfrm>
              <a:off x="4264550" y="2215225"/>
              <a:ext cx="86200" cy="189025"/>
            </a:xfrm>
            <a:custGeom>
              <a:avLst/>
              <a:gdLst/>
              <a:ahLst/>
              <a:cxnLst/>
              <a:rect l="l" t="t" r="r" b="b"/>
              <a:pathLst>
                <a:path w="3448" h="7561" extrusionOk="0">
                  <a:moveTo>
                    <a:pt x="984" y="0"/>
                  </a:moveTo>
                  <a:cubicBezTo>
                    <a:pt x="868" y="963"/>
                    <a:pt x="529" y="1872"/>
                    <a:pt x="1" y="2676"/>
                  </a:cubicBezTo>
                  <a:cubicBezTo>
                    <a:pt x="413" y="2485"/>
                    <a:pt x="667" y="2337"/>
                    <a:pt x="667" y="2337"/>
                  </a:cubicBezTo>
                  <a:lnTo>
                    <a:pt x="667" y="2337"/>
                  </a:lnTo>
                  <a:cubicBezTo>
                    <a:pt x="515" y="4187"/>
                    <a:pt x="1199" y="4412"/>
                    <a:pt x="1541" y="4412"/>
                  </a:cubicBezTo>
                  <a:cubicBezTo>
                    <a:pt x="1650" y="4412"/>
                    <a:pt x="1724" y="4389"/>
                    <a:pt x="1724" y="4389"/>
                  </a:cubicBezTo>
                  <a:lnTo>
                    <a:pt x="1724" y="7561"/>
                  </a:lnTo>
                  <a:lnTo>
                    <a:pt x="2052" y="7561"/>
                  </a:lnTo>
                  <a:lnTo>
                    <a:pt x="2189" y="6969"/>
                  </a:lnTo>
                  <a:cubicBezTo>
                    <a:pt x="2189" y="6969"/>
                    <a:pt x="3448" y="3257"/>
                    <a:pt x="3109" y="2136"/>
                  </a:cubicBezTo>
                  <a:cubicBezTo>
                    <a:pt x="2950" y="1591"/>
                    <a:pt x="2633" y="1451"/>
                    <a:pt x="2350" y="1451"/>
                  </a:cubicBezTo>
                  <a:cubicBezTo>
                    <a:pt x="2050" y="1451"/>
                    <a:pt x="1788" y="1608"/>
                    <a:pt x="1788" y="1608"/>
                  </a:cubicBezTo>
                  <a:cubicBezTo>
                    <a:pt x="1904" y="656"/>
                    <a:pt x="1629" y="212"/>
                    <a:pt x="984" y="0"/>
                  </a:cubicBezTo>
                  <a:close/>
                </a:path>
              </a:pathLst>
            </a:custGeom>
            <a:solidFill>
              <a:srgbClr val="175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39"/>
            <p:cNvSpPr/>
            <p:nvPr/>
          </p:nvSpPr>
          <p:spPr>
            <a:xfrm>
              <a:off x="4214325" y="2357450"/>
              <a:ext cx="21700" cy="76425"/>
            </a:xfrm>
            <a:custGeom>
              <a:avLst/>
              <a:gdLst/>
              <a:ahLst/>
              <a:cxnLst/>
              <a:rect l="l" t="t" r="r" b="b"/>
              <a:pathLst>
                <a:path w="868" h="3057" extrusionOk="0">
                  <a:moveTo>
                    <a:pt x="508" y="0"/>
                  </a:moveTo>
                  <a:cubicBezTo>
                    <a:pt x="487" y="423"/>
                    <a:pt x="497" y="846"/>
                    <a:pt x="540" y="1269"/>
                  </a:cubicBezTo>
                  <a:cubicBezTo>
                    <a:pt x="561" y="1481"/>
                    <a:pt x="582" y="1692"/>
                    <a:pt x="603" y="1904"/>
                  </a:cubicBezTo>
                  <a:cubicBezTo>
                    <a:pt x="623" y="2097"/>
                    <a:pt x="651" y="2282"/>
                    <a:pt x="688" y="2475"/>
                  </a:cubicBezTo>
                  <a:lnTo>
                    <a:pt x="688" y="2475"/>
                  </a:lnTo>
                  <a:cubicBezTo>
                    <a:pt x="575" y="2559"/>
                    <a:pt x="463" y="2645"/>
                    <a:pt x="360" y="2739"/>
                  </a:cubicBezTo>
                  <a:cubicBezTo>
                    <a:pt x="233" y="2845"/>
                    <a:pt x="117" y="2940"/>
                    <a:pt x="0" y="3056"/>
                  </a:cubicBezTo>
                  <a:cubicBezTo>
                    <a:pt x="148" y="2982"/>
                    <a:pt x="286" y="2908"/>
                    <a:pt x="423" y="2834"/>
                  </a:cubicBezTo>
                  <a:cubicBezTo>
                    <a:pt x="561" y="2750"/>
                    <a:pt x="698" y="2676"/>
                    <a:pt x="836" y="2591"/>
                  </a:cubicBezTo>
                  <a:lnTo>
                    <a:pt x="868" y="2570"/>
                  </a:lnTo>
                  <a:lnTo>
                    <a:pt x="868" y="2506"/>
                  </a:lnTo>
                  <a:cubicBezTo>
                    <a:pt x="857" y="2295"/>
                    <a:pt x="846" y="2083"/>
                    <a:pt x="825" y="1882"/>
                  </a:cubicBezTo>
                  <a:cubicBezTo>
                    <a:pt x="804" y="1671"/>
                    <a:pt x="772" y="1459"/>
                    <a:pt x="751" y="1248"/>
                  </a:cubicBezTo>
                  <a:cubicBezTo>
                    <a:pt x="688" y="825"/>
                    <a:pt x="614" y="413"/>
                    <a:pt x="508" y="0"/>
                  </a:cubicBezTo>
                  <a:close/>
                </a:path>
              </a:pathLst>
            </a:custGeom>
            <a:solidFill>
              <a:srgbClr val="C34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39"/>
            <p:cNvSpPr/>
            <p:nvPr/>
          </p:nvSpPr>
          <p:spPr>
            <a:xfrm>
              <a:off x="4174925" y="2453925"/>
              <a:ext cx="80925" cy="14650"/>
            </a:xfrm>
            <a:custGeom>
              <a:avLst/>
              <a:gdLst/>
              <a:ahLst/>
              <a:cxnLst/>
              <a:rect l="l" t="t" r="r" b="b"/>
              <a:pathLst>
                <a:path w="3237" h="586" extrusionOk="0">
                  <a:moveTo>
                    <a:pt x="3237" y="1"/>
                  </a:moveTo>
                  <a:lnTo>
                    <a:pt x="1" y="43"/>
                  </a:lnTo>
                  <a:cubicBezTo>
                    <a:pt x="524" y="397"/>
                    <a:pt x="1130" y="585"/>
                    <a:pt x="1706" y="585"/>
                  </a:cubicBezTo>
                  <a:cubicBezTo>
                    <a:pt x="2282" y="585"/>
                    <a:pt x="2829" y="397"/>
                    <a:pt x="32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39"/>
            <p:cNvSpPr/>
            <p:nvPr/>
          </p:nvSpPr>
          <p:spPr>
            <a:xfrm>
              <a:off x="4239175" y="2329575"/>
              <a:ext cx="53675" cy="19700"/>
            </a:xfrm>
            <a:custGeom>
              <a:avLst/>
              <a:gdLst/>
              <a:ahLst/>
              <a:cxnLst/>
              <a:rect l="l" t="t" r="r" b="b"/>
              <a:pathLst>
                <a:path w="2147" h="788" extrusionOk="0">
                  <a:moveTo>
                    <a:pt x="1005" y="1"/>
                  </a:moveTo>
                  <a:cubicBezTo>
                    <a:pt x="917" y="1"/>
                    <a:pt x="826" y="11"/>
                    <a:pt x="741" y="26"/>
                  </a:cubicBezTo>
                  <a:cubicBezTo>
                    <a:pt x="688" y="47"/>
                    <a:pt x="624" y="68"/>
                    <a:pt x="571" y="90"/>
                  </a:cubicBezTo>
                  <a:cubicBezTo>
                    <a:pt x="519" y="121"/>
                    <a:pt x="466" y="142"/>
                    <a:pt x="423" y="185"/>
                  </a:cubicBezTo>
                  <a:cubicBezTo>
                    <a:pt x="328" y="248"/>
                    <a:pt x="244" y="322"/>
                    <a:pt x="170" y="407"/>
                  </a:cubicBezTo>
                  <a:cubicBezTo>
                    <a:pt x="106" y="491"/>
                    <a:pt x="43" y="597"/>
                    <a:pt x="0" y="692"/>
                  </a:cubicBezTo>
                  <a:cubicBezTo>
                    <a:pt x="106" y="650"/>
                    <a:pt x="191" y="587"/>
                    <a:pt x="286" y="544"/>
                  </a:cubicBezTo>
                  <a:cubicBezTo>
                    <a:pt x="371" y="502"/>
                    <a:pt x="455" y="460"/>
                    <a:pt x="550" y="428"/>
                  </a:cubicBezTo>
                  <a:cubicBezTo>
                    <a:pt x="683" y="375"/>
                    <a:pt x="831" y="351"/>
                    <a:pt x="981" y="351"/>
                  </a:cubicBezTo>
                  <a:cubicBezTo>
                    <a:pt x="1010" y="351"/>
                    <a:pt x="1039" y="352"/>
                    <a:pt x="1068" y="354"/>
                  </a:cubicBezTo>
                  <a:cubicBezTo>
                    <a:pt x="1248" y="375"/>
                    <a:pt x="1428" y="428"/>
                    <a:pt x="1597" y="502"/>
                  </a:cubicBezTo>
                  <a:cubicBezTo>
                    <a:pt x="1787" y="587"/>
                    <a:pt x="1967" y="682"/>
                    <a:pt x="2147" y="787"/>
                  </a:cubicBezTo>
                  <a:cubicBezTo>
                    <a:pt x="2052" y="576"/>
                    <a:pt x="1914" y="396"/>
                    <a:pt x="1745" y="269"/>
                  </a:cubicBezTo>
                  <a:cubicBezTo>
                    <a:pt x="1555" y="121"/>
                    <a:pt x="1333" y="26"/>
                    <a:pt x="1100" y="5"/>
                  </a:cubicBezTo>
                  <a:cubicBezTo>
                    <a:pt x="1069" y="2"/>
                    <a:pt x="1037" y="1"/>
                    <a:pt x="1005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39"/>
            <p:cNvSpPr/>
            <p:nvPr/>
          </p:nvSpPr>
          <p:spPr>
            <a:xfrm>
              <a:off x="4132900" y="2329575"/>
              <a:ext cx="53425" cy="19700"/>
            </a:xfrm>
            <a:custGeom>
              <a:avLst/>
              <a:gdLst/>
              <a:ahLst/>
              <a:cxnLst/>
              <a:rect l="l" t="t" r="r" b="b"/>
              <a:pathLst>
                <a:path w="2137" h="788" extrusionOk="0">
                  <a:moveTo>
                    <a:pt x="1000" y="1"/>
                  </a:moveTo>
                  <a:cubicBezTo>
                    <a:pt x="911" y="1"/>
                    <a:pt x="826" y="11"/>
                    <a:pt x="741" y="26"/>
                  </a:cubicBezTo>
                  <a:cubicBezTo>
                    <a:pt x="688" y="47"/>
                    <a:pt x="624" y="68"/>
                    <a:pt x="572" y="90"/>
                  </a:cubicBezTo>
                  <a:cubicBezTo>
                    <a:pt x="519" y="121"/>
                    <a:pt x="466" y="142"/>
                    <a:pt x="424" y="185"/>
                  </a:cubicBezTo>
                  <a:cubicBezTo>
                    <a:pt x="328" y="248"/>
                    <a:pt x="244" y="322"/>
                    <a:pt x="170" y="407"/>
                  </a:cubicBezTo>
                  <a:cubicBezTo>
                    <a:pt x="106" y="491"/>
                    <a:pt x="43" y="597"/>
                    <a:pt x="1" y="692"/>
                  </a:cubicBezTo>
                  <a:cubicBezTo>
                    <a:pt x="106" y="650"/>
                    <a:pt x="191" y="587"/>
                    <a:pt x="275" y="544"/>
                  </a:cubicBezTo>
                  <a:cubicBezTo>
                    <a:pt x="360" y="502"/>
                    <a:pt x="455" y="460"/>
                    <a:pt x="540" y="428"/>
                  </a:cubicBezTo>
                  <a:cubicBezTo>
                    <a:pt x="682" y="375"/>
                    <a:pt x="831" y="351"/>
                    <a:pt x="981" y="351"/>
                  </a:cubicBezTo>
                  <a:cubicBezTo>
                    <a:pt x="1010" y="351"/>
                    <a:pt x="1039" y="352"/>
                    <a:pt x="1069" y="354"/>
                  </a:cubicBezTo>
                  <a:cubicBezTo>
                    <a:pt x="1248" y="375"/>
                    <a:pt x="1428" y="428"/>
                    <a:pt x="1597" y="502"/>
                  </a:cubicBezTo>
                  <a:cubicBezTo>
                    <a:pt x="1766" y="576"/>
                    <a:pt x="1946" y="671"/>
                    <a:pt x="2137" y="787"/>
                  </a:cubicBezTo>
                  <a:cubicBezTo>
                    <a:pt x="2052" y="576"/>
                    <a:pt x="1914" y="396"/>
                    <a:pt x="1735" y="269"/>
                  </a:cubicBezTo>
                  <a:cubicBezTo>
                    <a:pt x="1555" y="121"/>
                    <a:pt x="1333" y="26"/>
                    <a:pt x="1100" y="5"/>
                  </a:cubicBezTo>
                  <a:cubicBezTo>
                    <a:pt x="1066" y="2"/>
                    <a:pt x="1033" y="1"/>
                    <a:pt x="1000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39"/>
            <p:cNvSpPr/>
            <p:nvPr/>
          </p:nvSpPr>
          <p:spPr>
            <a:xfrm>
              <a:off x="4099850" y="2359300"/>
              <a:ext cx="231875" cy="26200"/>
            </a:xfrm>
            <a:custGeom>
              <a:avLst/>
              <a:gdLst/>
              <a:ahLst/>
              <a:cxnLst/>
              <a:rect l="l" t="t" r="r" b="b"/>
              <a:pathLst>
                <a:path w="9275" h="1048" fill="none" extrusionOk="0">
                  <a:moveTo>
                    <a:pt x="1" y="64"/>
                  </a:moveTo>
                  <a:lnTo>
                    <a:pt x="1153" y="952"/>
                  </a:lnTo>
                  <a:lnTo>
                    <a:pt x="4040" y="1047"/>
                  </a:lnTo>
                  <a:cubicBezTo>
                    <a:pt x="4040" y="1047"/>
                    <a:pt x="4780" y="0"/>
                    <a:pt x="5404" y="1047"/>
                  </a:cubicBezTo>
                  <a:lnTo>
                    <a:pt x="8386" y="1047"/>
                  </a:lnTo>
                  <a:lnTo>
                    <a:pt x="9274" y="201"/>
                  </a:lnTo>
                </a:path>
              </a:pathLst>
            </a:custGeom>
            <a:noFill/>
            <a:ln w="4750" cap="flat" cmpd="sng">
              <a:solidFill>
                <a:srgbClr val="C34532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39"/>
            <p:cNvSpPr/>
            <p:nvPr/>
          </p:nvSpPr>
          <p:spPr>
            <a:xfrm>
              <a:off x="4126300" y="2348200"/>
              <a:ext cx="74575" cy="74300"/>
            </a:xfrm>
            <a:custGeom>
              <a:avLst/>
              <a:gdLst/>
              <a:ahLst/>
              <a:cxnLst/>
              <a:rect l="l" t="t" r="r" b="b"/>
              <a:pathLst>
                <a:path w="2983" h="2972" extrusionOk="0">
                  <a:moveTo>
                    <a:pt x="1491" y="0"/>
                  </a:moveTo>
                  <a:cubicBezTo>
                    <a:pt x="666" y="0"/>
                    <a:pt x="0" y="666"/>
                    <a:pt x="0" y="1481"/>
                  </a:cubicBezTo>
                  <a:cubicBezTo>
                    <a:pt x="0" y="2305"/>
                    <a:pt x="666" y="2972"/>
                    <a:pt x="1491" y="2972"/>
                  </a:cubicBezTo>
                  <a:cubicBezTo>
                    <a:pt x="2316" y="2972"/>
                    <a:pt x="2982" y="2305"/>
                    <a:pt x="2982" y="1481"/>
                  </a:cubicBezTo>
                  <a:cubicBezTo>
                    <a:pt x="2982" y="666"/>
                    <a:pt x="2316" y="0"/>
                    <a:pt x="1491" y="0"/>
                  </a:cubicBezTo>
                  <a:close/>
                </a:path>
              </a:pathLst>
            </a:custGeom>
            <a:solidFill>
              <a:srgbClr val="E1DED3"/>
            </a:solidFill>
            <a:ln w="4750" cap="flat" cmpd="sng">
              <a:solidFill>
                <a:srgbClr val="C34532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39"/>
            <p:cNvSpPr/>
            <p:nvPr/>
          </p:nvSpPr>
          <p:spPr>
            <a:xfrm>
              <a:off x="4234950" y="2348200"/>
              <a:ext cx="74300" cy="74300"/>
            </a:xfrm>
            <a:custGeom>
              <a:avLst/>
              <a:gdLst/>
              <a:ahLst/>
              <a:cxnLst/>
              <a:rect l="l" t="t" r="r" b="b"/>
              <a:pathLst>
                <a:path w="2972" h="2972" extrusionOk="0">
                  <a:moveTo>
                    <a:pt x="1491" y="0"/>
                  </a:moveTo>
                  <a:cubicBezTo>
                    <a:pt x="666" y="0"/>
                    <a:pt x="0" y="666"/>
                    <a:pt x="0" y="1481"/>
                  </a:cubicBezTo>
                  <a:cubicBezTo>
                    <a:pt x="0" y="2305"/>
                    <a:pt x="666" y="2972"/>
                    <a:pt x="1491" y="2972"/>
                  </a:cubicBezTo>
                  <a:cubicBezTo>
                    <a:pt x="2305" y="2972"/>
                    <a:pt x="2972" y="2305"/>
                    <a:pt x="2972" y="1481"/>
                  </a:cubicBezTo>
                  <a:cubicBezTo>
                    <a:pt x="2972" y="666"/>
                    <a:pt x="2305" y="0"/>
                    <a:pt x="1491" y="0"/>
                  </a:cubicBezTo>
                  <a:close/>
                </a:path>
              </a:pathLst>
            </a:custGeom>
            <a:solidFill>
              <a:srgbClr val="E1DED3"/>
            </a:solidFill>
            <a:ln w="4750" cap="flat" cmpd="sng">
              <a:solidFill>
                <a:srgbClr val="C34532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39"/>
            <p:cNvSpPr/>
            <p:nvPr/>
          </p:nvSpPr>
          <p:spPr>
            <a:xfrm>
              <a:off x="4147700" y="2367750"/>
              <a:ext cx="35725" cy="22225"/>
            </a:xfrm>
            <a:custGeom>
              <a:avLst/>
              <a:gdLst/>
              <a:ahLst/>
              <a:cxnLst/>
              <a:rect l="l" t="t" r="r" b="b"/>
              <a:pathLst>
                <a:path w="1429" h="889" extrusionOk="0">
                  <a:moveTo>
                    <a:pt x="699" y="1"/>
                  </a:moveTo>
                  <a:cubicBezTo>
                    <a:pt x="582" y="1"/>
                    <a:pt x="477" y="11"/>
                    <a:pt x="371" y="54"/>
                  </a:cubicBezTo>
                  <a:cubicBezTo>
                    <a:pt x="276" y="106"/>
                    <a:pt x="191" y="180"/>
                    <a:pt x="128" y="276"/>
                  </a:cubicBezTo>
                  <a:cubicBezTo>
                    <a:pt x="32" y="466"/>
                    <a:pt x="1" y="677"/>
                    <a:pt x="54" y="878"/>
                  </a:cubicBezTo>
                  <a:cubicBezTo>
                    <a:pt x="64" y="688"/>
                    <a:pt x="128" y="508"/>
                    <a:pt x="233" y="350"/>
                  </a:cubicBezTo>
                  <a:cubicBezTo>
                    <a:pt x="286" y="286"/>
                    <a:pt x="360" y="233"/>
                    <a:pt x="434" y="202"/>
                  </a:cubicBezTo>
                  <a:cubicBezTo>
                    <a:pt x="519" y="170"/>
                    <a:pt x="614" y="159"/>
                    <a:pt x="699" y="159"/>
                  </a:cubicBezTo>
                  <a:cubicBezTo>
                    <a:pt x="878" y="159"/>
                    <a:pt x="1048" y="233"/>
                    <a:pt x="1164" y="371"/>
                  </a:cubicBezTo>
                  <a:cubicBezTo>
                    <a:pt x="1280" y="519"/>
                    <a:pt x="1365" y="699"/>
                    <a:pt x="1418" y="889"/>
                  </a:cubicBezTo>
                  <a:cubicBezTo>
                    <a:pt x="1428" y="677"/>
                    <a:pt x="1365" y="466"/>
                    <a:pt x="1248" y="297"/>
                  </a:cubicBezTo>
                  <a:cubicBezTo>
                    <a:pt x="1132" y="106"/>
                    <a:pt x="921" y="1"/>
                    <a:pt x="699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39"/>
            <p:cNvSpPr/>
            <p:nvPr/>
          </p:nvSpPr>
          <p:spPr>
            <a:xfrm>
              <a:off x="4243400" y="2366175"/>
              <a:ext cx="35450" cy="22225"/>
            </a:xfrm>
            <a:custGeom>
              <a:avLst/>
              <a:gdLst/>
              <a:ahLst/>
              <a:cxnLst/>
              <a:rect l="l" t="t" r="r" b="b"/>
              <a:pathLst>
                <a:path w="1418" h="889" extrusionOk="0">
                  <a:moveTo>
                    <a:pt x="699" y="0"/>
                  </a:moveTo>
                  <a:cubicBezTo>
                    <a:pt x="593" y="0"/>
                    <a:pt x="476" y="21"/>
                    <a:pt x="381" y="64"/>
                  </a:cubicBezTo>
                  <a:cubicBezTo>
                    <a:pt x="276" y="106"/>
                    <a:pt x="191" y="191"/>
                    <a:pt x="138" y="286"/>
                  </a:cubicBezTo>
                  <a:cubicBezTo>
                    <a:pt x="32" y="465"/>
                    <a:pt x="1" y="677"/>
                    <a:pt x="53" y="878"/>
                  </a:cubicBezTo>
                  <a:cubicBezTo>
                    <a:pt x="64" y="688"/>
                    <a:pt x="128" y="508"/>
                    <a:pt x="233" y="349"/>
                  </a:cubicBezTo>
                  <a:cubicBezTo>
                    <a:pt x="286" y="286"/>
                    <a:pt x="360" y="233"/>
                    <a:pt x="434" y="201"/>
                  </a:cubicBezTo>
                  <a:cubicBezTo>
                    <a:pt x="519" y="169"/>
                    <a:pt x="603" y="159"/>
                    <a:pt x="699" y="159"/>
                  </a:cubicBezTo>
                  <a:cubicBezTo>
                    <a:pt x="878" y="159"/>
                    <a:pt x="1047" y="233"/>
                    <a:pt x="1153" y="370"/>
                  </a:cubicBezTo>
                  <a:cubicBezTo>
                    <a:pt x="1280" y="529"/>
                    <a:pt x="1365" y="698"/>
                    <a:pt x="1407" y="888"/>
                  </a:cubicBezTo>
                  <a:cubicBezTo>
                    <a:pt x="1418" y="677"/>
                    <a:pt x="1365" y="465"/>
                    <a:pt x="1259" y="296"/>
                  </a:cubicBezTo>
                  <a:cubicBezTo>
                    <a:pt x="1132" y="106"/>
                    <a:pt x="921" y="0"/>
                    <a:pt x="699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83" name="Kép 182">
            <a:extLst>
              <a:ext uri="{FF2B5EF4-FFF2-40B4-BE49-F238E27FC236}">
                <a16:creationId xmlns:a16="http://schemas.microsoft.com/office/drawing/2014/main" id="{1EB1401F-8927-4AD8-966A-230C19188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4078" y="3668589"/>
            <a:ext cx="1025912" cy="10088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30"/>
          <p:cNvSpPr txBox="1">
            <a:spLocks noGrp="1"/>
          </p:cNvSpPr>
          <p:nvPr>
            <p:ph type="title"/>
          </p:nvPr>
        </p:nvSpPr>
        <p:spPr>
          <a:xfrm>
            <a:off x="4119825" y="1607275"/>
            <a:ext cx="3006900" cy="85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Énekeljünk!</a:t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600" b="0" dirty="0">
                <a:latin typeface="Arial" panose="020B0604020202020204" pitchFamily="34" charset="0"/>
                <a:cs typeface="Arial" panose="020B0604020202020204" pitchFamily="34" charset="0"/>
              </a:rPr>
              <a:t>Az ének szövegét a </a:t>
            </a:r>
            <a:br>
              <a:rPr lang="hu-HU" sz="16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600" b="0" dirty="0">
                <a:latin typeface="Arial" panose="020B0604020202020204" pitchFamily="34" charset="0"/>
                <a:cs typeface="Arial" panose="020B0604020202020204" pitchFamily="34" charset="0"/>
              </a:rPr>
              <a:t>leírásban találod.</a:t>
            </a:r>
            <a:endParaRPr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62" name="Google Shape;562;p30"/>
          <p:cNvGrpSpPr/>
          <p:nvPr/>
        </p:nvGrpSpPr>
        <p:grpSpPr>
          <a:xfrm>
            <a:off x="4206628" y="2815045"/>
            <a:ext cx="685785" cy="722550"/>
            <a:chOff x="315050" y="2231900"/>
            <a:chExt cx="512775" cy="535500"/>
          </a:xfrm>
        </p:grpSpPr>
        <p:sp>
          <p:nvSpPr>
            <p:cNvPr id="563" name="Google Shape;563;p30"/>
            <p:cNvSpPr/>
            <p:nvPr/>
          </p:nvSpPr>
          <p:spPr>
            <a:xfrm>
              <a:off x="319575" y="2488100"/>
              <a:ext cx="504525" cy="279300"/>
            </a:xfrm>
            <a:custGeom>
              <a:avLst/>
              <a:gdLst/>
              <a:ahLst/>
              <a:cxnLst/>
              <a:rect l="l" t="t" r="r" b="b"/>
              <a:pathLst>
                <a:path w="20181" h="11172" extrusionOk="0">
                  <a:moveTo>
                    <a:pt x="8307" y="1"/>
                  </a:moveTo>
                  <a:cubicBezTo>
                    <a:pt x="8307" y="1"/>
                    <a:pt x="8658" y="2610"/>
                    <a:pt x="7572" y="3409"/>
                  </a:cubicBezTo>
                  <a:cubicBezTo>
                    <a:pt x="6720" y="4026"/>
                    <a:pt x="1885" y="5038"/>
                    <a:pt x="1087" y="7168"/>
                  </a:cubicBezTo>
                  <a:cubicBezTo>
                    <a:pt x="608" y="8467"/>
                    <a:pt x="245" y="9808"/>
                    <a:pt x="1" y="11171"/>
                  </a:cubicBezTo>
                  <a:lnTo>
                    <a:pt x="20180" y="11171"/>
                  </a:lnTo>
                  <a:cubicBezTo>
                    <a:pt x="19946" y="9808"/>
                    <a:pt x="19573" y="8467"/>
                    <a:pt x="19094" y="7168"/>
                  </a:cubicBezTo>
                  <a:cubicBezTo>
                    <a:pt x="18306" y="5038"/>
                    <a:pt x="13461" y="4026"/>
                    <a:pt x="12619" y="3409"/>
                  </a:cubicBezTo>
                  <a:cubicBezTo>
                    <a:pt x="11523" y="2621"/>
                    <a:pt x="11874" y="1"/>
                    <a:pt x="11874" y="1"/>
                  </a:cubicBezTo>
                  <a:lnTo>
                    <a:pt x="11874" y="1"/>
                  </a:lnTo>
                  <a:lnTo>
                    <a:pt x="10096" y="44"/>
                  </a:lnTo>
                  <a:lnTo>
                    <a:pt x="8307" y="1"/>
                  </a:lnTo>
                  <a:close/>
                </a:path>
              </a:pathLst>
            </a:custGeom>
            <a:solidFill>
              <a:srgbClr val="F7B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0"/>
            <p:cNvSpPr/>
            <p:nvPr/>
          </p:nvSpPr>
          <p:spPr>
            <a:xfrm>
              <a:off x="527500" y="2487850"/>
              <a:ext cx="97200" cy="73225"/>
            </a:xfrm>
            <a:custGeom>
              <a:avLst/>
              <a:gdLst/>
              <a:ahLst/>
              <a:cxnLst/>
              <a:rect l="l" t="t" r="r" b="b"/>
              <a:pathLst>
                <a:path w="3888" h="2929" extrusionOk="0">
                  <a:moveTo>
                    <a:pt x="0" y="0"/>
                  </a:moveTo>
                  <a:lnTo>
                    <a:pt x="0" y="0"/>
                  </a:lnTo>
                  <a:cubicBezTo>
                    <a:pt x="43" y="405"/>
                    <a:pt x="64" y="820"/>
                    <a:pt x="43" y="1225"/>
                  </a:cubicBezTo>
                  <a:cubicBezTo>
                    <a:pt x="490" y="1619"/>
                    <a:pt x="969" y="1970"/>
                    <a:pt x="1491" y="2268"/>
                  </a:cubicBezTo>
                  <a:cubicBezTo>
                    <a:pt x="2215" y="2673"/>
                    <a:pt x="3056" y="2844"/>
                    <a:pt x="3887" y="2929"/>
                  </a:cubicBezTo>
                  <a:cubicBezTo>
                    <a:pt x="3312" y="1874"/>
                    <a:pt x="3557" y="0"/>
                    <a:pt x="3557" y="0"/>
                  </a:cubicBezTo>
                  <a:lnTo>
                    <a:pt x="3557" y="0"/>
                  </a:lnTo>
                  <a:lnTo>
                    <a:pt x="1779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9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0"/>
            <p:cNvSpPr/>
            <p:nvPr/>
          </p:nvSpPr>
          <p:spPr>
            <a:xfrm>
              <a:off x="315050" y="2618300"/>
              <a:ext cx="512775" cy="149100"/>
            </a:xfrm>
            <a:custGeom>
              <a:avLst/>
              <a:gdLst/>
              <a:ahLst/>
              <a:cxnLst/>
              <a:rect l="l" t="t" r="r" b="b"/>
              <a:pathLst>
                <a:path w="20511" h="5964" extrusionOk="0">
                  <a:moveTo>
                    <a:pt x="3216" y="0"/>
                  </a:moveTo>
                  <a:cubicBezTo>
                    <a:pt x="2237" y="522"/>
                    <a:pt x="1395" y="1150"/>
                    <a:pt x="1108" y="1928"/>
                  </a:cubicBezTo>
                  <a:cubicBezTo>
                    <a:pt x="618" y="3237"/>
                    <a:pt x="245" y="4590"/>
                    <a:pt x="1" y="5963"/>
                  </a:cubicBezTo>
                  <a:lnTo>
                    <a:pt x="20510" y="5963"/>
                  </a:lnTo>
                  <a:cubicBezTo>
                    <a:pt x="20265" y="4590"/>
                    <a:pt x="19892" y="3237"/>
                    <a:pt x="19403" y="1928"/>
                  </a:cubicBezTo>
                  <a:cubicBezTo>
                    <a:pt x="19104" y="1150"/>
                    <a:pt x="18274" y="522"/>
                    <a:pt x="17284" y="0"/>
                  </a:cubicBezTo>
                  <a:cubicBezTo>
                    <a:pt x="15526" y="1193"/>
                    <a:pt x="13024" y="1938"/>
                    <a:pt x="10255" y="1938"/>
                  </a:cubicBezTo>
                  <a:cubicBezTo>
                    <a:pt x="7476" y="1938"/>
                    <a:pt x="4984" y="1203"/>
                    <a:pt x="3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0"/>
            <p:cNvSpPr/>
            <p:nvPr/>
          </p:nvSpPr>
          <p:spPr>
            <a:xfrm>
              <a:off x="317175" y="2742625"/>
              <a:ext cx="508500" cy="13325"/>
            </a:xfrm>
            <a:custGeom>
              <a:avLst/>
              <a:gdLst/>
              <a:ahLst/>
              <a:cxnLst/>
              <a:rect l="l" t="t" r="r" b="b"/>
              <a:pathLst>
                <a:path w="20340" h="533" extrusionOk="0">
                  <a:moveTo>
                    <a:pt x="118" y="0"/>
                  </a:moveTo>
                  <a:cubicBezTo>
                    <a:pt x="65" y="213"/>
                    <a:pt x="33" y="383"/>
                    <a:pt x="1" y="533"/>
                  </a:cubicBezTo>
                  <a:lnTo>
                    <a:pt x="20340" y="533"/>
                  </a:lnTo>
                  <a:cubicBezTo>
                    <a:pt x="20308" y="383"/>
                    <a:pt x="20265" y="213"/>
                    <a:pt x="20223" y="0"/>
                  </a:cubicBezTo>
                  <a:close/>
                </a:path>
              </a:pathLst>
            </a:custGeom>
            <a:solidFill>
              <a:srgbClr val="FAF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0"/>
            <p:cNvSpPr/>
            <p:nvPr/>
          </p:nvSpPr>
          <p:spPr>
            <a:xfrm>
              <a:off x="324900" y="2709075"/>
              <a:ext cx="492800" cy="13325"/>
            </a:xfrm>
            <a:custGeom>
              <a:avLst/>
              <a:gdLst/>
              <a:ahLst/>
              <a:cxnLst/>
              <a:rect l="l" t="t" r="r" b="b"/>
              <a:pathLst>
                <a:path w="19712" h="533" extrusionOk="0">
                  <a:moveTo>
                    <a:pt x="150" y="0"/>
                  </a:moveTo>
                  <a:cubicBezTo>
                    <a:pt x="96" y="181"/>
                    <a:pt x="54" y="362"/>
                    <a:pt x="1" y="533"/>
                  </a:cubicBezTo>
                  <a:lnTo>
                    <a:pt x="19711" y="533"/>
                  </a:lnTo>
                  <a:cubicBezTo>
                    <a:pt x="19669" y="362"/>
                    <a:pt x="19626" y="181"/>
                    <a:pt x="19573" y="0"/>
                  </a:cubicBezTo>
                  <a:close/>
                </a:path>
              </a:pathLst>
            </a:custGeom>
            <a:solidFill>
              <a:srgbClr val="FAF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0"/>
            <p:cNvSpPr/>
            <p:nvPr/>
          </p:nvSpPr>
          <p:spPr>
            <a:xfrm>
              <a:off x="664075" y="2641725"/>
              <a:ext cx="129925" cy="13325"/>
            </a:xfrm>
            <a:custGeom>
              <a:avLst/>
              <a:gdLst/>
              <a:ahLst/>
              <a:cxnLst/>
              <a:rect l="l" t="t" r="r" b="b"/>
              <a:pathLst>
                <a:path w="5197" h="533" extrusionOk="0">
                  <a:moveTo>
                    <a:pt x="1576" y="0"/>
                  </a:moveTo>
                  <a:cubicBezTo>
                    <a:pt x="1065" y="213"/>
                    <a:pt x="533" y="394"/>
                    <a:pt x="0" y="533"/>
                  </a:cubicBezTo>
                  <a:lnTo>
                    <a:pt x="5197" y="533"/>
                  </a:lnTo>
                  <a:cubicBezTo>
                    <a:pt x="5058" y="341"/>
                    <a:pt x="4899" y="160"/>
                    <a:pt x="4718" y="0"/>
                  </a:cubicBezTo>
                  <a:close/>
                </a:path>
              </a:pathLst>
            </a:custGeom>
            <a:solidFill>
              <a:srgbClr val="FAF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0"/>
            <p:cNvSpPr/>
            <p:nvPr/>
          </p:nvSpPr>
          <p:spPr>
            <a:xfrm>
              <a:off x="348850" y="2641725"/>
              <a:ext cx="129950" cy="13325"/>
            </a:xfrm>
            <a:custGeom>
              <a:avLst/>
              <a:gdLst/>
              <a:ahLst/>
              <a:cxnLst/>
              <a:rect l="l" t="t" r="r" b="b"/>
              <a:pathLst>
                <a:path w="5198" h="533" extrusionOk="0">
                  <a:moveTo>
                    <a:pt x="469" y="0"/>
                  </a:moveTo>
                  <a:cubicBezTo>
                    <a:pt x="299" y="160"/>
                    <a:pt x="139" y="341"/>
                    <a:pt x="1" y="533"/>
                  </a:cubicBezTo>
                  <a:lnTo>
                    <a:pt x="5198" y="533"/>
                  </a:lnTo>
                  <a:cubicBezTo>
                    <a:pt x="4654" y="394"/>
                    <a:pt x="4133" y="213"/>
                    <a:pt x="3621" y="0"/>
                  </a:cubicBezTo>
                  <a:close/>
                </a:path>
              </a:pathLst>
            </a:custGeom>
            <a:solidFill>
              <a:srgbClr val="FAF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0"/>
            <p:cNvSpPr/>
            <p:nvPr/>
          </p:nvSpPr>
          <p:spPr>
            <a:xfrm>
              <a:off x="335025" y="2675250"/>
              <a:ext cx="472825" cy="13350"/>
            </a:xfrm>
            <a:custGeom>
              <a:avLst/>
              <a:gdLst/>
              <a:ahLst/>
              <a:cxnLst/>
              <a:rect l="l" t="t" r="r" b="b"/>
              <a:pathLst>
                <a:path w="18913" h="534" extrusionOk="0">
                  <a:moveTo>
                    <a:pt x="181" y="1"/>
                  </a:moveTo>
                  <a:cubicBezTo>
                    <a:pt x="117" y="182"/>
                    <a:pt x="53" y="363"/>
                    <a:pt x="0" y="533"/>
                  </a:cubicBezTo>
                  <a:lnTo>
                    <a:pt x="18912" y="533"/>
                  </a:lnTo>
                  <a:cubicBezTo>
                    <a:pt x="18859" y="363"/>
                    <a:pt x="18795" y="182"/>
                    <a:pt x="18731" y="1"/>
                  </a:cubicBezTo>
                  <a:close/>
                </a:path>
              </a:pathLst>
            </a:custGeom>
            <a:solidFill>
              <a:srgbClr val="FAF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0"/>
            <p:cNvSpPr/>
            <p:nvPr/>
          </p:nvSpPr>
          <p:spPr>
            <a:xfrm>
              <a:off x="575950" y="2392550"/>
              <a:ext cx="121950" cy="116625"/>
            </a:xfrm>
            <a:custGeom>
              <a:avLst/>
              <a:gdLst/>
              <a:ahLst/>
              <a:cxnLst/>
              <a:rect l="l" t="t" r="r" b="b"/>
              <a:pathLst>
                <a:path w="4878" h="4665" extrusionOk="0">
                  <a:moveTo>
                    <a:pt x="2354" y="0"/>
                  </a:moveTo>
                  <a:lnTo>
                    <a:pt x="139" y="4132"/>
                  </a:lnTo>
                  <a:lnTo>
                    <a:pt x="0" y="4302"/>
                  </a:lnTo>
                  <a:lnTo>
                    <a:pt x="575" y="4664"/>
                  </a:lnTo>
                  <a:cubicBezTo>
                    <a:pt x="575" y="4664"/>
                    <a:pt x="3291" y="4568"/>
                    <a:pt x="4079" y="2843"/>
                  </a:cubicBezTo>
                  <a:cubicBezTo>
                    <a:pt x="4877" y="1108"/>
                    <a:pt x="2354" y="0"/>
                    <a:pt x="2354" y="0"/>
                  </a:cubicBezTo>
                  <a:close/>
                </a:path>
              </a:pathLst>
            </a:custGeom>
            <a:solidFill>
              <a:srgbClr val="F9D0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0"/>
            <p:cNvSpPr/>
            <p:nvPr/>
          </p:nvSpPr>
          <p:spPr>
            <a:xfrm>
              <a:off x="430600" y="2248250"/>
              <a:ext cx="145375" cy="257500"/>
            </a:xfrm>
            <a:custGeom>
              <a:avLst/>
              <a:gdLst/>
              <a:ahLst/>
              <a:cxnLst/>
              <a:rect l="l" t="t" r="r" b="b"/>
              <a:pathLst>
                <a:path w="5815" h="10300" extrusionOk="0">
                  <a:moveTo>
                    <a:pt x="3800" y="1"/>
                  </a:moveTo>
                  <a:cubicBezTo>
                    <a:pt x="3063" y="1"/>
                    <a:pt x="1991" y="324"/>
                    <a:pt x="1289" y="1960"/>
                  </a:cubicBezTo>
                  <a:cubicBezTo>
                    <a:pt x="139" y="4665"/>
                    <a:pt x="0" y="8392"/>
                    <a:pt x="2087" y="9946"/>
                  </a:cubicBezTo>
                  <a:lnTo>
                    <a:pt x="2002" y="9329"/>
                  </a:lnTo>
                  <a:lnTo>
                    <a:pt x="2002" y="9329"/>
                  </a:lnTo>
                  <a:cubicBezTo>
                    <a:pt x="2002" y="9329"/>
                    <a:pt x="2513" y="10299"/>
                    <a:pt x="4074" y="10299"/>
                  </a:cubicBezTo>
                  <a:cubicBezTo>
                    <a:pt x="4107" y="10299"/>
                    <a:pt x="4141" y="10299"/>
                    <a:pt x="4174" y="10298"/>
                  </a:cubicBezTo>
                  <a:cubicBezTo>
                    <a:pt x="5814" y="10255"/>
                    <a:pt x="4622" y="139"/>
                    <a:pt x="4622" y="139"/>
                  </a:cubicBezTo>
                  <a:cubicBezTo>
                    <a:pt x="4622" y="139"/>
                    <a:pt x="4282" y="1"/>
                    <a:pt x="3800" y="1"/>
                  </a:cubicBezTo>
                  <a:close/>
                </a:path>
              </a:pathLst>
            </a:custGeom>
            <a:solidFill>
              <a:srgbClr val="FCE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0"/>
            <p:cNvSpPr/>
            <p:nvPr/>
          </p:nvSpPr>
          <p:spPr>
            <a:xfrm>
              <a:off x="445225" y="2429800"/>
              <a:ext cx="107575" cy="75950"/>
            </a:xfrm>
            <a:custGeom>
              <a:avLst/>
              <a:gdLst/>
              <a:ahLst/>
              <a:cxnLst/>
              <a:rect l="l" t="t" r="r" b="b"/>
              <a:pathLst>
                <a:path w="4303" h="3038" extrusionOk="0">
                  <a:moveTo>
                    <a:pt x="1" y="1"/>
                  </a:moveTo>
                  <a:cubicBezTo>
                    <a:pt x="203" y="1108"/>
                    <a:pt x="672" y="2077"/>
                    <a:pt x="1502" y="2684"/>
                  </a:cubicBezTo>
                  <a:lnTo>
                    <a:pt x="1417" y="2067"/>
                  </a:lnTo>
                  <a:lnTo>
                    <a:pt x="1417" y="2067"/>
                  </a:lnTo>
                  <a:cubicBezTo>
                    <a:pt x="1417" y="2067"/>
                    <a:pt x="1928" y="3037"/>
                    <a:pt x="3489" y="3037"/>
                  </a:cubicBezTo>
                  <a:cubicBezTo>
                    <a:pt x="3522" y="3037"/>
                    <a:pt x="3556" y="3037"/>
                    <a:pt x="3589" y="3036"/>
                  </a:cubicBezTo>
                  <a:cubicBezTo>
                    <a:pt x="3951" y="3025"/>
                    <a:pt x="4175" y="2535"/>
                    <a:pt x="4303" y="1779"/>
                  </a:cubicBezTo>
                  <a:lnTo>
                    <a:pt x="4303" y="1779"/>
                  </a:lnTo>
                  <a:cubicBezTo>
                    <a:pt x="4291" y="1779"/>
                    <a:pt x="4280" y="1779"/>
                    <a:pt x="4268" y="1779"/>
                  </a:cubicBezTo>
                  <a:cubicBezTo>
                    <a:pt x="2745" y="1779"/>
                    <a:pt x="1142" y="1089"/>
                    <a:pt x="1" y="1"/>
                  </a:cubicBezTo>
                  <a:close/>
                </a:path>
              </a:pathLst>
            </a:custGeom>
            <a:solidFill>
              <a:srgbClr val="F9D0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0"/>
            <p:cNvSpPr/>
            <p:nvPr/>
          </p:nvSpPr>
          <p:spPr>
            <a:xfrm>
              <a:off x="454275" y="2368250"/>
              <a:ext cx="52475" cy="59825"/>
            </a:xfrm>
            <a:custGeom>
              <a:avLst/>
              <a:gdLst/>
              <a:ahLst/>
              <a:cxnLst/>
              <a:rect l="l" t="t" r="r" b="b"/>
              <a:pathLst>
                <a:path w="2099" h="2393" extrusionOk="0">
                  <a:moveTo>
                    <a:pt x="1000" y="1"/>
                  </a:moveTo>
                  <a:cubicBezTo>
                    <a:pt x="879" y="1"/>
                    <a:pt x="789" y="28"/>
                    <a:pt x="768" y="35"/>
                  </a:cubicBezTo>
                  <a:cubicBezTo>
                    <a:pt x="704" y="56"/>
                    <a:pt x="1" y="152"/>
                    <a:pt x="118" y="1079"/>
                  </a:cubicBezTo>
                  <a:cubicBezTo>
                    <a:pt x="231" y="1898"/>
                    <a:pt x="669" y="2393"/>
                    <a:pt x="1122" y="2393"/>
                  </a:cubicBezTo>
                  <a:cubicBezTo>
                    <a:pt x="1182" y="2393"/>
                    <a:pt x="1241" y="2384"/>
                    <a:pt x="1300" y="2367"/>
                  </a:cubicBezTo>
                  <a:cubicBezTo>
                    <a:pt x="1822" y="2293"/>
                    <a:pt x="2099" y="1611"/>
                    <a:pt x="1800" y="706"/>
                  </a:cubicBezTo>
                  <a:cubicBezTo>
                    <a:pt x="1609" y="110"/>
                    <a:pt x="1242" y="1"/>
                    <a:pt x="1000" y="1"/>
                  </a:cubicBezTo>
                  <a:close/>
                </a:path>
              </a:pathLst>
            </a:custGeom>
            <a:solidFill>
              <a:srgbClr val="E49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0"/>
            <p:cNvSpPr/>
            <p:nvPr/>
          </p:nvSpPr>
          <p:spPr>
            <a:xfrm>
              <a:off x="475825" y="2258850"/>
              <a:ext cx="197875" cy="251000"/>
            </a:xfrm>
            <a:custGeom>
              <a:avLst/>
              <a:gdLst/>
              <a:ahLst/>
              <a:cxnLst/>
              <a:rect l="l" t="t" r="r" b="b"/>
              <a:pathLst>
                <a:path w="7915" h="10040" extrusionOk="0">
                  <a:moveTo>
                    <a:pt x="3698" y="1"/>
                  </a:moveTo>
                  <a:cubicBezTo>
                    <a:pt x="2905" y="1"/>
                    <a:pt x="654" y="307"/>
                    <a:pt x="342" y="3676"/>
                  </a:cubicBezTo>
                  <a:cubicBezTo>
                    <a:pt x="0" y="7497"/>
                    <a:pt x="1653" y="10040"/>
                    <a:pt x="3771" y="10040"/>
                  </a:cubicBezTo>
                  <a:cubicBezTo>
                    <a:pt x="3831" y="10040"/>
                    <a:pt x="3891" y="10038"/>
                    <a:pt x="3952" y="10034"/>
                  </a:cubicBezTo>
                  <a:cubicBezTo>
                    <a:pt x="4013" y="10038"/>
                    <a:pt x="4074" y="10040"/>
                    <a:pt x="4134" y="10040"/>
                  </a:cubicBezTo>
                  <a:cubicBezTo>
                    <a:pt x="6262" y="10040"/>
                    <a:pt x="7914" y="7497"/>
                    <a:pt x="7562" y="3676"/>
                  </a:cubicBezTo>
                  <a:cubicBezTo>
                    <a:pt x="7259" y="307"/>
                    <a:pt x="5010" y="1"/>
                    <a:pt x="4210" y="1"/>
                  </a:cubicBezTo>
                  <a:cubicBezTo>
                    <a:pt x="4083" y="1"/>
                    <a:pt x="3992" y="9"/>
                    <a:pt x="3952" y="13"/>
                  </a:cubicBezTo>
                  <a:cubicBezTo>
                    <a:pt x="3914" y="9"/>
                    <a:pt x="3824" y="1"/>
                    <a:pt x="3698" y="1"/>
                  </a:cubicBezTo>
                  <a:close/>
                </a:path>
              </a:pathLst>
            </a:custGeom>
            <a:solidFill>
              <a:srgbClr val="F7B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0"/>
            <p:cNvSpPr/>
            <p:nvPr/>
          </p:nvSpPr>
          <p:spPr>
            <a:xfrm>
              <a:off x="571675" y="2384025"/>
              <a:ext cx="12825" cy="49525"/>
            </a:xfrm>
            <a:custGeom>
              <a:avLst/>
              <a:gdLst/>
              <a:ahLst/>
              <a:cxnLst/>
              <a:rect l="l" t="t" r="r" b="b"/>
              <a:pathLst>
                <a:path w="513" h="1981" extrusionOk="0">
                  <a:moveTo>
                    <a:pt x="235" y="0"/>
                  </a:moveTo>
                  <a:cubicBezTo>
                    <a:pt x="235" y="267"/>
                    <a:pt x="246" y="522"/>
                    <a:pt x="278" y="788"/>
                  </a:cubicBezTo>
                  <a:cubicBezTo>
                    <a:pt x="298" y="1035"/>
                    <a:pt x="339" y="1292"/>
                    <a:pt x="389" y="1539"/>
                  </a:cubicBezTo>
                  <a:lnTo>
                    <a:pt x="389" y="1539"/>
                  </a:lnTo>
                  <a:cubicBezTo>
                    <a:pt x="324" y="1605"/>
                    <a:pt x="260" y="1670"/>
                    <a:pt x="203" y="1736"/>
                  </a:cubicBezTo>
                  <a:cubicBezTo>
                    <a:pt x="139" y="1821"/>
                    <a:pt x="65" y="1896"/>
                    <a:pt x="1" y="1981"/>
                  </a:cubicBezTo>
                  <a:cubicBezTo>
                    <a:pt x="97" y="1928"/>
                    <a:pt x="171" y="1853"/>
                    <a:pt x="257" y="1789"/>
                  </a:cubicBezTo>
                  <a:cubicBezTo>
                    <a:pt x="342" y="1725"/>
                    <a:pt x="416" y="1662"/>
                    <a:pt x="491" y="1598"/>
                  </a:cubicBezTo>
                  <a:lnTo>
                    <a:pt x="512" y="1576"/>
                  </a:lnTo>
                  <a:lnTo>
                    <a:pt x="512" y="1544"/>
                  </a:lnTo>
                  <a:cubicBezTo>
                    <a:pt x="491" y="1289"/>
                    <a:pt x="459" y="1023"/>
                    <a:pt x="416" y="767"/>
                  </a:cubicBezTo>
                  <a:cubicBezTo>
                    <a:pt x="374" y="511"/>
                    <a:pt x="310" y="256"/>
                    <a:pt x="235" y="0"/>
                  </a:cubicBezTo>
                  <a:close/>
                </a:path>
              </a:pathLst>
            </a:custGeom>
            <a:solidFill>
              <a:srgbClr val="E49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0"/>
            <p:cNvSpPr/>
            <p:nvPr/>
          </p:nvSpPr>
          <p:spPr>
            <a:xfrm>
              <a:off x="542400" y="2449775"/>
              <a:ext cx="64450" cy="12825"/>
            </a:xfrm>
            <a:custGeom>
              <a:avLst/>
              <a:gdLst/>
              <a:ahLst/>
              <a:cxnLst/>
              <a:rect l="l" t="t" r="r" b="b"/>
              <a:pathLst>
                <a:path w="2578" h="513" extrusionOk="0">
                  <a:moveTo>
                    <a:pt x="1" y="1"/>
                  </a:moveTo>
                  <a:lnTo>
                    <a:pt x="1" y="1"/>
                  </a:lnTo>
                  <a:cubicBezTo>
                    <a:pt x="171" y="160"/>
                    <a:pt x="363" y="299"/>
                    <a:pt x="586" y="384"/>
                  </a:cubicBezTo>
                  <a:cubicBezTo>
                    <a:pt x="799" y="469"/>
                    <a:pt x="1034" y="512"/>
                    <a:pt x="1278" y="512"/>
                  </a:cubicBezTo>
                  <a:cubicBezTo>
                    <a:pt x="1293" y="512"/>
                    <a:pt x="1308" y="512"/>
                    <a:pt x="1323" y="512"/>
                  </a:cubicBezTo>
                  <a:cubicBezTo>
                    <a:pt x="1776" y="512"/>
                    <a:pt x="2217" y="354"/>
                    <a:pt x="2578" y="75"/>
                  </a:cubicBezTo>
                  <a:lnTo>
                    <a:pt x="2578" y="75"/>
                  </a:lnTo>
                  <a:cubicBezTo>
                    <a:pt x="2365" y="160"/>
                    <a:pt x="2152" y="235"/>
                    <a:pt x="1928" y="288"/>
                  </a:cubicBezTo>
                  <a:cubicBezTo>
                    <a:pt x="1715" y="331"/>
                    <a:pt x="1491" y="352"/>
                    <a:pt x="1278" y="352"/>
                  </a:cubicBezTo>
                  <a:cubicBezTo>
                    <a:pt x="1055" y="352"/>
                    <a:pt x="842" y="320"/>
                    <a:pt x="629" y="256"/>
                  </a:cubicBezTo>
                  <a:cubicBezTo>
                    <a:pt x="416" y="192"/>
                    <a:pt x="203" y="107"/>
                    <a:pt x="1" y="1"/>
                  </a:cubicBezTo>
                  <a:close/>
                </a:path>
              </a:pathLst>
            </a:custGeom>
            <a:solidFill>
              <a:srgbClr val="E49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0"/>
            <p:cNvSpPr/>
            <p:nvPr/>
          </p:nvSpPr>
          <p:spPr>
            <a:xfrm>
              <a:off x="608950" y="2372300"/>
              <a:ext cx="12000" cy="26650"/>
            </a:xfrm>
            <a:custGeom>
              <a:avLst/>
              <a:gdLst/>
              <a:ahLst/>
              <a:cxnLst/>
              <a:rect l="l" t="t" r="r" b="b"/>
              <a:pathLst>
                <a:path w="480" h="1066" extrusionOk="0">
                  <a:moveTo>
                    <a:pt x="235" y="1"/>
                  </a:moveTo>
                  <a:cubicBezTo>
                    <a:pt x="107" y="1"/>
                    <a:pt x="1" y="235"/>
                    <a:pt x="1" y="533"/>
                  </a:cubicBezTo>
                  <a:cubicBezTo>
                    <a:pt x="1" y="821"/>
                    <a:pt x="107" y="1066"/>
                    <a:pt x="235" y="1066"/>
                  </a:cubicBezTo>
                  <a:cubicBezTo>
                    <a:pt x="373" y="1066"/>
                    <a:pt x="480" y="831"/>
                    <a:pt x="480" y="533"/>
                  </a:cubicBezTo>
                  <a:cubicBezTo>
                    <a:pt x="480" y="235"/>
                    <a:pt x="373" y="1"/>
                    <a:pt x="235" y="1"/>
                  </a:cubicBezTo>
                  <a:close/>
                </a:path>
              </a:pathLst>
            </a:custGeom>
            <a:solidFill>
              <a:srgbClr val="1D1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0"/>
            <p:cNvSpPr/>
            <p:nvPr/>
          </p:nvSpPr>
          <p:spPr>
            <a:xfrm>
              <a:off x="524825" y="2372300"/>
              <a:ext cx="12275" cy="26650"/>
            </a:xfrm>
            <a:custGeom>
              <a:avLst/>
              <a:gdLst/>
              <a:ahLst/>
              <a:cxnLst/>
              <a:rect l="l" t="t" r="r" b="b"/>
              <a:pathLst>
                <a:path w="491" h="1066" extrusionOk="0">
                  <a:moveTo>
                    <a:pt x="246" y="1"/>
                  </a:moveTo>
                  <a:cubicBezTo>
                    <a:pt x="118" y="1"/>
                    <a:pt x="1" y="235"/>
                    <a:pt x="1" y="533"/>
                  </a:cubicBezTo>
                  <a:cubicBezTo>
                    <a:pt x="1" y="821"/>
                    <a:pt x="118" y="1066"/>
                    <a:pt x="246" y="1066"/>
                  </a:cubicBezTo>
                  <a:cubicBezTo>
                    <a:pt x="384" y="1066"/>
                    <a:pt x="491" y="821"/>
                    <a:pt x="491" y="533"/>
                  </a:cubicBezTo>
                  <a:cubicBezTo>
                    <a:pt x="491" y="235"/>
                    <a:pt x="384" y="1"/>
                    <a:pt x="246" y="1"/>
                  </a:cubicBezTo>
                  <a:close/>
                </a:path>
              </a:pathLst>
            </a:custGeom>
            <a:solidFill>
              <a:srgbClr val="1D1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0"/>
            <p:cNvSpPr/>
            <p:nvPr/>
          </p:nvSpPr>
          <p:spPr>
            <a:xfrm>
              <a:off x="593525" y="2348225"/>
              <a:ext cx="42600" cy="15600"/>
            </a:xfrm>
            <a:custGeom>
              <a:avLst/>
              <a:gdLst/>
              <a:ahLst/>
              <a:cxnLst/>
              <a:rect l="l" t="t" r="r" b="b"/>
              <a:pathLst>
                <a:path w="1704" h="624" extrusionOk="0">
                  <a:moveTo>
                    <a:pt x="790" y="1"/>
                  </a:moveTo>
                  <a:cubicBezTo>
                    <a:pt x="626" y="1"/>
                    <a:pt x="467" y="53"/>
                    <a:pt x="330" y="144"/>
                  </a:cubicBezTo>
                  <a:cubicBezTo>
                    <a:pt x="256" y="197"/>
                    <a:pt x="192" y="250"/>
                    <a:pt x="128" y="325"/>
                  </a:cubicBezTo>
                  <a:cubicBezTo>
                    <a:pt x="75" y="399"/>
                    <a:pt x="32" y="474"/>
                    <a:pt x="0" y="549"/>
                  </a:cubicBezTo>
                  <a:cubicBezTo>
                    <a:pt x="85" y="517"/>
                    <a:pt x="149" y="463"/>
                    <a:pt x="224" y="431"/>
                  </a:cubicBezTo>
                  <a:cubicBezTo>
                    <a:pt x="288" y="399"/>
                    <a:pt x="362" y="367"/>
                    <a:pt x="437" y="346"/>
                  </a:cubicBezTo>
                  <a:cubicBezTo>
                    <a:pt x="543" y="302"/>
                    <a:pt x="657" y="280"/>
                    <a:pt x="778" y="280"/>
                  </a:cubicBezTo>
                  <a:cubicBezTo>
                    <a:pt x="803" y="280"/>
                    <a:pt x="827" y="281"/>
                    <a:pt x="852" y="282"/>
                  </a:cubicBezTo>
                  <a:cubicBezTo>
                    <a:pt x="990" y="304"/>
                    <a:pt x="1129" y="336"/>
                    <a:pt x="1267" y="399"/>
                  </a:cubicBezTo>
                  <a:cubicBezTo>
                    <a:pt x="1416" y="463"/>
                    <a:pt x="1555" y="538"/>
                    <a:pt x="1704" y="623"/>
                  </a:cubicBezTo>
                  <a:cubicBezTo>
                    <a:pt x="1629" y="453"/>
                    <a:pt x="1523" y="314"/>
                    <a:pt x="1384" y="208"/>
                  </a:cubicBezTo>
                  <a:cubicBezTo>
                    <a:pt x="1235" y="91"/>
                    <a:pt x="1054" y="16"/>
                    <a:pt x="873" y="5"/>
                  </a:cubicBezTo>
                  <a:cubicBezTo>
                    <a:pt x="845" y="2"/>
                    <a:pt x="817" y="1"/>
                    <a:pt x="790" y="1"/>
                  </a:cubicBezTo>
                  <a:close/>
                </a:path>
              </a:pathLst>
            </a:custGeom>
            <a:solidFill>
              <a:srgbClr val="1D1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0"/>
            <p:cNvSpPr/>
            <p:nvPr/>
          </p:nvSpPr>
          <p:spPr>
            <a:xfrm>
              <a:off x="509125" y="2348225"/>
              <a:ext cx="42350" cy="15600"/>
            </a:xfrm>
            <a:custGeom>
              <a:avLst/>
              <a:gdLst/>
              <a:ahLst/>
              <a:cxnLst/>
              <a:rect l="l" t="t" r="r" b="b"/>
              <a:pathLst>
                <a:path w="1694" h="624" extrusionOk="0">
                  <a:moveTo>
                    <a:pt x="790" y="1"/>
                  </a:moveTo>
                  <a:cubicBezTo>
                    <a:pt x="627" y="1"/>
                    <a:pt x="467" y="53"/>
                    <a:pt x="331" y="144"/>
                  </a:cubicBezTo>
                  <a:cubicBezTo>
                    <a:pt x="256" y="197"/>
                    <a:pt x="182" y="250"/>
                    <a:pt x="128" y="325"/>
                  </a:cubicBezTo>
                  <a:cubicBezTo>
                    <a:pt x="75" y="399"/>
                    <a:pt x="32" y="474"/>
                    <a:pt x="0" y="549"/>
                  </a:cubicBezTo>
                  <a:cubicBezTo>
                    <a:pt x="86" y="517"/>
                    <a:pt x="150" y="463"/>
                    <a:pt x="213" y="431"/>
                  </a:cubicBezTo>
                  <a:cubicBezTo>
                    <a:pt x="288" y="399"/>
                    <a:pt x="352" y="367"/>
                    <a:pt x="426" y="346"/>
                  </a:cubicBezTo>
                  <a:cubicBezTo>
                    <a:pt x="542" y="302"/>
                    <a:pt x="657" y="280"/>
                    <a:pt x="773" y="280"/>
                  </a:cubicBezTo>
                  <a:cubicBezTo>
                    <a:pt x="796" y="280"/>
                    <a:pt x="819" y="281"/>
                    <a:pt x="842" y="282"/>
                  </a:cubicBezTo>
                  <a:cubicBezTo>
                    <a:pt x="991" y="304"/>
                    <a:pt x="1129" y="336"/>
                    <a:pt x="1257" y="399"/>
                  </a:cubicBezTo>
                  <a:cubicBezTo>
                    <a:pt x="1406" y="463"/>
                    <a:pt x="1555" y="538"/>
                    <a:pt x="1694" y="623"/>
                  </a:cubicBezTo>
                  <a:cubicBezTo>
                    <a:pt x="1630" y="463"/>
                    <a:pt x="1523" y="314"/>
                    <a:pt x="1385" y="208"/>
                  </a:cubicBezTo>
                  <a:cubicBezTo>
                    <a:pt x="1236" y="91"/>
                    <a:pt x="1055" y="16"/>
                    <a:pt x="874" y="5"/>
                  </a:cubicBezTo>
                  <a:cubicBezTo>
                    <a:pt x="846" y="2"/>
                    <a:pt x="818" y="1"/>
                    <a:pt x="790" y="1"/>
                  </a:cubicBezTo>
                  <a:close/>
                </a:path>
              </a:pathLst>
            </a:custGeom>
            <a:solidFill>
              <a:srgbClr val="1D1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0"/>
            <p:cNvSpPr/>
            <p:nvPr/>
          </p:nvSpPr>
          <p:spPr>
            <a:xfrm>
              <a:off x="522700" y="2231900"/>
              <a:ext cx="198350" cy="272750"/>
            </a:xfrm>
            <a:custGeom>
              <a:avLst/>
              <a:gdLst/>
              <a:ahLst/>
              <a:cxnLst/>
              <a:rect l="l" t="t" r="r" b="b"/>
              <a:pathLst>
                <a:path w="7934" h="10910" extrusionOk="0">
                  <a:moveTo>
                    <a:pt x="2384" y="1"/>
                  </a:moveTo>
                  <a:cubicBezTo>
                    <a:pt x="1176" y="1"/>
                    <a:pt x="132" y="552"/>
                    <a:pt x="1" y="2167"/>
                  </a:cubicBezTo>
                  <a:cubicBezTo>
                    <a:pt x="1" y="2167"/>
                    <a:pt x="182" y="4392"/>
                    <a:pt x="2535" y="4605"/>
                  </a:cubicBezTo>
                  <a:cubicBezTo>
                    <a:pt x="2535" y="4605"/>
                    <a:pt x="1960" y="4254"/>
                    <a:pt x="1736" y="3764"/>
                  </a:cubicBezTo>
                  <a:lnTo>
                    <a:pt x="1736" y="3764"/>
                  </a:lnTo>
                  <a:cubicBezTo>
                    <a:pt x="2269" y="4073"/>
                    <a:pt x="2854" y="4264"/>
                    <a:pt x="3461" y="4339"/>
                  </a:cubicBezTo>
                  <a:lnTo>
                    <a:pt x="3238" y="3679"/>
                  </a:lnTo>
                  <a:lnTo>
                    <a:pt x="3238" y="3679"/>
                  </a:lnTo>
                  <a:cubicBezTo>
                    <a:pt x="3238" y="3679"/>
                    <a:pt x="4888" y="4392"/>
                    <a:pt x="4793" y="6160"/>
                  </a:cubicBezTo>
                  <a:cubicBezTo>
                    <a:pt x="4793" y="6160"/>
                    <a:pt x="5282" y="5670"/>
                    <a:pt x="5282" y="5052"/>
                  </a:cubicBezTo>
                  <a:lnTo>
                    <a:pt x="5282" y="5052"/>
                  </a:lnTo>
                  <a:cubicBezTo>
                    <a:pt x="5282" y="5053"/>
                    <a:pt x="5772" y="8428"/>
                    <a:pt x="4526" y="10909"/>
                  </a:cubicBezTo>
                  <a:cubicBezTo>
                    <a:pt x="5197" y="10675"/>
                    <a:pt x="5794" y="10238"/>
                    <a:pt x="6209" y="9663"/>
                  </a:cubicBezTo>
                  <a:lnTo>
                    <a:pt x="6209" y="9663"/>
                  </a:lnTo>
                  <a:lnTo>
                    <a:pt x="5772" y="10558"/>
                  </a:lnTo>
                  <a:cubicBezTo>
                    <a:pt x="5772" y="10558"/>
                    <a:pt x="6965" y="9887"/>
                    <a:pt x="7327" y="8652"/>
                  </a:cubicBezTo>
                  <a:cubicBezTo>
                    <a:pt x="7678" y="7406"/>
                    <a:pt x="7934" y="2869"/>
                    <a:pt x="5815" y="1198"/>
                  </a:cubicBezTo>
                  <a:cubicBezTo>
                    <a:pt x="5047" y="587"/>
                    <a:pt x="3629" y="1"/>
                    <a:pt x="2384" y="1"/>
                  </a:cubicBezTo>
                  <a:close/>
                </a:path>
              </a:pathLst>
            </a:custGeom>
            <a:solidFill>
              <a:srgbClr val="FCE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0"/>
            <p:cNvSpPr/>
            <p:nvPr/>
          </p:nvSpPr>
          <p:spPr>
            <a:xfrm>
              <a:off x="669125" y="2382700"/>
              <a:ext cx="22650" cy="51125"/>
            </a:xfrm>
            <a:custGeom>
              <a:avLst/>
              <a:gdLst/>
              <a:ahLst/>
              <a:cxnLst/>
              <a:rect l="l" t="t" r="r" b="b"/>
              <a:pathLst>
                <a:path w="906" h="2045" extrusionOk="0">
                  <a:moveTo>
                    <a:pt x="416" y="0"/>
                  </a:moveTo>
                  <a:cubicBezTo>
                    <a:pt x="331" y="692"/>
                    <a:pt x="192" y="1374"/>
                    <a:pt x="0" y="2045"/>
                  </a:cubicBezTo>
                  <a:cubicBezTo>
                    <a:pt x="533" y="1810"/>
                    <a:pt x="884" y="1278"/>
                    <a:pt x="884" y="682"/>
                  </a:cubicBezTo>
                  <a:cubicBezTo>
                    <a:pt x="906" y="373"/>
                    <a:pt x="714" y="96"/>
                    <a:pt x="416" y="0"/>
                  </a:cubicBezTo>
                  <a:close/>
                </a:path>
              </a:pathLst>
            </a:custGeom>
            <a:solidFill>
              <a:srgbClr val="E49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0"/>
            <p:cNvSpPr/>
            <p:nvPr/>
          </p:nvSpPr>
          <p:spPr>
            <a:xfrm>
              <a:off x="461725" y="2262875"/>
              <a:ext cx="98675" cy="154175"/>
            </a:xfrm>
            <a:custGeom>
              <a:avLst/>
              <a:gdLst/>
              <a:ahLst/>
              <a:cxnLst/>
              <a:rect l="l" t="t" r="r" b="b"/>
              <a:pathLst>
                <a:path w="3947" h="6167" extrusionOk="0">
                  <a:moveTo>
                    <a:pt x="2511" y="1"/>
                  </a:moveTo>
                  <a:cubicBezTo>
                    <a:pt x="2493" y="1"/>
                    <a:pt x="2482" y="1"/>
                    <a:pt x="2482" y="1"/>
                  </a:cubicBezTo>
                  <a:cubicBezTo>
                    <a:pt x="2482" y="1"/>
                    <a:pt x="800" y="86"/>
                    <a:pt x="267" y="3505"/>
                  </a:cubicBezTo>
                  <a:cubicBezTo>
                    <a:pt x="267" y="3505"/>
                    <a:pt x="1" y="5549"/>
                    <a:pt x="981" y="6167"/>
                  </a:cubicBezTo>
                  <a:cubicBezTo>
                    <a:pt x="981" y="6167"/>
                    <a:pt x="800" y="1907"/>
                    <a:pt x="2440" y="928"/>
                  </a:cubicBezTo>
                  <a:cubicBezTo>
                    <a:pt x="3947" y="37"/>
                    <a:pt x="2719" y="1"/>
                    <a:pt x="2511" y="1"/>
                  </a:cubicBezTo>
                  <a:close/>
                </a:path>
              </a:pathLst>
            </a:custGeom>
            <a:solidFill>
              <a:srgbClr val="FCE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5" name="Google Shape;585;p30"/>
          <p:cNvGrpSpPr/>
          <p:nvPr/>
        </p:nvGrpSpPr>
        <p:grpSpPr>
          <a:xfrm>
            <a:off x="5283282" y="3879636"/>
            <a:ext cx="681720" cy="730437"/>
            <a:chOff x="1952050" y="2261800"/>
            <a:chExt cx="507950" cy="546325"/>
          </a:xfrm>
        </p:grpSpPr>
        <p:sp>
          <p:nvSpPr>
            <p:cNvPr id="586" name="Google Shape;586;p30"/>
            <p:cNvSpPr/>
            <p:nvPr/>
          </p:nvSpPr>
          <p:spPr>
            <a:xfrm>
              <a:off x="1955500" y="2528575"/>
              <a:ext cx="504500" cy="279550"/>
            </a:xfrm>
            <a:custGeom>
              <a:avLst/>
              <a:gdLst/>
              <a:ahLst/>
              <a:cxnLst/>
              <a:rect l="l" t="t" r="r" b="b"/>
              <a:pathLst>
                <a:path w="20180" h="11182" extrusionOk="0">
                  <a:moveTo>
                    <a:pt x="8317" y="1"/>
                  </a:moveTo>
                  <a:cubicBezTo>
                    <a:pt x="8317" y="1"/>
                    <a:pt x="8658" y="2620"/>
                    <a:pt x="7572" y="3419"/>
                  </a:cubicBezTo>
                  <a:cubicBezTo>
                    <a:pt x="6720" y="4026"/>
                    <a:pt x="1885" y="5048"/>
                    <a:pt x="1087" y="7178"/>
                  </a:cubicBezTo>
                  <a:cubicBezTo>
                    <a:pt x="607" y="8477"/>
                    <a:pt x="245" y="9819"/>
                    <a:pt x="0" y="11182"/>
                  </a:cubicBezTo>
                  <a:lnTo>
                    <a:pt x="20180" y="11182"/>
                  </a:lnTo>
                  <a:cubicBezTo>
                    <a:pt x="19946" y="9819"/>
                    <a:pt x="19573" y="8477"/>
                    <a:pt x="19094" y="7178"/>
                  </a:cubicBezTo>
                  <a:cubicBezTo>
                    <a:pt x="18306" y="5048"/>
                    <a:pt x="13461" y="4026"/>
                    <a:pt x="12619" y="3419"/>
                  </a:cubicBezTo>
                  <a:cubicBezTo>
                    <a:pt x="11533" y="2620"/>
                    <a:pt x="11874" y="1"/>
                    <a:pt x="11874" y="1"/>
                  </a:cubicBezTo>
                  <a:lnTo>
                    <a:pt x="11874" y="1"/>
                  </a:lnTo>
                  <a:lnTo>
                    <a:pt x="10096" y="43"/>
                  </a:lnTo>
                  <a:lnTo>
                    <a:pt x="8317" y="1"/>
                  </a:lnTo>
                  <a:close/>
                </a:path>
              </a:pathLst>
            </a:custGeom>
            <a:solidFill>
              <a:srgbClr val="F5A6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0"/>
            <p:cNvSpPr/>
            <p:nvPr/>
          </p:nvSpPr>
          <p:spPr>
            <a:xfrm>
              <a:off x="2163425" y="2528575"/>
              <a:ext cx="97175" cy="73225"/>
            </a:xfrm>
            <a:custGeom>
              <a:avLst/>
              <a:gdLst/>
              <a:ahLst/>
              <a:cxnLst/>
              <a:rect l="l" t="t" r="r" b="b"/>
              <a:pathLst>
                <a:path w="3887" h="2929" extrusionOk="0">
                  <a:moveTo>
                    <a:pt x="0" y="1"/>
                  </a:moveTo>
                  <a:cubicBezTo>
                    <a:pt x="43" y="405"/>
                    <a:pt x="53" y="810"/>
                    <a:pt x="43" y="1225"/>
                  </a:cubicBezTo>
                  <a:cubicBezTo>
                    <a:pt x="490" y="1619"/>
                    <a:pt x="969" y="1971"/>
                    <a:pt x="1491" y="2258"/>
                  </a:cubicBezTo>
                  <a:cubicBezTo>
                    <a:pt x="2215" y="2673"/>
                    <a:pt x="3056" y="2844"/>
                    <a:pt x="3887" y="2929"/>
                  </a:cubicBezTo>
                  <a:cubicBezTo>
                    <a:pt x="3312" y="1864"/>
                    <a:pt x="3557" y="1"/>
                    <a:pt x="3557" y="1"/>
                  </a:cubicBezTo>
                  <a:lnTo>
                    <a:pt x="3557" y="1"/>
                  </a:lnTo>
                  <a:lnTo>
                    <a:pt x="1779" y="4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39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0"/>
            <p:cNvSpPr/>
            <p:nvPr/>
          </p:nvSpPr>
          <p:spPr>
            <a:xfrm>
              <a:off x="1952050" y="2586075"/>
              <a:ext cx="507950" cy="222050"/>
            </a:xfrm>
            <a:custGeom>
              <a:avLst/>
              <a:gdLst/>
              <a:ahLst/>
              <a:cxnLst/>
              <a:rect l="l" t="t" r="r" b="b"/>
              <a:pathLst>
                <a:path w="20318" h="8882" extrusionOk="0">
                  <a:moveTo>
                    <a:pt x="8008" y="1"/>
                  </a:moveTo>
                  <a:cubicBezTo>
                    <a:pt x="8008" y="1"/>
                    <a:pt x="7848" y="895"/>
                    <a:pt x="7231" y="1236"/>
                  </a:cubicBezTo>
                  <a:lnTo>
                    <a:pt x="7252" y="1247"/>
                  </a:lnTo>
                  <a:cubicBezTo>
                    <a:pt x="5846" y="1885"/>
                    <a:pt x="1810" y="2908"/>
                    <a:pt x="1086" y="4846"/>
                  </a:cubicBezTo>
                  <a:cubicBezTo>
                    <a:pt x="607" y="6156"/>
                    <a:pt x="234" y="7497"/>
                    <a:pt x="0" y="8882"/>
                  </a:cubicBezTo>
                  <a:lnTo>
                    <a:pt x="20318" y="8882"/>
                  </a:lnTo>
                  <a:cubicBezTo>
                    <a:pt x="20073" y="7497"/>
                    <a:pt x="19711" y="6156"/>
                    <a:pt x="19232" y="4846"/>
                  </a:cubicBezTo>
                  <a:cubicBezTo>
                    <a:pt x="18540" y="3004"/>
                    <a:pt x="14866" y="1992"/>
                    <a:pt x="13290" y="1353"/>
                  </a:cubicBezTo>
                  <a:lnTo>
                    <a:pt x="13311" y="1332"/>
                  </a:lnTo>
                  <a:cubicBezTo>
                    <a:pt x="13311" y="1332"/>
                    <a:pt x="12640" y="895"/>
                    <a:pt x="12480" y="214"/>
                  </a:cubicBezTo>
                  <a:lnTo>
                    <a:pt x="8008" y="1"/>
                  </a:lnTo>
                  <a:close/>
                </a:path>
              </a:pathLst>
            </a:custGeom>
            <a:solidFill>
              <a:srgbClr val="6788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0"/>
            <p:cNvSpPr/>
            <p:nvPr/>
          </p:nvSpPr>
          <p:spPr>
            <a:xfrm>
              <a:off x="2057200" y="2586075"/>
              <a:ext cx="299250" cy="91075"/>
            </a:xfrm>
            <a:custGeom>
              <a:avLst/>
              <a:gdLst/>
              <a:ahLst/>
              <a:cxnLst/>
              <a:rect l="l" t="t" r="r" b="b"/>
              <a:pathLst>
                <a:path w="11970" h="3643" extrusionOk="0">
                  <a:moveTo>
                    <a:pt x="3802" y="1"/>
                  </a:moveTo>
                  <a:cubicBezTo>
                    <a:pt x="3802" y="1"/>
                    <a:pt x="3642" y="895"/>
                    <a:pt x="3025" y="1236"/>
                  </a:cubicBezTo>
                  <a:lnTo>
                    <a:pt x="3046" y="1247"/>
                  </a:lnTo>
                  <a:cubicBezTo>
                    <a:pt x="2396" y="1545"/>
                    <a:pt x="1182" y="1917"/>
                    <a:pt x="0" y="2429"/>
                  </a:cubicBezTo>
                  <a:cubicBezTo>
                    <a:pt x="1555" y="3185"/>
                    <a:pt x="3674" y="3643"/>
                    <a:pt x="6017" y="3643"/>
                  </a:cubicBezTo>
                  <a:cubicBezTo>
                    <a:pt x="8328" y="3643"/>
                    <a:pt x="10425" y="3195"/>
                    <a:pt x="11970" y="2461"/>
                  </a:cubicBezTo>
                  <a:cubicBezTo>
                    <a:pt x="10894" y="1992"/>
                    <a:pt x="9787" y="1630"/>
                    <a:pt x="9084" y="1353"/>
                  </a:cubicBezTo>
                  <a:lnTo>
                    <a:pt x="9105" y="1342"/>
                  </a:lnTo>
                  <a:cubicBezTo>
                    <a:pt x="9105" y="1342"/>
                    <a:pt x="8434" y="895"/>
                    <a:pt x="8274" y="224"/>
                  </a:cubicBezTo>
                  <a:lnTo>
                    <a:pt x="38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0"/>
            <p:cNvSpPr/>
            <p:nvPr/>
          </p:nvSpPr>
          <p:spPr>
            <a:xfrm>
              <a:off x="1952050" y="2735150"/>
              <a:ext cx="507950" cy="72975"/>
            </a:xfrm>
            <a:custGeom>
              <a:avLst/>
              <a:gdLst/>
              <a:ahLst/>
              <a:cxnLst/>
              <a:rect l="l" t="t" r="r" b="b"/>
              <a:pathLst>
                <a:path w="20318" h="2919" extrusionOk="0">
                  <a:moveTo>
                    <a:pt x="19604" y="1"/>
                  </a:moveTo>
                  <a:cubicBezTo>
                    <a:pt x="17155" y="1247"/>
                    <a:pt x="13567" y="2035"/>
                    <a:pt x="9563" y="2035"/>
                  </a:cubicBezTo>
                  <a:cubicBezTo>
                    <a:pt x="6102" y="2035"/>
                    <a:pt x="2939" y="1449"/>
                    <a:pt x="564" y="480"/>
                  </a:cubicBezTo>
                  <a:cubicBezTo>
                    <a:pt x="330" y="1279"/>
                    <a:pt x="138" y="2099"/>
                    <a:pt x="0" y="2919"/>
                  </a:cubicBezTo>
                  <a:lnTo>
                    <a:pt x="20318" y="2919"/>
                  </a:lnTo>
                  <a:cubicBezTo>
                    <a:pt x="20148" y="1928"/>
                    <a:pt x="19913" y="959"/>
                    <a:pt x="19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0"/>
            <p:cNvSpPr/>
            <p:nvPr/>
          </p:nvSpPr>
          <p:spPr>
            <a:xfrm>
              <a:off x="2281350" y="2404650"/>
              <a:ext cx="52475" cy="59900"/>
            </a:xfrm>
            <a:custGeom>
              <a:avLst/>
              <a:gdLst/>
              <a:ahLst/>
              <a:cxnLst/>
              <a:rect l="l" t="t" r="r" b="b"/>
              <a:pathLst>
                <a:path w="2099" h="2396" extrusionOk="0">
                  <a:moveTo>
                    <a:pt x="1078" y="1"/>
                  </a:moveTo>
                  <a:cubicBezTo>
                    <a:pt x="836" y="1"/>
                    <a:pt x="477" y="110"/>
                    <a:pt x="288" y="698"/>
                  </a:cubicBezTo>
                  <a:cubicBezTo>
                    <a:pt x="1" y="1593"/>
                    <a:pt x="277" y="2285"/>
                    <a:pt x="799" y="2370"/>
                  </a:cubicBezTo>
                  <a:cubicBezTo>
                    <a:pt x="858" y="2387"/>
                    <a:pt x="917" y="2396"/>
                    <a:pt x="977" y="2396"/>
                  </a:cubicBezTo>
                  <a:cubicBezTo>
                    <a:pt x="1430" y="2396"/>
                    <a:pt x="1867" y="1900"/>
                    <a:pt x="1971" y="1071"/>
                  </a:cubicBezTo>
                  <a:cubicBezTo>
                    <a:pt x="2098" y="144"/>
                    <a:pt x="1385" y="59"/>
                    <a:pt x="1321" y="38"/>
                  </a:cubicBezTo>
                  <a:cubicBezTo>
                    <a:pt x="1299" y="31"/>
                    <a:pt x="1205" y="1"/>
                    <a:pt x="1078" y="1"/>
                  </a:cubicBezTo>
                  <a:close/>
                </a:path>
              </a:pathLst>
            </a:custGeom>
            <a:solidFill>
              <a:srgbClr val="F39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0"/>
            <p:cNvSpPr/>
            <p:nvPr/>
          </p:nvSpPr>
          <p:spPr>
            <a:xfrm>
              <a:off x="2090200" y="2408925"/>
              <a:ext cx="52475" cy="59875"/>
            </a:xfrm>
            <a:custGeom>
              <a:avLst/>
              <a:gdLst/>
              <a:ahLst/>
              <a:cxnLst/>
              <a:rect l="l" t="t" r="r" b="b"/>
              <a:pathLst>
                <a:path w="2099" h="2395" extrusionOk="0">
                  <a:moveTo>
                    <a:pt x="1010" y="0"/>
                  </a:moveTo>
                  <a:cubicBezTo>
                    <a:pt x="884" y="0"/>
                    <a:pt x="789" y="30"/>
                    <a:pt x="767" y="37"/>
                  </a:cubicBezTo>
                  <a:cubicBezTo>
                    <a:pt x="704" y="59"/>
                    <a:pt x="1" y="144"/>
                    <a:pt x="118" y="1070"/>
                  </a:cubicBezTo>
                  <a:cubicBezTo>
                    <a:pt x="231" y="1899"/>
                    <a:pt x="669" y="2395"/>
                    <a:pt x="1123" y="2395"/>
                  </a:cubicBezTo>
                  <a:cubicBezTo>
                    <a:pt x="1182" y="2395"/>
                    <a:pt x="1241" y="2387"/>
                    <a:pt x="1300" y="2369"/>
                  </a:cubicBezTo>
                  <a:cubicBezTo>
                    <a:pt x="1822" y="2284"/>
                    <a:pt x="2099" y="1603"/>
                    <a:pt x="1800" y="697"/>
                  </a:cubicBezTo>
                  <a:cubicBezTo>
                    <a:pt x="1611" y="110"/>
                    <a:pt x="1252" y="0"/>
                    <a:pt x="1010" y="0"/>
                  </a:cubicBezTo>
                  <a:close/>
                </a:path>
              </a:pathLst>
            </a:custGeom>
            <a:solidFill>
              <a:srgbClr val="F39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0"/>
            <p:cNvSpPr/>
            <p:nvPr/>
          </p:nvSpPr>
          <p:spPr>
            <a:xfrm>
              <a:off x="2112000" y="2299400"/>
              <a:ext cx="197625" cy="251175"/>
            </a:xfrm>
            <a:custGeom>
              <a:avLst/>
              <a:gdLst/>
              <a:ahLst/>
              <a:cxnLst/>
              <a:rect l="l" t="t" r="r" b="b"/>
              <a:pathLst>
                <a:path w="7905" h="10047" extrusionOk="0">
                  <a:moveTo>
                    <a:pt x="3714" y="1"/>
                  </a:moveTo>
                  <a:cubicBezTo>
                    <a:pt x="2932" y="1"/>
                    <a:pt x="648" y="276"/>
                    <a:pt x="343" y="3673"/>
                  </a:cubicBezTo>
                  <a:cubicBezTo>
                    <a:pt x="0" y="7511"/>
                    <a:pt x="1649" y="10046"/>
                    <a:pt x="3782" y="10046"/>
                  </a:cubicBezTo>
                  <a:cubicBezTo>
                    <a:pt x="3839" y="10046"/>
                    <a:pt x="3896" y="10044"/>
                    <a:pt x="3953" y="10041"/>
                  </a:cubicBezTo>
                  <a:cubicBezTo>
                    <a:pt x="4010" y="10044"/>
                    <a:pt x="4066" y="10046"/>
                    <a:pt x="4123" y="10046"/>
                  </a:cubicBezTo>
                  <a:cubicBezTo>
                    <a:pt x="6256" y="10046"/>
                    <a:pt x="7905" y="7511"/>
                    <a:pt x="7563" y="3673"/>
                  </a:cubicBezTo>
                  <a:cubicBezTo>
                    <a:pt x="7248" y="276"/>
                    <a:pt x="4963" y="1"/>
                    <a:pt x="4188" y="1"/>
                  </a:cubicBezTo>
                  <a:cubicBezTo>
                    <a:pt x="4071" y="1"/>
                    <a:pt x="3989" y="7"/>
                    <a:pt x="3953" y="10"/>
                  </a:cubicBezTo>
                  <a:cubicBezTo>
                    <a:pt x="3915" y="7"/>
                    <a:pt x="3831" y="1"/>
                    <a:pt x="3714" y="1"/>
                  </a:cubicBezTo>
                  <a:close/>
                </a:path>
              </a:pathLst>
            </a:custGeom>
            <a:solidFill>
              <a:srgbClr val="F5A6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0"/>
            <p:cNvSpPr/>
            <p:nvPr/>
          </p:nvSpPr>
          <p:spPr>
            <a:xfrm>
              <a:off x="2155150" y="2261800"/>
              <a:ext cx="196250" cy="174425"/>
            </a:xfrm>
            <a:custGeom>
              <a:avLst/>
              <a:gdLst/>
              <a:ahLst/>
              <a:cxnLst/>
              <a:rect l="l" t="t" r="r" b="b"/>
              <a:pathLst>
                <a:path w="7850" h="6977" extrusionOk="0">
                  <a:moveTo>
                    <a:pt x="3208" y="0"/>
                  </a:moveTo>
                  <a:cubicBezTo>
                    <a:pt x="1553" y="0"/>
                    <a:pt x="0" y="1020"/>
                    <a:pt x="129" y="2568"/>
                  </a:cubicBezTo>
                  <a:cubicBezTo>
                    <a:pt x="129" y="2568"/>
                    <a:pt x="917" y="3878"/>
                    <a:pt x="2163" y="4080"/>
                  </a:cubicBezTo>
                  <a:lnTo>
                    <a:pt x="2163" y="3548"/>
                  </a:lnTo>
                  <a:cubicBezTo>
                    <a:pt x="2163" y="3548"/>
                    <a:pt x="2887" y="4240"/>
                    <a:pt x="5027" y="4463"/>
                  </a:cubicBezTo>
                  <a:lnTo>
                    <a:pt x="4931" y="3750"/>
                  </a:lnTo>
                  <a:lnTo>
                    <a:pt x="4931" y="3750"/>
                  </a:lnTo>
                  <a:cubicBezTo>
                    <a:pt x="4932" y="3750"/>
                    <a:pt x="6113" y="5401"/>
                    <a:pt x="5922" y="6976"/>
                  </a:cubicBezTo>
                  <a:cubicBezTo>
                    <a:pt x="5922" y="6976"/>
                    <a:pt x="7849" y="3218"/>
                    <a:pt x="5869" y="1109"/>
                  </a:cubicBezTo>
                  <a:cubicBezTo>
                    <a:pt x="5149" y="339"/>
                    <a:pt x="4161" y="0"/>
                    <a:pt x="32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0"/>
            <p:cNvSpPr/>
            <p:nvPr/>
          </p:nvSpPr>
          <p:spPr>
            <a:xfrm>
              <a:off x="2068100" y="2286600"/>
              <a:ext cx="100125" cy="151225"/>
            </a:xfrm>
            <a:custGeom>
              <a:avLst/>
              <a:gdLst/>
              <a:ahLst/>
              <a:cxnLst/>
              <a:rect l="l" t="t" r="r" b="b"/>
              <a:pathLst>
                <a:path w="4005" h="6049" extrusionOk="0">
                  <a:moveTo>
                    <a:pt x="2924" y="0"/>
                  </a:moveTo>
                  <a:cubicBezTo>
                    <a:pt x="2586" y="0"/>
                    <a:pt x="2202" y="115"/>
                    <a:pt x="1822" y="468"/>
                  </a:cubicBezTo>
                  <a:cubicBezTo>
                    <a:pt x="1" y="2162"/>
                    <a:pt x="1257" y="5069"/>
                    <a:pt x="1257" y="5069"/>
                  </a:cubicBezTo>
                  <a:lnTo>
                    <a:pt x="1683" y="5111"/>
                  </a:lnTo>
                  <a:cubicBezTo>
                    <a:pt x="1683" y="5111"/>
                    <a:pt x="1619" y="5463"/>
                    <a:pt x="2088" y="6048"/>
                  </a:cubicBezTo>
                  <a:cubicBezTo>
                    <a:pt x="2088" y="6048"/>
                    <a:pt x="2152" y="2694"/>
                    <a:pt x="3600" y="1576"/>
                  </a:cubicBezTo>
                  <a:lnTo>
                    <a:pt x="4005" y="383"/>
                  </a:lnTo>
                  <a:cubicBezTo>
                    <a:pt x="4005" y="383"/>
                    <a:pt x="3542" y="0"/>
                    <a:pt x="2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0"/>
            <p:cNvSpPr/>
            <p:nvPr/>
          </p:nvSpPr>
          <p:spPr>
            <a:xfrm>
              <a:off x="2246750" y="2266075"/>
              <a:ext cx="104650" cy="170150"/>
            </a:xfrm>
            <a:custGeom>
              <a:avLst/>
              <a:gdLst/>
              <a:ahLst/>
              <a:cxnLst/>
              <a:rect l="l" t="t" r="r" b="b"/>
              <a:pathLst>
                <a:path w="4186" h="6806" extrusionOk="0">
                  <a:moveTo>
                    <a:pt x="682" y="1"/>
                  </a:moveTo>
                  <a:lnTo>
                    <a:pt x="682" y="1"/>
                  </a:lnTo>
                  <a:cubicBezTo>
                    <a:pt x="799" y="587"/>
                    <a:pt x="884" y="1194"/>
                    <a:pt x="820" y="1779"/>
                  </a:cubicBezTo>
                  <a:cubicBezTo>
                    <a:pt x="714" y="2589"/>
                    <a:pt x="437" y="3366"/>
                    <a:pt x="0" y="4058"/>
                  </a:cubicBezTo>
                  <a:cubicBezTo>
                    <a:pt x="447" y="4175"/>
                    <a:pt x="905" y="4250"/>
                    <a:pt x="1363" y="4292"/>
                  </a:cubicBezTo>
                  <a:lnTo>
                    <a:pt x="1267" y="3579"/>
                  </a:lnTo>
                  <a:lnTo>
                    <a:pt x="1267" y="3579"/>
                  </a:lnTo>
                  <a:cubicBezTo>
                    <a:pt x="1268" y="3579"/>
                    <a:pt x="2449" y="5230"/>
                    <a:pt x="2258" y="6805"/>
                  </a:cubicBezTo>
                  <a:cubicBezTo>
                    <a:pt x="2258" y="6805"/>
                    <a:pt x="4185" y="3047"/>
                    <a:pt x="2215" y="938"/>
                  </a:cubicBezTo>
                  <a:cubicBezTo>
                    <a:pt x="1789" y="491"/>
                    <a:pt x="1267" y="171"/>
                    <a:pt x="682" y="1"/>
                  </a:cubicBezTo>
                  <a:close/>
                </a:path>
              </a:pathLst>
            </a:custGeom>
            <a:solidFill>
              <a:srgbClr val="C44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0"/>
            <p:cNvSpPr/>
            <p:nvPr/>
          </p:nvSpPr>
          <p:spPr>
            <a:xfrm>
              <a:off x="2071050" y="2305225"/>
              <a:ext cx="63650" cy="132875"/>
            </a:xfrm>
            <a:custGeom>
              <a:avLst/>
              <a:gdLst/>
              <a:ahLst/>
              <a:cxnLst/>
              <a:rect l="l" t="t" r="r" b="b"/>
              <a:pathLst>
                <a:path w="2546" h="5315" extrusionOk="0">
                  <a:moveTo>
                    <a:pt x="1438" y="0"/>
                  </a:moveTo>
                  <a:lnTo>
                    <a:pt x="1438" y="0"/>
                  </a:lnTo>
                  <a:cubicBezTo>
                    <a:pt x="0" y="1704"/>
                    <a:pt x="1139" y="4324"/>
                    <a:pt x="1139" y="4324"/>
                  </a:cubicBezTo>
                  <a:lnTo>
                    <a:pt x="1565" y="4366"/>
                  </a:lnTo>
                  <a:cubicBezTo>
                    <a:pt x="1565" y="4366"/>
                    <a:pt x="1501" y="4718"/>
                    <a:pt x="1959" y="5314"/>
                  </a:cubicBezTo>
                  <a:cubicBezTo>
                    <a:pt x="1959" y="5314"/>
                    <a:pt x="1991" y="3589"/>
                    <a:pt x="2545" y="2194"/>
                  </a:cubicBezTo>
                  <a:cubicBezTo>
                    <a:pt x="1810" y="1715"/>
                    <a:pt x="1384" y="874"/>
                    <a:pt x="1438" y="0"/>
                  </a:cubicBezTo>
                  <a:close/>
                </a:path>
              </a:pathLst>
            </a:custGeom>
            <a:solidFill>
              <a:srgbClr val="C44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0"/>
            <p:cNvSpPr/>
            <p:nvPr/>
          </p:nvSpPr>
          <p:spPr>
            <a:xfrm>
              <a:off x="2217725" y="2423950"/>
              <a:ext cx="16000" cy="49275"/>
            </a:xfrm>
            <a:custGeom>
              <a:avLst/>
              <a:gdLst/>
              <a:ahLst/>
              <a:cxnLst/>
              <a:rect l="l" t="t" r="r" b="b"/>
              <a:pathLst>
                <a:path w="640" h="1971" extrusionOk="0">
                  <a:moveTo>
                    <a:pt x="1" y="1"/>
                  </a:moveTo>
                  <a:lnTo>
                    <a:pt x="1" y="1"/>
                  </a:lnTo>
                  <a:cubicBezTo>
                    <a:pt x="54" y="256"/>
                    <a:pt x="128" y="522"/>
                    <a:pt x="224" y="778"/>
                  </a:cubicBezTo>
                  <a:cubicBezTo>
                    <a:pt x="307" y="1015"/>
                    <a:pt x="399" y="1262"/>
                    <a:pt x="501" y="1500"/>
                  </a:cubicBezTo>
                  <a:lnTo>
                    <a:pt x="501" y="1500"/>
                  </a:lnTo>
                  <a:cubicBezTo>
                    <a:pt x="455" y="1567"/>
                    <a:pt x="410" y="1641"/>
                    <a:pt x="373" y="1715"/>
                  </a:cubicBezTo>
                  <a:cubicBezTo>
                    <a:pt x="320" y="1800"/>
                    <a:pt x="267" y="1885"/>
                    <a:pt x="224" y="1971"/>
                  </a:cubicBezTo>
                  <a:cubicBezTo>
                    <a:pt x="299" y="1907"/>
                    <a:pt x="363" y="1832"/>
                    <a:pt x="426" y="1758"/>
                  </a:cubicBezTo>
                  <a:cubicBezTo>
                    <a:pt x="490" y="1683"/>
                    <a:pt x="554" y="1609"/>
                    <a:pt x="618" y="1534"/>
                  </a:cubicBezTo>
                  <a:lnTo>
                    <a:pt x="639" y="1513"/>
                  </a:lnTo>
                  <a:lnTo>
                    <a:pt x="629" y="1481"/>
                  </a:lnTo>
                  <a:cubicBezTo>
                    <a:pt x="544" y="1225"/>
                    <a:pt x="448" y="970"/>
                    <a:pt x="352" y="725"/>
                  </a:cubicBezTo>
                  <a:cubicBezTo>
                    <a:pt x="245" y="469"/>
                    <a:pt x="128" y="235"/>
                    <a:pt x="1" y="1"/>
                  </a:cubicBezTo>
                  <a:close/>
                </a:path>
              </a:pathLst>
            </a:custGeom>
            <a:solidFill>
              <a:srgbClr val="F39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0"/>
            <p:cNvSpPr/>
            <p:nvPr/>
          </p:nvSpPr>
          <p:spPr>
            <a:xfrm>
              <a:off x="2191100" y="2484925"/>
              <a:ext cx="57000" cy="13525"/>
            </a:xfrm>
            <a:custGeom>
              <a:avLst/>
              <a:gdLst/>
              <a:ahLst/>
              <a:cxnLst/>
              <a:rect l="l" t="t" r="r" b="b"/>
              <a:pathLst>
                <a:path w="2280" h="541" extrusionOk="0">
                  <a:moveTo>
                    <a:pt x="2279" y="0"/>
                  </a:moveTo>
                  <a:cubicBezTo>
                    <a:pt x="1939" y="203"/>
                    <a:pt x="1555" y="330"/>
                    <a:pt x="1161" y="384"/>
                  </a:cubicBezTo>
                  <a:cubicBezTo>
                    <a:pt x="1089" y="389"/>
                    <a:pt x="1017" y="392"/>
                    <a:pt x="944" y="392"/>
                  </a:cubicBezTo>
                  <a:cubicBezTo>
                    <a:pt x="620" y="392"/>
                    <a:pt x="296" y="333"/>
                    <a:pt x="1" y="203"/>
                  </a:cubicBezTo>
                  <a:lnTo>
                    <a:pt x="1" y="203"/>
                  </a:lnTo>
                  <a:cubicBezTo>
                    <a:pt x="160" y="330"/>
                    <a:pt x="352" y="426"/>
                    <a:pt x="554" y="479"/>
                  </a:cubicBezTo>
                  <a:cubicBezTo>
                    <a:pt x="704" y="519"/>
                    <a:pt x="854" y="541"/>
                    <a:pt x="1009" y="541"/>
                  </a:cubicBezTo>
                  <a:cubicBezTo>
                    <a:pt x="1063" y="541"/>
                    <a:pt x="1117" y="538"/>
                    <a:pt x="1172" y="533"/>
                  </a:cubicBezTo>
                  <a:cubicBezTo>
                    <a:pt x="1587" y="490"/>
                    <a:pt x="1981" y="298"/>
                    <a:pt x="2279" y="0"/>
                  </a:cubicBezTo>
                  <a:close/>
                </a:path>
              </a:pathLst>
            </a:custGeom>
            <a:solidFill>
              <a:srgbClr val="F39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0"/>
            <p:cNvSpPr/>
            <p:nvPr/>
          </p:nvSpPr>
          <p:spPr>
            <a:xfrm>
              <a:off x="2244625" y="2412775"/>
              <a:ext cx="12250" cy="26650"/>
            </a:xfrm>
            <a:custGeom>
              <a:avLst/>
              <a:gdLst/>
              <a:ahLst/>
              <a:cxnLst/>
              <a:rect l="l" t="t" r="r" b="b"/>
              <a:pathLst>
                <a:path w="490" h="1066" extrusionOk="0">
                  <a:moveTo>
                    <a:pt x="245" y="0"/>
                  </a:moveTo>
                  <a:cubicBezTo>
                    <a:pt x="117" y="0"/>
                    <a:pt x="0" y="245"/>
                    <a:pt x="0" y="533"/>
                  </a:cubicBezTo>
                  <a:cubicBezTo>
                    <a:pt x="0" y="831"/>
                    <a:pt x="117" y="1065"/>
                    <a:pt x="245" y="1065"/>
                  </a:cubicBezTo>
                  <a:cubicBezTo>
                    <a:pt x="383" y="1065"/>
                    <a:pt x="490" y="831"/>
                    <a:pt x="490" y="533"/>
                  </a:cubicBezTo>
                  <a:cubicBezTo>
                    <a:pt x="490" y="245"/>
                    <a:pt x="383" y="0"/>
                    <a:pt x="245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0"/>
            <p:cNvSpPr/>
            <p:nvPr/>
          </p:nvSpPr>
          <p:spPr>
            <a:xfrm>
              <a:off x="2160750" y="2412775"/>
              <a:ext cx="12275" cy="26650"/>
            </a:xfrm>
            <a:custGeom>
              <a:avLst/>
              <a:gdLst/>
              <a:ahLst/>
              <a:cxnLst/>
              <a:rect l="l" t="t" r="r" b="b"/>
              <a:pathLst>
                <a:path w="491" h="1066" extrusionOk="0">
                  <a:moveTo>
                    <a:pt x="246" y="0"/>
                  </a:moveTo>
                  <a:cubicBezTo>
                    <a:pt x="118" y="0"/>
                    <a:pt x="1" y="245"/>
                    <a:pt x="1" y="533"/>
                  </a:cubicBezTo>
                  <a:cubicBezTo>
                    <a:pt x="1" y="831"/>
                    <a:pt x="118" y="1065"/>
                    <a:pt x="246" y="1065"/>
                  </a:cubicBezTo>
                  <a:cubicBezTo>
                    <a:pt x="384" y="1065"/>
                    <a:pt x="491" y="831"/>
                    <a:pt x="491" y="533"/>
                  </a:cubicBezTo>
                  <a:cubicBezTo>
                    <a:pt x="491" y="245"/>
                    <a:pt x="384" y="0"/>
                    <a:pt x="246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0"/>
            <p:cNvSpPr/>
            <p:nvPr/>
          </p:nvSpPr>
          <p:spPr>
            <a:xfrm>
              <a:off x="2229450" y="2388700"/>
              <a:ext cx="42600" cy="15575"/>
            </a:xfrm>
            <a:custGeom>
              <a:avLst/>
              <a:gdLst/>
              <a:ahLst/>
              <a:cxnLst/>
              <a:rect l="l" t="t" r="r" b="b"/>
              <a:pathLst>
                <a:path w="1704" h="623" extrusionOk="0">
                  <a:moveTo>
                    <a:pt x="796" y="0"/>
                  </a:moveTo>
                  <a:cubicBezTo>
                    <a:pt x="626" y="0"/>
                    <a:pt x="467" y="53"/>
                    <a:pt x="330" y="143"/>
                  </a:cubicBezTo>
                  <a:cubicBezTo>
                    <a:pt x="256" y="197"/>
                    <a:pt x="192" y="261"/>
                    <a:pt x="128" y="335"/>
                  </a:cubicBezTo>
                  <a:cubicBezTo>
                    <a:pt x="75" y="399"/>
                    <a:pt x="32" y="474"/>
                    <a:pt x="0" y="559"/>
                  </a:cubicBezTo>
                  <a:cubicBezTo>
                    <a:pt x="85" y="516"/>
                    <a:pt x="149" y="474"/>
                    <a:pt x="224" y="442"/>
                  </a:cubicBezTo>
                  <a:cubicBezTo>
                    <a:pt x="288" y="399"/>
                    <a:pt x="362" y="367"/>
                    <a:pt x="437" y="346"/>
                  </a:cubicBezTo>
                  <a:cubicBezTo>
                    <a:pt x="531" y="306"/>
                    <a:pt x="632" y="284"/>
                    <a:pt x="739" y="284"/>
                  </a:cubicBezTo>
                  <a:cubicBezTo>
                    <a:pt x="776" y="284"/>
                    <a:pt x="813" y="287"/>
                    <a:pt x="852" y="293"/>
                  </a:cubicBezTo>
                  <a:cubicBezTo>
                    <a:pt x="990" y="303"/>
                    <a:pt x="1129" y="346"/>
                    <a:pt x="1267" y="410"/>
                  </a:cubicBezTo>
                  <a:cubicBezTo>
                    <a:pt x="1416" y="474"/>
                    <a:pt x="1555" y="548"/>
                    <a:pt x="1704" y="623"/>
                  </a:cubicBezTo>
                  <a:cubicBezTo>
                    <a:pt x="1629" y="463"/>
                    <a:pt x="1523" y="324"/>
                    <a:pt x="1384" y="218"/>
                  </a:cubicBezTo>
                  <a:cubicBezTo>
                    <a:pt x="1246" y="101"/>
                    <a:pt x="1065" y="26"/>
                    <a:pt x="884" y="5"/>
                  </a:cubicBezTo>
                  <a:cubicBezTo>
                    <a:pt x="854" y="2"/>
                    <a:pt x="825" y="0"/>
                    <a:pt x="796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0"/>
            <p:cNvSpPr/>
            <p:nvPr/>
          </p:nvSpPr>
          <p:spPr>
            <a:xfrm>
              <a:off x="2145050" y="2388700"/>
              <a:ext cx="42350" cy="15575"/>
            </a:xfrm>
            <a:custGeom>
              <a:avLst/>
              <a:gdLst/>
              <a:ahLst/>
              <a:cxnLst/>
              <a:rect l="l" t="t" r="r" b="b"/>
              <a:pathLst>
                <a:path w="1694" h="623" extrusionOk="0">
                  <a:moveTo>
                    <a:pt x="783" y="0"/>
                  </a:moveTo>
                  <a:cubicBezTo>
                    <a:pt x="627" y="0"/>
                    <a:pt x="467" y="53"/>
                    <a:pt x="330" y="143"/>
                  </a:cubicBezTo>
                  <a:cubicBezTo>
                    <a:pt x="256" y="197"/>
                    <a:pt x="181" y="261"/>
                    <a:pt x="128" y="335"/>
                  </a:cubicBezTo>
                  <a:cubicBezTo>
                    <a:pt x="75" y="399"/>
                    <a:pt x="32" y="474"/>
                    <a:pt x="0" y="559"/>
                  </a:cubicBezTo>
                  <a:cubicBezTo>
                    <a:pt x="86" y="516"/>
                    <a:pt x="149" y="474"/>
                    <a:pt x="213" y="442"/>
                  </a:cubicBezTo>
                  <a:cubicBezTo>
                    <a:pt x="288" y="399"/>
                    <a:pt x="352" y="367"/>
                    <a:pt x="426" y="346"/>
                  </a:cubicBezTo>
                  <a:cubicBezTo>
                    <a:pt x="529" y="306"/>
                    <a:pt x="632" y="284"/>
                    <a:pt x="734" y="284"/>
                  </a:cubicBezTo>
                  <a:cubicBezTo>
                    <a:pt x="770" y="284"/>
                    <a:pt x="806" y="287"/>
                    <a:pt x="842" y="293"/>
                  </a:cubicBezTo>
                  <a:cubicBezTo>
                    <a:pt x="991" y="303"/>
                    <a:pt x="1129" y="346"/>
                    <a:pt x="1257" y="410"/>
                  </a:cubicBezTo>
                  <a:cubicBezTo>
                    <a:pt x="1406" y="474"/>
                    <a:pt x="1555" y="548"/>
                    <a:pt x="1694" y="623"/>
                  </a:cubicBezTo>
                  <a:cubicBezTo>
                    <a:pt x="1630" y="463"/>
                    <a:pt x="1513" y="324"/>
                    <a:pt x="1374" y="218"/>
                  </a:cubicBezTo>
                  <a:cubicBezTo>
                    <a:pt x="1236" y="101"/>
                    <a:pt x="1055" y="26"/>
                    <a:pt x="863" y="5"/>
                  </a:cubicBezTo>
                  <a:cubicBezTo>
                    <a:pt x="837" y="2"/>
                    <a:pt x="810" y="0"/>
                    <a:pt x="783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0"/>
            <p:cNvSpPr/>
            <p:nvPr/>
          </p:nvSpPr>
          <p:spPr>
            <a:xfrm>
              <a:off x="2069450" y="2455900"/>
              <a:ext cx="76425" cy="82825"/>
            </a:xfrm>
            <a:custGeom>
              <a:avLst/>
              <a:gdLst/>
              <a:ahLst/>
              <a:cxnLst/>
              <a:rect l="l" t="t" r="r" b="b"/>
              <a:pathLst>
                <a:path w="3057" h="3313" fill="none" extrusionOk="0">
                  <a:moveTo>
                    <a:pt x="1853" y="0"/>
                  </a:moveTo>
                  <a:cubicBezTo>
                    <a:pt x="724" y="0"/>
                    <a:pt x="0" y="1182"/>
                    <a:pt x="501" y="2183"/>
                  </a:cubicBezTo>
                  <a:cubicBezTo>
                    <a:pt x="1001" y="3184"/>
                    <a:pt x="2385" y="3312"/>
                    <a:pt x="3056" y="2407"/>
                  </a:cubicBezTo>
                </a:path>
              </a:pathLst>
            </a:custGeom>
            <a:noFill/>
            <a:ln w="3450" cap="rnd" cmpd="sng">
              <a:solidFill>
                <a:schemeClr val="accent5"/>
              </a:solidFill>
              <a:prstDash val="solid"/>
              <a:miter lim="106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0"/>
            <p:cNvSpPr/>
            <p:nvPr/>
          </p:nvSpPr>
          <p:spPr>
            <a:xfrm>
              <a:off x="2276025" y="2455900"/>
              <a:ext cx="76425" cy="82825"/>
            </a:xfrm>
            <a:custGeom>
              <a:avLst/>
              <a:gdLst/>
              <a:ahLst/>
              <a:cxnLst/>
              <a:rect l="l" t="t" r="r" b="b"/>
              <a:pathLst>
                <a:path w="3057" h="3313" fill="none" extrusionOk="0">
                  <a:moveTo>
                    <a:pt x="1204" y="0"/>
                  </a:moveTo>
                  <a:cubicBezTo>
                    <a:pt x="2322" y="0"/>
                    <a:pt x="3057" y="1182"/>
                    <a:pt x="2556" y="2183"/>
                  </a:cubicBezTo>
                  <a:cubicBezTo>
                    <a:pt x="2045" y="3184"/>
                    <a:pt x="661" y="3312"/>
                    <a:pt x="1" y="2407"/>
                  </a:cubicBezTo>
                </a:path>
              </a:pathLst>
            </a:custGeom>
            <a:noFill/>
            <a:ln w="3450" cap="rnd" cmpd="sng">
              <a:solidFill>
                <a:schemeClr val="accent5"/>
              </a:solidFill>
              <a:prstDash val="solid"/>
              <a:miter lim="106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6" name="Google Shape;606;p30"/>
          <p:cNvGrpSpPr/>
          <p:nvPr/>
        </p:nvGrpSpPr>
        <p:grpSpPr>
          <a:xfrm>
            <a:off x="5255539" y="2752166"/>
            <a:ext cx="737215" cy="786365"/>
            <a:chOff x="4497175" y="2190950"/>
            <a:chExt cx="548850" cy="583400"/>
          </a:xfrm>
        </p:grpSpPr>
        <p:sp>
          <p:nvSpPr>
            <p:cNvPr id="607" name="Google Shape;607;p30"/>
            <p:cNvSpPr/>
            <p:nvPr/>
          </p:nvSpPr>
          <p:spPr>
            <a:xfrm>
              <a:off x="4512000" y="2491200"/>
              <a:ext cx="521075" cy="282900"/>
            </a:xfrm>
            <a:custGeom>
              <a:avLst/>
              <a:gdLst/>
              <a:ahLst/>
              <a:cxnLst/>
              <a:rect l="l" t="t" r="r" b="b"/>
              <a:pathLst>
                <a:path w="20843" h="11316" extrusionOk="0">
                  <a:moveTo>
                    <a:pt x="10236" y="1"/>
                  </a:moveTo>
                  <a:lnTo>
                    <a:pt x="10236" y="107"/>
                  </a:lnTo>
                  <a:lnTo>
                    <a:pt x="8555" y="1"/>
                  </a:lnTo>
                  <a:lnTo>
                    <a:pt x="8555" y="1"/>
                  </a:lnTo>
                  <a:cubicBezTo>
                    <a:pt x="8555" y="1"/>
                    <a:pt x="8861" y="2962"/>
                    <a:pt x="7741" y="3575"/>
                  </a:cubicBezTo>
                  <a:cubicBezTo>
                    <a:pt x="6620" y="4188"/>
                    <a:pt x="0" y="4484"/>
                    <a:pt x="709" y="11315"/>
                  </a:cubicBezTo>
                  <a:lnTo>
                    <a:pt x="20123" y="11315"/>
                  </a:lnTo>
                  <a:cubicBezTo>
                    <a:pt x="20842" y="4484"/>
                    <a:pt x="14212" y="4178"/>
                    <a:pt x="13091" y="3575"/>
                  </a:cubicBezTo>
                  <a:cubicBezTo>
                    <a:pt x="11970" y="2962"/>
                    <a:pt x="12277" y="1"/>
                    <a:pt x="12277" y="1"/>
                  </a:cubicBezTo>
                  <a:lnTo>
                    <a:pt x="12277" y="1"/>
                  </a:lnTo>
                  <a:lnTo>
                    <a:pt x="10596" y="107"/>
                  </a:lnTo>
                  <a:lnTo>
                    <a:pt x="10596" y="1"/>
                  </a:lnTo>
                  <a:lnTo>
                    <a:pt x="10416" y="54"/>
                  </a:lnTo>
                  <a:lnTo>
                    <a:pt x="10236" y="1"/>
                  </a:lnTo>
                  <a:close/>
                </a:path>
              </a:pathLst>
            </a:custGeom>
            <a:solidFill>
              <a:srgbClr val="FCE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0"/>
            <p:cNvSpPr/>
            <p:nvPr/>
          </p:nvSpPr>
          <p:spPr>
            <a:xfrm>
              <a:off x="4720050" y="2491200"/>
              <a:ext cx="100475" cy="70350"/>
            </a:xfrm>
            <a:custGeom>
              <a:avLst/>
              <a:gdLst/>
              <a:ahLst/>
              <a:cxnLst/>
              <a:rect l="l" t="t" r="r" b="b"/>
              <a:pathLst>
                <a:path w="4019" h="2814" extrusionOk="0">
                  <a:moveTo>
                    <a:pt x="1914" y="1"/>
                  </a:moveTo>
                  <a:lnTo>
                    <a:pt x="1914" y="107"/>
                  </a:lnTo>
                  <a:lnTo>
                    <a:pt x="233" y="1"/>
                  </a:lnTo>
                  <a:lnTo>
                    <a:pt x="233" y="1"/>
                  </a:lnTo>
                  <a:cubicBezTo>
                    <a:pt x="233" y="1"/>
                    <a:pt x="413" y="1724"/>
                    <a:pt x="0" y="2814"/>
                  </a:cubicBezTo>
                  <a:cubicBezTo>
                    <a:pt x="1343" y="2613"/>
                    <a:pt x="2686" y="2401"/>
                    <a:pt x="4018" y="2190"/>
                  </a:cubicBezTo>
                  <a:cubicBezTo>
                    <a:pt x="3913" y="1471"/>
                    <a:pt x="3891" y="730"/>
                    <a:pt x="3955" y="1"/>
                  </a:cubicBezTo>
                  <a:lnTo>
                    <a:pt x="3955" y="1"/>
                  </a:lnTo>
                  <a:lnTo>
                    <a:pt x="2274" y="107"/>
                  </a:lnTo>
                  <a:lnTo>
                    <a:pt x="2274" y="1"/>
                  </a:lnTo>
                  <a:lnTo>
                    <a:pt x="2094" y="54"/>
                  </a:lnTo>
                  <a:lnTo>
                    <a:pt x="1914" y="1"/>
                  </a:lnTo>
                  <a:close/>
                </a:path>
              </a:pathLst>
            </a:custGeom>
            <a:solidFill>
              <a:srgbClr val="FAD4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0"/>
            <p:cNvSpPr/>
            <p:nvPr/>
          </p:nvSpPr>
          <p:spPr>
            <a:xfrm>
              <a:off x="4515175" y="2589025"/>
              <a:ext cx="514450" cy="185075"/>
            </a:xfrm>
            <a:custGeom>
              <a:avLst/>
              <a:gdLst/>
              <a:ahLst/>
              <a:cxnLst/>
              <a:rect l="l" t="t" r="r" b="b"/>
              <a:pathLst>
                <a:path w="20578" h="7403" extrusionOk="0">
                  <a:moveTo>
                    <a:pt x="6546" y="0"/>
                  </a:moveTo>
                  <a:cubicBezTo>
                    <a:pt x="4335" y="592"/>
                    <a:pt x="0" y="1809"/>
                    <a:pt x="582" y="7402"/>
                  </a:cubicBezTo>
                  <a:lnTo>
                    <a:pt x="19996" y="7402"/>
                  </a:lnTo>
                  <a:cubicBezTo>
                    <a:pt x="20578" y="1809"/>
                    <a:pt x="16253" y="603"/>
                    <a:pt x="14043" y="0"/>
                  </a:cubicBezTo>
                  <a:cubicBezTo>
                    <a:pt x="13133" y="815"/>
                    <a:pt x="11790" y="1333"/>
                    <a:pt x="10289" y="1333"/>
                  </a:cubicBezTo>
                  <a:cubicBezTo>
                    <a:pt x="8787" y="1333"/>
                    <a:pt x="7455" y="815"/>
                    <a:pt x="6546" y="0"/>
                  </a:cubicBezTo>
                  <a:close/>
                </a:path>
              </a:pathLst>
            </a:custGeom>
            <a:solidFill>
              <a:srgbClr val="E08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0"/>
            <p:cNvSpPr/>
            <p:nvPr/>
          </p:nvSpPr>
          <p:spPr>
            <a:xfrm>
              <a:off x="4528375" y="2646375"/>
              <a:ext cx="493050" cy="127725"/>
            </a:xfrm>
            <a:custGeom>
              <a:avLst/>
              <a:gdLst/>
              <a:ahLst/>
              <a:cxnLst/>
              <a:rect l="l" t="t" r="r" b="b"/>
              <a:pathLst>
                <a:path w="19722" h="5109" extrusionOk="0">
                  <a:moveTo>
                    <a:pt x="18030" y="1"/>
                  </a:moveTo>
                  <a:cubicBezTo>
                    <a:pt x="11971" y="1058"/>
                    <a:pt x="5965" y="2433"/>
                    <a:pt x="11" y="3945"/>
                  </a:cubicBezTo>
                  <a:cubicBezTo>
                    <a:pt x="1" y="4336"/>
                    <a:pt x="11" y="4728"/>
                    <a:pt x="54" y="5108"/>
                  </a:cubicBezTo>
                  <a:lnTo>
                    <a:pt x="19468" y="5108"/>
                  </a:lnTo>
                  <a:cubicBezTo>
                    <a:pt x="19722" y="2687"/>
                    <a:pt x="19045" y="1080"/>
                    <a:pt x="18030" y="1"/>
                  </a:cubicBezTo>
                  <a:close/>
                </a:path>
              </a:pathLst>
            </a:custGeom>
            <a:solidFill>
              <a:srgbClr val="DB7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0"/>
            <p:cNvSpPr/>
            <p:nvPr/>
          </p:nvSpPr>
          <p:spPr>
            <a:xfrm>
              <a:off x="4497175" y="2582675"/>
              <a:ext cx="202800" cy="191675"/>
            </a:xfrm>
            <a:custGeom>
              <a:avLst/>
              <a:gdLst/>
              <a:ahLst/>
              <a:cxnLst/>
              <a:rect l="l" t="t" r="r" b="b"/>
              <a:pathLst>
                <a:path w="8112" h="7667" extrusionOk="0">
                  <a:moveTo>
                    <a:pt x="6959" y="1"/>
                  </a:moveTo>
                  <a:cubicBezTo>
                    <a:pt x="1" y="1143"/>
                    <a:pt x="794" y="7667"/>
                    <a:pt x="794" y="7667"/>
                  </a:cubicBezTo>
                  <a:lnTo>
                    <a:pt x="8111" y="7667"/>
                  </a:lnTo>
                  <a:lnTo>
                    <a:pt x="6959" y="1"/>
                  </a:lnTo>
                  <a:close/>
                </a:path>
              </a:pathLst>
            </a:custGeom>
            <a:solidFill>
              <a:srgbClr val="C34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0"/>
            <p:cNvSpPr/>
            <p:nvPr/>
          </p:nvSpPr>
          <p:spPr>
            <a:xfrm>
              <a:off x="4614025" y="2582675"/>
              <a:ext cx="85950" cy="191675"/>
            </a:xfrm>
            <a:custGeom>
              <a:avLst/>
              <a:gdLst/>
              <a:ahLst/>
              <a:cxnLst/>
              <a:rect l="l" t="t" r="r" b="b"/>
              <a:pathLst>
                <a:path w="3438" h="7667" extrusionOk="0">
                  <a:moveTo>
                    <a:pt x="2285" y="1"/>
                  </a:moveTo>
                  <a:cubicBezTo>
                    <a:pt x="1502" y="43"/>
                    <a:pt x="720" y="223"/>
                    <a:pt x="1" y="529"/>
                  </a:cubicBezTo>
                  <a:lnTo>
                    <a:pt x="1587" y="1143"/>
                  </a:lnTo>
                  <a:lnTo>
                    <a:pt x="350" y="2813"/>
                  </a:lnTo>
                  <a:lnTo>
                    <a:pt x="3437" y="7667"/>
                  </a:lnTo>
                  <a:lnTo>
                    <a:pt x="2285" y="1"/>
                  </a:lnTo>
                  <a:close/>
                </a:path>
              </a:pathLst>
            </a:custGeom>
            <a:solidFill>
              <a:srgbClr val="CC61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0"/>
            <p:cNvSpPr/>
            <p:nvPr/>
          </p:nvSpPr>
          <p:spPr>
            <a:xfrm>
              <a:off x="4843500" y="2582675"/>
              <a:ext cx="202525" cy="191675"/>
            </a:xfrm>
            <a:custGeom>
              <a:avLst/>
              <a:gdLst/>
              <a:ahLst/>
              <a:cxnLst/>
              <a:rect l="l" t="t" r="r" b="b"/>
              <a:pathLst>
                <a:path w="8101" h="7667" extrusionOk="0">
                  <a:moveTo>
                    <a:pt x="1142" y="1"/>
                  </a:moveTo>
                  <a:lnTo>
                    <a:pt x="0" y="7667"/>
                  </a:lnTo>
                  <a:lnTo>
                    <a:pt x="7307" y="7667"/>
                  </a:lnTo>
                  <a:cubicBezTo>
                    <a:pt x="7307" y="7667"/>
                    <a:pt x="8100" y="1143"/>
                    <a:pt x="1142" y="1"/>
                  </a:cubicBezTo>
                  <a:close/>
                </a:path>
              </a:pathLst>
            </a:custGeom>
            <a:solidFill>
              <a:srgbClr val="C34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0"/>
            <p:cNvSpPr/>
            <p:nvPr/>
          </p:nvSpPr>
          <p:spPr>
            <a:xfrm>
              <a:off x="4843500" y="2582675"/>
              <a:ext cx="85925" cy="191675"/>
            </a:xfrm>
            <a:custGeom>
              <a:avLst/>
              <a:gdLst/>
              <a:ahLst/>
              <a:cxnLst/>
              <a:rect l="l" t="t" r="r" b="b"/>
              <a:pathLst>
                <a:path w="3437" h="7667" extrusionOk="0">
                  <a:moveTo>
                    <a:pt x="1142" y="1"/>
                  </a:moveTo>
                  <a:lnTo>
                    <a:pt x="0" y="7667"/>
                  </a:lnTo>
                  <a:lnTo>
                    <a:pt x="3077" y="2813"/>
                  </a:lnTo>
                  <a:lnTo>
                    <a:pt x="1851" y="1143"/>
                  </a:lnTo>
                  <a:lnTo>
                    <a:pt x="3437" y="529"/>
                  </a:lnTo>
                  <a:cubicBezTo>
                    <a:pt x="2707" y="223"/>
                    <a:pt x="1935" y="43"/>
                    <a:pt x="1142" y="1"/>
                  </a:cubicBezTo>
                  <a:close/>
                </a:path>
              </a:pathLst>
            </a:custGeom>
            <a:solidFill>
              <a:srgbClr val="CC61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0"/>
            <p:cNvSpPr/>
            <p:nvPr/>
          </p:nvSpPr>
          <p:spPr>
            <a:xfrm>
              <a:off x="4638625" y="2362925"/>
              <a:ext cx="60025" cy="69000"/>
            </a:xfrm>
            <a:custGeom>
              <a:avLst/>
              <a:gdLst/>
              <a:ahLst/>
              <a:cxnLst/>
              <a:rect l="l" t="t" r="r" b="b"/>
              <a:pathLst>
                <a:path w="2401" h="2760" extrusionOk="0">
                  <a:moveTo>
                    <a:pt x="1155" y="1"/>
                  </a:moveTo>
                  <a:cubicBezTo>
                    <a:pt x="1011" y="1"/>
                    <a:pt x="903" y="35"/>
                    <a:pt x="878" y="46"/>
                  </a:cubicBezTo>
                  <a:cubicBezTo>
                    <a:pt x="804" y="77"/>
                    <a:pt x="0" y="172"/>
                    <a:pt x="138" y="1230"/>
                  </a:cubicBezTo>
                  <a:cubicBezTo>
                    <a:pt x="260" y="2170"/>
                    <a:pt x="767" y="2759"/>
                    <a:pt x="1294" y="2759"/>
                  </a:cubicBezTo>
                  <a:cubicBezTo>
                    <a:pt x="1360" y="2759"/>
                    <a:pt x="1426" y="2750"/>
                    <a:pt x="1491" y="2731"/>
                  </a:cubicBezTo>
                  <a:cubicBezTo>
                    <a:pt x="2083" y="2636"/>
                    <a:pt x="2401" y="1843"/>
                    <a:pt x="2073" y="807"/>
                  </a:cubicBezTo>
                  <a:cubicBezTo>
                    <a:pt x="1856" y="129"/>
                    <a:pt x="1437" y="1"/>
                    <a:pt x="1155" y="1"/>
                  </a:cubicBezTo>
                  <a:close/>
                </a:path>
              </a:pathLst>
            </a:custGeom>
            <a:solidFill>
              <a:srgbClr val="FAD4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0"/>
            <p:cNvSpPr/>
            <p:nvPr/>
          </p:nvSpPr>
          <p:spPr>
            <a:xfrm>
              <a:off x="4846925" y="2362925"/>
              <a:ext cx="60300" cy="68750"/>
            </a:xfrm>
            <a:custGeom>
              <a:avLst/>
              <a:gdLst/>
              <a:ahLst/>
              <a:cxnLst/>
              <a:rect l="l" t="t" r="r" b="b"/>
              <a:pathLst>
                <a:path w="2412" h="2750" extrusionOk="0">
                  <a:moveTo>
                    <a:pt x="1249" y="1"/>
                  </a:moveTo>
                  <a:cubicBezTo>
                    <a:pt x="971" y="1"/>
                    <a:pt x="556" y="129"/>
                    <a:pt x="339" y="807"/>
                  </a:cubicBezTo>
                  <a:cubicBezTo>
                    <a:pt x="1" y="1843"/>
                    <a:pt x="318" y="2636"/>
                    <a:pt x="921" y="2721"/>
                  </a:cubicBezTo>
                  <a:cubicBezTo>
                    <a:pt x="986" y="2740"/>
                    <a:pt x="1052" y="2749"/>
                    <a:pt x="1117" y="2749"/>
                  </a:cubicBezTo>
                  <a:cubicBezTo>
                    <a:pt x="1636" y="2749"/>
                    <a:pt x="2143" y="2169"/>
                    <a:pt x="2274" y="1230"/>
                  </a:cubicBezTo>
                  <a:cubicBezTo>
                    <a:pt x="2412" y="172"/>
                    <a:pt x="1598" y="77"/>
                    <a:pt x="1524" y="46"/>
                  </a:cubicBezTo>
                  <a:cubicBezTo>
                    <a:pt x="1498" y="35"/>
                    <a:pt x="1392" y="1"/>
                    <a:pt x="1249" y="1"/>
                  </a:cubicBezTo>
                  <a:close/>
                </a:path>
              </a:pathLst>
            </a:custGeom>
            <a:solidFill>
              <a:srgbClr val="FAD4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0"/>
            <p:cNvSpPr/>
            <p:nvPr/>
          </p:nvSpPr>
          <p:spPr>
            <a:xfrm>
              <a:off x="4660325" y="2238700"/>
              <a:ext cx="227325" cy="288400"/>
            </a:xfrm>
            <a:custGeom>
              <a:avLst/>
              <a:gdLst/>
              <a:ahLst/>
              <a:cxnLst/>
              <a:rect l="l" t="t" r="r" b="b"/>
              <a:pathLst>
                <a:path w="9093" h="11536" extrusionOk="0">
                  <a:moveTo>
                    <a:pt x="4260" y="0"/>
                  </a:moveTo>
                  <a:cubicBezTo>
                    <a:pt x="3354" y="0"/>
                    <a:pt x="757" y="340"/>
                    <a:pt x="401" y="4222"/>
                  </a:cubicBezTo>
                  <a:cubicBezTo>
                    <a:pt x="0" y="8624"/>
                    <a:pt x="1890" y="11535"/>
                    <a:pt x="4339" y="11535"/>
                  </a:cubicBezTo>
                  <a:cubicBezTo>
                    <a:pt x="4408" y="11535"/>
                    <a:pt x="4477" y="11533"/>
                    <a:pt x="4546" y="11528"/>
                  </a:cubicBezTo>
                  <a:cubicBezTo>
                    <a:pt x="4616" y="11533"/>
                    <a:pt x="4685" y="11535"/>
                    <a:pt x="4754" y="11535"/>
                  </a:cubicBezTo>
                  <a:cubicBezTo>
                    <a:pt x="7203" y="11535"/>
                    <a:pt x="9093" y="8624"/>
                    <a:pt x="8691" y="4222"/>
                  </a:cubicBezTo>
                  <a:cubicBezTo>
                    <a:pt x="8344" y="340"/>
                    <a:pt x="5749" y="0"/>
                    <a:pt x="4837" y="0"/>
                  </a:cubicBezTo>
                  <a:cubicBezTo>
                    <a:pt x="4693" y="0"/>
                    <a:pt x="4591" y="9"/>
                    <a:pt x="4546" y="13"/>
                  </a:cubicBezTo>
                  <a:cubicBezTo>
                    <a:pt x="4503" y="9"/>
                    <a:pt x="4402" y="0"/>
                    <a:pt x="4260" y="0"/>
                  </a:cubicBezTo>
                  <a:close/>
                </a:path>
              </a:pathLst>
            </a:custGeom>
            <a:solidFill>
              <a:srgbClr val="FCE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0"/>
            <p:cNvSpPr/>
            <p:nvPr/>
          </p:nvSpPr>
          <p:spPr>
            <a:xfrm>
              <a:off x="4776075" y="2357700"/>
              <a:ext cx="21700" cy="76175"/>
            </a:xfrm>
            <a:custGeom>
              <a:avLst/>
              <a:gdLst/>
              <a:ahLst/>
              <a:cxnLst/>
              <a:rect l="l" t="t" r="r" b="b"/>
              <a:pathLst>
                <a:path w="868" h="3047" extrusionOk="0">
                  <a:moveTo>
                    <a:pt x="508" y="1"/>
                  </a:moveTo>
                  <a:lnTo>
                    <a:pt x="508" y="1"/>
                  </a:lnTo>
                  <a:cubicBezTo>
                    <a:pt x="530" y="424"/>
                    <a:pt x="561" y="836"/>
                    <a:pt x="593" y="1259"/>
                  </a:cubicBezTo>
                  <a:cubicBezTo>
                    <a:pt x="623" y="1661"/>
                    <a:pt x="653" y="2064"/>
                    <a:pt x="693" y="2466"/>
                  </a:cubicBezTo>
                  <a:lnTo>
                    <a:pt x="693" y="2466"/>
                  </a:lnTo>
                  <a:cubicBezTo>
                    <a:pt x="635" y="2494"/>
                    <a:pt x="579" y="2527"/>
                    <a:pt x="530" y="2560"/>
                  </a:cubicBezTo>
                  <a:cubicBezTo>
                    <a:pt x="466" y="2602"/>
                    <a:pt x="403" y="2644"/>
                    <a:pt x="339" y="2697"/>
                  </a:cubicBezTo>
                  <a:cubicBezTo>
                    <a:pt x="212" y="2792"/>
                    <a:pt x="96" y="2909"/>
                    <a:pt x="1" y="3046"/>
                  </a:cubicBezTo>
                  <a:cubicBezTo>
                    <a:pt x="159" y="3014"/>
                    <a:pt x="308" y="2951"/>
                    <a:pt x="445" y="2866"/>
                  </a:cubicBezTo>
                  <a:cubicBezTo>
                    <a:pt x="508" y="2824"/>
                    <a:pt x="582" y="2782"/>
                    <a:pt x="646" y="2740"/>
                  </a:cubicBezTo>
                  <a:cubicBezTo>
                    <a:pt x="709" y="2687"/>
                    <a:pt x="773" y="2644"/>
                    <a:pt x="826" y="2592"/>
                  </a:cubicBezTo>
                  <a:lnTo>
                    <a:pt x="868" y="2549"/>
                  </a:lnTo>
                  <a:lnTo>
                    <a:pt x="868" y="2507"/>
                  </a:lnTo>
                  <a:cubicBezTo>
                    <a:pt x="815" y="2084"/>
                    <a:pt x="762" y="1672"/>
                    <a:pt x="699" y="1249"/>
                  </a:cubicBezTo>
                  <a:cubicBezTo>
                    <a:pt x="635" y="836"/>
                    <a:pt x="582" y="413"/>
                    <a:pt x="508" y="1"/>
                  </a:cubicBezTo>
                  <a:close/>
                </a:path>
              </a:pathLst>
            </a:custGeom>
            <a:solidFill>
              <a:srgbClr val="CA5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0"/>
            <p:cNvSpPr/>
            <p:nvPr/>
          </p:nvSpPr>
          <p:spPr>
            <a:xfrm>
              <a:off x="4739600" y="2453925"/>
              <a:ext cx="78025" cy="14500"/>
            </a:xfrm>
            <a:custGeom>
              <a:avLst/>
              <a:gdLst/>
              <a:ahLst/>
              <a:cxnLst/>
              <a:rect l="l" t="t" r="r" b="b"/>
              <a:pathLst>
                <a:path w="3121" h="580" extrusionOk="0">
                  <a:moveTo>
                    <a:pt x="3120" y="1"/>
                  </a:moveTo>
                  <a:lnTo>
                    <a:pt x="1" y="33"/>
                  </a:lnTo>
                  <a:cubicBezTo>
                    <a:pt x="522" y="389"/>
                    <a:pt x="1103" y="580"/>
                    <a:pt x="1655" y="580"/>
                  </a:cubicBezTo>
                  <a:cubicBezTo>
                    <a:pt x="2199" y="580"/>
                    <a:pt x="2716" y="395"/>
                    <a:pt x="3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0"/>
            <p:cNvSpPr/>
            <p:nvPr/>
          </p:nvSpPr>
          <p:spPr>
            <a:xfrm>
              <a:off x="4797500" y="2327475"/>
              <a:ext cx="57125" cy="21800"/>
            </a:xfrm>
            <a:custGeom>
              <a:avLst/>
              <a:gdLst/>
              <a:ahLst/>
              <a:cxnLst/>
              <a:rect l="l" t="t" r="r" b="b"/>
              <a:pathLst>
                <a:path w="2285" h="872" extrusionOk="0">
                  <a:moveTo>
                    <a:pt x="1077" y="0"/>
                  </a:moveTo>
                  <a:cubicBezTo>
                    <a:pt x="979" y="0"/>
                    <a:pt x="878" y="12"/>
                    <a:pt x="783" y="36"/>
                  </a:cubicBezTo>
                  <a:cubicBezTo>
                    <a:pt x="656" y="68"/>
                    <a:pt x="540" y="131"/>
                    <a:pt x="434" y="205"/>
                  </a:cubicBezTo>
                  <a:cubicBezTo>
                    <a:pt x="328" y="269"/>
                    <a:pt x="244" y="353"/>
                    <a:pt x="170" y="459"/>
                  </a:cubicBezTo>
                  <a:cubicBezTo>
                    <a:pt x="127" y="501"/>
                    <a:pt x="96" y="554"/>
                    <a:pt x="74" y="618"/>
                  </a:cubicBezTo>
                  <a:cubicBezTo>
                    <a:pt x="53" y="671"/>
                    <a:pt x="22" y="723"/>
                    <a:pt x="0" y="776"/>
                  </a:cubicBezTo>
                  <a:cubicBezTo>
                    <a:pt x="127" y="745"/>
                    <a:pt x="222" y="702"/>
                    <a:pt x="328" y="660"/>
                  </a:cubicBezTo>
                  <a:cubicBezTo>
                    <a:pt x="423" y="628"/>
                    <a:pt x="519" y="597"/>
                    <a:pt x="614" y="575"/>
                  </a:cubicBezTo>
                  <a:lnTo>
                    <a:pt x="677" y="565"/>
                  </a:lnTo>
                  <a:cubicBezTo>
                    <a:pt x="698" y="554"/>
                    <a:pt x="719" y="544"/>
                    <a:pt x="751" y="544"/>
                  </a:cubicBezTo>
                  <a:cubicBezTo>
                    <a:pt x="793" y="544"/>
                    <a:pt x="836" y="533"/>
                    <a:pt x="878" y="533"/>
                  </a:cubicBezTo>
                  <a:cubicBezTo>
                    <a:pt x="920" y="528"/>
                    <a:pt x="963" y="525"/>
                    <a:pt x="1005" y="525"/>
                  </a:cubicBezTo>
                  <a:cubicBezTo>
                    <a:pt x="1047" y="525"/>
                    <a:pt x="1090" y="528"/>
                    <a:pt x="1132" y="533"/>
                  </a:cubicBezTo>
                  <a:cubicBezTo>
                    <a:pt x="1322" y="544"/>
                    <a:pt x="1502" y="586"/>
                    <a:pt x="1671" y="649"/>
                  </a:cubicBezTo>
                  <a:cubicBezTo>
                    <a:pt x="1861" y="702"/>
                    <a:pt x="2052" y="787"/>
                    <a:pt x="2284" y="871"/>
                  </a:cubicBezTo>
                  <a:cubicBezTo>
                    <a:pt x="2210" y="639"/>
                    <a:pt x="2062" y="438"/>
                    <a:pt x="1872" y="290"/>
                  </a:cubicBezTo>
                  <a:cubicBezTo>
                    <a:pt x="1671" y="121"/>
                    <a:pt x="1428" y="25"/>
                    <a:pt x="1174" y="4"/>
                  </a:cubicBezTo>
                  <a:cubicBezTo>
                    <a:pt x="1142" y="2"/>
                    <a:pt x="1110" y="0"/>
                    <a:pt x="1077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0"/>
            <p:cNvSpPr/>
            <p:nvPr/>
          </p:nvSpPr>
          <p:spPr>
            <a:xfrm>
              <a:off x="4699675" y="2327300"/>
              <a:ext cx="58975" cy="21450"/>
            </a:xfrm>
            <a:custGeom>
              <a:avLst/>
              <a:gdLst/>
              <a:ahLst/>
              <a:cxnLst/>
              <a:rect l="l" t="t" r="r" b="b"/>
              <a:pathLst>
                <a:path w="2359" h="858" extrusionOk="0">
                  <a:moveTo>
                    <a:pt x="1164" y="1"/>
                  </a:moveTo>
                  <a:cubicBezTo>
                    <a:pt x="1027" y="1"/>
                    <a:pt x="889" y="22"/>
                    <a:pt x="762" y="54"/>
                  </a:cubicBezTo>
                  <a:cubicBezTo>
                    <a:pt x="635" y="96"/>
                    <a:pt x="519" y="159"/>
                    <a:pt x="413" y="244"/>
                  </a:cubicBezTo>
                  <a:cubicBezTo>
                    <a:pt x="308" y="318"/>
                    <a:pt x="223" y="413"/>
                    <a:pt x="149" y="519"/>
                  </a:cubicBezTo>
                  <a:cubicBezTo>
                    <a:pt x="117" y="572"/>
                    <a:pt x="85" y="625"/>
                    <a:pt x="64" y="678"/>
                  </a:cubicBezTo>
                  <a:cubicBezTo>
                    <a:pt x="33" y="741"/>
                    <a:pt x="11" y="794"/>
                    <a:pt x="1" y="857"/>
                  </a:cubicBezTo>
                  <a:cubicBezTo>
                    <a:pt x="117" y="815"/>
                    <a:pt x="223" y="752"/>
                    <a:pt x="318" y="720"/>
                  </a:cubicBezTo>
                  <a:cubicBezTo>
                    <a:pt x="413" y="678"/>
                    <a:pt x="508" y="635"/>
                    <a:pt x="614" y="614"/>
                  </a:cubicBezTo>
                  <a:lnTo>
                    <a:pt x="678" y="593"/>
                  </a:lnTo>
                  <a:cubicBezTo>
                    <a:pt x="699" y="582"/>
                    <a:pt x="720" y="572"/>
                    <a:pt x="752" y="572"/>
                  </a:cubicBezTo>
                  <a:cubicBezTo>
                    <a:pt x="794" y="561"/>
                    <a:pt x="836" y="551"/>
                    <a:pt x="879" y="540"/>
                  </a:cubicBezTo>
                  <a:cubicBezTo>
                    <a:pt x="963" y="529"/>
                    <a:pt x="1058" y="529"/>
                    <a:pt x="1143" y="529"/>
                  </a:cubicBezTo>
                  <a:cubicBezTo>
                    <a:pt x="1333" y="529"/>
                    <a:pt x="1524" y="561"/>
                    <a:pt x="1714" y="604"/>
                  </a:cubicBezTo>
                  <a:cubicBezTo>
                    <a:pt x="1915" y="656"/>
                    <a:pt x="2116" y="720"/>
                    <a:pt x="2359" y="783"/>
                  </a:cubicBezTo>
                  <a:cubicBezTo>
                    <a:pt x="2264" y="561"/>
                    <a:pt x="2095" y="360"/>
                    <a:pt x="1894" y="233"/>
                  </a:cubicBezTo>
                  <a:cubicBezTo>
                    <a:pt x="1672" y="85"/>
                    <a:pt x="1418" y="1"/>
                    <a:pt x="1164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0"/>
            <p:cNvSpPr/>
            <p:nvPr/>
          </p:nvSpPr>
          <p:spPr>
            <a:xfrm>
              <a:off x="4709475" y="2367750"/>
              <a:ext cx="35700" cy="22225"/>
            </a:xfrm>
            <a:custGeom>
              <a:avLst/>
              <a:gdLst/>
              <a:ahLst/>
              <a:cxnLst/>
              <a:rect l="l" t="t" r="r" b="b"/>
              <a:pathLst>
                <a:path w="1428" h="889" extrusionOk="0">
                  <a:moveTo>
                    <a:pt x="698" y="1"/>
                  </a:moveTo>
                  <a:cubicBezTo>
                    <a:pt x="582" y="1"/>
                    <a:pt x="476" y="11"/>
                    <a:pt x="370" y="54"/>
                  </a:cubicBezTo>
                  <a:cubicBezTo>
                    <a:pt x="275" y="106"/>
                    <a:pt x="190" y="180"/>
                    <a:pt x="138" y="276"/>
                  </a:cubicBezTo>
                  <a:cubicBezTo>
                    <a:pt x="32" y="466"/>
                    <a:pt x="0" y="677"/>
                    <a:pt x="53" y="878"/>
                  </a:cubicBezTo>
                  <a:cubicBezTo>
                    <a:pt x="64" y="688"/>
                    <a:pt x="127" y="508"/>
                    <a:pt x="233" y="350"/>
                  </a:cubicBezTo>
                  <a:cubicBezTo>
                    <a:pt x="286" y="286"/>
                    <a:pt x="360" y="233"/>
                    <a:pt x="434" y="202"/>
                  </a:cubicBezTo>
                  <a:cubicBezTo>
                    <a:pt x="518" y="170"/>
                    <a:pt x="613" y="159"/>
                    <a:pt x="698" y="159"/>
                  </a:cubicBezTo>
                  <a:cubicBezTo>
                    <a:pt x="878" y="159"/>
                    <a:pt x="1047" y="233"/>
                    <a:pt x="1163" y="371"/>
                  </a:cubicBezTo>
                  <a:cubicBezTo>
                    <a:pt x="1280" y="519"/>
                    <a:pt x="1364" y="699"/>
                    <a:pt x="1417" y="889"/>
                  </a:cubicBezTo>
                  <a:cubicBezTo>
                    <a:pt x="1428" y="677"/>
                    <a:pt x="1364" y="466"/>
                    <a:pt x="1248" y="297"/>
                  </a:cubicBezTo>
                  <a:cubicBezTo>
                    <a:pt x="1132" y="106"/>
                    <a:pt x="920" y="1"/>
                    <a:pt x="698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0"/>
            <p:cNvSpPr/>
            <p:nvPr/>
          </p:nvSpPr>
          <p:spPr>
            <a:xfrm>
              <a:off x="4805175" y="2366175"/>
              <a:ext cx="35450" cy="22225"/>
            </a:xfrm>
            <a:custGeom>
              <a:avLst/>
              <a:gdLst/>
              <a:ahLst/>
              <a:cxnLst/>
              <a:rect l="l" t="t" r="r" b="b"/>
              <a:pathLst>
                <a:path w="1418" h="889" extrusionOk="0">
                  <a:moveTo>
                    <a:pt x="698" y="0"/>
                  </a:moveTo>
                  <a:cubicBezTo>
                    <a:pt x="592" y="0"/>
                    <a:pt x="476" y="21"/>
                    <a:pt x="381" y="64"/>
                  </a:cubicBezTo>
                  <a:cubicBezTo>
                    <a:pt x="275" y="106"/>
                    <a:pt x="190" y="191"/>
                    <a:pt x="138" y="286"/>
                  </a:cubicBezTo>
                  <a:cubicBezTo>
                    <a:pt x="32" y="465"/>
                    <a:pt x="0" y="677"/>
                    <a:pt x="53" y="878"/>
                  </a:cubicBezTo>
                  <a:cubicBezTo>
                    <a:pt x="64" y="688"/>
                    <a:pt x="127" y="508"/>
                    <a:pt x="233" y="349"/>
                  </a:cubicBezTo>
                  <a:cubicBezTo>
                    <a:pt x="286" y="286"/>
                    <a:pt x="360" y="233"/>
                    <a:pt x="434" y="201"/>
                  </a:cubicBezTo>
                  <a:cubicBezTo>
                    <a:pt x="518" y="169"/>
                    <a:pt x="603" y="159"/>
                    <a:pt x="698" y="159"/>
                  </a:cubicBezTo>
                  <a:cubicBezTo>
                    <a:pt x="878" y="159"/>
                    <a:pt x="1047" y="233"/>
                    <a:pt x="1153" y="370"/>
                  </a:cubicBezTo>
                  <a:cubicBezTo>
                    <a:pt x="1280" y="529"/>
                    <a:pt x="1364" y="698"/>
                    <a:pt x="1406" y="888"/>
                  </a:cubicBezTo>
                  <a:cubicBezTo>
                    <a:pt x="1417" y="677"/>
                    <a:pt x="1364" y="465"/>
                    <a:pt x="1258" y="296"/>
                  </a:cubicBezTo>
                  <a:cubicBezTo>
                    <a:pt x="1132" y="106"/>
                    <a:pt x="920" y="0"/>
                    <a:pt x="698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0"/>
            <p:cNvSpPr/>
            <p:nvPr/>
          </p:nvSpPr>
          <p:spPr>
            <a:xfrm>
              <a:off x="4722950" y="2433700"/>
              <a:ext cx="107875" cy="21050"/>
            </a:xfrm>
            <a:custGeom>
              <a:avLst/>
              <a:gdLst/>
              <a:ahLst/>
              <a:cxnLst/>
              <a:rect l="l" t="t" r="r" b="b"/>
              <a:pathLst>
                <a:path w="4315" h="842" extrusionOk="0">
                  <a:moveTo>
                    <a:pt x="2341" y="1"/>
                  </a:moveTo>
                  <a:cubicBezTo>
                    <a:pt x="2271" y="1"/>
                    <a:pt x="2200" y="2"/>
                    <a:pt x="2126" y="6"/>
                  </a:cubicBezTo>
                  <a:cubicBezTo>
                    <a:pt x="455" y="91"/>
                    <a:pt x="307" y="493"/>
                    <a:pt x="0" y="799"/>
                  </a:cubicBezTo>
                  <a:lnTo>
                    <a:pt x="2115" y="799"/>
                  </a:lnTo>
                  <a:lnTo>
                    <a:pt x="4315" y="842"/>
                  </a:lnTo>
                  <a:cubicBezTo>
                    <a:pt x="4315" y="842"/>
                    <a:pt x="3851" y="1"/>
                    <a:pt x="2341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0"/>
            <p:cNvSpPr/>
            <p:nvPr/>
          </p:nvSpPr>
          <p:spPr>
            <a:xfrm>
              <a:off x="4641525" y="2190950"/>
              <a:ext cx="262000" cy="260625"/>
            </a:xfrm>
            <a:custGeom>
              <a:avLst/>
              <a:gdLst/>
              <a:ahLst/>
              <a:cxnLst/>
              <a:rect l="l" t="t" r="r" b="b"/>
              <a:pathLst>
                <a:path w="10480" h="10425" extrusionOk="0">
                  <a:moveTo>
                    <a:pt x="5576" y="1"/>
                  </a:moveTo>
                  <a:cubicBezTo>
                    <a:pt x="4461" y="1"/>
                    <a:pt x="3247" y="481"/>
                    <a:pt x="2115" y="1923"/>
                  </a:cubicBezTo>
                  <a:cubicBezTo>
                    <a:pt x="2115" y="1923"/>
                    <a:pt x="170" y="1965"/>
                    <a:pt x="85" y="4122"/>
                  </a:cubicBezTo>
                  <a:cubicBezTo>
                    <a:pt x="1" y="6280"/>
                    <a:pt x="529" y="7073"/>
                    <a:pt x="529" y="7073"/>
                  </a:cubicBezTo>
                  <a:cubicBezTo>
                    <a:pt x="529" y="7073"/>
                    <a:pt x="630" y="6992"/>
                    <a:pt x="750" y="6992"/>
                  </a:cubicBezTo>
                  <a:cubicBezTo>
                    <a:pt x="878" y="6992"/>
                    <a:pt x="1029" y="7085"/>
                    <a:pt x="1100" y="7474"/>
                  </a:cubicBezTo>
                  <a:cubicBezTo>
                    <a:pt x="1227" y="8225"/>
                    <a:pt x="1100" y="9367"/>
                    <a:pt x="1587" y="10425"/>
                  </a:cubicBezTo>
                  <a:lnTo>
                    <a:pt x="2380" y="9854"/>
                  </a:lnTo>
                  <a:cubicBezTo>
                    <a:pt x="2380" y="9854"/>
                    <a:pt x="1365" y="7474"/>
                    <a:pt x="1587" y="5486"/>
                  </a:cubicBezTo>
                  <a:cubicBezTo>
                    <a:pt x="1587" y="5486"/>
                    <a:pt x="2866" y="5222"/>
                    <a:pt x="2686" y="3202"/>
                  </a:cubicBezTo>
                  <a:lnTo>
                    <a:pt x="2686" y="3202"/>
                  </a:lnTo>
                  <a:cubicBezTo>
                    <a:pt x="2687" y="3203"/>
                    <a:pt x="4125" y="5049"/>
                    <a:pt x="6269" y="5049"/>
                  </a:cubicBezTo>
                  <a:cubicBezTo>
                    <a:pt x="6465" y="5049"/>
                    <a:pt x="6667" y="5034"/>
                    <a:pt x="6874" y="5000"/>
                  </a:cubicBezTo>
                  <a:lnTo>
                    <a:pt x="6303" y="4207"/>
                  </a:lnTo>
                  <a:lnTo>
                    <a:pt x="6303" y="4207"/>
                  </a:lnTo>
                  <a:cubicBezTo>
                    <a:pt x="6303" y="4207"/>
                    <a:pt x="7000" y="4538"/>
                    <a:pt x="8245" y="4538"/>
                  </a:cubicBezTo>
                  <a:cubicBezTo>
                    <a:pt x="8821" y="4538"/>
                    <a:pt x="9514" y="4467"/>
                    <a:pt x="10311" y="4260"/>
                  </a:cubicBezTo>
                  <a:cubicBezTo>
                    <a:pt x="10311" y="4260"/>
                    <a:pt x="10480" y="1521"/>
                    <a:pt x="6208" y="908"/>
                  </a:cubicBezTo>
                  <a:lnTo>
                    <a:pt x="6208" y="908"/>
                  </a:lnTo>
                  <a:cubicBezTo>
                    <a:pt x="6208" y="908"/>
                    <a:pt x="8238" y="1088"/>
                    <a:pt x="9644" y="1923"/>
                  </a:cubicBezTo>
                  <a:cubicBezTo>
                    <a:pt x="9644" y="1923"/>
                    <a:pt x="7807" y="1"/>
                    <a:pt x="5576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0"/>
            <p:cNvSpPr/>
            <p:nvPr/>
          </p:nvSpPr>
          <p:spPr>
            <a:xfrm>
              <a:off x="4850625" y="2287400"/>
              <a:ext cx="47625" cy="169725"/>
            </a:xfrm>
            <a:custGeom>
              <a:avLst/>
              <a:gdLst/>
              <a:ahLst/>
              <a:cxnLst/>
              <a:rect l="l" t="t" r="r" b="b"/>
              <a:pathLst>
                <a:path w="1905" h="6789" extrusionOk="0">
                  <a:moveTo>
                    <a:pt x="1323" y="0"/>
                  </a:moveTo>
                  <a:lnTo>
                    <a:pt x="360" y="307"/>
                  </a:lnTo>
                  <a:cubicBezTo>
                    <a:pt x="1027" y="2221"/>
                    <a:pt x="900" y="4314"/>
                    <a:pt x="1" y="6123"/>
                  </a:cubicBezTo>
                  <a:lnTo>
                    <a:pt x="530" y="6789"/>
                  </a:lnTo>
                  <a:cubicBezTo>
                    <a:pt x="1904" y="4843"/>
                    <a:pt x="1323" y="0"/>
                    <a:pt x="1323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7" name="Google Shape;627;p30"/>
          <p:cNvGrpSpPr/>
          <p:nvPr/>
        </p:nvGrpSpPr>
        <p:grpSpPr>
          <a:xfrm>
            <a:off x="3137317" y="1678716"/>
            <a:ext cx="686509" cy="786382"/>
            <a:chOff x="6825125" y="2172400"/>
            <a:chExt cx="504675" cy="579500"/>
          </a:xfrm>
        </p:grpSpPr>
        <p:sp>
          <p:nvSpPr>
            <p:cNvPr id="628" name="Google Shape;628;p30"/>
            <p:cNvSpPr/>
            <p:nvPr/>
          </p:nvSpPr>
          <p:spPr>
            <a:xfrm>
              <a:off x="6825125" y="2474300"/>
              <a:ext cx="501250" cy="277600"/>
            </a:xfrm>
            <a:custGeom>
              <a:avLst/>
              <a:gdLst/>
              <a:ahLst/>
              <a:cxnLst/>
              <a:rect l="l" t="t" r="r" b="b"/>
              <a:pathLst>
                <a:path w="20050" h="11104" extrusionOk="0">
                  <a:moveTo>
                    <a:pt x="8259" y="0"/>
                  </a:moveTo>
                  <a:lnTo>
                    <a:pt x="8259" y="0"/>
                  </a:lnTo>
                  <a:cubicBezTo>
                    <a:pt x="8259" y="0"/>
                    <a:pt x="8597" y="2612"/>
                    <a:pt x="7519" y="3394"/>
                  </a:cubicBezTo>
                  <a:cubicBezTo>
                    <a:pt x="6683" y="4008"/>
                    <a:pt x="1872" y="5012"/>
                    <a:pt x="1090" y="7127"/>
                  </a:cubicBezTo>
                  <a:cubicBezTo>
                    <a:pt x="603" y="8417"/>
                    <a:pt x="244" y="9750"/>
                    <a:pt x="0" y="11103"/>
                  </a:cubicBezTo>
                  <a:lnTo>
                    <a:pt x="20049" y="11103"/>
                  </a:lnTo>
                  <a:cubicBezTo>
                    <a:pt x="19806" y="9750"/>
                    <a:pt x="19447" y="8417"/>
                    <a:pt x="18960" y="7127"/>
                  </a:cubicBezTo>
                  <a:cubicBezTo>
                    <a:pt x="18178" y="5012"/>
                    <a:pt x="13377" y="4008"/>
                    <a:pt x="12531" y="3394"/>
                  </a:cubicBezTo>
                  <a:cubicBezTo>
                    <a:pt x="11452" y="2612"/>
                    <a:pt x="11791" y="0"/>
                    <a:pt x="11791" y="0"/>
                  </a:cubicBezTo>
                  <a:lnTo>
                    <a:pt x="11791" y="0"/>
                  </a:lnTo>
                  <a:lnTo>
                    <a:pt x="10025" y="53"/>
                  </a:lnTo>
                  <a:lnTo>
                    <a:pt x="8259" y="0"/>
                  </a:lnTo>
                  <a:close/>
                </a:path>
              </a:pathLst>
            </a:custGeom>
            <a:solidFill>
              <a:srgbClr val="F5A6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0"/>
            <p:cNvSpPr/>
            <p:nvPr/>
          </p:nvSpPr>
          <p:spPr>
            <a:xfrm>
              <a:off x="7023400" y="2474300"/>
              <a:ext cx="96500" cy="72700"/>
            </a:xfrm>
            <a:custGeom>
              <a:avLst/>
              <a:gdLst/>
              <a:ahLst/>
              <a:cxnLst/>
              <a:rect l="l" t="t" r="r" b="b"/>
              <a:pathLst>
                <a:path w="3860" h="2908" extrusionOk="0">
                  <a:moveTo>
                    <a:pt x="328" y="0"/>
                  </a:moveTo>
                  <a:cubicBezTo>
                    <a:pt x="328" y="0"/>
                    <a:pt x="571" y="1861"/>
                    <a:pt x="0" y="2908"/>
                  </a:cubicBezTo>
                  <a:cubicBezTo>
                    <a:pt x="825" y="2823"/>
                    <a:pt x="1660" y="2654"/>
                    <a:pt x="2379" y="2252"/>
                  </a:cubicBezTo>
                  <a:cubicBezTo>
                    <a:pt x="2898" y="1956"/>
                    <a:pt x="3373" y="1607"/>
                    <a:pt x="3818" y="1216"/>
                  </a:cubicBezTo>
                  <a:cubicBezTo>
                    <a:pt x="3796" y="814"/>
                    <a:pt x="3818" y="402"/>
                    <a:pt x="3860" y="0"/>
                  </a:cubicBezTo>
                  <a:lnTo>
                    <a:pt x="3860" y="0"/>
                  </a:lnTo>
                  <a:lnTo>
                    <a:pt x="2094" y="42"/>
                  </a:lnTo>
                  <a:lnTo>
                    <a:pt x="328" y="0"/>
                  </a:lnTo>
                  <a:close/>
                </a:path>
              </a:pathLst>
            </a:custGeom>
            <a:solidFill>
              <a:srgbClr val="F39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0"/>
            <p:cNvSpPr/>
            <p:nvPr/>
          </p:nvSpPr>
          <p:spPr>
            <a:xfrm>
              <a:off x="6825125" y="2559150"/>
              <a:ext cx="504675" cy="192750"/>
            </a:xfrm>
            <a:custGeom>
              <a:avLst/>
              <a:gdLst/>
              <a:ahLst/>
              <a:cxnLst/>
              <a:rect l="l" t="t" r="r" b="b"/>
              <a:pathLst>
                <a:path w="20187" h="7710" extrusionOk="0">
                  <a:moveTo>
                    <a:pt x="12721" y="0"/>
                  </a:moveTo>
                  <a:cubicBezTo>
                    <a:pt x="11829" y="509"/>
                    <a:pt x="10824" y="783"/>
                    <a:pt x="9798" y="783"/>
                  </a:cubicBezTo>
                  <a:cubicBezTo>
                    <a:pt x="9778" y="783"/>
                    <a:pt x="9759" y="783"/>
                    <a:pt x="9739" y="783"/>
                  </a:cubicBezTo>
                  <a:cubicBezTo>
                    <a:pt x="8819" y="783"/>
                    <a:pt x="7921" y="582"/>
                    <a:pt x="7096" y="191"/>
                  </a:cubicBezTo>
                  <a:cubicBezTo>
                    <a:pt x="5605" y="825"/>
                    <a:pt x="1788" y="1830"/>
                    <a:pt x="1090" y="3701"/>
                  </a:cubicBezTo>
                  <a:cubicBezTo>
                    <a:pt x="603" y="5002"/>
                    <a:pt x="244" y="6345"/>
                    <a:pt x="0" y="7709"/>
                  </a:cubicBezTo>
                  <a:lnTo>
                    <a:pt x="20187" y="7709"/>
                  </a:lnTo>
                  <a:cubicBezTo>
                    <a:pt x="19944" y="6345"/>
                    <a:pt x="19584" y="5002"/>
                    <a:pt x="19108" y="3701"/>
                  </a:cubicBezTo>
                  <a:cubicBezTo>
                    <a:pt x="18336" y="1650"/>
                    <a:pt x="13789" y="624"/>
                    <a:pt x="12721" y="0"/>
                  </a:cubicBezTo>
                  <a:close/>
                </a:path>
              </a:pathLst>
            </a:custGeom>
            <a:solidFill>
              <a:srgbClr val="175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0"/>
            <p:cNvSpPr/>
            <p:nvPr/>
          </p:nvSpPr>
          <p:spPr>
            <a:xfrm>
              <a:off x="7002500" y="2532175"/>
              <a:ext cx="144900" cy="49850"/>
            </a:xfrm>
            <a:custGeom>
              <a:avLst/>
              <a:gdLst/>
              <a:ahLst/>
              <a:cxnLst/>
              <a:rect l="l" t="t" r="r" b="b"/>
              <a:pathLst>
                <a:path w="5796" h="1994" extrusionOk="0">
                  <a:moveTo>
                    <a:pt x="5055" y="1"/>
                  </a:moveTo>
                  <a:lnTo>
                    <a:pt x="794" y="212"/>
                  </a:lnTo>
                  <a:cubicBezTo>
                    <a:pt x="646" y="847"/>
                    <a:pt x="1" y="1270"/>
                    <a:pt x="1" y="1270"/>
                  </a:cubicBezTo>
                  <a:cubicBezTo>
                    <a:pt x="860" y="1810"/>
                    <a:pt x="1764" y="1993"/>
                    <a:pt x="2596" y="1993"/>
                  </a:cubicBezTo>
                  <a:cubicBezTo>
                    <a:pt x="4354" y="1993"/>
                    <a:pt x="5788" y="1175"/>
                    <a:pt x="5796" y="1175"/>
                  </a:cubicBezTo>
                  <a:cubicBezTo>
                    <a:pt x="5203" y="857"/>
                    <a:pt x="5055" y="1"/>
                    <a:pt x="5055" y="1"/>
                  </a:cubicBezTo>
                  <a:close/>
                </a:path>
              </a:pathLst>
            </a:custGeom>
            <a:solidFill>
              <a:srgbClr val="538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0"/>
            <p:cNvSpPr/>
            <p:nvPr/>
          </p:nvSpPr>
          <p:spPr>
            <a:xfrm>
              <a:off x="6956775" y="2355525"/>
              <a:ext cx="51850" cy="59425"/>
            </a:xfrm>
            <a:custGeom>
              <a:avLst/>
              <a:gdLst/>
              <a:ahLst/>
              <a:cxnLst/>
              <a:rect l="l" t="t" r="r" b="b"/>
              <a:pathLst>
                <a:path w="2074" h="2377" extrusionOk="0">
                  <a:moveTo>
                    <a:pt x="993" y="1"/>
                  </a:moveTo>
                  <a:cubicBezTo>
                    <a:pt x="872" y="1"/>
                    <a:pt x="783" y="28"/>
                    <a:pt x="762" y="35"/>
                  </a:cubicBezTo>
                  <a:cubicBezTo>
                    <a:pt x="698" y="56"/>
                    <a:pt x="1" y="151"/>
                    <a:pt x="117" y="1071"/>
                  </a:cubicBezTo>
                  <a:cubicBezTo>
                    <a:pt x="229" y="1885"/>
                    <a:pt x="664" y="2376"/>
                    <a:pt x="1107" y="2376"/>
                  </a:cubicBezTo>
                  <a:cubicBezTo>
                    <a:pt x="1165" y="2376"/>
                    <a:pt x="1223" y="2368"/>
                    <a:pt x="1280" y="2351"/>
                  </a:cubicBezTo>
                  <a:cubicBezTo>
                    <a:pt x="1809" y="2277"/>
                    <a:pt x="2073" y="1589"/>
                    <a:pt x="1788" y="701"/>
                  </a:cubicBezTo>
                  <a:cubicBezTo>
                    <a:pt x="1597" y="109"/>
                    <a:pt x="1233" y="1"/>
                    <a:pt x="993" y="1"/>
                  </a:cubicBezTo>
                  <a:close/>
                </a:path>
              </a:pathLst>
            </a:custGeom>
            <a:solidFill>
              <a:srgbClr val="F39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0"/>
            <p:cNvSpPr/>
            <p:nvPr/>
          </p:nvSpPr>
          <p:spPr>
            <a:xfrm>
              <a:off x="7140500" y="2355525"/>
              <a:ext cx="52100" cy="59425"/>
            </a:xfrm>
            <a:custGeom>
              <a:avLst/>
              <a:gdLst/>
              <a:ahLst/>
              <a:cxnLst/>
              <a:rect l="l" t="t" r="r" b="b"/>
              <a:pathLst>
                <a:path w="2084" h="2377" extrusionOk="0">
                  <a:moveTo>
                    <a:pt x="1081" y="1"/>
                  </a:moveTo>
                  <a:cubicBezTo>
                    <a:pt x="841" y="1"/>
                    <a:pt x="477" y="109"/>
                    <a:pt x="286" y="701"/>
                  </a:cubicBezTo>
                  <a:cubicBezTo>
                    <a:pt x="1" y="1589"/>
                    <a:pt x="276" y="2277"/>
                    <a:pt x="794" y="2351"/>
                  </a:cubicBezTo>
                  <a:cubicBezTo>
                    <a:pt x="852" y="2368"/>
                    <a:pt x="911" y="2376"/>
                    <a:pt x="970" y="2376"/>
                  </a:cubicBezTo>
                  <a:cubicBezTo>
                    <a:pt x="1420" y="2376"/>
                    <a:pt x="1854" y="1885"/>
                    <a:pt x="1957" y="1071"/>
                  </a:cubicBezTo>
                  <a:cubicBezTo>
                    <a:pt x="2084" y="151"/>
                    <a:pt x="1375" y="56"/>
                    <a:pt x="1312" y="35"/>
                  </a:cubicBezTo>
                  <a:cubicBezTo>
                    <a:pt x="1291" y="28"/>
                    <a:pt x="1201" y="1"/>
                    <a:pt x="1081" y="1"/>
                  </a:cubicBezTo>
                  <a:close/>
                </a:path>
              </a:pathLst>
            </a:custGeom>
            <a:solidFill>
              <a:srgbClr val="F39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0"/>
            <p:cNvSpPr/>
            <p:nvPr/>
          </p:nvSpPr>
          <p:spPr>
            <a:xfrm>
              <a:off x="6974725" y="2246900"/>
              <a:ext cx="196475" cy="249250"/>
            </a:xfrm>
            <a:custGeom>
              <a:avLst/>
              <a:gdLst/>
              <a:ahLst/>
              <a:cxnLst/>
              <a:rect l="l" t="t" r="r" b="b"/>
              <a:pathLst>
                <a:path w="7859" h="9970" extrusionOk="0">
                  <a:moveTo>
                    <a:pt x="3664" y="0"/>
                  </a:moveTo>
                  <a:cubicBezTo>
                    <a:pt x="2870" y="0"/>
                    <a:pt x="649" y="307"/>
                    <a:pt x="340" y="3650"/>
                  </a:cubicBezTo>
                  <a:cubicBezTo>
                    <a:pt x="1" y="7445"/>
                    <a:pt x="1631" y="9969"/>
                    <a:pt x="3744" y="9969"/>
                  </a:cubicBezTo>
                  <a:cubicBezTo>
                    <a:pt x="3804" y="9969"/>
                    <a:pt x="3864" y="9967"/>
                    <a:pt x="3925" y="9963"/>
                  </a:cubicBezTo>
                  <a:cubicBezTo>
                    <a:pt x="3985" y="9967"/>
                    <a:pt x="4045" y="9969"/>
                    <a:pt x="4105" y="9969"/>
                  </a:cubicBezTo>
                  <a:cubicBezTo>
                    <a:pt x="6219" y="9969"/>
                    <a:pt x="7859" y="7445"/>
                    <a:pt x="7509" y="3650"/>
                  </a:cubicBezTo>
                  <a:cubicBezTo>
                    <a:pt x="7210" y="307"/>
                    <a:pt x="4989" y="0"/>
                    <a:pt x="4189" y="0"/>
                  </a:cubicBezTo>
                  <a:cubicBezTo>
                    <a:pt x="4058" y="0"/>
                    <a:pt x="3965" y="8"/>
                    <a:pt x="3925" y="13"/>
                  </a:cubicBezTo>
                  <a:cubicBezTo>
                    <a:pt x="3886" y="8"/>
                    <a:pt x="3794" y="0"/>
                    <a:pt x="3664" y="0"/>
                  </a:cubicBezTo>
                  <a:close/>
                </a:path>
              </a:pathLst>
            </a:custGeom>
            <a:solidFill>
              <a:srgbClr val="F5A6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0"/>
            <p:cNvSpPr/>
            <p:nvPr/>
          </p:nvSpPr>
          <p:spPr>
            <a:xfrm>
              <a:off x="7077575" y="2371200"/>
              <a:ext cx="12725" cy="49175"/>
            </a:xfrm>
            <a:custGeom>
              <a:avLst/>
              <a:gdLst/>
              <a:ahLst/>
              <a:cxnLst/>
              <a:rect l="l" t="t" r="r" b="b"/>
              <a:pathLst>
                <a:path w="509" h="1967" extrusionOk="0">
                  <a:moveTo>
                    <a:pt x="234" y="0"/>
                  </a:moveTo>
                  <a:cubicBezTo>
                    <a:pt x="234" y="264"/>
                    <a:pt x="244" y="518"/>
                    <a:pt x="265" y="783"/>
                  </a:cubicBezTo>
                  <a:cubicBezTo>
                    <a:pt x="296" y="1027"/>
                    <a:pt x="336" y="1281"/>
                    <a:pt x="386" y="1526"/>
                  </a:cubicBezTo>
                  <a:lnTo>
                    <a:pt x="386" y="1526"/>
                  </a:lnTo>
                  <a:cubicBezTo>
                    <a:pt x="315" y="1592"/>
                    <a:pt x="258" y="1658"/>
                    <a:pt x="202" y="1724"/>
                  </a:cubicBezTo>
                  <a:cubicBezTo>
                    <a:pt x="138" y="1808"/>
                    <a:pt x="64" y="1882"/>
                    <a:pt x="1" y="1967"/>
                  </a:cubicBezTo>
                  <a:cubicBezTo>
                    <a:pt x="86" y="1914"/>
                    <a:pt x="170" y="1840"/>
                    <a:pt x="255" y="1777"/>
                  </a:cubicBezTo>
                  <a:cubicBezTo>
                    <a:pt x="329" y="1713"/>
                    <a:pt x="413" y="1650"/>
                    <a:pt x="487" y="1586"/>
                  </a:cubicBezTo>
                  <a:lnTo>
                    <a:pt x="509" y="1565"/>
                  </a:lnTo>
                  <a:lnTo>
                    <a:pt x="509" y="1533"/>
                  </a:lnTo>
                  <a:cubicBezTo>
                    <a:pt x="487" y="1269"/>
                    <a:pt x="456" y="1015"/>
                    <a:pt x="413" y="761"/>
                  </a:cubicBezTo>
                  <a:cubicBezTo>
                    <a:pt x="371" y="508"/>
                    <a:pt x="308" y="254"/>
                    <a:pt x="234" y="0"/>
                  </a:cubicBezTo>
                  <a:close/>
                </a:path>
              </a:pathLst>
            </a:custGeom>
            <a:solidFill>
              <a:srgbClr val="DC77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0"/>
            <p:cNvSpPr/>
            <p:nvPr/>
          </p:nvSpPr>
          <p:spPr>
            <a:xfrm>
              <a:off x="7030000" y="2433575"/>
              <a:ext cx="87800" cy="15750"/>
            </a:xfrm>
            <a:custGeom>
              <a:avLst/>
              <a:gdLst/>
              <a:ahLst/>
              <a:cxnLst/>
              <a:rect l="l" t="t" r="r" b="b"/>
              <a:pathLst>
                <a:path w="3512" h="630" extrusionOk="0">
                  <a:moveTo>
                    <a:pt x="3511" y="1"/>
                  </a:moveTo>
                  <a:lnTo>
                    <a:pt x="1" y="43"/>
                  </a:lnTo>
                  <a:cubicBezTo>
                    <a:pt x="688" y="481"/>
                    <a:pt x="1300" y="629"/>
                    <a:pt x="1814" y="629"/>
                  </a:cubicBezTo>
                  <a:cubicBezTo>
                    <a:pt x="2873" y="629"/>
                    <a:pt x="3511" y="1"/>
                    <a:pt x="35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0"/>
            <p:cNvSpPr/>
            <p:nvPr/>
          </p:nvSpPr>
          <p:spPr>
            <a:xfrm>
              <a:off x="7052475" y="2445750"/>
              <a:ext cx="56850" cy="14150"/>
            </a:xfrm>
            <a:custGeom>
              <a:avLst/>
              <a:gdLst/>
              <a:ahLst/>
              <a:cxnLst/>
              <a:rect l="l" t="t" r="r" b="b"/>
              <a:pathLst>
                <a:path w="2274" h="566" extrusionOk="0">
                  <a:moveTo>
                    <a:pt x="2274" y="0"/>
                  </a:moveTo>
                  <a:cubicBezTo>
                    <a:pt x="1946" y="222"/>
                    <a:pt x="1565" y="360"/>
                    <a:pt x="1174" y="402"/>
                  </a:cubicBezTo>
                  <a:cubicBezTo>
                    <a:pt x="1098" y="408"/>
                    <a:pt x="1022" y="411"/>
                    <a:pt x="947" y="411"/>
                  </a:cubicBezTo>
                  <a:cubicBezTo>
                    <a:pt x="624" y="411"/>
                    <a:pt x="309" y="357"/>
                    <a:pt x="0" y="254"/>
                  </a:cubicBezTo>
                  <a:lnTo>
                    <a:pt x="0" y="254"/>
                  </a:lnTo>
                  <a:cubicBezTo>
                    <a:pt x="309" y="460"/>
                    <a:pt x="675" y="566"/>
                    <a:pt x="1041" y="566"/>
                  </a:cubicBezTo>
                  <a:cubicBezTo>
                    <a:pt x="1089" y="566"/>
                    <a:pt x="1137" y="564"/>
                    <a:pt x="1185" y="560"/>
                  </a:cubicBezTo>
                  <a:cubicBezTo>
                    <a:pt x="1396" y="539"/>
                    <a:pt x="1597" y="476"/>
                    <a:pt x="1787" y="381"/>
                  </a:cubicBezTo>
                  <a:cubicBezTo>
                    <a:pt x="1967" y="286"/>
                    <a:pt x="2136" y="159"/>
                    <a:pt x="2274" y="0"/>
                  </a:cubicBezTo>
                  <a:close/>
                </a:path>
              </a:pathLst>
            </a:custGeom>
            <a:solidFill>
              <a:srgbClr val="DC77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0"/>
            <p:cNvSpPr/>
            <p:nvPr/>
          </p:nvSpPr>
          <p:spPr>
            <a:xfrm>
              <a:off x="7027100" y="2359550"/>
              <a:ext cx="12175" cy="26475"/>
            </a:xfrm>
            <a:custGeom>
              <a:avLst/>
              <a:gdLst/>
              <a:ahLst/>
              <a:cxnLst/>
              <a:rect l="l" t="t" r="r" b="b"/>
              <a:pathLst>
                <a:path w="487" h="1059" extrusionOk="0">
                  <a:moveTo>
                    <a:pt x="243" y="1"/>
                  </a:moveTo>
                  <a:cubicBezTo>
                    <a:pt x="106" y="1"/>
                    <a:pt x="0" y="233"/>
                    <a:pt x="0" y="530"/>
                  </a:cubicBezTo>
                  <a:cubicBezTo>
                    <a:pt x="0" y="815"/>
                    <a:pt x="106" y="1058"/>
                    <a:pt x="243" y="1058"/>
                  </a:cubicBezTo>
                  <a:cubicBezTo>
                    <a:pt x="370" y="1058"/>
                    <a:pt x="487" y="815"/>
                    <a:pt x="487" y="530"/>
                  </a:cubicBezTo>
                  <a:cubicBezTo>
                    <a:pt x="487" y="233"/>
                    <a:pt x="370" y="1"/>
                    <a:pt x="243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0"/>
            <p:cNvSpPr/>
            <p:nvPr/>
          </p:nvSpPr>
          <p:spPr>
            <a:xfrm>
              <a:off x="7110375" y="2359550"/>
              <a:ext cx="11900" cy="26475"/>
            </a:xfrm>
            <a:custGeom>
              <a:avLst/>
              <a:gdLst/>
              <a:ahLst/>
              <a:cxnLst/>
              <a:rect l="l" t="t" r="r" b="b"/>
              <a:pathLst>
                <a:path w="476" h="1059" extrusionOk="0">
                  <a:moveTo>
                    <a:pt x="233" y="1"/>
                  </a:moveTo>
                  <a:cubicBezTo>
                    <a:pt x="106" y="1"/>
                    <a:pt x="0" y="233"/>
                    <a:pt x="0" y="530"/>
                  </a:cubicBezTo>
                  <a:cubicBezTo>
                    <a:pt x="0" y="815"/>
                    <a:pt x="106" y="1058"/>
                    <a:pt x="233" y="1058"/>
                  </a:cubicBezTo>
                  <a:cubicBezTo>
                    <a:pt x="370" y="1058"/>
                    <a:pt x="476" y="815"/>
                    <a:pt x="476" y="530"/>
                  </a:cubicBezTo>
                  <a:cubicBezTo>
                    <a:pt x="476" y="233"/>
                    <a:pt x="370" y="1"/>
                    <a:pt x="233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0"/>
            <p:cNvSpPr/>
            <p:nvPr/>
          </p:nvSpPr>
          <p:spPr>
            <a:xfrm>
              <a:off x="7012025" y="2335625"/>
              <a:ext cx="42325" cy="15500"/>
            </a:xfrm>
            <a:custGeom>
              <a:avLst/>
              <a:gdLst/>
              <a:ahLst/>
              <a:cxnLst/>
              <a:rect l="l" t="t" r="r" b="b"/>
              <a:pathLst>
                <a:path w="1693" h="620" extrusionOk="0">
                  <a:moveTo>
                    <a:pt x="919" y="1"/>
                  </a:moveTo>
                  <a:cubicBezTo>
                    <a:pt x="888" y="1"/>
                    <a:pt x="857" y="3"/>
                    <a:pt x="825" y="6"/>
                  </a:cubicBezTo>
                  <a:cubicBezTo>
                    <a:pt x="635" y="17"/>
                    <a:pt x="466" y="91"/>
                    <a:pt x="318" y="207"/>
                  </a:cubicBezTo>
                  <a:cubicBezTo>
                    <a:pt x="180" y="313"/>
                    <a:pt x="64" y="450"/>
                    <a:pt x="1" y="619"/>
                  </a:cubicBezTo>
                  <a:cubicBezTo>
                    <a:pt x="138" y="535"/>
                    <a:pt x="286" y="461"/>
                    <a:pt x="434" y="397"/>
                  </a:cubicBezTo>
                  <a:cubicBezTo>
                    <a:pt x="561" y="334"/>
                    <a:pt x="709" y="302"/>
                    <a:pt x="846" y="281"/>
                  </a:cubicBezTo>
                  <a:cubicBezTo>
                    <a:pt x="869" y="279"/>
                    <a:pt x="893" y="278"/>
                    <a:pt x="916" y="278"/>
                  </a:cubicBezTo>
                  <a:cubicBezTo>
                    <a:pt x="1033" y="278"/>
                    <a:pt x="1153" y="300"/>
                    <a:pt x="1259" y="345"/>
                  </a:cubicBezTo>
                  <a:cubicBezTo>
                    <a:pt x="1333" y="366"/>
                    <a:pt x="1407" y="397"/>
                    <a:pt x="1470" y="429"/>
                  </a:cubicBezTo>
                  <a:cubicBezTo>
                    <a:pt x="1544" y="461"/>
                    <a:pt x="1608" y="514"/>
                    <a:pt x="1692" y="545"/>
                  </a:cubicBezTo>
                  <a:cubicBezTo>
                    <a:pt x="1650" y="471"/>
                    <a:pt x="1608" y="387"/>
                    <a:pt x="1555" y="323"/>
                  </a:cubicBezTo>
                  <a:cubicBezTo>
                    <a:pt x="1502" y="249"/>
                    <a:pt x="1439" y="196"/>
                    <a:pt x="1365" y="144"/>
                  </a:cubicBezTo>
                  <a:cubicBezTo>
                    <a:pt x="1232" y="46"/>
                    <a:pt x="1077" y="1"/>
                    <a:pt x="919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0"/>
            <p:cNvSpPr/>
            <p:nvPr/>
          </p:nvSpPr>
          <p:spPr>
            <a:xfrm>
              <a:off x="7095825" y="2335625"/>
              <a:ext cx="42325" cy="15500"/>
            </a:xfrm>
            <a:custGeom>
              <a:avLst/>
              <a:gdLst/>
              <a:ahLst/>
              <a:cxnLst/>
              <a:rect l="l" t="t" r="r" b="b"/>
              <a:pathLst>
                <a:path w="1693" h="620" extrusionOk="0">
                  <a:moveTo>
                    <a:pt x="919" y="1"/>
                  </a:moveTo>
                  <a:cubicBezTo>
                    <a:pt x="888" y="1"/>
                    <a:pt x="857" y="3"/>
                    <a:pt x="825" y="6"/>
                  </a:cubicBezTo>
                  <a:cubicBezTo>
                    <a:pt x="646" y="17"/>
                    <a:pt x="466" y="91"/>
                    <a:pt x="318" y="207"/>
                  </a:cubicBezTo>
                  <a:cubicBezTo>
                    <a:pt x="180" y="313"/>
                    <a:pt x="75" y="450"/>
                    <a:pt x="1" y="619"/>
                  </a:cubicBezTo>
                  <a:cubicBezTo>
                    <a:pt x="149" y="535"/>
                    <a:pt x="286" y="461"/>
                    <a:pt x="434" y="397"/>
                  </a:cubicBezTo>
                  <a:cubicBezTo>
                    <a:pt x="572" y="334"/>
                    <a:pt x="709" y="302"/>
                    <a:pt x="857" y="281"/>
                  </a:cubicBezTo>
                  <a:cubicBezTo>
                    <a:pt x="880" y="279"/>
                    <a:pt x="903" y="278"/>
                    <a:pt x="926" y="278"/>
                  </a:cubicBezTo>
                  <a:cubicBezTo>
                    <a:pt x="1040" y="278"/>
                    <a:pt x="1153" y="300"/>
                    <a:pt x="1259" y="345"/>
                  </a:cubicBezTo>
                  <a:cubicBezTo>
                    <a:pt x="1333" y="366"/>
                    <a:pt x="1407" y="397"/>
                    <a:pt x="1470" y="429"/>
                  </a:cubicBezTo>
                  <a:cubicBezTo>
                    <a:pt x="1544" y="461"/>
                    <a:pt x="1618" y="514"/>
                    <a:pt x="1692" y="545"/>
                  </a:cubicBezTo>
                  <a:cubicBezTo>
                    <a:pt x="1661" y="471"/>
                    <a:pt x="1618" y="387"/>
                    <a:pt x="1566" y="323"/>
                  </a:cubicBezTo>
                  <a:cubicBezTo>
                    <a:pt x="1502" y="249"/>
                    <a:pt x="1439" y="196"/>
                    <a:pt x="1365" y="144"/>
                  </a:cubicBezTo>
                  <a:cubicBezTo>
                    <a:pt x="1232" y="46"/>
                    <a:pt x="1077" y="1"/>
                    <a:pt x="919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0"/>
            <p:cNvSpPr/>
            <p:nvPr/>
          </p:nvSpPr>
          <p:spPr>
            <a:xfrm>
              <a:off x="6937225" y="2172400"/>
              <a:ext cx="251150" cy="223400"/>
            </a:xfrm>
            <a:custGeom>
              <a:avLst/>
              <a:gdLst/>
              <a:ahLst/>
              <a:cxnLst/>
              <a:rect l="l" t="t" r="r" b="b"/>
              <a:pathLst>
                <a:path w="10046" h="8936" extrusionOk="0">
                  <a:moveTo>
                    <a:pt x="8946" y="0"/>
                  </a:moveTo>
                  <a:cubicBezTo>
                    <a:pt x="8586" y="656"/>
                    <a:pt x="7053" y="1798"/>
                    <a:pt x="7053" y="1798"/>
                  </a:cubicBezTo>
                  <a:lnTo>
                    <a:pt x="7793" y="698"/>
                  </a:lnTo>
                  <a:cubicBezTo>
                    <a:pt x="7713" y="694"/>
                    <a:pt x="7633" y="692"/>
                    <a:pt x="7555" y="692"/>
                  </a:cubicBezTo>
                  <a:cubicBezTo>
                    <a:pt x="5939" y="692"/>
                    <a:pt x="4938" y="1491"/>
                    <a:pt x="4938" y="1491"/>
                  </a:cubicBezTo>
                  <a:lnTo>
                    <a:pt x="5774" y="571"/>
                  </a:lnTo>
                  <a:lnTo>
                    <a:pt x="5774" y="571"/>
                  </a:lnTo>
                  <a:cubicBezTo>
                    <a:pt x="3394" y="793"/>
                    <a:pt x="2422" y="2422"/>
                    <a:pt x="2422" y="2422"/>
                  </a:cubicBezTo>
                  <a:cubicBezTo>
                    <a:pt x="0" y="3437"/>
                    <a:pt x="1851" y="8936"/>
                    <a:pt x="1851" y="8936"/>
                  </a:cubicBezTo>
                  <a:lnTo>
                    <a:pt x="2115" y="8936"/>
                  </a:lnTo>
                  <a:lnTo>
                    <a:pt x="2115" y="6916"/>
                  </a:lnTo>
                  <a:cubicBezTo>
                    <a:pt x="2115" y="6916"/>
                    <a:pt x="2993" y="6472"/>
                    <a:pt x="2950" y="4230"/>
                  </a:cubicBezTo>
                  <a:lnTo>
                    <a:pt x="2950" y="4230"/>
                  </a:lnTo>
                  <a:cubicBezTo>
                    <a:pt x="3743" y="4436"/>
                    <a:pt x="4558" y="4539"/>
                    <a:pt x="5372" y="4539"/>
                  </a:cubicBezTo>
                  <a:cubicBezTo>
                    <a:pt x="6186" y="4539"/>
                    <a:pt x="7000" y="4436"/>
                    <a:pt x="7793" y="4230"/>
                  </a:cubicBezTo>
                  <a:lnTo>
                    <a:pt x="7793" y="4230"/>
                  </a:lnTo>
                  <a:cubicBezTo>
                    <a:pt x="7793" y="4230"/>
                    <a:pt x="7487" y="6514"/>
                    <a:pt x="8766" y="6736"/>
                  </a:cubicBezTo>
                  <a:lnTo>
                    <a:pt x="8724" y="8809"/>
                  </a:lnTo>
                  <a:lnTo>
                    <a:pt x="8724" y="8809"/>
                  </a:lnTo>
                  <a:lnTo>
                    <a:pt x="9030" y="8766"/>
                  </a:lnTo>
                  <a:cubicBezTo>
                    <a:pt x="10046" y="6250"/>
                    <a:pt x="9601" y="3257"/>
                    <a:pt x="9601" y="3257"/>
                  </a:cubicBezTo>
                  <a:cubicBezTo>
                    <a:pt x="9813" y="2496"/>
                    <a:pt x="9781" y="1703"/>
                    <a:pt x="9517" y="962"/>
                  </a:cubicBezTo>
                  <a:cubicBezTo>
                    <a:pt x="9517" y="1713"/>
                    <a:pt x="8851" y="2644"/>
                    <a:pt x="8851" y="2644"/>
                  </a:cubicBezTo>
                  <a:cubicBezTo>
                    <a:pt x="9432" y="1756"/>
                    <a:pt x="8946" y="1"/>
                    <a:pt x="8946" y="0"/>
                  </a:cubicBezTo>
                  <a:close/>
                </a:path>
              </a:pathLst>
            </a:custGeom>
            <a:solidFill>
              <a:srgbClr val="FCE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0"/>
            <p:cNvSpPr/>
            <p:nvPr/>
          </p:nvSpPr>
          <p:spPr>
            <a:xfrm>
              <a:off x="6937225" y="2228975"/>
              <a:ext cx="126900" cy="166825"/>
            </a:xfrm>
            <a:custGeom>
              <a:avLst/>
              <a:gdLst/>
              <a:ahLst/>
              <a:cxnLst/>
              <a:rect l="l" t="t" r="r" b="b"/>
              <a:pathLst>
                <a:path w="5076" h="6673" extrusionOk="0">
                  <a:moveTo>
                    <a:pt x="2538" y="0"/>
                  </a:moveTo>
                  <a:cubicBezTo>
                    <a:pt x="2496" y="42"/>
                    <a:pt x="2464" y="106"/>
                    <a:pt x="2422" y="159"/>
                  </a:cubicBezTo>
                  <a:cubicBezTo>
                    <a:pt x="0" y="1174"/>
                    <a:pt x="1851" y="6673"/>
                    <a:pt x="1851" y="6673"/>
                  </a:cubicBezTo>
                  <a:lnTo>
                    <a:pt x="2115" y="6673"/>
                  </a:lnTo>
                  <a:lnTo>
                    <a:pt x="2115" y="4653"/>
                  </a:lnTo>
                  <a:cubicBezTo>
                    <a:pt x="2115" y="4653"/>
                    <a:pt x="2993" y="4209"/>
                    <a:pt x="2950" y="1967"/>
                  </a:cubicBezTo>
                  <a:lnTo>
                    <a:pt x="2950" y="1967"/>
                  </a:lnTo>
                  <a:cubicBezTo>
                    <a:pt x="3638" y="2157"/>
                    <a:pt x="4357" y="2252"/>
                    <a:pt x="5076" y="2274"/>
                  </a:cubicBezTo>
                  <a:cubicBezTo>
                    <a:pt x="4589" y="2062"/>
                    <a:pt x="4124" y="1808"/>
                    <a:pt x="3690" y="1523"/>
                  </a:cubicBezTo>
                  <a:cubicBezTo>
                    <a:pt x="3151" y="1142"/>
                    <a:pt x="2749" y="613"/>
                    <a:pt x="2538" y="0"/>
                  </a:cubicBezTo>
                  <a:close/>
                </a:path>
              </a:pathLst>
            </a:custGeom>
            <a:solidFill>
              <a:srgbClr val="E7C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4" name="Google Shape;644;p30"/>
          <p:cNvGrpSpPr/>
          <p:nvPr/>
        </p:nvGrpSpPr>
        <p:grpSpPr>
          <a:xfrm>
            <a:off x="2020617" y="1678707"/>
            <a:ext cx="760619" cy="786408"/>
            <a:chOff x="1278550" y="5705638"/>
            <a:chExt cx="541250" cy="557025"/>
          </a:xfrm>
        </p:grpSpPr>
        <p:sp>
          <p:nvSpPr>
            <p:cNvPr id="645" name="Google Shape;645;p30"/>
            <p:cNvSpPr/>
            <p:nvPr/>
          </p:nvSpPr>
          <p:spPr>
            <a:xfrm>
              <a:off x="1353625" y="5903588"/>
              <a:ext cx="203425" cy="233600"/>
            </a:xfrm>
            <a:custGeom>
              <a:avLst/>
              <a:gdLst/>
              <a:ahLst/>
              <a:cxnLst/>
              <a:rect l="l" t="t" r="r" b="b"/>
              <a:pathLst>
                <a:path w="8137" h="9344" extrusionOk="0">
                  <a:moveTo>
                    <a:pt x="3783" y="0"/>
                  </a:moveTo>
                  <a:cubicBezTo>
                    <a:pt x="3449" y="0"/>
                    <a:pt x="2948" y="105"/>
                    <a:pt x="2844" y="711"/>
                  </a:cubicBezTo>
                  <a:cubicBezTo>
                    <a:pt x="2781" y="1075"/>
                    <a:pt x="2845" y="1326"/>
                    <a:pt x="2945" y="1496"/>
                  </a:cubicBezTo>
                  <a:lnTo>
                    <a:pt x="2945" y="1496"/>
                  </a:lnTo>
                  <a:cubicBezTo>
                    <a:pt x="2750" y="1363"/>
                    <a:pt x="2503" y="1240"/>
                    <a:pt x="2251" y="1240"/>
                  </a:cubicBezTo>
                  <a:cubicBezTo>
                    <a:pt x="2057" y="1240"/>
                    <a:pt x="1860" y="1313"/>
                    <a:pt x="1683" y="1510"/>
                  </a:cubicBezTo>
                  <a:cubicBezTo>
                    <a:pt x="1002" y="2266"/>
                    <a:pt x="2130" y="2915"/>
                    <a:pt x="2130" y="2915"/>
                  </a:cubicBezTo>
                  <a:cubicBezTo>
                    <a:pt x="2130" y="2915"/>
                    <a:pt x="1654" y="2655"/>
                    <a:pt x="1233" y="2655"/>
                  </a:cubicBezTo>
                  <a:cubicBezTo>
                    <a:pt x="972" y="2655"/>
                    <a:pt x="733" y="2754"/>
                    <a:pt x="640" y="3075"/>
                  </a:cubicBezTo>
                  <a:cubicBezTo>
                    <a:pt x="405" y="3916"/>
                    <a:pt x="1406" y="4438"/>
                    <a:pt x="1406" y="4438"/>
                  </a:cubicBezTo>
                  <a:cubicBezTo>
                    <a:pt x="1406" y="4438"/>
                    <a:pt x="1332" y="4432"/>
                    <a:pt x="1222" y="4432"/>
                  </a:cubicBezTo>
                  <a:cubicBezTo>
                    <a:pt x="914" y="4432"/>
                    <a:pt x="331" y="4479"/>
                    <a:pt x="363" y="4832"/>
                  </a:cubicBezTo>
                  <a:cubicBezTo>
                    <a:pt x="379" y="5013"/>
                    <a:pt x="538" y="5070"/>
                    <a:pt x="730" y="5070"/>
                  </a:cubicBezTo>
                  <a:cubicBezTo>
                    <a:pt x="847" y="5070"/>
                    <a:pt x="976" y="5049"/>
                    <a:pt x="1092" y="5023"/>
                  </a:cubicBezTo>
                  <a:lnTo>
                    <a:pt x="1092" y="5023"/>
                  </a:lnTo>
                  <a:cubicBezTo>
                    <a:pt x="658" y="5188"/>
                    <a:pt x="1" y="5577"/>
                    <a:pt x="160" y="6398"/>
                  </a:cubicBezTo>
                  <a:cubicBezTo>
                    <a:pt x="275" y="6962"/>
                    <a:pt x="601" y="7112"/>
                    <a:pt x="914" y="7112"/>
                  </a:cubicBezTo>
                  <a:cubicBezTo>
                    <a:pt x="1239" y="7112"/>
                    <a:pt x="1551" y="6951"/>
                    <a:pt x="1602" y="6923"/>
                  </a:cubicBezTo>
                  <a:lnTo>
                    <a:pt x="1602" y="6923"/>
                  </a:lnTo>
                  <a:cubicBezTo>
                    <a:pt x="1516" y="6972"/>
                    <a:pt x="695" y="7477"/>
                    <a:pt x="927" y="8921"/>
                  </a:cubicBezTo>
                  <a:cubicBezTo>
                    <a:pt x="974" y="9222"/>
                    <a:pt x="1279" y="9343"/>
                    <a:pt x="1739" y="9343"/>
                  </a:cubicBezTo>
                  <a:cubicBezTo>
                    <a:pt x="3606" y="9343"/>
                    <a:pt x="8019" y="7356"/>
                    <a:pt x="8019" y="7356"/>
                  </a:cubicBezTo>
                  <a:lnTo>
                    <a:pt x="8136" y="3235"/>
                  </a:lnTo>
                  <a:lnTo>
                    <a:pt x="4090" y="30"/>
                  </a:lnTo>
                  <a:cubicBezTo>
                    <a:pt x="4090" y="30"/>
                    <a:pt x="3960" y="0"/>
                    <a:pt x="3783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0"/>
            <p:cNvSpPr/>
            <p:nvPr/>
          </p:nvSpPr>
          <p:spPr>
            <a:xfrm>
              <a:off x="1552500" y="5903588"/>
              <a:ext cx="203325" cy="233600"/>
            </a:xfrm>
            <a:custGeom>
              <a:avLst/>
              <a:gdLst/>
              <a:ahLst/>
              <a:cxnLst/>
              <a:rect l="l" t="t" r="r" b="b"/>
              <a:pathLst>
                <a:path w="8133" h="9344" extrusionOk="0">
                  <a:moveTo>
                    <a:pt x="4343" y="0"/>
                  </a:moveTo>
                  <a:cubicBezTo>
                    <a:pt x="4166" y="0"/>
                    <a:pt x="4036" y="30"/>
                    <a:pt x="4036" y="30"/>
                  </a:cubicBezTo>
                  <a:lnTo>
                    <a:pt x="0" y="3235"/>
                  </a:lnTo>
                  <a:lnTo>
                    <a:pt x="118" y="7356"/>
                  </a:lnTo>
                  <a:cubicBezTo>
                    <a:pt x="118" y="7356"/>
                    <a:pt x="4524" y="9343"/>
                    <a:pt x="6394" y="9343"/>
                  </a:cubicBezTo>
                  <a:cubicBezTo>
                    <a:pt x="6854" y="9343"/>
                    <a:pt x="7161" y="9222"/>
                    <a:pt x="7210" y="8921"/>
                  </a:cubicBezTo>
                  <a:cubicBezTo>
                    <a:pt x="7433" y="7468"/>
                    <a:pt x="6609" y="6965"/>
                    <a:pt x="6534" y="6922"/>
                  </a:cubicBezTo>
                  <a:lnTo>
                    <a:pt x="6534" y="6922"/>
                  </a:lnTo>
                  <a:cubicBezTo>
                    <a:pt x="6579" y="6947"/>
                    <a:pt x="6894" y="7112"/>
                    <a:pt x="7221" y="7112"/>
                  </a:cubicBezTo>
                  <a:cubicBezTo>
                    <a:pt x="7533" y="7112"/>
                    <a:pt x="7856" y="6962"/>
                    <a:pt x="7966" y="6398"/>
                  </a:cubicBezTo>
                  <a:cubicBezTo>
                    <a:pt x="8133" y="5578"/>
                    <a:pt x="7479" y="5188"/>
                    <a:pt x="7045" y="5023"/>
                  </a:cubicBezTo>
                  <a:lnTo>
                    <a:pt x="7045" y="5023"/>
                  </a:lnTo>
                  <a:cubicBezTo>
                    <a:pt x="7161" y="5049"/>
                    <a:pt x="7289" y="5070"/>
                    <a:pt x="7404" y="5070"/>
                  </a:cubicBezTo>
                  <a:cubicBezTo>
                    <a:pt x="7595" y="5070"/>
                    <a:pt x="7751" y="5013"/>
                    <a:pt x="7763" y="4832"/>
                  </a:cubicBezTo>
                  <a:cubicBezTo>
                    <a:pt x="7795" y="4479"/>
                    <a:pt x="7218" y="4432"/>
                    <a:pt x="6913" y="4432"/>
                  </a:cubicBezTo>
                  <a:cubicBezTo>
                    <a:pt x="6804" y="4432"/>
                    <a:pt x="6730" y="4438"/>
                    <a:pt x="6730" y="4438"/>
                  </a:cubicBezTo>
                  <a:cubicBezTo>
                    <a:pt x="6730" y="4438"/>
                    <a:pt x="7731" y="3916"/>
                    <a:pt x="7487" y="3075"/>
                  </a:cubicBezTo>
                  <a:cubicBezTo>
                    <a:pt x="7393" y="2754"/>
                    <a:pt x="7155" y="2655"/>
                    <a:pt x="6897" y="2655"/>
                  </a:cubicBezTo>
                  <a:cubicBezTo>
                    <a:pt x="6479" y="2655"/>
                    <a:pt x="6006" y="2915"/>
                    <a:pt x="6006" y="2915"/>
                  </a:cubicBezTo>
                  <a:cubicBezTo>
                    <a:pt x="6006" y="2915"/>
                    <a:pt x="7124" y="2266"/>
                    <a:pt x="6443" y="1510"/>
                  </a:cubicBezTo>
                  <a:cubicBezTo>
                    <a:pt x="6266" y="1313"/>
                    <a:pt x="6070" y="1240"/>
                    <a:pt x="5877" y="1240"/>
                  </a:cubicBezTo>
                  <a:cubicBezTo>
                    <a:pt x="5624" y="1240"/>
                    <a:pt x="5376" y="1365"/>
                    <a:pt x="5183" y="1500"/>
                  </a:cubicBezTo>
                  <a:lnTo>
                    <a:pt x="5183" y="1500"/>
                  </a:lnTo>
                  <a:cubicBezTo>
                    <a:pt x="5282" y="1329"/>
                    <a:pt x="5346" y="1077"/>
                    <a:pt x="5282" y="711"/>
                  </a:cubicBezTo>
                  <a:cubicBezTo>
                    <a:pt x="5178" y="105"/>
                    <a:pt x="4677" y="0"/>
                    <a:pt x="4343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0"/>
            <p:cNvSpPr/>
            <p:nvPr/>
          </p:nvSpPr>
          <p:spPr>
            <a:xfrm>
              <a:off x="1353625" y="5903588"/>
              <a:ext cx="203425" cy="233600"/>
            </a:xfrm>
            <a:custGeom>
              <a:avLst/>
              <a:gdLst/>
              <a:ahLst/>
              <a:cxnLst/>
              <a:rect l="l" t="t" r="r" b="b"/>
              <a:pathLst>
                <a:path w="8137" h="9344" extrusionOk="0">
                  <a:moveTo>
                    <a:pt x="3783" y="0"/>
                  </a:moveTo>
                  <a:cubicBezTo>
                    <a:pt x="3449" y="0"/>
                    <a:pt x="2948" y="105"/>
                    <a:pt x="2844" y="711"/>
                  </a:cubicBezTo>
                  <a:cubicBezTo>
                    <a:pt x="2781" y="1075"/>
                    <a:pt x="2845" y="1326"/>
                    <a:pt x="2945" y="1496"/>
                  </a:cubicBezTo>
                  <a:lnTo>
                    <a:pt x="2945" y="1496"/>
                  </a:lnTo>
                  <a:cubicBezTo>
                    <a:pt x="2750" y="1363"/>
                    <a:pt x="2503" y="1240"/>
                    <a:pt x="2251" y="1240"/>
                  </a:cubicBezTo>
                  <a:cubicBezTo>
                    <a:pt x="2057" y="1240"/>
                    <a:pt x="1860" y="1313"/>
                    <a:pt x="1683" y="1510"/>
                  </a:cubicBezTo>
                  <a:cubicBezTo>
                    <a:pt x="1002" y="2266"/>
                    <a:pt x="2130" y="2915"/>
                    <a:pt x="2130" y="2915"/>
                  </a:cubicBezTo>
                  <a:cubicBezTo>
                    <a:pt x="2130" y="2915"/>
                    <a:pt x="1654" y="2655"/>
                    <a:pt x="1233" y="2655"/>
                  </a:cubicBezTo>
                  <a:cubicBezTo>
                    <a:pt x="972" y="2655"/>
                    <a:pt x="733" y="2754"/>
                    <a:pt x="640" y="3075"/>
                  </a:cubicBezTo>
                  <a:cubicBezTo>
                    <a:pt x="405" y="3916"/>
                    <a:pt x="1406" y="4438"/>
                    <a:pt x="1406" y="4438"/>
                  </a:cubicBezTo>
                  <a:cubicBezTo>
                    <a:pt x="1406" y="4438"/>
                    <a:pt x="1332" y="4432"/>
                    <a:pt x="1222" y="4432"/>
                  </a:cubicBezTo>
                  <a:cubicBezTo>
                    <a:pt x="914" y="4432"/>
                    <a:pt x="331" y="4479"/>
                    <a:pt x="363" y="4832"/>
                  </a:cubicBezTo>
                  <a:cubicBezTo>
                    <a:pt x="379" y="5013"/>
                    <a:pt x="538" y="5070"/>
                    <a:pt x="730" y="5070"/>
                  </a:cubicBezTo>
                  <a:cubicBezTo>
                    <a:pt x="847" y="5070"/>
                    <a:pt x="976" y="5049"/>
                    <a:pt x="1092" y="5023"/>
                  </a:cubicBezTo>
                  <a:lnTo>
                    <a:pt x="1092" y="5023"/>
                  </a:lnTo>
                  <a:cubicBezTo>
                    <a:pt x="658" y="5188"/>
                    <a:pt x="1" y="5577"/>
                    <a:pt x="160" y="6398"/>
                  </a:cubicBezTo>
                  <a:cubicBezTo>
                    <a:pt x="275" y="6962"/>
                    <a:pt x="601" y="7112"/>
                    <a:pt x="914" y="7112"/>
                  </a:cubicBezTo>
                  <a:cubicBezTo>
                    <a:pt x="1239" y="7112"/>
                    <a:pt x="1551" y="6951"/>
                    <a:pt x="1602" y="6923"/>
                  </a:cubicBezTo>
                  <a:lnTo>
                    <a:pt x="1602" y="6923"/>
                  </a:lnTo>
                  <a:cubicBezTo>
                    <a:pt x="1516" y="6972"/>
                    <a:pt x="695" y="7477"/>
                    <a:pt x="927" y="8921"/>
                  </a:cubicBezTo>
                  <a:cubicBezTo>
                    <a:pt x="974" y="9222"/>
                    <a:pt x="1279" y="9343"/>
                    <a:pt x="1739" y="9343"/>
                  </a:cubicBezTo>
                  <a:cubicBezTo>
                    <a:pt x="3606" y="9343"/>
                    <a:pt x="8019" y="7356"/>
                    <a:pt x="8019" y="7356"/>
                  </a:cubicBezTo>
                  <a:lnTo>
                    <a:pt x="8136" y="3235"/>
                  </a:lnTo>
                  <a:lnTo>
                    <a:pt x="4090" y="30"/>
                  </a:lnTo>
                  <a:cubicBezTo>
                    <a:pt x="4090" y="30"/>
                    <a:pt x="3960" y="0"/>
                    <a:pt x="3783" y="0"/>
                  </a:cubicBez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0"/>
            <p:cNvSpPr/>
            <p:nvPr/>
          </p:nvSpPr>
          <p:spPr>
            <a:xfrm>
              <a:off x="1552500" y="5903588"/>
              <a:ext cx="203325" cy="233600"/>
            </a:xfrm>
            <a:custGeom>
              <a:avLst/>
              <a:gdLst/>
              <a:ahLst/>
              <a:cxnLst/>
              <a:rect l="l" t="t" r="r" b="b"/>
              <a:pathLst>
                <a:path w="8133" h="9344" extrusionOk="0">
                  <a:moveTo>
                    <a:pt x="4343" y="0"/>
                  </a:moveTo>
                  <a:cubicBezTo>
                    <a:pt x="4166" y="0"/>
                    <a:pt x="4036" y="30"/>
                    <a:pt x="4036" y="30"/>
                  </a:cubicBezTo>
                  <a:lnTo>
                    <a:pt x="0" y="3235"/>
                  </a:lnTo>
                  <a:lnTo>
                    <a:pt x="118" y="7356"/>
                  </a:lnTo>
                  <a:cubicBezTo>
                    <a:pt x="118" y="7356"/>
                    <a:pt x="4524" y="9343"/>
                    <a:pt x="6394" y="9343"/>
                  </a:cubicBezTo>
                  <a:cubicBezTo>
                    <a:pt x="6854" y="9343"/>
                    <a:pt x="7161" y="9222"/>
                    <a:pt x="7210" y="8921"/>
                  </a:cubicBezTo>
                  <a:cubicBezTo>
                    <a:pt x="7433" y="7468"/>
                    <a:pt x="6609" y="6965"/>
                    <a:pt x="6534" y="6922"/>
                  </a:cubicBezTo>
                  <a:lnTo>
                    <a:pt x="6534" y="6922"/>
                  </a:lnTo>
                  <a:cubicBezTo>
                    <a:pt x="6579" y="6947"/>
                    <a:pt x="6894" y="7112"/>
                    <a:pt x="7221" y="7112"/>
                  </a:cubicBezTo>
                  <a:cubicBezTo>
                    <a:pt x="7533" y="7112"/>
                    <a:pt x="7856" y="6962"/>
                    <a:pt x="7966" y="6398"/>
                  </a:cubicBezTo>
                  <a:cubicBezTo>
                    <a:pt x="8133" y="5578"/>
                    <a:pt x="7479" y="5188"/>
                    <a:pt x="7045" y="5023"/>
                  </a:cubicBezTo>
                  <a:lnTo>
                    <a:pt x="7045" y="5023"/>
                  </a:lnTo>
                  <a:cubicBezTo>
                    <a:pt x="7161" y="5049"/>
                    <a:pt x="7289" y="5070"/>
                    <a:pt x="7404" y="5070"/>
                  </a:cubicBezTo>
                  <a:cubicBezTo>
                    <a:pt x="7595" y="5070"/>
                    <a:pt x="7751" y="5013"/>
                    <a:pt x="7763" y="4832"/>
                  </a:cubicBezTo>
                  <a:cubicBezTo>
                    <a:pt x="7795" y="4479"/>
                    <a:pt x="7218" y="4432"/>
                    <a:pt x="6913" y="4432"/>
                  </a:cubicBezTo>
                  <a:cubicBezTo>
                    <a:pt x="6804" y="4432"/>
                    <a:pt x="6730" y="4438"/>
                    <a:pt x="6730" y="4438"/>
                  </a:cubicBezTo>
                  <a:cubicBezTo>
                    <a:pt x="6730" y="4438"/>
                    <a:pt x="7731" y="3916"/>
                    <a:pt x="7487" y="3075"/>
                  </a:cubicBezTo>
                  <a:cubicBezTo>
                    <a:pt x="7393" y="2754"/>
                    <a:pt x="7155" y="2655"/>
                    <a:pt x="6897" y="2655"/>
                  </a:cubicBezTo>
                  <a:cubicBezTo>
                    <a:pt x="6479" y="2655"/>
                    <a:pt x="6006" y="2915"/>
                    <a:pt x="6006" y="2915"/>
                  </a:cubicBezTo>
                  <a:cubicBezTo>
                    <a:pt x="6006" y="2915"/>
                    <a:pt x="7124" y="2266"/>
                    <a:pt x="6443" y="1510"/>
                  </a:cubicBezTo>
                  <a:cubicBezTo>
                    <a:pt x="6266" y="1313"/>
                    <a:pt x="6070" y="1240"/>
                    <a:pt x="5877" y="1240"/>
                  </a:cubicBezTo>
                  <a:cubicBezTo>
                    <a:pt x="5624" y="1240"/>
                    <a:pt x="5376" y="1365"/>
                    <a:pt x="5183" y="1500"/>
                  </a:cubicBezTo>
                  <a:lnTo>
                    <a:pt x="5183" y="1500"/>
                  </a:lnTo>
                  <a:cubicBezTo>
                    <a:pt x="5282" y="1329"/>
                    <a:pt x="5346" y="1077"/>
                    <a:pt x="5282" y="711"/>
                  </a:cubicBezTo>
                  <a:cubicBezTo>
                    <a:pt x="5178" y="105"/>
                    <a:pt x="4677" y="0"/>
                    <a:pt x="4343" y="0"/>
                  </a:cubicBez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0"/>
            <p:cNvSpPr/>
            <p:nvPr/>
          </p:nvSpPr>
          <p:spPr>
            <a:xfrm>
              <a:off x="1287350" y="5977788"/>
              <a:ext cx="524725" cy="284875"/>
            </a:xfrm>
            <a:custGeom>
              <a:avLst/>
              <a:gdLst/>
              <a:ahLst/>
              <a:cxnLst/>
              <a:rect l="l" t="t" r="r" b="b"/>
              <a:pathLst>
                <a:path w="20989" h="11395" extrusionOk="0">
                  <a:moveTo>
                    <a:pt x="10319" y="1"/>
                  </a:moveTo>
                  <a:lnTo>
                    <a:pt x="10319" y="107"/>
                  </a:lnTo>
                  <a:lnTo>
                    <a:pt x="8626" y="1"/>
                  </a:lnTo>
                  <a:lnTo>
                    <a:pt x="8626" y="1"/>
                  </a:lnTo>
                  <a:cubicBezTo>
                    <a:pt x="8626" y="1"/>
                    <a:pt x="8935" y="2972"/>
                    <a:pt x="7806" y="3589"/>
                  </a:cubicBezTo>
                  <a:cubicBezTo>
                    <a:pt x="6677" y="4207"/>
                    <a:pt x="0" y="4516"/>
                    <a:pt x="724" y="11395"/>
                  </a:cubicBezTo>
                  <a:lnTo>
                    <a:pt x="20276" y="11395"/>
                  </a:lnTo>
                  <a:cubicBezTo>
                    <a:pt x="20989" y="4516"/>
                    <a:pt x="14323" y="4207"/>
                    <a:pt x="13194" y="3589"/>
                  </a:cubicBezTo>
                  <a:cubicBezTo>
                    <a:pt x="12065" y="2972"/>
                    <a:pt x="12374" y="1"/>
                    <a:pt x="12374" y="1"/>
                  </a:cubicBezTo>
                  <a:lnTo>
                    <a:pt x="12374" y="1"/>
                  </a:lnTo>
                  <a:lnTo>
                    <a:pt x="10681" y="107"/>
                  </a:lnTo>
                  <a:lnTo>
                    <a:pt x="10681" y="1"/>
                  </a:lnTo>
                  <a:lnTo>
                    <a:pt x="10500" y="54"/>
                  </a:lnTo>
                  <a:lnTo>
                    <a:pt x="10319" y="1"/>
                  </a:lnTo>
                  <a:close/>
                </a:path>
              </a:pathLst>
            </a:custGeom>
            <a:solidFill>
              <a:srgbClr val="C15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0"/>
            <p:cNvSpPr/>
            <p:nvPr/>
          </p:nvSpPr>
          <p:spPr>
            <a:xfrm>
              <a:off x="1497125" y="5977788"/>
              <a:ext cx="101175" cy="70575"/>
            </a:xfrm>
            <a:custGeom>
              <a:avLst/>
              <a:gdLst/>
              <a:ahLst/>
              <a:cxnLst/>
              <a:rect l="l" t="t" r="r" b="b"/>
              <a:pathLst>
                <a:path w="4047" h="2823" extrusionOk="0">
                  <a:moveTo>
                    <a:pt x="1928" y="1"/>
                  </a:moveTo>
                  <a:lnTo>
                    <a:pt x="1928" y="107"/>
                  </a:lnTo>
                  <a:lnTo>
                    <a:pt x="235" y="1"/>
                  </a:lnTo>
                  <a:lnTo>
                    <a:pt x="235" y="1"/>
                  </a:lnTo>
                  <a:cubicBezTo>
                    <a:pt x="235" y="1"/>
                    <a:pt x="416" y="1726"/>
                    <a:pt x="0" y="2823"/>
                  </a:cubicBezTo>
                  <a:cubicBezTo>
                    <a:pt x="1353" y="2620"/>
                    <a:pt x="2695" y="2418"/>
                    <a:pt x="4047" y="2205"/>
                  </a:cubicBezTo>
                  <a:cubicBezTo>
                    <a:pt x="3930" y="1470"/>
                    <a:pt x="3909" y="735"/>
                    <a:pt x="3983" y="1"/>
                  </a:cubicBezTo>
                  <a:lnTo>
                    <a:pt x="3983" y="1"/>
                  </a:lnTo>
                  <a:lnTo>
                    <a:pt x="2290" y="107"/>
                  </a:lnTo>
                  <a:lnTo>
                    <a:pt x="2290" y="1"/>
                  </a:lnTo>
                  <a:lnTo>
                    <a:pt x="2109" y="54"/>
                  </a:lnTo>
                  <a:lnTo>
                    <a:pt x="19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0"/>
            <p:cNvSpPr/>
            <p:nvPr/>
          </p:nvSpPr>
          <p:spPr>
            <a:xfrm>
              <a:off x="1278550" y="6027563"/>
              <a:ext cx="541250" cy="234850"/>
            </a:xfrm>
            <a:custGeom>
              <a:avLst/>
              <a:gdLst/>
              <a:ahLst/>
              <a:cxnLst/>
              <a:rect l="l" t="t" r="r" b="b"/>
              <a:pathLst>
                <a:path w="21650" h="9394" extrusionOk="0">
                  <a:moveTo>
                    <a:pt x="12811" y="1"/>
                  </a:moveTo>
                  <a:cubicBezTo>
                    <a:pt x="12150" y="146"/>
                    <a:pt x="11478" y="218"/>
                    <a:pt x="10806" y="218"/>
                  </a:cubicBezTo>
                  <a:cubicBezTo>
                    <a:pt x="10147" y="218"/>
                    <a:pt x="9488" y="149"/>
                    <a:pt x="8839" y="12"/>
                  </a:cubicBezTo>
                  <a:cubicBezTo>
                    <a:pt x="8722" y="651"/>
                    <a:pt x="8499" y="1247"/>
                    <a:pt x="8051" y="1481"/>
                  </a:cubicBezTo>
                  <a:cubicBezTo>
                    <a:pt x="6880" y="2099"/>
                    <a:pt x="1" y="2408"/>
                    <a:pt x="746" y="9393"/>
                  </a:cubicBezTo>
                  <a:lnTo>
                    <a:pt x="20904" y="9393"/>
                  </a:lnTo>
                  <a:cubicBezTo>
                    <a:pt x="21650" y="2429"/>
                    <a:pt x="14771" y="2109"/>
                    <a:pt x="13599" y="1481"/>
                  </a:cubicBezTo>
                  <a:cubicBezTo>
                    <a:pt x="13152" y="1247"/>
                    <a:pt x="12928" y="651"/>
                    <a:pt x="128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0"/>
            <p:cNvSpPr/>
            <p:nvPr/>
          </p:nvSpPr>
          <p:spPr>
            <a:xfrm>
              <a:off x="1296650" y="6208063"/>
              <a:ext cx="505050" cy="10150"/>
            </a:xfrm>
            <a:custGeom>
              <a:avLst/>
              <a:gdLst/>
              <a:ahLst/>
              <a:cxnLst/>
              <a:rect l="l" t="t" r="r" b="b"/>
              <a:pathLst>
                <a:path w="20202" h="406" extrusionOk="0">
                  <a:moveTo>
                    <a:pt x="54" y="1"/>
                  </a:moveTo>
                  <a:cubicBezTo>
                    <a:pt x="33" y="129"/>
                    <a:pt x="12" y="267"/>
                    <a:pt x="1" y="405"/>
                  </a:cubicBezTo>
                  <a:lnTo>
                    <a:pt x="20202" y="405"/>
                  </a:lnTo>
                  <a:cubicBezTo>
                    <a:pt x="20191" y="267"/>
                    <a:pt x="20170" y="129"/>
                    <a:pt x="20148" y="1"/>
                  </a:cubicBezTo>
                  <a:close/>
                </a:path>
              </a:pathLst>
            </a:custGeom>
            <a:solidFill>
              <a:srgbClr val="FAF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0"/>
            <p:cNvSpPr/>
            <p:nvPr/>
          </p:nvSpPr>
          <p:spPr>
            <a:xfrm>
              <a:off x="1295600" y="6234963"/>
              <a:ext cx="506900" cy="10125"/>
            </a:xfrm>
            <a:custGeom>
              <a:avLst/>
              <a:gdLst/>
              <a:ahLst/>
              <a:cxnLst/>
              <a:rect l="l" t="t" r="r" b="b"/>
              <a:pathLst>
                <a:path w="20276" h="405" extrusionOk="0">
                  <a:moveTo>
                    <a:pt x="11" y="0"/>
                  </a:moveTo>
                  <a:cubicBezTo>
                    <a:pt x="0" y="139"/>
                    <a:pt x="11" y="267"/>
                    <a:pt x="11" y="405"/>
                  </a:cubicBezTo>
                  <a:lnTo>
                    <a:pt x="20276" y="405"/>
                  </a:lnTo>
                  <a:cubicBezTo>
                    <a:pt x="20276" y="277"/>
                    <a:pt x="20276" y="139"/>
                    <a:pt x="20276" y="0"/>
                  </a:cubicBezTo>
                  <a:close/>
                </a:path>
              </a:pathLst>
            </a:custGeom>
            <a:solidFill>
              <a:srgbClr val="FAF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0"/>
            <p:cNvSpPr/>
            <p:nvPr/>
          </p:nvSpPr>
          <p:spPr>
            <a:xfrm>
              <a:off x="1329675" y="6127138"/>
              <a:ext cx="438750" cy="10150"/>
            </a:xfrm>
            <a:custGeom>
              <a:avLst/>
              <a:gdLst/>
              <a:ahLst/>
              <a:cxnLst/>
              <a:rect l="l" t="t" r="r" b="b"/>
              <a:pathLst>
                <a:path w="17550" h="406" extrusionOk="0">
                  <a:moveTo>
                    <a:pt x="394" y="1"/>
                  </a:moveTo>
                  <a:cubicBezTo>
                    <a:pt x="256" y="128"/>
                    <a:pt x="128" y="256"/>
                    <a:pt x="0" y="405"/>
                  </a:cubicBezTo>
                  <a:lnTo>
                    <a:pt x="17550" y="405"/>
                  </a:lnTo>
                  <a:cubicBezTo>
                    <a:pt x="17432" y="256"/>
                    <a:pt x="17305" y="128"/>
                    <a:pt x="17166" y="1"/>
                  </a:cubicBezTo>
                  <a:close/>
                </a:path>
              </a:pathLst>
            </a:custGeom>
            <a:solidFill>
              <a:srgbClr val="FAF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0"/>
            <p:cNvSpPr/>
            <p:nvPr/>
          </p:nvSpPr>
          <p:spPr>
            <a:xfrm>
              <a:off x="1301450" y="6181188"/>
              <a:ext cx="495725" cy="10125"/>
            </a:xfrm>
            <a:custGeom>
              <a:avLst/>
              <a:gdLst/>
              <a:ahLst/>
              <a:cxnLst/>
              <a:rect l="l" t="t" r="r" b="b"/>
              <a:pathLst>
                <a:path w="19829" h="405" extrusionOk="0">
                  <a:moveTo>
                    <a:pt x="128" y="0"/>
                  </a:moveTo>
                  <a:cubicBezTo>
                    <a:pt x="75" y="128"/>
                    <a:pt x="33" y="266"/>
                    <a:pt x="1" y="405"/>
                  </a:cubicBezTo>
                  <a:lnTo>
                    <a:pt x="19829" y="405"/>
                  </a:lnTo>
                  <a:cubicBezTo>
                    <a:pt x="19786" y="266"/>
                    <a:pt x="19743" y="128"/>
                    <a:pt x="19701" y="0"/>
                  </a:cubicBezTo>
                  <a:close/>
                </a:path>
              </a:pathLst>
            </a:custGeom>
            <a:solidFill>
              <a:srgbClr val="FAF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0"/>
            <p:cNvSpPr/>
            <p:nvPr/>
          </p:nvSpPr>
          <p:spPr>
            <a:xfrm>
              <a:off x="1489125" y="6046213"/>
              <a:ext cx="120100" cy="10150"/>
            </a:xfrm>
            <a:custGeom>
              <a:avLst/>
              <a:gdLst/>
              <a:ahLst/>
              <a:cxnLst/>
              <a:rect l="l" t="t" r="r" b="b"/>
              <a:pathLst>
                <a:path w="4804" h="406" extrusionOk="0">
                  <a:moveTo>
                    <a:pt x="214" y="0"/>
                  </a:moveTo>
                  <a:cubicBezTo>
                    <a:pt x="161" y="139"/>
                    <a:pt x="86" y="277"/>
                    <a:pt x="1" y="405"/>
                  </a:cubicBezTo>
                  <a:lnTo>
                    <a:pt x="4804" y="405"/>
                  </a:lnTo>
                  <a:cubicBezTo>
                    <a:pt x="4718" y="277"/>
                    <a:pt x="4644" y="139"/>
                    <a:pt x="4591" y="0"/>
                  </a:cubicBezTo>
                  <a:close/>
                </a:path>
              </a:pathLst>
            </a:custGeom>
            <a:solidFill>
              <a:srgbClr val="FAF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0"/>
            <p:cNvSpPr/>
            <p:nvPr/>
          </p:nvSpPr>
          <p:spPr>
            <a:xfrm>
              <a:off x="1311825" y="6154038"/>
              <a:ext cx="474700" cy="10125"/>
            </a:xfrm>
            <a:custGeom>
              <a:avLst/>
              <a:gdLst/>
              <a:ahLst/>
              <a:cxnLst/>
              <a:rect l="l" t="t" r="r" b="b"/>
              <a:pathLst>
                <a:path w="18988" h="405" extrusionOk="0">
                  <a:moveTo>
                    <a:pt x="224" y="0"/>
                  </a:moveTo>
                  <a:cubicBezTo>
                    <a:pt x="139" y="139"/>
                    <a:pt x="65" y="266"/>
                    <a:pt x="1" y="405"/>
                  </a:cubicBezTo>
                  <a:lnTo>
                    <a:pt x="18988" y="405"/>
                  </a:lnTo>
                  <a:cubicBezTo>
                    <a:pt x="18924" y="266"/>
                    <a:pt x="18849" y="128"/>
                    <a:pt x="18764" y="0"/>
                  </a:cubicBezTo>
                  <a:close/>
                </a:path>
              </a:pathLst>
            </a:custGeom>
            <a:solidFill>
              <a:srgbClr val="FAF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0"/>
            <p:cNvSpPr/>
            <p:nvPr/>
          </p:nvSpPr>
          <p:spPr>
            <a:xfrm>
              <a:off x="1418325" y="6073088"/>
              <a:ext cx="261725" cy="10150"/>
            </a:xfrm>
            <a:custGeom>
              <a:avLst/>
              <a:gdLst/>
              <a:ahLst/>
              <a:cxnLst/>
              <a:rect l="l" t="t" r="r" b="b"/>
              <a:pathLst>
                <a:path w="10469" h="406" extrusionOk="0">
                  <a:moveTo>
                    <a:pt x="1406" y="1"/>
                  </a:moveTo>
                  <a:cubicBezTo>
                    <a:pt x="1001" y="107"/>
                    <a:pt x="512" y="235"/>
                    <a:pt x="0" y="406"/>
                  </a:cubicBezTo>
                  <a:lnTo>
                    <a:pt x="10468" y="406"/>
                  </a:lnTo>
                  <a:cubicBezTo>
                    <a:pt x="9957" y="235"/>
                    <a:pt x="9478" y="107"/>
                    <a:pt x="9063" y="1"/>
                  </a:cubicBezTo>
                  <a:close/>
                </a:path>
              </a:pathLst>
            </a:custGeom>
            <a:solidFill>
              <a:srgbClr val="FAF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0"/>
            <p:cNvSpPr/>
            <p:nvPr/>
          </p:nvSpPr>
          <p:spPr>
            <a:xfrm>
              <a:off x="1360825" y="6099988"/>
              <a:ext cx="376725" cy="10150"/>
            </a:xfrm>
            <a:custGeom>
              <a:avLst/>
              <a:gdLst/>
              <a:ahLst/>
              <a:cxnLst/>
              <a:rect l="l" t="t" r="r" b="b"/>
              <a:pathLst>
                <a:path w="15069" h="406" extrusionOk="0">
                  <a:moveTo>
                    <a:pt x="682" y="0"/>
                  </a:moveTo>
                  <a:cubicBezTo>
                    <a:pt x="448" y="128"/>
                    <a:pt x="224" y="256"/>
                    <a:pt x="0" y="405"/>
                  </a:cubicBezTo>
                  <a:lnTo>
                    <a:pt x="15068" y="405"/>
                  </a:lnTo>
                  <a:cubicBezTo>
                    <a:pt x="14845" y="256"/>
                    <a:pt x="14621" y="128"/>
                    <a:pt x="14387" y="0"/>
                  </a:cubicBezTo>
                  <a:close/>
                </a:path>
              </a:pathLst>
            </a:custGeom>
            <a:solidFill>
              <a:srgbClr val="FAF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0"/>
            <p:cNvSpPr/>
            <p:nvPr/>
          </p:nvSpPr>
          <p:spPr>
            <a:xfrm>
              <a:off x="1414850" y="5848538"/>
              <a:ext cx="60725" cy="69300"/>
            </a:xfrm>
            <a:custGeom>
              <a:avLst/>
              <a:gdLst/>
              <a:ahLst/>
              <a:cxnLst/>
              <a:rect l="l" t="t" r="r" b="b"/>
              <a:pathLst>
                <a:path w="2429" h="2772" extrusionOk="0">
                  <a:moveTo>
                    <a:pt x="1162" y="1"/>
                  </a:moveTo>
                  <a:cubicBezTo>
                    <a:pt x="1023" y="1"/>
                    <a:pt x="920" y="31"/>
                    <a:pt x="895" y="38"/>
                  </a:cubicBezTo>
                  <a:cubicBezTo>
                    <a:pt x="821" y="70"/>
                    <a:pt x="1" y="176"/>
                    <a:pt x="139" y="1252"/>
                  </a:cubicBezTo>
                  <a:cubicBezTo>
                    <a:pt x="272" y="2196"/>
                    <a:pt x="772" y="2772"/>
                    <a:pt x="1299" y="2772"/>
                  </a:cubicBezTo>
                  <a:cubicBezTo>
                    <a:pt x="1367" y="2772"/>
                    <a:pt x="1435" y="2762"/>
                    <a:pt x="1502" y="2743"/>
                  </a:cubicBezTo>
                  <a:cubicBezTo>
                    <a:pt x="2109" y="2658"/>
                    <a:pt x="2429" y="1859"/>
                    <a:pt x="2088" y="815"/>
                  </a:cubicBezTo>
                  <a:cubicBezTo>
                    <a:pt x="1867" y="125"/>
                    <a:pt x="1442" y="1"/>
                    <a:pt x="11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0"/>
            <p:cNvSpPr/>
            <p:nvPr/>
          </p:nvSpPr>
          <p:spPr>
            <a:xfrm>
              <a:off x="1624900" y="5848538"/>
              <a:ext cx="60475" cy="69300"/>
            </a:xfrm>
            <a:custGeom>
              <a:avLst/>
              <a:gdLst/>
              <a:ahLst/>
              <a:cxnLst/>
              <a:rect l="l" t="t" r="r" b="b"/>
              <a:pathLst>
                <a:path w="2419" h="2772" extrusionOk="0">
                  <a:moveTo>
                    <a:pt x="1261" y="1"/>
                  </a:moveTo>
                  <a:cubicBezTo>
                    <a:pt x="977" y="1"/>
                    <a:pt x="552" y="125"/>
                    <a:pt x="331" y="815"/>
                  </a:cubicBezTo>
                  <a:cubicBezTo>
                    <a:pt x="1" y="1859"/>
                    <a:pt x="310" y="2658"/>
                    <a:pt x="927" y="2743"/>
                  </a:cubicBezTo>
                  <a:cubicBezTo>
                    <a:pt x="994" y="2762"/>
                    <a:pt x="1061" y="2772"/>
                    <a:pt x="1128" y="2772"/>
                  </a:cubicBezTo>
                  <a:cubicBezTo>
                    <a:pt x="1649" y="2772"/>
                    <a:pt x="2157" y="2196"/>
                    <a:pt x="2280" y="1252"/>
                  </a:cubicBezTo>
                  <a:cubicBezTo>
                    <a:pt x="2418" y="176"/>
                    <a:pt x="1609" y="70"/>
                    <a:pt x="1534" y="38"/>
                  </a:cubicBezTo>
                  <a:cubicBezTo>
                    <a:pt x="1506" y="31"/>
                    <a:pt x="1401" y="1"/>
                    <a:pt x="12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0"/>
            <p:cNvSpPr/>
            <p:nvPr/>
          </p:nvSpPr>
          <p:spPr>
            <a:xfrm>
              <a:off x="1436950" y="5723513"/>
              <a:ext cx="228975" cy="290400"/>
            </a:xfrm>
            <a:custGeom>
              <a:avLst/>
              <a:gdLst/>
              <a:ahLst/>
              <a:cxnLst/>
              <a:rect l="l" t="t" r="r" b="b"/>
              <a:pathLst>
                <a:path w="9159" h="11616" extrusionOk="0">
                  <a:moveTo>
                    <a:pt x="4287" y="0"/>
                  </a:moveTo>
                  <a:cubicBezTo>
                    <a:pt x="3369" y="0"/>
                    <a:pt x="755" y="342"/>
                    <a:pt x="405" y="4251"/>
                  </a:cubicBezTo>
                  <a:cubicBezTo>
                    <a:pt x="1" y="8681"/>
                    <a:pt x="1911" y="11615"/>
                    <a:pt x="4383" y="11615"/>
                  </a:cubicBezTo>
                  <a:cubicBezTo>
                    <a:pt x="4448" y="11615"/>
                    <a:pt x="4514" y="11613"/>
                    <a:pt x="4580" y="11609"/>
                  </a:cubicBezTo>
                  <a:cubicBezTo>
                    <a:pt x="4646" y="11613"/>
                    <a:pt x="4711" y="11615"/>
                    <a:pt x="4776" y="11615"/>
                  </a:cubicBezTo>
                  <a:cubicBezTo>
                    <a:pt x="7248" y="11615"/>
                    <a:pt x="9159" y="8681"/>
                    <a:pt x="8754" y="4251"/>
                  </a:cubicBezTo>
                  <a:cubicBezTo>
                    <a:pt x="8395" y="342"/>
                    <a:pt x="5780" y="0"/>
                    <a:pt x="4869" y="0"/>
                  </a:cubicBezTo>
                  <a:cubicBezTo>
                    <a:pt x="4725" y="0"/>
                    <a:pt x="4623" y="9"/>
                    <a:pt x="4580" y="13"/>
                  </a:cubicBezTo>
                  <a:cubicBezTo>
                    <a:pt x="4535" y="9"/>
                    <a:pt x="4432" y="0"/>
                    <a:pt x="4287" y="0"/>
                  </a:cubicBezTo>
                  <a:close/>
                </a:path>
              </a:pathLst>
            </a:custGeom>
            <a:solidFill>
              <a:srgbClr val="C44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0"/>
            <p:cNvSpPr/>
            <p:nvPr/>
          </p:nvSpPr>
          <p:spPr>
            <a:xfrm>
              <a:off x="1559950" y="5883013"/>
              <a:ext cx="15475" cy="46875"/>
            </a:xfrm>
            <a:custGeom>
              <a:avLst/>
              <a:gdLst/>
              <a:ahLst/>
              <a:cxnLst/>
              <a:rect l="l" t="t" r="r" b="b"/>
              <a:pathLst>
                <a:path w="619" h="1875" extrusionOk="0">
                  <a:moveTo>
                    <a:pt x="256" y="1"/>
                  </a:moveTo>
                  <a:lnTo>
                    <a:pt x="256" y="1"/>
                  </a:lnTo>
                  <a:cubicBezTo>
                    <a:pt x="235" y="224"/>
                    <a:pt x="245" y="459"/>
                    <a:pt x="277" y="682"/>
                  </a:cubicBezTo>
                  <a:cubicBezTo>
                    <a:pt x="299" y="799"/>
                    <a:pt x="320" y="906"/>
                    <a:pt x="352" y="1023"/>
                  </a:cubicBezTo>
                  <a:cubicBezTo>
                    <a:pt x="371" y="1117"/>
                    <a:pt x="398" y="1220"/>
                    <a:pt x="426" y="1316"/>
                  </a:cubicBezTo>
                  <a:lnTo>
                    <a:pt x="426" y="1316"/>
                  </a:lnTo>
                  <a:cubicBezTo>
                    <a:pt x="360" y="1391"/>
                    <a:pt x="288" y="1475"/>
                    <a:pt x="224" y="1566"/>
                  </a:cubicBezTo>
                  <a:cubicBezTo>
                    <a:pt x="150" y="1662"/>
                    <a:pt x="75" y="1768"/>
                    <a:pt x="1" y="1875"/>
                  </a:cubicBezTo>
                  <a:cubicBezTo>
                    <a:pt x="107" y="1800"/>
                    <a:pt x="203" y="1726"/>
                    <a:pt x="309" y="1641"/>
                  </a:cubicBezTo>
                  <a:cubicBezTo>
                    <a:pt x="405" y="1566"/>
                    <a:pt x="501" y="1481"/>
                    <a:pt x="586" y="1396"/>
                  </a:cubicBezTo>
                  <a:lnTo>
                    <a:pt x="618" y="1374"/>
                  </a:lnTo>
                  <a:lnTo>
                    <a:pt x="618" y="1321"/>
                  </a:lnTo>
                  <a:cubicBezTo>
                    <a:pt x="608" y="1204"/>
                    <a:pt x="586" y="1087"/>
                    <a:pt x="565" y="980"/>
                  </a:cubicBezTo>
                  <a:cubicBezTo>
                    <a:pt x="544" y="863"/>
                    <a:pt x="522" y="757"/>
                    <a:pt x="490" y="640"/>
                  </a:cubicBezTo>
                  <a:cubicBezTo>
                    <a:pt x="437" y="416"/>
                    <a:pt x="352" y="203"/>
                    <a:pt x="2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0"/>
            <p:cNvSpPr/>
            <p:nvPr/>
          </p:nvSpPr>
          <p:spPr>
            <a:xfrm>
              <a:off x="1513900" y="5950113"/>
              <a:ext cx="81225" cy="14725"/>
            </a:xfrm>
            <a:custGeom>
              <a:avLst/>
              <a:gdLst/>
              <a:ahLst/>
              <a:cxnLst/>
              <a:rect l="l" t="t" r="r" b="b"/>
              <a:pathLst>
                <a:path w="3249" h="589" extrusionOk="0">
                  <a:moveTo>
                    <a:pt x="3248" y="0"/>
                  </a:moveTo>
                  <a:lnTo>
                    <a:pt x="0" y="43"/>
                  </a:lnTo>
                  <a:cubicBezTo>
                    <a:pt x="522" y="400"/>
                    <a:pt x="1129" y="589"/>
                    <a:pt x="1708" y="589"/>
                  </a:cubicBezTo>
                  <a:cubicBezTo>
                    <a:pt x="2287" y="589"/>
                    <a:pt x="2838" y="400"/>
                    <a:pt x="32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0"/>
            <p:cNvSpPr/>
            <p:nvPr/>
          </p:nvSpPr>
          <p:spPr>
            <a:xfrm>
              <a:off x="1578575" y="5824888"/>
              <a:ext cx="53825" cy="19825"/>
            </a:xfrm>
            <a:custGeom>
              <a:avLst/>
              <a:gdLst/>
              <a:ahLst/>
              <a:cxnLst/>
              <a:rect l="l" t="t" r="r" b="b"/>
              <a:pathLst>
                <a:path w="2153" h="793" extrusionOk="0">
                  <a:moveTo>
                    <a:pt x="1008" y="0"/>
                  </a:moveTo>
                  <a:cubicBezTo>
                    <a:pt x="918" y="0"/>
                    <a:pt x="832" y="10"/>
                    <a:pt x="746" y="26"/>
                  </a:cubicBezTo>
                  <a:cubicBezTo>
                    <a:pt x="682" y="47"/>
                    <a:pt x="629" y="68"/>
                    <a:pt x="576" y="90"/>
                  </a:cubicBezTo>
                  <a:cubicBezTo>
                    <a:pt x="523" y="121"/>
                    <a:pt x="470" y="143"/>
                    <a:pt x="416" y="185"/>
                  </a:cubicBezTo>
                  <a:cubicBezTo>
                    <a:pt x="320" y="249"/>
                    <a:pt x="235" y="324"/>
                    <a:pt x="171" y="409"/>
                  </a:cubicBezTo>
                  <a:cubicBezTo>
                    <a:pt x="97" y="505"/>
                    <a:pt x="44" y="601"/>
                    <a:pt x="1" y="697"/>
                  </a:cubicBezTo>
                  <a:cubicBezTo>
                    <a:pt x="107" y="654"/>
                    <a:pt x="193" y="590"/>
                    <a:pt x="278" y="547"/>
                  </a:cubicBezTo>
                  <a:cubicBezTo>
                    <a:pt x="363" y="505"/>
                    <a:pt x="459" y="462"/>
                    <a:pt x="544" y="430"/>
                  </a:cubicBezTo>
                  <a:cubicBezTo>
                    <a:pt x="687" y="377"/>
                    <a:pt x="837" y="353"/>
                    <a:pt x="982" y="353"/>
                  </a:cubicBezTo>
                  <a:cubicBezTo>
                    <a:pt x="1010" y="353"/>
                    <a:pt x="1038" y="354"/>
                    <a:pt x="1066" y="356"/>
                  </a:cubicBezTo>
                  <a:cubicBezTo>
                    <a:pt x="1258" y="377"/>
                    <a:pt x="1439" y="430"/>
                    <a:pt x="1598" y="505"/>
                  </a:cubicBezTo>
                  <a:cubicBezTo>
                    <a:pt x="1790" y="590"/>
                    <a:pt x="1982" y="686"/>
                    <a:pt x="2152" y="792"/>
                  </a:cubicBezTo>
                  <a:cubicBezTo>
                    <a:pt x="2067" y="579"/>
                    <a:pt x="1928" y="398"/>
                    <a:pt x="1747" y="271"/>
                  </a:cubicBezTo>
                  <a:cubicBezTo>
                    <a:pt x="1566" y="121"/>
                    <a:pt x="1343" y="26"/>
                    <a:pt x="1108" y="4"/>
                  </a:cubicBezTo>
                  <a:cubicBezTo>
                    <a:pt x="1074" y="1"/>
                    <a:pt x="1041" y="0"/>
                    <a:pt x="1008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0"/>
            <p:cNvSpPr/>
            <p:nvPr/>
          </p:nvSpPr>
          <p:spPr>
            <a:xfrm>
              <a:off x="1471300" y="5824888"/>
              <a:ext cx="54075" cy="19825"/>
            </a:xfrm>
            <a:custGeom>
              <a:avLst/>
              <a:gdLst/>
              <a:ahLst/>
              <a:cxnLst/>
              <a:rect l="l" t="t" r="r" b="b"/>
              <a:pathLst>
                <a:path w="2163" h="793" extrusionOk="0">
                  <a:moveTo>
                    <a:pt x="1018" y="0"/>
                  </a:moveTo>
                  <a:cubicBezTo>
                    <a:pt x="928" y="0"/>
                    <a:pt x="842" y="10"/>
                    <a:pt x="757" y="26"/>
                  </a:cubicBezTo>
                  <a:cubicBezTo>
                    <a:pt x="693" y="47"/>
                    <a:pt x="639" y="68"/>
                    <a:pt x="586" y="90"/>
                  </a:cubicBezTo>
                  <a:cubicBezTo>
                    <a:pt x="522" y="121"/>
                    <a:pt x="480" y="143"/>
                    <a:pt x="426" y="185"/>
                  </a:cubicBezTo>
                  <a:cubicBezTo>
                    <a:pt x="331" y="249"/>
                    <a:pt x="245" y="324"/>
                    <a:pt x="171" y="409"/>
                  </a:cubicBezTo>
                  <a:cubicBezTo>
                    <a:pt x="107" y="505"/>
                    <a:pt x="54" y="601"/>
                    <a:pt x="1" y="697"/>
                  </a:cubicBezTo>
                  <a:cubicBezTo>
                    <a:pt x="107" y="654"/>
                    <a:pt x="192" y="590"/>
                    <a:pt x="288" y="547"/>
                  </a:cubicBezTo>
                  <a:cubicBezTo>
                    <a:pt x="373" y="505"/>
                    <a:pt x="458" y="462"/>
                    <a:pt x="554" y="430"/>
                  </a:cubicBezTo>
                  <a:cubicBezTo>
                    <a:pt x="697" y="377"/>
                    <a:pt x="847" y="353"/>
                    <a:pt x="992" y="353"/>
                  </a:cubicBezTo>
                  <a:cubicBezTo>
                    <a:pt x="1020" y="353"/>
                    <a:pt x="1048" y="354"/>
                    <a:pt x="1076" y="356"/>
                  </a:cubicBezTo>
                  <a:cubicBezTo>
                    <a:pt x="1268" y="377"/>
                    <a:pt x="1438" y="430"/>
                    <a:pt x="1608" y="505"/>
                  </a:cubicBezTo>
                  <a:cubicBezTo>
                    <a:pt x="1790" y="579"/>
                    <a:pt x="1971" y="675"/>
                    <a:pt x="2162" y="792"/>
                  </a:cubicBezTo>
                  <a:cubicBezTo>
                    <a:pt x="2077" y="579"/>
                    <a:pt x="1939" y="398"/>
                    <a:pt x="1758" y="271"/>
                  </a:cubicBezTo>
                  <a:cubicBezTo>
                    <a:pt x="1577" y="121"/>
                    <a:pt x="1353" y="26"/>
                    <a:pt x="1119" y="4"/>
                  </a:cubicBezTo>
                  <a:cubicBezTo>
                    <a:pt x="1084" y="1"/>
                    <a:pt x="1051" y="0"/>
                    <a:pt x="1018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0"/>
            <p:cNvSpPr/>
            <p:nvPr/>
          </p:nvSpPr>
          <p:spPr>
            <a:xfrm>
              <a:off x="1486475" y="5863313"/>
              <a:ext cx="35700" cy="22400"/>
            </a:xfrm>
            <a:custGeom>
              <a:avLst/>
              <a:gdLst/>
              <a:ahLst/>
              <a:cxnLst/>
              <a:rect l="l" t="t" r="r" b="b"/>
              <a:pathLst>
                <a:path w="1428" h="896" extrusionOk="0">
                  <a:moveTo>
                    <a:pt x="693" y="1"/>
                  </a:moveTo>
                  <a:cubicBezTo>
                    <a:pt x="586" y="1"/>
                    <a:pt x="480" y="11"/>
                    <a:pt x="373" y="54"/>
                  </a:cubicBezTo>
                  <a:cubicBezTo>
                    <a:pt x="277" y="107"/>
                    <a:pt x="192" y="182"/>
                    <a:pt x="128" y="288"/>
                  </a:cubicBezTo>
                  <a:cubicBezTo>
                    <a:pt x="22" y="469"/>
                    <a:pt x="0" y="682"/>
                    <a:pt x="43" y="885"/>
                  </a:cubicBezTo>
                  <a:cubicBezTo>
                    <a:pt x="64" y="693"/>
                    <a:pt x="128" y="512"/>
                    <a:pt x="235" y="352"/>
                  </a:cubicBezTo>
                  <a:cubicBezTo>
                    <a:pt x="288" y="288"/>
                    <a:pt x="352" y="235"/>
                    <a:pt x="437" y="203"/>
                  </a:cubicBezTo>
                  <a:cubicBezTo>
                    <a:pt x="522" y="171"/>
                    <a:pt x="607" y="160"/>
                    <a:pt x="703" y="160"/>
                  </a:cubicBezTo>
                  <a:cubicBezTo>
                    <a:pt x="884" y="160"/>
                    <a:pt x="1055" y="235"/>
                    <a:pt x="1161" y="373"/>
                  </a:cubicBezTo>
                  <a:cubicBezTo>
                    <a:pt x="1289" y="523"/>
                    <a:pt x="1374" y="704"/>
                    <a:pt x="1417" y="895"/>
                  </a:cubicBezTo>
                  <a:cubicBezTo>
                    <a:pt x="1427" y="682"/>
                    <a:pt x="1374" y="469"/>
                    <a:pt x="1257" y="299"/>
                  </a:cubicBezTo>
                  <a:cubicBezTo>
                    <a:pt x="1129" y="107"/>
                    <a:pt x="927" y="1"/>
                    <a:pt x="693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0"/>
            <p:cNvSpPr/>
            <p:nvPr/>
          </p:nvSpPr>
          <p:spPr>
            <a:xfrm>
              <a:off x="1582850" y="5861713"/>
              <a:ext cx="35700" cy="22400"/>
            </a:xfrm>
            <a:custGeom>
              <a:avLst/>
              <a:gdLst/>
              <a:ahLst/>
              <a:cxnLst/>
              <a:rect l="l" t="t" r="r" b="b"/>
              <a:pathLst>
                <a:path w="1428" h="896" extrusionOk="0">
                  <a:moveTo>
                    <a:pt x="703" y="1"/>
                  </a:moveTo>
                  <a:cubicBezTo>
                    <a:pt x="586" y="1"/>
                    <a:pt x="480" y="22"/>
                    <a:pt x="373" y="65"/>
                  </a:cubicBezTo>
                  <a:cubicBezTo>
                    <a:pt x="277" y="107"/>
                    <a:pt x="192" y="193"/>
                    <a:pt x="128" y="288"/>
                  </a:cubicBezTo>
                  <a:cubicBezTo>
                    <a:pt x="32" y="469"/>
                    <a:pt x="0" y="682"/>
                    <a:pt x="43" y="885"/>
                  </a:cubicBezTo>
                  <a:cubicBezTo>
                    <a:pt x="64" y="693"/>
                    <a:pt x="128" y="512"/>
                    <a:pt x="235" y="352"/>
                  </a:cubicBezTo>
                  <a:cubicBezTo>
                    <a:pt x="288" y="288"/>
                    <a:pt x="352" y="235"/>
                    <a:pt x="437" y="203"/>
                  </a:cubicBezTo>
                  <a:cubicBezTo>
                    <a:pt x="522" y="171"/>
                    <a:pt x="607" y="161"/>
                    <a:pt x="693" y="161"/>
                  </a:cubicBezTo>
                  <a:cubicBezTo>
                    <a:pt x="874" y="161"/>
                    <a:pt x="1044" y="235"/>
                    <a:pt x="1161" y="374"/>
                  </a:cubicBezTo>
                  <a:cubicBezTo>
                    <a:pt x="1278" y="533"/>
                    <a:pt x="1363" y="704"/>
                    <a:pt x="1417" y="895"/>
                  </a:cubicBezTo>
                  <a:cubicBezTo>
                    <a:pt x="1427" y="682"/>
                    <a:pt x="1374" y="469"/>
                    <a:pt x="1257" y="299"/>
                  </a:cubicBezTo>
                  <a:cubicBezTo>
                    <a:pt x="1129" y="118"/>
                    <a:pt x="927" y="1"/>
                    <a:pt x="703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0"/>
            <p:cNvSpPr/>
            <p:nvPr/>
          </p:nvSpPr>
          <p:spPr>
            <a:xfrm>
              <a:off x="1414850" y="5705638"/>
              <a:ext cx="145125" cy="184600"/>
            </a:xfrm>
            <a:custGeom>
              <a:avLst/>
              <a:gdLst/>
              <a:ahLst/>
              <a:cxnLst/>
              <a:rect l="l" t="t" r="r" b="b"/>
              <a:pathLst>
                <a:path w="5805" h="7384" extrusionOk="0">
                  <a:moveTo>
                    <a:pt x="4284" y="1"/>
                  </a:moveTo>
                  <a:cubicBezTo>
                    <a:pt x="2908" y="1"/>
                    <a:pt x="1099" y="1433"/>
                    <a:pt x="640" y="3103"/>
                  </a:cubicBezTo>
                  <a:cubicBezTo>
                    <a:pt x="1" y="5424"/>
                    <a:pt x="1364" y="7383"/>
                    <a:pt x="1364" y="7383"/>
                  </a:cubicBezTo>
                  <a:cubicBezTo>
                    <a:pt x="1577" y="6499"/>
                    <a:pt x="1662" y="5573"/>
                    <a:pt x="1598" y="4657"/>
                  </a:cubicBezTo>
                  <a:cubicBezTo>
                    <a:pt x="5805" y="3497"/>
                    <a:pt x="5592" y="728"/>
                    <a:pt x="5592" y="728"/>
                  </a:cubicBezTo>
                  <a:cubicBezTo>
                    <a:pt x="5292" y="219"/>
                    <a:pt x="4821" y="1"/>
                    <a:pt x="4284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0"/>
            <p:cNvSpPr/>
            <p:nvPr/>
          </p:nvSpPr>
          <p:spPr>
            <a:xfrm>
              <a:off x="1544500" y="5705638"/>
              <a:ext cx="145125" cy="193650"/>
            </a:xfrm>
            <a:custGeom>
              <a:avLst/>
              <a:gdLst/>
              <a:ahLst/>
              <a:cxnLst/>
              <a:rect l="l" t="t" r="r" b="b"/>
              <a:pathLst>
                <a:path w="5805" h="7746" extrusionOk="0">
                  <a:moveTo>
                    <a:pt x="1408" y="1"/>
                  </a:moveTo>
                  <a:cubicBezTo>
                    <a:pt x="856" y="1"/>
                    <a:pt x="375" y="219"/>
                    <a:pt x="75" y="728"/>
                  </a:cubicBezTo>
                  <a:cubicBezTo>
                    <a:pt x="75" y="728"/>
                    <a:pt x="1" y="3497"/>
                    <a:pt x="4207" y="4657"/>
                  </a:cubicBezTo>
                  <a:cubicBezTo>
                    <a:pt x="4207" y="4657"/>
                    <a:pt x="4005" y="6425"/>
                    <a:pt x="4367" y="7745"/>
                  </a:cubicBezTo>
                  <a:cubicBezTo>
                    <a:pt x="4367" y="7745"/>
                    <a:pt x="5805" y="5424"/>
                    <a:pt x="5166" y="3103"/>
                  </a:cubicBezTo>
                  <a:cubicBezTo>
                    <a:pt x="4698" y="1433"/>
                    <a:pt x="2822" y="1"/>
                    <a:pt x="1408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0"/>
            <p:cNvSpPr/>
            <p:nvPr/>
          </p:nvSpPr>
          <p:spPr>
            <a:xfrm>
              <a:off x="1414850" y="5777338"/>
              <a:ext cx="56200" cy="112900"/>
            </a:xfrm>
            <a:custGeom>
              <a:avLst/>
              <a:gdLst/>
              <a:ahLst/>
              <a:cxnLst/>
              <a:rect l="l" t="t" r="r" b="b"/>
              <a:pathLst>
                <a:path w="2248" h="4516" extrusionOk="0">
                  <a:moveTo>
                    <a:pt x="714" y="0"/>
                  </a:moveTo>
                  <a:cubicBezTo>
                    <a:pt x="693" y="75"/>
                    <a:pt x="661" y="149"/>
                    <a:pt x="651" y="235"/>
                  </a:cubicBezTo>
                  <a:cubicBezTo>
                    <a:pt x="1" y="2556"/>
                    <a:pt x="1364" y="4515"/>
                    <a:pt x="1364" y="4515"/>
                  </a:cubicBezTo>
                  <a:cubicBezTo>
                    <a:pt x="1588" y="3631"/>
                    <a:pt x="1673" y="2705"/>
                    <a:pt x="1609" y="1789"/>
                  </a:cubicBezTo>
                  <a:cubicBezTo>
                    <a:pt x="1822" y="1736"/>
                    <a:pt x="2035" y="1661"/>
                    <a:pt x="2248" y="1598"/>
                  </a:cubicBezTo>
                  <a:cubicBezTo>
                    <a:pt x="1630" y="1172"/>
                    <a:pt x="1108" y="639"/>
                    <a:pt x="714" y="0"/>
                  </a:cubicBez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2" name="Google Shape;672;p30"/>
          <p:cNvGrpSpPr/>
          <p:nvPr/>
        </p:nvGrpSpPr>
        <p:grpSpPr>
          <a:xfrm>
            <a:off x="2056120" y="3823696"/>
            <a:ext cx="689613" cy="786379"/>
            <a:chOff x="3946800" y="2180875"/>
            <a:chExt cx="524500" cy="593225"/>
          </a:xfrm>
        </p:grpSpPr>
        <p:sp>
          <p:nvSpPr>
            <p:cNvPr id="673" name="Google Shape;673;p30"/>
            <p:cNvSpPr/>
            <p:nvPr/>
          </p:nvSpPr>
          <p:spPr>
            <a:xfrm>
              <a:off x="3950225" y="2491200"/>
              <a:ext cx="521075" cy="282900"/>
            </a:xfrm>
            <a:custGeom>
              <a:avLst/>
              <a:gdLst/>
              <a:ahLst/>
              <a:cxnLst/>
              <a:rect l="l" t="t" r="r" b="b"/>
              <a:pathLst>
                <a:path w="20843" h="11316" extrusionOk="0">
                  <a:moveTo>
                    <a:pt x="10237" y="1"/>
                  </a:moveTo>
                  <a:lnTo>
                    <a:pt x="10237" y="107"/>
                  </a:lnTo>
                  <a:lnTo>
                    <a:pt x="8555" y="1"/>
                  </a:lnTo>
                  <a:lnTo>
                    <a:pt x="8555" y="1"/>
                  </a:lnTo>
                  <a:cubicBezTo>
                    <a:pt x="8555" y="1"/>
                    <a:pt x="8862" y="2962"/>
                    <a:pt x="7741" y="3575"/>
                  </a:cubicBezTo>
                  <a:cubicBezTo>
                    <a:pt x="6620" y="4188"/>
                    <a:pt x="1" y="4484"/>
                    <a:pt x="709" y="11315"/>
                  </a:cubicBezTo>
                  <a:lnTo>
                    <a:pt x="20124" y="11315"/>
                  </a:lnTo>
                  <a:cubicBezTo>
                    <a:pt x="20843" y="4484"/>
                    <a:pt x="14213" y="4178"/>
                    <a:pt x="13092" y="3575"/>
                  </a:cubicBezTo>
                  <a:cubicBezTo>
                    <a:pt x="11971" y="2962"/>
                    <a:pt x="12277" y="1"/>
                    <a:pt x="12277" y="1"/>
                  </a:cubicBezTo>
                  <a:lnTo>
                    <a:pt x="12277" y="1"/>
                  </a:lnTo>
                  <a:lnTo>
                    <a:pt x="10596" y="107"/>
                  </a:lnTo>
                  <a:lnTo>
                    <a:pt x="10596" y="1"/>
                  </a:lnTo>
                  <a:lnTo>
                    <a:pt x="10416" y="54"/>
                  </a:lnTo>
                  <a:lnTo>
                    <a:pt x="10237" y="1"/>
                  </a:lnTo>
                  <a:close/>
                </a:path>
              </a:pathLst>
            </a:custGeom>
            <a:solidFill>
              <a:srgbClr val="F7B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0"/>
            <p:cNvSpPr/>
            <p:nvPr/>
          </p:nvSpPr>
          <p:spPr>
            <a:xfrm>
              <a:off x="4158275" y="2491200"/>
              <a:ext cx="100475" cy="70350"/>
            </a:xfrm>
            <a:custGeom>
              <a:avLst/>
              <a:gdLst/>
              <a:ahLst/>
              <a:cxnLst/>
              <a:rect l="l" t="t" r="r" b="b"/>
              <a:pathLst>
                <a:path w="4019" h="2814" extrusionOk="0">
                  <a:moveTo>
                    <a:pt x="1915" y="1"/>
                  </a:moveTo>
                  <a:lnTo>
                    <a:pt x="1915" y="107"/>
                  </a:lnTo>
                  <a:lnTo>
                    <a:pt x="233" y="1"/>
                  </a:lnTo>
                  <a:lnTo>
                    <a:pt x="233" y="1"/>
                  </a:lnTo>
                  <a:cubicBezTo>
                    <a:pt x="233" y="1"/>
                    <a:pt x="413" y="1724"/>
                    <a:pt x="1" y="2814"/>
                  </a:cubicBezTo>
                  <a:cubicBezTo>
                    <a:pt x="1344" y="2613"/>
                    <a:pt x="2687" y="2401"/>
                    <a:pt x="4019" y="2190"/>
                  </a:cubicBezTo>
                  <a:cubicBezTo>
                    <a:pt x="3913" y="1471"/>
                    <a:pt x="3892" y="730"/>
                    <a:pt x="3955" y="1"/>
                  </a:cubicBezTo>
                  <a:lnTo>
                    <a:pt x="3955" y="1"/>
                  </a:lnTo>
                  <a:lnTo>
                    <a:pt x="2274" y="107"/>
                  </a:lnTo>
                  <a:lnTo>
                    <a:pt x="2274" y="1"/>
                  </a:lnTo>
                  <a:lnTo>
                    <a:pt x="2094" y="54"/>
                  </a:lnTo>
                  <a:lnTo>
                    <a:pt x="1915" y="1"/>
                  </a:lnTo>
                  <a:close/>
                </a:path>
              </a:pathLst>
            </a:custGeom>
            <a:solidFill>
              <a:srgbClr val="C44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0"/>
            <p:cNvSpPr/>
            <p:nvPr/>
          </p:nvSpPr>
          <p:spPr>
            <a:xfrm>
              <a:off x="3946800" y="2525850"/>
              <a:ext cx="524500" cy="248250"/>
            </a:xfrm>
            <a:custGeom>
              <a:avLst/>
              <a:gdLst/>
              <a:ahLst/>
              <a:cxnLst/>
              <a:rect l="l" t="t" r="r" b="b"/>
              <a:pathLst>
                <a:path w="20980" h="9930" extrusionOk="0">
                  <a:moveTo>
                    <a:pt x="8365" y="0"/>
                  </a:moveTo>
                  <a:cubicBezTo>
                    <a:pt x="8312" y="857"/>
                    <a:pt x="8121" y="1808"/>
                    <a:pt x="7529" y="2136"/>
                  </a:cubicBezTo>
                  <a:cubicBezTo>
                    <a:pt x="6398" y="2749"/>
                    <a:pt x="0" y="3056"/>
                    <a:pt x="709" y="9929"/>
                  </a:cubicBezTo>
                  <a:lnTo>
                    <a:pt x="20261" y="9929"/>
                  </a:lnTo>
                  <a:cubicBezTo>
                    <a:pt x="20980" y="3056"/>
                    <a:pt x="14709" y="2749"/>
                    <a:pt x="13578" y="2136"/>
                  </a:cubicBezTo>
                  <a:cubicBezTo>
                    <a:pt x="13017" y="1829"/>
                    <a:pt x="12816" y="941"/>
                    <a:pt x="12742" y="127"/>
                  </a:cubicBezTo>
                  <a:cubicBezTo>
                    <a:pt x="12256" y="317"/>
                    <a:pt x="11272" y="423"/>
                    <a:pt x="10627" y="423"/>
                  </a:cubicBezTo>
                  <a:cubicBezTo>
                    <a:pt x="9877" y="423"/>
                    <a:pt x="8914" y="264"/>
                    <a:pt x="8365" y="0"/>
                  </a:cubicBezTo>
                  <a:close/>
                </a:path>
              </a:pathLst>
            </a:custGeom>
            <a:solidFill>
              <a:srgbClr val="E049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0"/>
            <p:cNvSpPr/>
            <p:nvPr/>
          </p:nvSpPr>
          <p:spPr>
            <a:xfrm>
              <a:off x="4112679" y="2526100"/>
              <a:ext cx="192750" cy="92825"/>
            </a:xfrm>
            <a:custGeom>
              <a:avLst/>
              <a:gdLst/>
              <a:ahLst/>
              <a:cxnLst/>
              <a:rect l="l" t="t" r="r" b="b"/>
              <a:pathLst>
                <a:path w="7710" h="3713" extrusionOk="0">
                  <a:moveTo>
                    <a:pt x="1724" y="1"/>
                  </a:moveTo>
                  <a:cubicBezTo>
                    <a:pt x="1671" y="847"/>
                    <a:pt x="1470" y="1809"/>
                    <a:pt x="878" y="2126"/>
                  </a:cubicBezTo>
                  <a:cubicBezTo>
                    <a:pt x="593" y="2253"/>
                    <a:pt x="307" y="2359"/>
                    <a:pt x="0" y="2422"/>
                  </a:cubicBezTo>
                  <a:cubicBezTo>
                    <a:pt x="952" y="3215"/>
                    <a:pt x="2316" y="3712"/>
                    <a:pt x="3839" y="3712"/>
                  </a:cubicBezTo>
                  <a:cubicBezTo>
                    <a:pt x="5383" y="3712"/>
                    <a:pt x="6768" y="3205"/>
                    <a:pt x="7709" y="2390"/>
                  </a:cubicBezTo>
                  <a:cubicBezTo>
                    <a:pt x="7445" y="2327"/>
                    <a:pt x="7180" y="2242"/>
                    <a:pt x="6927" y="2126"/>
                  </a:cubicBezTo>
                  <a:cubicBezTo>
                    <a:pt x="6377" y="1819"/>
                    <a:pt x="6165" y="942"/>
                    <a:pt x="6102" y="117"/>
                  </a:cubicBezTo>
                  <a:cubicBezTo>
                    <a:pt x="5605" y="307"/>
                    <a:pt x="4621" y="413"/>
                    <a:pt x="3987" y="413"/>
                  </a:cubicBezTo>
                  <a:cubicBezTo>
                    <a:pt x="3226" y="413"/>
                    <a:pt x="2263" y="265"/>
                    <a:pt x="1724" y="1"/>
                  </a:cubicBezTo>
                  <a:close/>
                </a:path>
              </a:pathLst>
            </a:custGeom>
            <a:solidFill>
              <a:srgbClr val="D6D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0"/>
            <p:cNvSpPr/>
            <p:nvPr/>
          </p:nvSpPr>
          <p:spPr>
            <a:xfrm>
              <a:off x="4031650" y="2728075"/>
              <a:ext cx="53175" cy="25675"/>
            </a:xfrm>
            <a:custGeom>
              <a:avLst/>
              <a:gdLst/>
              <a:ahLst/>
              <a:cxnLst/>
              <a:rect l="l" t="t" r="r" b="b"/>
              <a:pathLst>
                <a:path w="2127" h="1027" fill="none" extrusionOk="0">
                  <a:moveTo>
                    <a:pt x="1" y="1026"/>
                  </a:moveTo>
                  <a:lnTo>
                    <a:pt x="1100" y="0"/>
                  </a:lnTo>
                  <a:lnTo>
                    <a:pt x="2126" y="1026"/>
                  </a:lnTo>
                </a:path>
              </a:pathLst>
            </a:custGeom>
            <a:noFill/>
            <a:ln w="6075" cap="flat" cmpd="sng">
              <a:solidFill>
                <a:srgbClr val="C34532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0"/>
            <p:cNvSpPr/>
            <p:nvPr/>
          </p:nvSpPr>
          <p:spPr>
            <a:xfrm>
              <a:off x="4338300" y="2728075"/>
              <a:ext cx="56875" cy="25675"/>
            </a:xfrm>
            <a:custGeom>
              <a:avLst/>
              <a:gdLst/>
              <a:ahLst/>
              <a:cxnLst/>
              <a:rect l="l" t="t" r="r" b="b"/>
              <a:pathLst>
                <a:path w="2275" h="1027" fill="none" extrusionOk="0">
                  <a:moveTo>
                    <a:pt x="1" y="984"/>
                  </a:moveTo>
                  <a:lnTo>
                    <a:pt x="1249" y="0"/>
                  </a:lnTo>
                  <a:lnTo>
                    <a:pt x="2274" y="1026"/>
                  </a:lnTo>
                </a:path>
              </a:pathLst>
            </a:custGeom>
            <a:noFill/>
            <a:ln w="6075" cap="flat" cmpd="sng">
              <a:solidFill>
                <a:srgbClr val="C34532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0"/>
            <p:cNvSpPr/>
            <p:nvPr/>
          </p:nvSpPr>
          <p:spPr>
            <a:xfrm>
              <a:off x="4287275" y="2728075"/>
              <a:ext cx="55025" cy="25675"/>
            </a:xfrm>
            <a:custGeom>
              <a:avLst/>
              <a:gdLst/>
              <a:ahLst/>
              <a:cxnLst/>
              <a:rect l="l" t="t" r="r" b="b"/>
              <a:pathLst>
                <a:path w="2201" h="1027" fill="none" extrusionOk="0">
                  <a:moveTo>
                    <a:pt x="1" y="994"/>
                  </a:moveTo>
                  <a:lnTo>
                    <a:pt x="1175" y="0"/>
                  </a:lnTo>
                  <a:lnTo>
                    <a:pt x="2200" y="1026"/>
                  </a:lnTo>
                </a:path>
              </a:pathLst>
            </a:custGeom>
            <a:noFill/>
            <a:ln w="6075" cap="flat" cmpd="sng">
              <a:solidFill>
                <a:srgbClr val="C34532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0"/>
            <p:cNvSpPr/>
            <p:nvPr/>
          </p:nvSpPr>
          <p:spPr>
            <a:xfrm>
              <a:off x="4237850" y="2728075"/>
              <a:ext cx="52900" cy="25675"/>
            </a:xfrm>
            <a:custGeom>
              <a:avLst/>
              <a:gdLst/>
              <a:ahLst/>
              <a:cxnLst/>
              <a:rect l="l" t="t" r="r" b="b"/>
              <a:pathLst>
                <a:path w="2116" h="1027" fill="none" extrusionOk="0">
                  <a:moveTo>
                    <a:pt x="1" y="1026"/>
                  </a:moveTo>
                  <a:lnTo>
                    <a:pt x="1090" y="0"/>
                  </a:lnTo>
                  <a:lnTo>
                    <a:pt x="2115" y="1026"/>
                  </a:lnTo>
                </a:path>
              </a:pathLst>
            </a:custGeom>
            <a:noFill/>
            <a:ln w="6075" cap="flat" cmpd="sng">
              <a:solidFill>
                <a:srgbClr val="C34532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0"/>
            <p:cNvSpPr/>
            <p:nvPr/>
          </p:nvSpPr>
          <p:spPr>
            <a:xfrm>
              <a:off x="4183650" y="2728075"/>
              <a:ext cx="57675" cy="25125"/>
            </a:xfrm>
            <a:custGeom>
              <a:avLst/>
              <a:gdLst/>
              <a:ahLst/>
              <a:cxnLst/>
              <a:rect l="l" t="t" r="r" b="b"/>
              <a:pathLst>
                <a:path w="2307" h="1005" fill="none" extrusionOk="0">
                  <a:moveTo>
                    <a:pt x="1" y="1005"/>
                  </a:moveTo>
                  <a:lnTo>
                    <a:pt x="1196" y="0"/>
                  </a:lnTo>
                  <a:lnTo>
                    <a:pt x="2306" y="1005"/>
                  </a:lnTo>
                </a:path>
              </a:pathLst>
            </a:custGeom>
            <a:noFill/>
            <a:ln w="6075" cap="flat" cmpd="sng">
              <a:solidFill>
                <a:srgbClr val="C34532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0"/>
            <p:cNvSpPr/>
            <p:nvPr/>
          </p:nvSpPr>
          <p:spPr>
            <a:xfrm>
              <a:off x="4134750" y="2728075"/>
              <a:ext cx="53150" cy="25675"/>
            </a:xfrm>
            <a:custGeom>
              <a:avLst/>
              <a:gdLst/>
              <a:ahLst/>
              <a:cxnLst/>
              <a:rect l="l" t="t" r="r" b="b"/>
              <a:pathLst>
                <a:path w="2126" h="1027" fill="none" extrusionOk="0">
                  <a:moveTo>
                    <a:pt x="1" y="1026"/>
                  </a:moveTo>
                  <a:lnTo>
                    <a:pt x="1090" y="0"/>
                  </a:lnTo>
                  <a:lnTo>
                    <a:pt x="2126" y="1026"/>
                  </a:lnTo>
                </a:path>
              </a:pathLst>
            </a:custGeom>
            <a:noFill/>
            <a:ln w="6075" cap="flat" cmpd="sng">
              <a:solidFill>
                <a:srgbClr val="C34532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0"/>
            <p:cNvSpPr/>
            <p:nvPr/>
          </p:nvSpPr>
          <p:spPr>
            <a:xfrm>
              <a:off x="4081075" y="2728075"/>
              <a:ext cx="56875" cy="25125"/>
            </a:xfrm>
            <a:custGeom>
              <a:avLst/>
              <a:gdLst/>
              <a:ahLst/>
              <a:cxnLst/>
              <a:rect l="l" t="t" r="r" b="b"/>
              <a:pathLst>
                <a:path w="2275" h="1005" fill="none" extrusionOk="0">
                  <a:moveTo>
                    <a:pt x="1" y="1005"/>
                  </a:moveTo>
                  <a:lnTo>
                    <a:pt x="1175" y="0"/>
                  </a:lnTo>
                  <a:lnTo>
                    <a:pt x="2274" y="984"/>
                  </a:lnTo>
                </a:path>
              </a:pathLst>
            </a:custGeom>
            <a:noFill/>
            <a:ln w="6075" cap="flat" cmpd="sng">
              <a:solidFill>
                <a:srgbClr val="C34532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0"/>
            <p:cNvSpPr/>
            <p:nvPr/>
          </p:nvSpPr>
          <p:spPr>
            <a:xfrm>
              <a:off x="4031650" y="2702700"/>
              <a:ext cx="53175" cy="25650"/>
            </a:xfrm>
            <a:custGeom>
              <a:avLst/>
              <a:gdLst/>
              <a:ahLst/>
              <a:cxnLst/>
              <a:rect l="l" t="t" r="r" b="b"/>
              <a:pathLst>
                <a:path w="2127" h="1026" fill="none" extrusionOk="0">
                  <a:moveTo>
                    <a:pt x="1" y="1026"/>
                  </a:moveTo>
                  <a:lnTo>
                    <a:pt x="1100" y="0"/>
                  </a:lnTo>
                  <a:lnTo>
                    <a:pt x="2126" y="1026"/>
                  </a:lnTo>
                </a:path>
              </a:pathLst>
            </a:custGeom>
            <a:noFill/>
            <a:ln w="3425" cap="flat" cmpd="sng">
              <a:solidFill>
                <a:srgbClr val="C34532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0"/>
            <p:cNvSpPr/>
            <p:nvPr/>
          </p:nvSpPr>
          <p:spPr>
            <a:xfrm>
              <a:off x="4338300" y="2702700"/>
              <a:ext cx="56875" cy="25650"/>
            </a:xfrm>
            <a:custGeom>
              <a:avLst/>
              <a:gdLst/>
              <a:ahLst/>
              <a:cxnLst/>
              <a:rect l="l" t="t" r="r" b="b"/>
              <a:pathLst>
                <a:path w="2275" h="1026" fill="none" extrusionOk="0">
                  <a:moveTo>
                    <a:pt x="1" y="984"/>
                  </a:moveTo>
                  <a:lnTo>
                    <a:pt x="1249" y="0"/>
                  </a:lnTo>
                  <a:lnTo>
                    <a:pt x="2274" y="1026"/>
                  </a:lnTo>
                </a:path>
              </a:pathLst>
            </a:custGeom>
            <a:noFill/>
            <a:ln w="3425" cap="flat" cmpd="sng">
              <a:solidFill>
                <a:srgbClr val="C34532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0"/>
            <p:cNvSpPr/>
            <p:nvPr/>
          </p:nvSpPr>
          <p:spPr>
            <a:xfrm>
              <a:off x="4287275" y="2702700"/>
              <a:ext cx="55025" cy="25650"/>
            </a:xfrm>
            <a:custGeom>
              <a:avLst/>
              <a:gdLst/>
              <a:ahLst/>
              <a:cxnLst/>
              <a:rect l="l" t="t" r="r" b="b"/>
              <a:pathLst>
                <a:path w="2201" h="1026" fill="none" extrusionOk="0">
                  <a:moveTo>
                    <a:pt x="1" y="994"/>
                  </a:moveTo>
                  <a:lnTo>
                    <a:pt x="1175" y="0"/>
                  </a:lnTo>
                  <a:lnTo>
                    <a:pt x="2200" y="1026"/>
                  </a:lnTo>
                </a:path>
              </a:pathLst>
            </a:custGeom>
            <a:noFill/>
            <a:ln w="3425" cap="flat" cmpd="sng">
              <a:solidFill>
                <a:srgbClr val="C34532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0"/>
            <p:cNvSpPr/>
            <p:nvPr/>
          </p:nvSpPr>
          <p:spPr>
            <a:xfrm>
              <a:off x="4237850" y="2702700"/>
              <a:ext cx="52900" cy="25650"/>
            </a:xfrm>
            <a:custGeom>
              <a:avLst/>
              <a:gdLst/>
              <a:ahLst/>
              <a:cxnLst/>
              <a:rect l="l" t="t" r="r" b="b"/>
              <a:pathLst>
                <a:path w="2116" h="1026" fill="none" extrusionOk="0">
                  <a:moveTo>
                    <a:pt x="1" y="1026"/>
                  </a:moveTo>
                  <a:lnTo>
                    <a:pt x="1090" y="0"/>
                  </a:lnTo>
                  <a:lnTo>
                    <a:pt x="2115" y="1026"/>
                  </a:lnTo>
                </a:path>
              </a:pathLst>
            </a:custGeom>
            <a:noFill/>
            <a:ln w="3425" cap="flat" cmpd="sng">
              <a:solidFill>
                <a:srgbClr val="C34532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0"/>
            <p:cNvSpPr/>
            <p:nvPr/>
          </p:nvSpPr>
          <p:spPr>
            <a:xfrm>
              <a:off x="4183650" y="2702700"/>
              <a:ext cx="57675" cy="25125"/>
            </a:xfrm>
            <a:custGeom>
              <a:avLst/>
              <a:gdLst/>
              <a:ahLst/>
              <a:cxnLst/>
              <a:rect l="l" t="t" r="r" b="b"/>
              <a:pathLst>
                <a:path w="2307" h="1005" fill="none" extrusionOk="0">
                  <a:moveTo>
                    <a:pt x="1" y="1005"/>
                  </a:moveTo>
                  <a:lnTo>
                    <a:pt x="1196" y="0"/>
                  </a:lnTo>
                  <a:lnTo>
                    <a:pt x="2306" y="1005"/>
                  </a:lnTo>
                </a:path>
              </a:pathLst>
            </a:custGeom>
            <a:noFill/>
            <a:ln w="3425" cap="flat" cmpd="sng">
              <a:solidFill>
                <a:srgbClr val="C34532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0"/>
            <p:cNvSpPr/>
            <p:nvPr/>
          </p:nvSpPr>
          <p:spPr>
            <a:xfrm>
              <a:off x="4134750" y="2702700"/>
              <a:ext cx="53150" cy="25650"/>
            </a:xfrm>
            <a:custGeom>
              <a:avLst/>
              <a:gdLst/>
              <a:ahLst/>
              <a:cxnLst/>
              <a:rect l="l" t="t" r="r" b="b"/>
              <a:pathLst>
                <a:path w="2126" h="1026" fill="none" extrusionOk="0">
                  <a:moveTo>
                    <a:pt x="1" y="1026"/>
                  </a:moveTo>
                  <a:lnTo>
                    <a:pt x="1090" y="0"/>
                  </a:lnTo>
                  <a:lnTo>
                    <a:pt x="2126" y="1026"/>
                  </a:lnTo>
                </a:path>
              </a:pathLst>
            </a:custGeom>
            <a:noFill/>
            <a:ln w="3425" cap="flat" cmpd="sng">
              <a:solidFill>
                <a:srgbClr val="C34532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0"/>
            <p:cNvSpPr/>
            <p:nvPr/>
          </p:nvSpPr>
          <p:spPr>
            <a:xfrm>
              <a:off x="4081075" y="2702700"/>
              <a:ext cx="56875" cy="25125"/>
            </a:xfrm>
            <a:custGeom>
              <a:avLst/>
              <a:gdLst/>
              <a:ahLst/>
              <a:cxnLst/>
              <a:rect l="l" t="t" r="r" b="b"/>
              <a:pathLst>
                <a:path w="2275" h="1005" fill="none" extrusionOk="0">
                  <a:moveTo>
                    <a:pt x="1" y="1005"/>
                  </a:moveTo>
                  <a:lnTo>
                    <a:pt x="1175" y="0"/>
                  </a:lnTo>
                  <a:lnTo>
                    <a:pt x="2274" y="984"/>
                  </a:lnTo>
                </a:path>
              </a:pathLst>
            </a:custGeom>
            <a:noFill/>
            <a:ln w="3425" cap="flat" cmpd="sng">
              <a:solidFill>
                <a:srgbClr val="C34532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0"/>
            <p:cNvSpPr/>
            <p:nvPr/>
          </p:nvSpPr>
          <p:spPr>
            <a:xfrm>
              <a:off x="3956050" y="2620225"/>
              <a:ext cx="84350" cy="153875"/>
            </a:xfrm>
            <a:custGeom>
              <a:avLst/>
              <a:gdLst/>
              <a:ahLst/>
              <a:cxnLst/>
              <a:rect l="l" t="t" r="r" b="b"/>
              <a:pathLst>
                <a:path w="3374" h="6155" extrusionOk="0">
                  <a:moveTo>
                    <a:pt x="2908" y="0"/>
                  </a:moveTo>
                  <a:cubicBezTo>
                    <a:pt x="1322" y="1036"/>
                    <a:pt x="0" y="2823"/>
                    <a:pt x="349" y="6154"/>
                  </a:cubicBezTo>
                  <a:lnTo>
                    <a:pt x="3173" y="6154"/>
                  </a:lnTo>
                  <a:cubicBezTo>
                    <a:pt x="3300" y="5340"/>
                    <a:pt x="3363" y="4515"/>
                    <a:pt x="3363" y="3680"/>
                  </a:cubicBezTo>
                  <a:cubicBezTo>
                    <a:pt x="3374" y="2443"/>
                    <a:pt x="3225" y="1206"/>
                    <a:pt x="2908" y="0"/>
                  </a:cubicBezTo>
                  <a:close/>
                </a:path>
              </a:pathLst>
            </a:custGeom>
            <a:solidFill>
              <a:srgbClr val="D6D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0"/>
            <p:cNvSpPr/>
            <p:nvPr/>
          </p:nvSpPr>
          <p:spPr>
            <a:xfrm>
              <a:off x="4376650" y="2618900"/>
              <a:ext cx="85675" cy="155200"/>
            </a:xfrm>
            <a:custGeom>
              <a:avLst/>
              <a:gdLst/>
              <a:ahLst/>
              <a:cxnLst/>
              <a:rect l="l" t="t" r="r" b="b"/>
              <a:pathLst>
                <a:path w="3427" h="6208" extrusionOk="0">
                  <a:moveTo>
                    <a:pt x="486" y="0"/>
                  </a:moveTo>
                  <a:cubicBezTo>
                    <a:pt x="159" y="1216"/>
                    <a:pt x="0" y="2475"/>
                    <a:pt x="21" y="3733"/>
                  </a:cubicBezTo>
                  <a:cubicBezTo>
                    <a:pt x="11" y="4568"/>
                    <a:pt x="74" y="5393"/>
                    <a:pt x="212" y="6207"/>
                  </a:cubicBezTo>
                  <a:lnTo>
                    <a:pt x="3067" y="6207"/>
                  </a:lnTo>
                  <a:cubicBezTo>
                    <a:pt x="3426" y="2813"/>
                    <a:pt x="2073" y="1026"/>
                    <a:pt x="486" y="0"/>
                  </a:cubicBezTo>
                  <a:close/>
                </a:path>
              </a:pathLst>
            </a:custGeom>
            <a:solidFill>
              <a:srgbClr val="D6D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0"/>
            <p:cNvSpPr/>
            <p:nvPr/>
          </p:nvSpPr>
          <p:spPr>
            <a:xfrm>
              <a:off x="4076600" y="2362925"/>
              <a:ext cx="60300" cy="69000"/>
            </a:xfrm>
            <a:custGeom>
              <a:avLst/>
              <a:gdLst/>
              <a:ahLst/>
              <a:cxnLst/>
              <a:rect l="l" t="t" r="r" b="b"/>
              <a:pathLst>
                <a:path w="2412" h="2760" extrusionOk="0">
                  <a:moveTo>
                    <a:pt x="1164" y="1"/>
                  </a:moveTo>
                  <a:cubicBezTo>
                    <a:pt x="1020" y="1"/>
                    <a:pt x="914" y="35"/>
                    <a:pt x="888" y="46"/>
                  </a:cubicBezTo>
                  <a:cubicBezTo>
                    <a:pt x="814" y="77"/>
                    <a:pt x="0" y="172"/>
                    <a:pt x="148" y="1230"/>
                  </a:cubicBezTo>
                  <a:cubicBezTo>
                    <a:pt x="270" y="2170"/>
                    <a:pt x="777" y="2759"/>
                    <a:pt x="1305" y="2759"/>
                  </a:cubicBezTo>
                  <a:cubicBezTo>
                    <a:pt x="1370" y="2759"/>
                    <a:pt x="1436" y="2750"/>
                    <a:pt x="1502" y="2731"/>
                  </a:cubicBezTo>
                  <a:cubicBezTo>
                    <a:pt x="2094" y="2636"/>
                    <a:pt x="2411" y="1843"/>
                    <a:pt x="2083" y="807"/>
                  </a:cubicBezTo>
                  <a:cubicBezTo>
                    <a:pt x="1860" y="129"/>
                    <a:pt x="1442" y="1"/>
                    <a:pt x="1164" y="1"/>
                  </a:cubicBezTo>
                  <a:close/>
                </a:path>
              </a:pathLst>
            </a:custGeom>
            <a:solidFill>
              <a:srgbClr val="C44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0"/>
            <p:cNvSpPr/>
            <p:nvPr/>
          </p:nvSpPr>
          <p:spPr>
            <a:xfrm>
              <a:off x="4285175" y="2362925"/>
              <a:ext cx="60300" cy="68750"/>
            </a:xfrm>
            <a:custGeom>
              <a:avLst/>
              <a:gdLst/>
              <a:ahLst/>
              <a:cxnLst/>
              <a:rect l="l" t="t" r="r" b="b"/>
              <a:pathLst>
                <a:path w="2412" h="2750" extrusionOk="0">
                  <a:moveTo>
                    <a:pt x="1248" y="1"/>
                  </a:moveTo>
                  <a:cubicBezTo>
                    <a:pt x="970" y="1"/>
                    <a:pt x="555" y="129"/>
                    <a:pt x="339" y="807"/>
                  </a:cubicBezTo>
                  <a:cubicBezTo>
                    <a:pt x="0" y="1843"/>
                    <a:pt x="318" y="2636"/>
                    <a:pt x="920" y="2721"/>
                  </a:cubicBezTo>
                  <a:cubicBezTo>
                    <a:pt x="986" y="2740"/>
                    <a:pt x="1051" y="2749"/>
                    <a:pt x="1117" y="2749"/>
                  </a:cubicBezTo>
                  <a:cubicBezTo>
                    <a:pt x="1636" y="2749"/>
                    <a:pt x="2142" y="2169"/>
                    <a:pt x="2274" y="1230"/>
                  </a:cubicBezTo>
                  <a:cubicBezTo>
                    <a:pt x="2411" y="172"/>
                    <a:pt x="1597" y="77"/>
                    <a:pt x="1523" y="46"/>
                  </a:cubicBezTo>
                  <a:cubicBezTo>
                    <a:pt x="1498" y="35"/>
                    <a:pt x="1391" y="1"/>
                    <a:pt x="1248" y="1"/>
                  </a:cubicBezTo>
                  <a:close/>
                </a:path>
              </a:pathLst>
            </a:custGeom>
            <a:solidFill>
              <a:srgbClr val="C44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0"/>
            <p:cNvSpPr/>
            <p:nvPr/>
          </p:nvSpPr>
          <p:spPr>
            <a:xfrm>
              <a:off x="4098550" y="2238700"/>
              <a:ext cx="227350" cy="288400"/>
            </a:xfrm>
            <a:custGeom>
              <a:avLst/>
              <a:gdLst/>
              <a:ahLst/>
              <a:cxnLst/>
              <a:rect l="l" t="t" r="r" b="b"/>
              <a:pathLst>
                <a:path w="9094" h="11536" extrusionOk="0">
                  <a:moveTo>
                    <a:pt x="4260" y="0"/>
                  </a:moveTo>
                  <a:cubicBezTo>
                    <a:pt x="3355" y="0"/>
                    <a:pt x="758" y="340"/>
                    <a:pt x="402" y="4222"/>
                  </a:cubicBezTo>
                  <a:cubicBezTo>
                    <a:pt x="1" y="8624"/>
                    <a:pt x="1891" y="11535"/>
                    <a:pt x="4339" y="11535"/>
                  </a:cubicBezTo>
                  <a:cubicBezTo>
                    <a:pt x="4408" y="11535"/>
                    <a:pt x="4477" y="11533"/>
                    <a:pt x="4547" y="11528"/>
                  </a:cubicBezTo>
                  <a:cubicBezTo>
                    <a:pt x="4616" y="11533"/>
                    <a:pt x="4686" y="11535"/>
                    <a:pt x="4754" y="11535"/>
                  </a:cubicBezTo>
                  <a:cubicBezTo>
                    <a:pt x="7203" y="11535"/>
                    <a:pt x="9093" y="8624"/>
                    <a:pt x="8692" y="4222"/>
                  </a:cubicBezTo>
                  <a:cubicBezTo>
                    <a:pt x="8345" y="340"/>
                    <a:pt x="5749" y="0"/>
                    <a:pt x="4837" y="0"/>
                  </a:cubicBezTo>
                  <a:cubicBezTo>
                    <a:pt x="4693" y="0"/>
                    <a:pt x="4591" y="9"/>
                    <a:pt x="4547" y="13"/>
                  </a:cubicBezTo>
                  <a:cubicBezTo>
                    <a:pt x="4504" y="9"/>
                    <a:pt x="4403" y="0"/>
                    <a:pt x="42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0"/>
            <p:cNvSpPr/>
            <p:nvPr/>
          </p:nvSpPr>
          <p:spPr>
            <a:xfrm>
              <a:off x="4081350" y="2265400"/>
              <a:ext cx="83125" cy="125650"/>
            </a:xfrm>
            <a:custGeom>
              <a:avLst/>
              <a:gdLst/>
              <a:ahLst/>
              <a:cxnLst/>
              <a:rect l="l" t="t" r="r" b="b"/>
              <a:pathLst>
                <a:path w="3325" h="5026" extrusionOk="0">
                  <a:moveTo>
                    <a:pt x="1088" y="1"/>
                  </a:moveTo>
                  <a:cubicBezTo>
                    <a:pt x="984" y="1"/>
                    <a:pt x="921" y="2"/>
                    <a:pt x="921" y="2"/>
                  </a:cubicBezTo>
                  <a:cubicBezTo>
                    <a:pt x="921" y="2"/>
                    <a:pt x="1" y="595"/>
                    <a:pt x="656" y="2646"/>
                  </a:cubicBezTo>
                  <a:lnTo>
                    <a:pt x="1058" y="4951"/>
                  </a:lnTo>
                  <a:lnTo>
                    <a:pt x="1386" y="5025"/>
                  </a:lnTo>
                  <a:cubicBezTo>
                    <a:pt x="1386" y="5025"/>
                    <a:pt x="1259" y="1515"/>
                    <a:pt x="2380" y="721"/>
                  </a:cubicBezTo>
                  <a:cubicBezTo>
                    <a:pt x="3324" y="53"/>
                    <a:pt x="1641" y="1"/>
                    <a:pt x="1088" y="1"/>
                  </a:cubicBezTo>
                  <a:close/>
                </a:path>
              </a:pathLst>
            </a:custGeom>
            <a:solidFill>
              <a:srgbClr val="175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0"/>
            <p:cNvSpPr/>
            <p:nvPr/>
          </p:nvSpPr>
          <p:spPr>
            <a:xfrm>
              <a:off x="4054675" y="2180875"/>
              <a:ext cx="296075" cy="223125"/>
            </a:xfrm>
            <a:custGeom>
              <a:avLst/>
              <a:gdLst/>
              <a:ahLst/>
              <a:cxnLst/>
              <a:rect l="l" t="t" r="r" b="b"/>
              <a:pathLst>
                <a:path w="11843" h="8925" extrusionOk="0">
                  <a:moveTo>
                    <a:pt x="4552" y="0"/>
                  </a:moveTo>
                  <a:cubicBezTo>
                    <a:pt x="4494" y="0"/>
                    <a:pt x="4432" y="3"/>
                    <a:pt x="4367" y="10"/>
                  </a:cubicBezTo>
                  <a:cubicBezTo>
                    <a:pt x="3045" y="137"/>
                    <a:pt x="3383" y="1258"/>
                    <a:pt x="3383" y="1258"/>
                  </a:cubicBezTo>
                  <a:cubicBezTo>
                    <a:pt x="3330" y="1251"/>
                    <a:pt x="3272" y="1248"/>
                    <a:pt x="3211" y="1248"/>
                  </a:cubicBezTo>
                  <a:cubicBezTo>
                    <a:pt x="2133" y="1248"/>
                    <a:pt x="1" y="2299"/>
                    <a:pt x="2252" y="4240"/>
                  </a:cubicBezTo>
                  <a:cubicBezTo>
                    <a:pt x="2928" y="4820"/>
                    <a:pt x="3770" y="5028"/>
                    <a:pt x="4629" y="5028"/>
                  </a:cubicBezTo>
                  <a:cubicBezTo>
                    <a:pt x="6792" y="5028"/>
                    <a:pt x="9062" y="3711"/>
                    <a:pt x="9062" y="3711"/>
                  </a:cubicBezTo>
                  <a:lnTo>
                    <a:pt x="9062" y="3711"/>
                  </a:lnTo>
                  <a:cubicBezTo>
                    <a:pt x="8911" y="5549"/>
                    <a:pt x="9586" y="5777"/>
                    <a:pt x="9929" y="5777"/>
                  </a:cubicBezTo>
                  <a:cubicBezTo>
                    <a:pt x="10042" y="5777"/>
                    <a:pt x="10119" y="5752"/>
                    <a:pt x="10119" y="5752"/>
                  </a:cubicBezTo>
                  <a:lnTo>
                    <a:pt x="10119" y="8924"/>
                  </a:lnTo>
                  <a:lnTo>
                    <a:pt x="10447" y="8924"/>
                  </a:lnTo>
                  <a:lnTo>
                    <a:pt x="10584" y="8332"/>
                  </a:lnTo>
                  <a:cubicBezTo>
                    <a:pt x="10584" y="8332"/>
                    <a:pt x="11843" y="4631"/>
                    <a:pt x="11504" y="3510"/>
                  </a:cubicBezTo>
                  <a:cubicBezTo>
                    <a:pt x="11345" y="2965"/>
                    <a:pt x="11028" y="2825"/>
                    <a:pt x="10745" y="2825"/>
                  </a:cubicBezTo>
                  <a:cubicBezTo>
                    <a:pt x="10445" y="2825"/>
                    <a:pt x="10183" y="2982"/>
                    <a:pt x="10183" y="2982"/>
                  </a:cubicBezTo>
                  <a:cubicBezTo>
                    <a:pt x="10384" y="1332"/>
                    <a:pt x="9390" y="1195"/>
                    <a:pt x="7412" y="1195"/>
                  </a:cubicBezTo>
                  <a:cubicBezTo>
                    <a:pt x="5522" y="1195"/>
                    <a:pt x="5668" y="0"/>
                    <a:pt x="4552" y="0"/>
                  </a:cubicBezTo>
                  <a:close/>
                </a:path>
              </a:pathLst>
            </a:custGeom>
            <a:solidFill>
              <a:srgbClr val="538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0"/>
            <p:cNvSpPr/>
            <p:nvPr/>
          </p:nvSpPr>
          <p:spPr>
            <a:xfrm>
              <a:off x="4264550" y="2215225"/>
              <a:ext cx="86200" cy="189025"/>
            </a:xfrm>
            <a:custGeom>
              <a:avLst/>
              <a:gdLst/>
              <a:ahLst/>
              <a:cxnLst/>
              <a:rect l="l" t="t" r="r" b="b"/>
              <a:pathLst>
                <a:path w="3448" h="7561" extrusionOk="0">
                  <a:moveTo>
                    <a:pt x="984" y="0"/>
                  </a:moveTo>
                  <a:cubicBezTo>
                    <a:pt x="868" y="963"/>
                    <a:pt x="529" y="1872"/>
                    <a:pt x="1" y="2676"/>
                  </a:cubicBezTo>
                  <a:cubicBezTo>
                    <a:pt x="413" y="2485"/>
                    <a:pt x="667" y="2337"/>
                    <a:pt x="667" y="2337"/>
                  </a:cubicBezTo>
                  <a:lnTo>
                    <a:pt x="667" y="2337"/>
                  </a:lnTo>
                  <a:cubicBezTo>
                    <a:pt x="515" y="4187"/>
                    <a:pt x="1199" y="4412"/>
                    <a:pt x="1541" y="4412"/>
                  </a:cubicBezTo>
                  <a:cubicBezTo>
                    <a:pt x="1650" y="4412"/>
                    <a:pt x="1724" y="4389"/>
                    <a:pt x="1724" y="4389"/>
                  </a:cubicBezTo>
                  <a:lnTo>
                    <a:pt x="1724" y="7561"/>
                  </a:lnTo>
                  <a:lnTo>
                    <a:pt x="2052" y="7561"/>
                  </a:lnTo>
                  <a:lnTo>
                    <a:pt x="2189" y="6969"/>
                  </a:lnTo>
                  <a:cubicBezTo>
                    <a:pt x="2189" y="6969"/>
                    <a:pt x="3448" y="3257"/>
                    <a:pt x="3109" y="2136"/>
                  </a:cubicBezTo>
                  <a:cubicBezTo>
                    <a:pt x="2950" y="1591"/>
                    <a:pt x="2633" y="1451"/>
                    <a:pt x="2350" y="1451"/>
                  </a:cubicBezTo>
                  <a:cubicBezTo>
                    <a:pt x="2050" y="1451"/>
                    <a:pt x="1788" y="1608"/>
                    <a:pt x="1788" y="1608"/>
                  </a:cubicBezTo>
                  <a:cubicBezTo>
                    <a:pt x="1904" y="656"/>
                    <a:pt x="1629" y="212"/>
                    <a:pt x="984" y="0"/>
                  </a:cubicBezTo>
                  <a:close/>
                </a:path>
              </a:pathLst>
            </a:custGeom>
            <a:solidFill>
              <a:srgbClr val="175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0"/>
            <p:cNvSpPr/>
            <p:nvPr/>
          </p:nvSpPr>
          <p:spPr>
            <a:xfrm>
              <a:off x="4214325" y="2357450"/>
              <a:ext cx="21700" cy="76425"/>
            </a:xfrm>
            <a:custGeom>
              <a:avLst/>
              <a:gdLst/>
              <a:ahLst/>
              <a:cxnLst/>
              <a:rect l="l" t="t" r="r" b="b"/>
              <a:pathLst>
                <a:path w="868" h="3057" extrusionOk="0">
                  <a:moveTo>
                    <a:pt x="508" y="0"/>
                  </a:moveTo>
                  <a:cubicBezTo>
                    <a:pt x="487" y="423"/>
                    <a:pt x="497" y="846"/>
                    <a:pt x="540" y="1269"/>
                  </a:cubicBezTo>
                  <a:cubicBezTo>
                    <a:pt x="561" y="1481"/>
                    <a:pt x="582" y="1692"/>
                    <a:pt x="603" y="1904"/>
                  </a:cubicBezTo>
                  <a:cubicBezTo>
                    <a:pt x="623" y="2097"/>
                    <a:pt x="651" y="2282"/>
                    <a:pt x="688" y="2475"/>
                  </a:cubicBezTo>
                  <a:lnTo>
                    <a:pt x="688" y="2475"/>
                  </a:lnTo>
                  <a:cubicBezTo>
                    <a:pt x="575" y="2559"/>
                    <a:pt x="463" y="2645"/>
                    <a:pt x="360" y="2739"/>
                  </a:cubicBezTo>
                  <a:cubicBezTo>
                    <a:pt x="233" y="2845"/>
                    <a:pt x="117" y="2940"/>
                    <a:pt x="0" y="3056"/>
                  </a:cubicBezTo>
                  <a:cubicBezTo>
                    <a:pt x="148" y="2982"/>
                    <a:pt x="286" y="2908"/>
                    <a:pt x="423" y="2834"/>
                  </a:cubicBezTo>
                  <a:cubicBezTo>
                    <a:pt x="561" y="2750"/>
                    <a:pt x="698" y="2676"/>
                    <a:pt x="836" y="2591"/>
                  </a:cubicBezTo>
                  <a:lnTo>
                    <a:pt x="868" y="2570"/>
                  </a:lnTo>
                  <a:lnTo>
                    <a:pt x="868" y="2506"/>
                  </a:lnTo>
                  <a:cubicBezTo>
                    <a:pt x="857" y="2295"/>
                    <a:pt x="846" y="2083"/>
                    <a:pt x="825" y="1882"/>
                  </a:cubicBezTo>
                  <a:cubicBezTo>
                    <a:pt x="804" y="1671"/>
                    <a:pt x="772" y="1459"/>
                    <a:pt x="751" y="1248"/>
                  </a:cubicBezTo>
                  <a:cubicBezTo>
                    <a:pt x="688" y="825"/>
                    <a:pt x="614" y="413"/>
                    <a:pt x="508" y="0"/>
                  </a:cubicBezTo>
                  <a:close/>
                </a:path>
              </a:pathLst>
            </a:custGeom>
            <a:solidFill>
              <a:srgbClr val="C34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0"/>
            <p:cNvSpPr/>
            <p:nvPr/>
          </p:nvSpPr>
          <p:spPr>
            <a:xfrm>
              <a:off x="4174925" y="2453925"/>
              <a:ext cx="80925" cy="14650"/>
            </a:xfrm>
            <a:custGeom>
              <a:avLst/>
              <a:gdLst/>
              <a:ahLst/>
              <a:cxnLst/>
              <a:rect l="l" t="t" r="r" b="b"/>
              <a:pathLst>
                <a:path w="3237" h="586" extrusionOk="0">
                  <a:moveTo>
                    <a:pt x="3237" y="1"/>
                  </a:moveTo>
                  <a:lnTo>
                    <a:pt x="1" y="43"/>
                  </a:lnTo>
                  <a:cubicBezTo>
                    <a:pt x="524" y="397"/>
                    <a:pt x="1130" y="585"/>
                    <a:pt x="1706" y="585"/>
                  </a:cubicBezTo>
                  <a:cubicBezTo>
                    <a:pt x="2282" y="585"/>
                    <a:pt x="2829" y="397"/>
                    <a:pt x="32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0"/>
            <p:cNvSpPr/>
            <p:nvPr/>
          </p:nvSpPr>
          <p:spPr>
            <a:xfrm>
              <a:off x="4239175" y="2329575"/>
              <a:ext cx="53675" cy="19700"/>
            </a:xfrm>
            <a:custGeom>
              <a:avLst/>
              <a:gdLst/>
              <a:ahLst/>
              <a:cxnLst/>
              <a:rect l="l" t="t" r="r" b="b"/>
              <a:pathLst>
                <a:path w="2147" h="788" extrusionOk="0">
                  <a:moveTo>
                    <a:pt x="1005" y="1"/>
                  </a:moveTo>
                  <a:cubicBezTo>
                    <a:pt x="917" y="1"/>
                    <a:pt x="826" y="11"/>
                    <a:pt x="741" y="26"/>
                  </a:cubicBezTo>
                  <a:cubicBezTo>
                    <a:pt x="688" y="47"/>
                    <a:pt x="624" y="68"/>
                    <a:pt x="571" y="90"/>
                  </a:cubicBezTo>
                  <a:cubicBezTo>
                    <a:pt x="519" y="121"/>
                    <a:pt x="466" y="142"/>
                    <a:pt x="423" y="185"/>
                  </a:cubicBezTo>
                  <a:cubicBezTo>
                    <a:pt x="328" y="248"/>
                    <a:pt x="244" y="322"/>
                    <a:pt x="170" y="407"/>
                  </a:cubicBezTo>
                  <a:cubicBezTo>
                    <a:pt x="106" y="491"/>
                    <a:pt x="43" y="597"/>
                    <a:pt x="0" y="692"/>
                  </a:cubicBezTo>
                  <a:cubicBezTo>
                    <a:pt x="106" y="650"/>
                    <a:pt x="191" y="587"/>
                    <a:pt x="286" y="544"/>
                  </a:cubicBezTo>
                  <a:cubicBezTo>
                    <a:pt x="371" y="502"/>
                    <a:pt x="455" y="460"/>
                    <a:pt x="550" y="428"/>
                  </a:cubicBezTo>
                  <a:cubicBezTo>
                    <a:pt x="683" y="375"/>
                    <a:pt x="831" y="351"/>
                    <a:pt x="981" y="351"/>
                  </a:cubicBezTo>
                  <a:cubicBezTo>
                    <a:pt x="1010" y="351"/>
                    <a:pt x="1039" y="352"/>
                    <a:pt x="1068" y="354"/>
                  </a:cubicBezTo>
                  <a:cubicBezTo>
                    <a:pt x="1248" y="375"/>
                    <a:pt x="1428" y="428"/>
                    <a:pt x="1597" y="502"/>
                  </a:cubicBezTo>
                  <a:cubicBezTo>
                    <a:pt x="1787" y="587"/>
                    <a:pt x="1967" y="682"/>
                    <a:pt x="2147" y="787"/>
                  </a:cubicBezTo>
                  <a:cubicBezTo>
                    <a:pt x="2052" y="576"/>
                    <a:pt x="1914" y="396"/>
                    <a:pt x="1745" y="269"/>
                  </a:cubicBezTo>
                  <a:cubicBezTo>
                    <a:pt x="1555" y="121"/>
                    <a:pt x="1333" y="26"/>
                    <a:pt x="1100" y="5"/>
                  </a:cubicBezTo>
                  <a:cubicBezTo>
                    <a:pt x="1069" y="2"/>
                    <a:pt x="1037" y="1"/>
                    <a:pt x="1005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0"/>
            <p:cNvSpPr/>
            <p:nvPr/>
          </p:nvSpPr>
          <p:spPr>
            <a:xfrm>
              <a:off x="4132900" y="2329575"/>
              <a:ext cx="53425" cy="19700"/>
            </a:xfrm>
            <a:custGeom>
              <a:avLst/>
              <a:gdLst/>
              <a:ahLst/>
              <a:cxnLst/>
              <a:rect l="l" t="t" r="r" b="b"/>
              <a:pathLst>
                <a:path w="2137" h="788" extrusionOk="0">
                  <a:moveTo>
                    <a:pt x="1000" y="1"/>
                  </a:moveTo>
                  <a:cubicBezTo>
                    <a:pt x="911" y="1"/>
                    <a:pt x="826" y="11"/>
                    <a:pt x="741" y="26"/>
                  </a:cubicBezTo>
                  <a:cubicBezTo>
                    <a:pt x="688" y="47"/>
                    <a:pt x="624" y="68"/>
                    <a:pt x="572" y="90"/>
                  </a:cubicBezTo>
                  <a:cubicBezTo>
                    <a:pt x="519" y="121"/>
                    <a:pt x="466" y="142"/>
                    <a:pt x="424" y="185"/>
                  </a:cubicBezTo>
                  <a:cubicBezTo>
                    <a:pt x="328" y="248"/>
                    <a:pt x="244" y="322"/>
                    <a:pt x="170" y="407"/>
                  </a:cubicBezTo>
                  <a:cubicBezTo>
                    <a:pt x="106" y="491"/>
                    <a:pt x="43" y="597"/>
                    <a:pt x="1" y="692"/>
                  </a:cubicBezTo>
                  <a:cubicBezTo>
                    <a:pt x="106" y="650"/>
                    <a:pt x="191" y="587"/>
                    <a:pt x="275" y="544"/>
                  </a:cubicBezTo>
                  <a:cubicBezTo>
                    <a:pt x="360" y="502"/>
                    <a:pt x="455" y="460"/>
                    <a:pt x="540" y="428"/>
                  </a:cubicBezTo>
                  <a:cubicBezTo>
                    <a:pt x="682" y="375"/>
                    <a:pt x="831" y="351"/>
                    <a:pt x="981" y="351"/>
                  </a:cubicBezTo>
                  <a:cubicBezTo>
                    <a:pt x="1010" y="351"/>
                    <a:pt x="1039" y="352"/>
                    <a:pt x="1069" y="354"/>
                  </a:cubicBezTo>
                  <a:cubicBezTo>
                    <a:pt x="1248" y="375"/>
                    <a:pt x="1428" y="428"/>
                    <a:pt x="1597" y="502"/>
                  </a:cubicBezTo>
                  <a:cubicBezTo>
                    <a:pt x="1766" y="576"/>
                    <a:pt x="1946" y="671"/>
                    <a:pt x="2137" y="787"/>
                  </a:cubicBezTo>
                  <a:cubicBezTo>
                    <a:pt x="2052" y="576"/>
                    <a:pt x="1914" y="396"/>
                    <a:pt x="1735" y="269"/>
                  </a:cubicBezTo>
                  <a:cubicBezTo>
                    <a:pt x="1555" y="121"/>
                    <a:pt x="1333" y="26"/>
                    <a:pt x="1100" y="5"/>
                  </a:cubicBezTo>
                  <a:cubicBezTo>
                    <a:pt x="1066" y="2"/>
                    <a:pt x="1033" y="1"/>
                    <a:pt x="1000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0"/>
            <p:cNvSpPr/>
            <p:nvPr/>
          </p:nvSpPr>
          <p:spPr>
            <a:xfrm>
              <a:off x="4099850" y="2359300"/>
              <a:ext cx="231875" cy="26200"/>
            </a:xfrm>
            <a:custGeom>
              <a:avLst/>
              <a:gdLst/>
              <a:ahLst/>
              <a:cxnLst/>
              <a:rect l="l" t="t" r="r" b="b"/>
              <a:pathLst>
                <a:path w="9275" h="1048" fill="none" extrusionOk="0">
                  <a:moveTo>
                    <a:pt x="1" y="64"/>
                  </a:moveTo>
                  <a:lnTo>
                    <a:pt x="1153" y="952"/>
                  </a:lnTo>
                  <a:lnTo>
                    <a:pt x="4040" y="1047"/>
                  </a:lnTo>
                  <a:cubicBezTo>
                    <a:pt x="4040" y="1047"/>
                    <a:pt x="4780" y="0"/>
                    <a:pt x="5404" y="1047"/>
                  </a:cubicBezTo>
                  <a:lnTo>
                    <a:pt x="8386" y="1047"/>
                  </a:lnTo>
                  <a:lnTo>
                    <a:pt x="9274" y="201"/>
                  </a:lnTo>
                </a:path>
              </a:pathLst>
            </a:custGeom>
            <a:noFill/>
            <a:ln w="4750" cap="flat" cmpd="sng">
              <a:solidFill>
                <a:srgbClr val="C34532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0"/>
            <p:cNvSpPr/>
            <p:nvPr/>
          </p:nvSpPr>
          <p:spPr>
            <a:xfrm>
              <a:off x="4126300" y="2348200"/>
              <a:ext cx="74575" cy="74300"/>
            </a:xfrm>
            <a:custGeom>
              <a:avLst/>
              <a:gdLst/>
              <a:ahLst/>
              <a:cxnLst/>
              <a:rect l="l" t="t" r="r" b="b"/>
              <a:pathLst>
                <a:path w="2983" h="2972" extrusionOk="0">
                  <a:moveTo>
                    <a:pt x="1491" y="0"/>
                  </a:moveTo>
                  <a:cubicBezTo>
                    <a:pt x="666" y="0"/>
                    <a:pt x="0" y="666"/>
                    <a:pt x="0" y="1481"/>
                  </a:cubicBezTo>
                  <a:cubicBezTo>
                    <a:pt x="0" y="2305"/>
                    <a:pt x="666" y="2972"/>
                    <a:pt x="1491" y="2972"/>
                  </a:cubicBezTo>
                  <a:cubicBezTo>
                    <a:pt x="2316" y="2972"/>
                    <a:pt x="2982" y="2305"/>
                    <a:pt x="2982" y="1481"/>
                  </a:cubicBezTo>
                  <a:cubicBezTo>
                    <a:pt x="2982" y="666"/>
                    <a:pt x="2316" y="0"/>
                    <a:pt x="1491" y="0"/>
                  </a:cubicBezTo>
                  <a:close/>
                </a:path>
              </a:pathLst>
            </a:custGeom>
            <a:solidFill>
              <a:srgbClr val="E1DED3"/>
            </a:solidFill>
            <a:ln w="4750" cap="flat" cmpd="sng">
              <a:solidFill>
                <a:srgbClr val="C34532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0"/>
            <p:cNvSpPr/>
            <p:nvPr/>
          </p:nvSpPr>
          <p:spPr>
            <a:xfrm>
              <a:off x="4234950" y="2348200"/>
              <a:ext cx="74300" cy="74300"/>
            </a:xfrm>
            <a:custGeom>
              <a:avLst/>
              <a:gdLst/>
              <a:ahLst/>
              <a:cxnLst/>
              <a:rect l="l" t="t" r="r" b="b"/>
              <a:pathLst>
                <a:path w="2972" h="2972" extrusionOk="0">
                  <a:moveTo>
                    <a:pt x="1491" y="0"/>
                  </a:moveTo>
                  <a:cubicBezTo>
                    <a:pt x="666" y="0"/>
                    <a:pt x="0" y="666"/>
                    <a:pt x="0" y="1481"/>
                  </a:cubicBezTo>
                  <a:cubicBezTo>
                    <a:pt x="0" y="2305"/>
                    <a:pt x="666" y="2972"/>
                    <a:pt x="1491" y="2972"/>
                  </a:cubicBezTo>
                  <a:cubicBezTo>
                    <a:pt x="2305" y="2972"/>
                    <a:pt x="2972" y="2305"/>
                    <a:pt x="2972" y="1481"/>
                  </a:cubicBezTo>
                  <a:cubicBezTo>
                    <a:pt x="2972" y="666"/>
                    <a:pt x="2305" y="0"/>
                    <a:pt x="1491" y="0"/>
                  </a:cubicBezTo>
                  <a:close/>
                </a:path>
              </a:pathLst>
            </a:custGeom>
            <a:solidFill>
              <a:srgbClr val="E1DED3"/>
            </a:solidFill>
            <a:ln w="4750" cap="flat" cmpd="sng">
              <a:solidFill>
                <a:srgbClr val="C34532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0"/>
            <p:cNvSpPr/>
            <p:nvPr/>
          </p:nvSpPr>
          <p:spPr>
            <a:xfrm>
              <a:off x="4147700" y="2367750"/>
              <a:ext cx="35725" cy="22225"/>
            </a:xfrm>
            <a:custGeom>
              <a:avLst/>
              <a:gdLst/>
              <a:ahLst/>
              <a:cxnLst/>
              <a:rect l="l" t="t" r="r" b="b"/>
              <a:pathLst>
                <a:path w="1429" h="889" extrusionOk="0">
                  <a:moveTo>
                    <a:pt x="699" y="1"/>
                  </a:moveTo>
                  <a:cubicBezTo>
                    <a:pt x="582" y="1"/>
                    <a:pt x="477" y="11"/>
                    <a:pt x="371" y="54"/>
                  </a:cubicBezTo>
                  <a:cubicBezTo>
                    <a:pt x="276" y="106"/>
                    <a:pt x="191" y="180"/>
                    <a:pt x="128" y="276"/>
                  </a:cubicBezTo>
                  <a:cubicBezTo>
                    <a:pt x="32" y="466"/>
                    <a:pt x="1" y="677"/>
                    <a:pt x="54" y="878"/>
                  </a:cubicBezTo>
                  <a:cubicBezTo>
                    <a:pt x="64" y="688"/>
                    <a:pt x="128" y="508"/>
                    <a:pt x="233" y="350"/>
                  </a:cubicBezTo>
                  <a:cubicBezTo>
                    <a:pt x="286" y="286"/>
                    <a:pt x="360" y="233"/>
                    <a:pt x="434" y="202"/>
                  </a:cubicBezTo>
                  <a:cubicBezTo>
                    <a:pt x="519" y="170"/>
                    <a:pt x="614" y="159"/>
                    <a:pt x="699" y="159"/>
                  </a:cubicBezTo>
                  <a:cubicBezTo>
                    <a:pt x="878" y="159"/>
                    <a:pt x="1048" y="233"/>
                    <a:pt x="1164" y="371"/>
                  </a:cubicBezTo>
                  <a:cubicBezTo>
                    <a:pt x="1280" y="519"/>
                    <a:pt x="1365" y="699"/>
                    <a:pt x="1418" y="889"/>
                  </a:cubicBezTo>
                  <a:cubicBezTo>
                    <a:pt x="1428" y="677"/>
                    <a:pt x="1365" y="466"/>
                    <a:pt x="1248" y="297"/>
                  </a:cubicBezTo>
                  <a:cubicBezTo>
                    <a:pt x="1132" y="106"/>
                    <a:pt x="921" y="1"/>
                    <a:pt x="699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0"/>
            <p:cNvSpPr/>
            <p:nvPr/>
          </p:nvSpPr>
          <p:spPr>
            <a:xfrm>
              <a:off x="4243400" y="2366175"/>
              <a:ext cx="35450" cy="22225"/>
            </a:xfrm>
            <a:custGeom>
              <a:avLst/>
              <a:gdLst/>
              <a:ahLst/>
              <a:cxnLst/>
              <a:rect l="l" t="t" r="r" b="b"/>
              <a:pathLst>
                <a:path w="1418" h="889" extrusionOk="0">
                  <a:moveTo>
                    <a:pt x="699" y="0"/>
                  </a:moveTo>
                  <a:cubicBezTo>
                    <a:pt x="593" y="0"/>
                    <a:pt x="476" y="21"/>
                    <a:pt x="381" y="64"/>
                  </a:cubicBezTo>
                  <a:cubicBezTo>
                    <a:pt x="276" y="106"/>
                    <a:pt x="191" y="191"/>
                    <a:pt x="138" y="286"/>
                  </a:cubicBezTo>
                  <a:cubicBezTo>
                    <a:pt x="32" y="465"/>
                    <a:pt x="1" y="677"/>
                    <a:pt x="53" y="878"/>
                  </a:cubicBezTo>
                  <a:cubicBezTo>
                    <a:pt x="64" y="688"/>
                    <a:pt x="128" y="508"/>
                    <a:pt x="233" y="349"/>
                  </a:cubicBezTo>
                  <a:cubicBezTo>
                    <a:pt x="286" y="286"/>
                    <a:pt x="360" y="233"/>
                    <a:pt x="434" y="201"/>
                  </a:cubicBezTo>
                  <a:cubicBezTo>
                    <a:pt x="519" y="169"/>
                    <a:pt x="603" y="159"/>
                    <a:pt x="699" y="159"/>
                  </a:cubicBezTo>
                  <a:cubicBezTo>
                    <a:pt x="878" y="159"/>
                    <a:pt x="1047" y="233"/>
                    <a:pt x="1153" y="370"/>
                  </a:cubicBezTo>
                  <a:cubicBezTo>
                    <a:pt x="1280" y="529"/>
                    <a:pt x="1365" y="698"/>
                    <a:pt x="1407" y="888"/>
                  </a:cubicBezTo>
                  <a:cubicBezTo>
                    <a:pt x="1418" y="677"/>
                    <a:pt x="1365" y="465"/>
                    <a:pt x="1259" y="296"/>
                  </a:cubicBezTo>
                  <a:cubicBezTo>
                    <a:pt x="1132" y="106"/>
                    <a:pt x="921" y="0"/>
                    <a:pt x="699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8" name="Google Shape;708;p30"/>
          <p:cNvGrpSpPr/>
          <p:nvPr/>
        </p:nvGrpSpPr>
        <p:grpSpPr>
          <a:xfrm>
            <a:off x="3137326" y="605325"/>
            <a:ext cx="675793" cy="786411"/>
            <a:chOff x="3171738" y="605325"/>
            <a:chExt cx="675793" cy="786411"/>
          </a:xfrm>
        </p:grpSpPr>
        <p:grpSp>
          <p:nvGrpSpPr>
            <p:cNvPr id="709" name="Google Shape;709;p30"/>
            <p:cNvGrpSpPr/>
            <p:nvPr/>
          </p:nvGrpSpPr>
          <p:grpSpPr>
            <a:xfrm>
              <a:off x="3171738" y="605325"/>
              <a:ext cx="675775" cy="786411"/>
              <a:chOff x="242875" y="2938775"/>
              <a:chExt cx="504950" cy="585825"/>
            </a:xfrm>
          </p:grpSpPr>
          <p:sp>
            <p:nvSpPr>
              <p:cNvPr id="710" name="Google Shape;710;p30"/>
              <p:cNvSpPr/>
              <p:nvPr/>
            </p:nvSpPr>
            <p:spPr>
              <a:xfrm>
                <a:off x="246575" y="3247000"/>
                <a:ext cx="501250" cy="277600"/>
              </a:xfrm>
              <a:custGeom>
                <a:avLst/>
                <a:gdLst/>
                <a:ahLst/>
                <a:cxnLst/>
                <a:rect l="l" t="t" r="r" b="b"/>
                <a:pathLst>
                  <a:path w="20050" h="11104" extrusionOk="0">
                    <a:moveTo>
                      <a:pt x="8259" y="1"/>
                    </a:moveTo>
                    <a:cubicBezTo>
                      <a:pt x="8259" y="1"/>
                      <a:pt x="8597" y="2613"/>
                      <a:pt x="7519" y="3395"/>
                    </a:cubicBezTo>
                    <a:cubicBezTo>
                      <a:pt x="6683" y="4008"/>
                      <a:pt x="1872" y="5013"/>
                      <a:pt x="1090" y="7128"/>
                    </a:cubicBezTo>
                    <a:cubicBezTo>
                      <a:pt x="603" y="8418"/>
                      <a:pt x="244" y="9750"/>
                      <a:pt x="0" y="11104"/>
                    </a:cubicBezTo>
                    <a:lnTo>
                      <a:pt x="20049" y="11104"/>
                    </a:lnTo>
                    <a:cubicBezTo>
                      <a:pt x="19806" y="9750"/>
                      <a:pt x="19447" y="8418"/>
                      <a:pt x="18960" y="7128"/>
                    </a:cubicBezTo>
                    <a:cubicBezTo>
                      <a:pt x="18178" y="5013"/>
                      <a:pt x="13377" y="4008"/>
                      <a:pt x="12531" y="3395"/>
                    </a:cubicBezTo>
                    <a:cubicBezTo>
                      <a:pt x="11452" y="2613"/>
                      <a:pt x="11791" y="1"/>
                      <a:pt x="11791" y="1"/>
                    </a:cubicBezTo>
                    <a:lnTo>
                      <a:pt x="11791" y="1"/>
                    </a:lnTo>
                    <a:lnTo>
                      <a:pt x="10025" y="54"/>
                    </a:lnTo>
                    <a:lnTo>
                      <a:pt x="8259" y="1"/>
                    </a:lnTo>
                    <a:close/>
                  </a:path>
                </a:pathLst>
              </a:custGeom>
              <a:solidFill>
                <a:srgbClr val="FFCC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30"/>
              <p:cNvSpPr/>
              <p:nvPr/>
            </p:nvSpPr>
            <p:spPr>
              <a:xfrm>
                <a:off x="453025" y="3247000"/>
                <a:ext cx="96525" cy="72725"/>
              </a:xfrm>
              <a:custGeom>
                <a:avLst/>
                <a:gdLst/>
                <a:ahLst/>
                <a:cxnLst/>
                <a:rect l="l" t="t" r="r" b="b"/>
                <a:pathLst>
                  <a:path w="3861" h="290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3" y="403"/>
                      <a:pt x="64" y="815"/>
                      <a:pt x="43" y="1217"/>
                    </a:cubicBezTo>
                    <a:cubicBezTo>
                      <a:pt x="487" y="1608"/>
                      <a:pt x="963" y="1957"/>
                      <a:pt x="1481" y="2253"/>
                    </a:cubicBezTo>
                    <a:cubicBezTo>
                      <a:pt x="2200" y="2655"/>
                      <a:pt x="3036" y="2824"/>
                      <a:pt x="3861" y="2909"/>
                    </a:cubicBezTo>
                    <a:cubicBezTo>
                      <a:pt x="3290" y="1862"/>
                      <a:pt x="3533" y="1"/>
                      <a:pt x="3533" y="1"/>
                    </a:cubicBezTo>
                    <a:lnTo>
                      <a:pt x="3533" y="1"/>
                    </a:lnTo>
                    <a:lnTo>
                      <a:pt x="1767" y="4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391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30"/>
              <p:cNvSpPr/>
              <p:nvPr/>
            </p:nvSpPr>
            <p:spPr>
              <a:xfrm>
                <a:off x="242875" y="3331875"/>
                <a:ext cx="504950" cy="192725"/>
              </a:xfrm>
              <a:custGeom>
                <a:avLst/>
                <a:gdLst/>
                <a:ahLst/>
                <a:cxnLst/>
                <a:rect l="l" t="t" r="r" b="b"/>
                <a:pathLst>
                  <a:path w="20198" h="7709" extrusionOk="0">
                    <a:moveTo>
                      <a:pt x="7476" y="0"/>
                    </a:moveTo>
                    <a:cubicBezTo>
                      <a:pt x="6408" y="624"/>
                      <a:pt x="1861" y="1650"/>
                      <a:pt x="1089" y="3701"/>
                    </a:cubicBezTo>
                    <a:cubicBezTo>
                      <a:pt x="614" y="5002"/>
                      <a:pt x="244" y="6345"/>
                      <a:pt x="0" y="7709"/>
                    </a:cubicBezTo>
                    <a:lnTo>
                      <a:pt x="20197" y="7709"/>
                    </a:lnTo>
                    <a:cubicBezTo>
                      <a:pt x="19954" y="6345"/>
                      <a:pt x="19595" y="5002"/>
                      <a:pt x="19108" y="3701"/>
                    </a:cubicBezTo>
                    <a:cubicBezTo>
                      <a:pt x="18410" y="1829"/>
                      <a:pt x="14593" y="825"/>
                      <a:pt x="13102" y="180"/>
                    </a:cubicBezTo>
                    <a:cubicBezTo>
                      <a:pt x="12277" y="582"/>
                      <a:pt x="11368" y="783"/>
                      <a:pt x="10458" y="783"/>
                    </a:cubicBezTo>
                    <a:cubicBezTo>
                      <a:pt x="9411" y="783"/>
                      <a:pt x="8386" y="518"/>
                      <a:pt x="7476" y="0"/>
                    </a:cubicBezTo>
                    <a:close/>
                  </a:path>
                </a:pathLst>
              </a:custGeom>
              <a:solidFill>
                <a:srgbClr val="E049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30"/>
              <p:cNvSpPr/>
              <p:nvPr/>
            </p:nvSpPr>
            <p:spPr>
              <a:xfrm>
                <a:off x="242875" y="3400600"/>
                <a:ext cx="89100" cy="124000"/>
              </a:xfrm>
              <a:custGeom>
                <a:avLst/>
                <a:gdLst/>
                <a:ahLst/>
                <a:cxnLst/>
                <a:rect l="l" t="t" r="r" b="b"/>
                <a:pathLst>
                  <a:path w="3564" h="4960" extrusionOk="0">
                    <a:moveTo>
                      <a:pt x="1766" y="0"/>
                    </a:moveTo>
                    <a:cubicBezTo>
                      <a:pt x="1470" y="265"/>
                      <a:pt x="1238" y="593"/>
                      <a:pt x="1089" y="952"/>
                    </a:cubicBezTo>
                    <a:cubicBezTo>
                      <a:pt x="614" y="2253"/>
                      <a:pt x="244" y="3596"/>
                      <a:pt x="0" y="4960"/>
                    </a:cubicBezTo>
                    <a:lnTo>
                      <a:pt x="3564" y="4960"/>
                    </a:lnTo>
                    <a:cubicBezTo>
                      <a:pt x="3247" y="2581"/>
                      <a:pt x="2432" y="963"/>
                      <a:pt x="1766" y="0"/>
                    </a:cubicBezTo>
                    <a:close/>
                  </a:path>
                </a:pathLst>
              </a:custGeom>
              <a:solidFill>
                <a:srgbClr val="D6D2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30"/>
              <p:cNvSpPr/>
              <p:nvPr/>
            </p:nvSpPr>
            <p:spPr>
              <a:xfrm>
                <a:off x="409675" y="3331875"/>
                <a:ext cx="181900" cy="41850"/>
              </a:xfrm>
              <a:custGeom>
                <a:avLst/>
                <a:gdLst/>
                <a:ahLst/>
                <a:cxnLst/>
                <a:rect l="l" t="t" r="r" b="b"/>
                <a:pathLst>
                  <a:path w="7276" h="1674" extrusionOk="0">
                    <a:moveTo>
                      <a:pt x="804" y="0"/>
                    </a:moveTo>
                    <a:cubicBezTo>
                      <a:pt x="540" y="138"/>
                      <a:pt x="276" y="264"/>
                      <a:pt x="1" y="360"/>
                    </a:cubicBezTo>
                    <a:cubicBezTo>
                      <a:pt x="605" y="902"/>
                      <a:pt x="1784" y="1673"/>
                      <a:pt x="3607" y="1673"/>
                    </a:cubicBezTo>
                    <a:cubicBezTo>
                      <a:pt x="3666" y="1673"/>
                      <a:pt x="3726" y="1672"/>
                      <a:pt x="3786" y="1671"/>
                    </a:cubicBezTo>
                    <a:cubicBezTo>
                      <a:pt x="5045" y="1650"/>
                      <a:pt x="6261" y="1248"/>
                      <a:pt x="7276" y="518"/>
                    </a:cubicBezTo>
                    <a:cubicBezTo>
                      <a:pt x="6948" y="391"/>
                      <a:pt x="6663" y="286"/>
                      <a:pt x="6430" y="190"/>
                    </a:cubicBezTo>
                    <a:cubicBezTo>
                      <a:pt x="5625" y="572"/>
                      <a:pt x="4739" y="783"/>
                      <a:pt x="3851" y="783"/>
                    </a:cubicBezTo>
                    <a:cubicBezTo>
                      <a:pt x="3830" y="783"/>
                      <a:pt x="3808" y="783"/>
                      <a:pt x="3786" y="783"/>
                    </a:cubicBezTo>
                    <a:cubicBezTo>
                      <a:pt x="3767" y="783"/>
                      <a:pt x="3748" y="783"/>
                      <a:pt x="3728" y="783"/>
                    </a:cubicBezTo>
                    <a:cubicBezTo>
                      <a:pt x="2701" y="783"/>
                      <a:pt x="1697" y="509"/>
                      <a:pt x="804" y="0"/>
                    </a:cubicBezTo>
                    <a:close/>
                  </a:path>
                </a:pathLst>
              </a:custGeom>
              <a:solidFill>
                <a:srgbClr val="D6D2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30"/>
              <p:cNvSpPr/>
              <p:nvPr/>
            </p:nvSpPr>
            <p:spPr>
              <a:xfrm>
                <a:off x="564325" y="3128250"/>
                <a:ext cx="51850" cy="59400"/>
              </a:xfrm>
              <a:custGeom>
                <a:avLst/>
                <a:gdLst/>
                <a:ahLst/>
                <a:cxnLst/>
                <a:rect l="l" t="t" r="r" b="b"/>
                <a:pathLst>
                  <a:path w="2074" h="2376" extrusionOk="0">
                    <a:moveTo>
                      <a:pt x="1081" y="1"/>
                    </a:moveTo>
                    <a:cubicBezTo>
                      <a:pt x="841" y="1"/>
                      <a:pt x="477" y="109"/>
                      <a:pt x="286" y="701"/>
                    </a:cubicBezTo>
                    <a:cubicBezTo>
                      <a:pt x="1" y="1589"/>
                      <a:pt x="265" y="2276"/>
                      <a:pt x="794" y="2350"/>
                    </a:cubicBezTo>
                    <a:cubicBezTo>
                      <a:pt x="851" y="2367"/>
                      <a:pt x="909" y="2376"/>
                      <a:pt x="967" y="2376"/>
                    </a:cubicBezTo>
                    <a:cubicBezTo>
                      <a:pt x="1410" y="2376"/>
                      <a:pt x="1845" y="1885"/>
                      <a:pt x="1957" y="1071"/>
                    </a:cubicBezTo>
                    <a:cubicBezTo>
                      <a:pt x="2073" y="151"/>
                      <a:pt x="1375" y="56"/>
                      <a:pt x="1312" y="35"/>
                    </a:cubicBezTo>
                    <a:cubicBezTo>
                      <a:pt x="1291" y="28"/>
                      <a:pt x="1201" y="1"/>
                      <a:pt x="1081" y="1"/>
                    </a:cubicBezTo>
                    <a:close/>
                  </a:path>
                </a:pathLst>
              </a:custGeom>
              <a:solidFill>
                <a:srgbClr val="F391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30"/>
              <p:cNvSpPr/>
              <p:nvPr/>
            </p:nvSpPr>
            <p:spPr>
              <a:xfrm>
                <a:off x="380325" y="3128250"/>
                <a:ext cx="52125" cy="5940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2376" extrusionOk="0">
                    <a:moveTo>
                      <a:pt x="1004" y="1"/>
                    </a:moveTo>
                    <a:cubicBezTo>
                      <a:pt x="883" y="1"/>
                      <a:pt x="794" y="28"/>
                      <a:pt x="773" y="35"/>
                    </a:cubicBezTo>
                    <a:cubicBezTo>
                      <a:pt x="709" y="56"/>
                      <a:pt x="1" y="151"/>
                      <a:pt x="128" y="1071"/>
                    </a:cubicBezTo>
                    <a:cubicBezTo>
                      <a:pt x="231" y="1885"/>
                      <a:pt x="665" y="2376"/>
                      <a:pt x="1115" y="2376"/>
                    </a:cubicBezTo>
                    <a:cubicBezTo>
                      <a:pt x="1174" y="2376"/>
                      <a:pt x="1232" y="2367"/>
                      <a:pt x="1291" y="2350"/>
                    </a:cubicBezTo>
                    <a:cubicBezTo>
                      <a:pt x="1809" y="2276"/>
                      <a:pt x="2084" y="1589"/>
                      <a:pt x="1799" y="701"/>
                    </a:cubicBezTo>
                    <a:cubicBezTo>
                      <a:pt x="1608" y="109"/>
                      <a:pt x="1244" y="1"/>
                      <a:pt x="1004" y="1"/>
                    </a:cubicBezTo>
                    <a:close/>
                  </a:path>
                </a:pathLst>
              </a:custGeom>
              <a:solidFill>
                <a:srgbClr val="F391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30"/>
              <p:cNvSpPr/>
              <p:nvPr/>
            </p:nvSpPr>
            <p:spPr>
              <a:xfrm>
                <a:off x="401725" y="3019600"/>
                <a:ext cx="196750" cy="249250"/>
              </a:xfrm>
              <a:custGeom>
                <a:avLst/>
                <a:gdLst/>
                <a:ahLst/>
                <a:cxnLst/>
                <a:rect l="l" t="t" r="r" b="b"/>
                <a:pathLst>
                  <a:path w="7870" h="9970" extrusionOk="0">
                    <a:moveTo>
                      <a:pt x="3671" y="1"/>
                    </a:moveTo>
                    <a:cubicBezTo>
                      <a:pt x="2870" y="1"/>
                      <a:pt x="650" y="308"/>
                      <a:pt x="350" y="3651"/>
                    </a:cubicBezTo>
                    <a:cubicBezTo>
                      <a:pt x="1" y="7445"/>
                      <a:pt x="1641" y="9970"/>
                      <a:pt x="3755" y="9970"/>
                    </a:cubicBezTo>
                    <a:cubicBezTo>
                      <a:pt x="3814" y="9970"/>
                      <a:pt x="3875" y="9968"/>
                      <a:pt x="3935" y="9964"/>
                    </a:cubicBezTo>
                    <a:cubicBezTo>
                      <a:pt x="3996" y="9968"/>
                      <a:pt x="4056" y="9970"/>
                      <a:pt x="4116" y="9970"/>
                    </a:cubicBezTo>
                    <a:cubicBezTo>
                      <a:pt x="6229" y="9970"/>
                      <a:pt x="7869" y="7445"/>
                      <a:pt x="7520" y="3651"/>
                    </a:cubicBezTo>
                    <a:cubicBezTo>
                      <a:pt x="7220" y="308"/>
                      <a:pt x="4992" y="1"/>
                      <a:pt x="4196" y="1"/>
                    </a:cubicBezTo>
                    <a:cubicBezTo>
                      <a:pt x="4066" y="1"/>
                      <a:pt x="3974" y="9"/>
                      <a:pt x="3935" y="13"/>
                    </a:cubicBezTo>
                    <a:cubicBezTo>
                      <a:pt x="3895" y="9"/>
                      <a:pt x="3802" y="1"/>
                      <a:pt x="3671" y="1"/>
                    </a:cubicBezTo>
                    <a:close/>
                  </a:path>
                </a:pathLst>
              </a:custGeom>
              <a:solidFill>
                <a:srgbClr val="FFCC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30"/>
              <p:cNvSpPr/>
              <p:nvPr/>
            </p:nvSpPr>
            <p:spPr>
              <a:xfrm>
                <a:off x="501150" y="3143900"/>
                <a:ext cx="12725" cy="49200"/>
              </a:xfrm>
              <a:custGeom>
                <a:avLst/>
                <a:gdLst/>
                <a:ahLst/>
                <a:cxnLst/>
                <a:rect l="l" t="t" r="r" b="b"/>
                <a:pathLst>
                  <a:path w="509" h="1968" extrusionOk="0">
                    <a:moveTo>
                      <a:pt x="233" y="1"/>
                    </a:moveTo>
                    <a:cubicBezTo>
                      <a:pt x="223" y="265"/>
                      <a:pt x="244" y="519"/>
                      <a:pt x="265" y="783"/>
                    </a:cubicBezTo>
                    <a:cubicBezTo>
                      <a:pt x="295" y="1028"/>
                      <a:pt x="336" y="1273"/>
                      <a:pt x="386" y="1518"/>
                    </a:cubicBezTo>
                    <a:lnTo>
                      <a:pt x="386" y="1518"/>
                    </a:lnTo>
                    <a:cubicBezTo>
                      <a:pt x="319" y="1587"/>
                      <a:pt x="260" y="1656"/>
                      <a:pt x="201" y="1724"/>
                    </a:cubicBezTo>
                    <a:cubicBezTo>
                      <a:pt x="138" y="1809"/>
                      <a:pt x="64" y="1883"/>
                      <a:pt x="0" y="1968"/>
                    </a:cubicBezTo>
                    <a:cubicBezTo>
                      <a:pt x="85" y="1904"/>
                      <a:pt x="170" y="1841"/>
                      <a:pt x="254" y="1777"/>
                    </a:cubicBezTo>
                    <a:cubicBezTo>
                      <a:pt x="328" y="1714"/>
                      <a:pt x="413" y="1650"/>
                      <a:pt x="487" y="1587"/>
                    </a:cubicBezTo>
                    <a:lnTo>
                      <a:pt x="508" y="1566"/>
                    </a:lnTo>
                    <a:lnTo>
                      <a:pt x="508" y="1534"/>
                    </a:lnTo>
                    <a:cubicBezTo>
                      <a:pt x="487" y="1270"/>
                      <a:pt x="455" y="1016"/>
                      <a:pt x="413" y="762"/>
                    </a:cubicBezTo>
                    <a:cubicBezTo>
                      <a:pt x="371" y="508"/>
                      <a:pt x="307" y="255"/>
                      <a:pt x="233" y="1"/>
                    </a:cubicBezTo>
                    <a:close/>
                  </a:path>
                </a:pathLst>
              </a:custGeom>
              <a:solidFill>
                <a:srgbClr val="DC77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30"/>
              <p:cNvSpPr/>
              <p:nvPr/>
            </p:nvSpPr>
            <p:spPr>
              <a:xfrm>
                <a:off x="473925" y="3214750"/>
                <a:ext cx="57125" cy="10925"/>
              </a:xfrm>
              <a:custGeom>
                <a:avLst/>
                <a:gdLst/>
                <a:ahLst/>
                <a:cxnLst/>
                <a:rect l="l" t="t" r="r" b="b"/>
                <a:pathLst>
                  <a:path w="2285" h="437" extrusionOk="0">
                    <a:moveTo>
                      <a:pt x="2284" y="1"/>
                    </a:moveTo>
                    <a:lnTo>
                      <a:pt x="2284" y="1"/>
                    </a:lnTo>
                    <a:cubicBezTo>
                      <a:pt x="1925" y="170"/>
                      <a:pt x="1544" y="265"/>
                      <a:pt x="1142" y="286"/>
                    </a:cubicBezTo>
                    <a:cubicBezTo>
                      <a:pt x="1123" y="287"/>
                      <a:pt x="1103" y="287"/>
                      <a:pt x="1083" y="287"/>
                    </a:cubicBezTo>
                    <a:cubicBezTo>
                      <a:pt x="712" y="287"/>
                      <a:pt x="342" y="193"/>
                      <a:pt x="0" y="22"/>
                    </a:cubicBezTo>
                    <a:lnTo>
                      <a:pt x="0" y="22"/>
                    </a:lnTo>
                    <a:cubicBezTo>
                      <a:pt x="159" y="159"/>
                      <a:pt x="339" y="276"/>
                      <a:pt x="529" y="339"/>
                    </a:cubicBezTo>
                    <a:cubicBezTo>
                      <a:pt x="705" y="404"/>
                      <a:pt x="889" y="436"/>
                      <a:pt x="1074" y="436"/>
                    </a:cubicBezTo>
                    <a:cubicBezTo>
                      <a:pt x="1100" y="436"/>
                      <a:pt x="1126" y="436"/>
                      <a:pt x="1153" y="434"/>
                    </a:cubicBezTo>
                    <a:cubicBezTo>
                      <a:pt x="1565" y="424"/>
                      <a:pt x="1967" y="276"/>
                      <a:pt x="2284" y="1"/>
                    </a:cubicBezTo>
                    <a:close/>
                  </a:path>
                </a:pathLst>
              </a:custGeom>
              <a:solidFill>
                <a:srgbClr val="DC77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30"/>
              <p:cNvSpPr/>
              <p:nvPr/>
            </p:nvSpPr>
            <p:spPr>
              <a:xfrm>
                <a:off x="533925" y="3132275"/>
                <a:ext cx="12200" cy="26450"/>
              </a:xfrm>
              <a:custGeom>
                <a:avLst/>
                <a:gdLst/>
                <a:ahLst/>
                <a:cxnLst/>
                <a:rect l="l" t="t" r="r" b="b"/>
                <a:pathLst>
                  <a:path w="488" h="1058" extrusionOk="0">
                    <a:moveTo>
                      <a:pt x="244" y="0"/>
                    </a:moveTo>
                    <a:cubicBezTo>
                      <a:pt x="106" y="0"/>
                      <a:pt x="1" y="233"/>
                      <a:pt x="1" y="529"/>
                    </a:cubicBezTo>
                    <a:cubicBezTo>
                      <a:pt x="1" y="815"/>
                      <a:pt x="106" y="1058"/>
                      <a:pt x="244" y="1058"/>
                    </a:cubicBezTo>
                    <a:cubicBezTo>
                      <a:pt x="371" y="1058"/>
                      <a:pt x="487" y="815"/>
                      <a:pt x="487" y="529"/>
                    </a:cubicBezTo>
                    <a:cubicBezTo>
                      <a:pt x="487" y="233"/>
                      <a:pt x="371" y="0"/>
                      <a:pt x="244" y="0"/>
                    </a:cubicBezTo>
                    <a:close/>
                  </a:path>
                </a:pathLst>
              </a:custGeom>
              <a:solidFill>
                <a:srgbClr val="14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30"/>
              <p:cNvSpPr/>
              <p:nvPr/>
            </p:nvSpPr>
            <p:spPr>
              <a:xfrm>
                <a:off x="450650" y="3132275"/>
                <a:ext cx="11925" cy="26450"/>
              </a:xfrm>
              <a:custGeom>
                <a:avLst/>
                <a:gdLst/>
                <a:ahLst/>
                <a:cxnLst/>
                <a:rect l="l" t="t" r="r" b="b"/>
                <a:pathLst>
                  <a:path w="477" h="1058" extrusionOk="0">
                    <a:moveTo>
                      <a:pt x="244" y="0"/>
                    </a:moveTo>
                    <a:cubicBezTo>
                      <a:pt x="107" y="0"/>
                      <a:pt x="1" y="233"/>
                      <a:pt x="1" y="529"/>
                    </a:cubicBezTo>
                    <a:cubicBezTo>
                      <a:pt x="1" y="815"/>
                      <a:pt x="107" y="1058"/>
                      <a:pt x="244" y="1058"/>
                    </a:cubicBezTo>
                    <a:cubicBezTo>
                      <a:pt x="371" y="1058"/>
                      <a:pt x="477" y="815"/>
                      <a:pt x="477" y="529"/>
                    </a:cubicBezTo>
                    <a:cubicBezTo>
                      <a:pt x="477" y="233"/>
                      <a:pt x="371" y="0"/>
                      <a:pt x="244" y="0"/>
                    </a:cubicBezTo>
                    <a:close/>
                  </a:path>
                </a:pathLst>
              </a:custGeom>
              <a:solidFill>
                <a:srgbClr val="14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30"/>
              <p:cNvSpPr/>
              <p:nvPr/>
            </p:nvSpPr>
            <p:spPr>
              <a:xfrm>
                <a:off x="518600" y="3108350"/>
                <a:ext cx="42325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1693" h="620" extrusionOk="0">
                    <a:moveTo>
                      <a:pt x="774" y="1"/>
                    </a:moveTo>
                    <a:cubicBezTo>
                      <a:pt x="615" y="1"/>
                      <a:pt x="461" y="46"/>
                      <a:pt x="328" y="143"/>
                    </a:cubicBezTo>
                    <a:cubicBezTo>
                      <a:pt x="254" y="196"/>
                      <a:pt x="191" y="249"/>
                      <a:pt x="138" y="323"/>
                    </a:cubicBezTo>
                    <a:cubicBezTo>
                      <a:pt x="85" y="386"/>
                      <a:pt x="32" y="471"/>
                      <a:pt x="0" y="545"/>
                    </a:cubicBezTo>
                    <a:cubicBezTo>
                      <a:pt x="85" y="513"/>
                      <a:pt x="148" y="460"/>
                      <a:pt x="222" y="429"/>
                    </a:cubicBezTo>
                    <a:cubicBezTo>
                      <a:pt x="286" y="397"/>
                      <a:pt x="360" y="365"/>
                      <a:pt x="434" y="334"/>
                    </a:cubicBezTo>
                    <a:cubicBezTo>
                      <a:pt x="539" y="299"/>
                      <a:pt x="659" y="278"/>
                      <a:pt x="775" y="278"/>
                    </a:cubicBezTo>
                    <a:cubicBezTo>
                      <a:pt x="799" y="278"/>
                      <a:pt x="823" y="279"/>
                      <a:pt x="846" y="281"/>
                    </a:cubicBezTo>
                    <a:cubicBezTo>
                      <a:pt x="984" y="302"/>
                      <a:pt x="1132" y="334"/>
                      <a:pt x="1259" y="397"/>
                    </a:cubicBezTo>
                    <a:cubicBezTo>
                      <a:pt x="1407" y="460"/>
                      <a:pt x="1555" y="535"/>
                      <a:pt x="1692" y="619"/>
                    </a:cubicBezTo>
                    <a:cubicBezTo>
                      <a:pt x="1629" y="450"/>
                      <a:pt x="1512" y="312"/>
                      <a:pt x="1375" y="207"/>
                    </a:cubicBezTo>
                    <a:cubicBezTo>
                      <a:pt x="1227" y="90"/>
                      <a:pt x="1058" y="16"/>
                      <a:pt x="867" y="6"/>
                    </a:cubicBezTo>
                    <a:cubicBezTo>
                      <a:pt x="836" y="2"/>
                      <a:pt x="805" y="1"/>
                      <a:pt x="774" y="1"/>
                    </a:cubicBezTo>
                    <a:close/>
                  </a:path>
                </a:pathLst>
              </a:custGeom>
              <a:solidFill>
                <a:srgbClr val="14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30"/>
              <p:cNvSpPr/>
              <p:nvPr/>
            </p:nvSpPr>
            <p:spPr>
              <a:xfrm>
                <a:off x="434800" y="3108350"/>
                <a:ext cx="42325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1693" h="620" extrusionOk="0">
                    <a:moveTo>
                      <a:pt x="774" y="1"/>
                    </a:moveTo>
                    <a:cubicBezTo>
                      <a:pt x="615" y="1"/>
                      <a:pt x="461" y="46"/>
                      <a:pt x="328" y="143"/>
                    </a:cubicBezTo>
                    <a:cubicBezTo>
                      <a:pt x="254" y="196"/>
                      <a:pt x="191" y="249"/>
                      <a:pt x="127" y="323"/>
                    </a:cubicBezTo>
                    <a:cubicBezTo>
                      <a:pt x="74" y="386"/>
                      <a:pt x="32" y="471"/>
                      <a:pt x="0" y="545"/>
                    </a:cubicBezTo>
                    <a:cubicBezTo>
                      <a:pt x="85" y="513"/>
                      <a:pt x="148" y="460"/>
                      <a:pt x="222" y="429"/>
                    </a:cubicBezTo>
                    <a:cubicBezTo>
                      <a:pt x="286" y="397"/>
                      <a:pt x="360" y="365"/>
                      <a:pt x="434" y="334"/>
                    </a:cubicBezTo>
                    <a:cubicBezTo>
                      <a:pt x="539" y="299"/>
                      <a:pt x="651" y="278"/>
                      <a:pt x="765" y="278"/>
                    </a:cubicBezTo>
                    <a:cubicBezTo>
                      <a:pt x="788" y="278"/>
                      <a:pt x="812" y="279"/>
                      <a:pt x="836" y="281"/>
                    </a:cubicBezTo>
                    <a:cubicBezTo>
                      <a:pt x="984" y="302"/>
                      <a:pt x="1121" y="334"/>
                      <a:pt x="1259" y="397"/>
                    </a:cubicBezTo>
                    <a:cubicBezTo>
                      <a:pt x="1407" y="460"/>
                      <a:pt x="1544" y="535"/>
                      <a:pt x="1692" y="619"/>
                    </a:cubicBezTo>
                    <a:cubicBezTo>
                      <a:pt x="1618" y="450"/>
                      <a:pt x="1512" y="312"/>
                      <a:pt x="1364" y="207"/>
                    </a:cubicBezTo>
                    <a:cubicBezTo>
                      <a:pt x="1227" y="90"/>
                      <a:pt x="1047" y="16"/>
                      <a:pt x="867" y="6"/>
                    </a:cubicBezTo>
                    <a:cubicBezTo>
                      <a:pt x="836" y="2"/>
                      <a:pt x="805" y="1"/>
                      <a:pt x="774" y="1"/>
                    </a:cubicBezTo>
                    <a:close/>
                  </a:path>
                </a:pathLst>
              </a:custGeom>
              <a:solidFill>
                <a:srgbClr val="14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30"/>
              <p:cNvSpPr/>
              <p:nvPr/>
            </p:nvSpPr>
            <p:spPr>
              <a:xfrm>
                <a:off x="385100" y="2938775"/>
                <a:ext cx="210175" cy="2231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8925" extrusionOk="0">
                    <a:moveTo>
                      <a:pt x="3902" y="0"/>
                    </a:moveTo>
                    <a:lnTo>
                      <a:pt x="3902" y="0"/>
                    </a:lnTo>
                    <a:cubicBezTo>
                      <a:pt x="4251" y="455"/>
                      <a:pt x="4716" y="994"/>
                      <a:pt x="5076" y="1396"/>
                    </a:cubicBezTo>
                    <a:cubicBezTo>
                      <a:pt x="3680" y="127"/>
                      <a:pt x="1787" y="127"/>
                      <a:pt x="1787" y="127"/>
                    </a:cubicBezTo>
                    <a:cubicBezTo>
                      <a:pt x="2157" y="349"/>
                      <a:pt x="2718" y="867"/>
                      <a:pt x="3141" y="1280"/>
                    </a:cubicBezTo>
                    <a:cubicBezTo>
                      <a:pt x="2136" y="508"/>
                      <a:pt x="857" y="455"/>
                      <a:pt x="857" y="455"/>
                    </a:cubicBezTo>
                    <a:lnTo>
                      <a:pt x="857" y="455"/>
                    </a:lnTo>
                    <a:lnTo>
                      <a:pt x="1386" y="2115"/>
                    </a:lnTo>
                    <a:cubicBezTo>
                      <a:pt x="1058" y="1777"/>
                      <a:pt x="201" y="1544"/>
                      <a:pt x="201" y="1544"/>
                    </a:cubicBezTo>
                    <a:lnTo>
                      <a:pt x="201" y="1544"/>
                    </a:lnTo>
                    <a:cubicBezTo>
                      <a:pt x="0" y="3098"/>
                      <a:pt x="857" y="4558"/>
                      <a:pt x="857" y="4558"/>
                    </a:cubicBezTo>
                    <a:lnTo>
                      <a:pt x="1026" y="8925"/>
                    </a:lnTo>
                    <a:cubicBezTo>
                      <a:pt x="1153" y="8914"/>
                      <a:pt x="1132" y="8904"/>
                      <a:pt x="1259" y="8893"/>
                    </a:cubicBezTo>
                    <a:lnTo>
                      <a:pt x="1449" y="6535"/>
                    </a:lnTo>
                    <a:cubicBezTo>
                      <a:pt x="1946" y="6080"/>
                      <a:pt x="1851" y="4759"/>
                      <a:pt x="1851" y="4759"/>
                    </a:cubicBezTo>
                    <a:lnTo>
                      <a:pt x="1851" y="4759"/>
                    </a:lnTo>
                    <a:cubicBezTo>
                      <a:pt x="2310" y="4849"/>
                      <a:pt x="2758" y="4885"/>
                      <a:pt x="3181" y="4885"/>
                    </a:cubicBezTo>
                    <a:cubicBezTo>
                      <a:pt x="4895" y="4885"/>
                      <a:pt x="6207" y="4293"/>
                      <a:pt x="6207" y="4293"/>
                    </a:cubicBezTo>
                    <a:cubicBezTo>
                      <a:pt x="6472" y="5879"/>
                      <a:pt x="7635" y="5943"/>
                      <a:pt x="7635" y="5943"/>
                    </a:cubicBezTo>
                    <a:lnTo>
                      <a:pt x="7868" y="8734"/>
                    </a:lnTo>
                    <a:cubicBezTo>
                      <a:pt x="8005" y="8724"/>
                      <a:pt x="8047" y="8713"/>
                      <a:pt x="8195" y="8713"/>
                    </a:cubicBezTo>
                    <a:cubicBezTo>
                      <a:pt x="8280" y="7222"/>
                      <a:pt x="8407" y="4484"/>
                      <a:pt x="8259" y="3172"/>
                    </a:cubicBezTo>
                    <a:cubicBezTo>
                      <a:pt x="8058" y="1322"/>
                      <a:pt x="5880" y="296"/>
                      <a:pt x="5880" y="296"/>
                    </a:cubicBezTo>
                    <a:lnTo>
                      <a:pt x="5880" y="296"/>
                    </a:lnTo>
                    <a:cubicBezTo>
                      <a:pt x="5911" y="370"/>
                      <a:pt x="6165" y="920"/>
                      <a:pt x="6250" y="1047"/>
                    </a:cubicBezTo>
                    <a:cubicBezTo>
                      <a:pt x="5573" y="487"/>
                      <a:pt x="4759" y="127"/>
                      <a:pt x="3902" y="0"/>
                    </a:cubicBezTo>
                    <a:close/>
                  </a:path>
                </a:pathLst>
              </a:custGeom>
              <a:solidFill>
                <a:srgbClr val="C449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30"/>
              <p:cNvSpPr/>
              <p:nvPr/>
            </p:nvSpPr>
            <p:spPr>
              <a:xfrm>
                <a:off x="497450" y="2966775"/>
                <a:ext cx="97825" cy="190375"/>
              </a:xfrm>
              <a:custGeom>
                <a:avLst/>
                <a:gdLst/>
                <a:ahLst/>
                <a:cxnLst/>
                <a:rect l="l" t="t" r="r" b="b"/>
                <a:pathLst>
                  <a:path w="3913" h="7615" extrusionOk="0">
                    <a:moveTo>
                      <a:pt x="2602" y="1"/>
                    </a:moveTo>
                    <a:cubicBezTo>
                      <a:pt x="2179" y="1481"/>
                      <a:pt x="1259" y="2771"/>
                      <a:pt x="0" y="3660"/>
                    </a:cubicBezTo>
                    <a:cubicBezTo>
                      <a:pt x="593" y="3565"/>
                      <a:pt x="1164" y="3395"/>
                      <a:pt x="1713" y="3173"/>
                    </a:cubicBezTo>
                    <a:cubicBezTo>
                      <a:pt x="1978" y="4759"/>
                      <a:pt x="3141" y="4823"/>
                      <a:pt x="3141" y="4823"/>
                    </a:cubicBezTo>
                    <a:lnTo>
                      <a:pt x="3374" y="7614"/>
                    </a:lnTo>
                    <a:cubicBezTo>
                      <a:pt x="3511" y="7604"/>
                      <a:pt x="3553" y="7593"/>
                      <a:pt x="3701" y="7593"/>
                    </a:cubicBezTo>
                    <a:cubicBezTo>
                      <a:pt x="3786" y="6113"/>
                      <a:pt x="3913" y="3364"/>
                      <a:pt x="3775" y="2052"/>
                    </a:cubicBezTo>
                    <a:cubicBezTo>
                      <a:pt x="3680" y="1175"/>
                      <a:pt x="3141" y="487"/>
                      <a:pt x="260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26" name="Google Shape;726;p30"/>
            <p:cNvSpPr/>
            <p:nvPr/>
          </p:nvSpPr>
          <p:spPr>
            <a:xfrm flipH="1">
              <a:off x="3728288" y="1225279"/>
              <a:ext cx="119243" cy="166458"/>
            </a:xfrm>
            <a:custGeom>
              <a:avLst/>
              <a:gdLst/>
              <a:ahLst/>
              <a:cxnLst/>
              <a:rect l="l" t="t" r="r" b="b"/>
              <a:pathLst>
                <a:path w="3564" h="4960" extrusionOk="0">
                  <a:moveTo>
                    <a:pt x="1766" y="0"/>
                  </a:moveTo>
                  <a:cubicBezTo>
                    <a:pt x="1470" y="265"/>
                    <a:pt x="1238" y="593"/>
                    <a:pt x="1089" y="952"/>
                  </a:cubicBezTo>
                  <a:cubicBezTo>
                    <a:pt x="614" y="2253"/>
                    <a:pt x="244" y="3596"/>
                    <a:pt x="0" y="4960"/>
                  </a:cubicBezTo>
                  <a:lnTo>
                    <a:pt x="3564" y="4960"/>
                  </a:lnTo>
                  <a:cubicBezTo>
                    <a:pt x="3247" y="2581"/>
                    <a:pt x="2432" y="963"/>
                    <a:pt x="1766" y="0"/>
                  </a:cubicBezTo>
                  <a:close/>
                </a:path>
              </a:pathLst>
            </a:custGeom>
            <a:solidFill>
              <a:srgbClr val="D6D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2" name="Téglalap 171">
            <a:extLst>
              <a:ext uri="{FF2B5EF4-FFF2-40B4-BE49-F238E27FC236}">
                <a16:creationId xmlns:a16="http://schemas.microsoft.com/office/drawing/2014/main" id="{55319784-8D8A-4837-9E01-2F5B676775B5}"/>
              </a:ext>
            </a:extLst>
          </p:cNvPr>
          <p:cNvSpPr/>
          <p:nvPr/>
        </p:nvSpPr>
        <p:spPr>
          <a:xfrm>
            <a:off x="3059576" y="3739525"/>
            <a:ext cx="4620968" cy="870547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zene elindításához kattints</a:t>
            </a:r>
            <a:endParaRPr lang="hu-HU" sz="40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9" name="Kép 168">
            <a:hlinkClick r:id="rId3"/>
            <a:extLst>
              <a:ext uri="{FF2B5EF4-FFF2-40B4-BE49-F238E27FC236}">
                <a16:creationId xmlns:a16="http://schemas.microsoft.com/office/drawing/2014/main" id="{D67DCD6C-DF1A-4C5B-8ED9-132899963A0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2083" y="3324372"/>
            <a:ext cx="1574791" cy="1609998"/>
          </a:xfrm>
          <a:prstGeom prst="rect">
            <a:avLst/>
          </a:prstGeom>
        </p:spPr>
      </p:pic>
      <p:pic>
        <p:nvPicPr>
          <p:cNvPr id="170" name="Kép 169">
            <a:extLst>
              <a:ext uri="{FF2B5EF4-FFF2-40B4-BE49-F238E27FC236}">
                <a16:creationId xmlns:a16="http://schemas.microsoft.com/office/drawing/2014/main" id="{DA10A822-1F3B-4C5E-84E6-786A33FA88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3854" y="500418"/>
            <a:ext cx="961810" cy="9535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p36"/>
          <p:cNvSpPr txBox="1">
            <a:spLocks noGrp="1"/>
          </p:cNvSpPr>
          <p:nvPr>
            <p:ph type="title"/>
          </p:nvPr>
        </p:nvSpPr>
        <p:spPr>
          <a:xfrm>
            <a:off x="4120825" y="533425"/>
            <a:ext cx="3006000" cy="1931700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Hova tartozol?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1" name="Google Shape;1261;p36"/>
          <p:cNvSpPr/>
          <p:nvPr/>
        </p:nvSpPr>
        <p:spPr>
          <a:xfrm>
            <a:off x="3046513" y="1607717"/>
            <a:ext cx="857400" cy="85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2" name="Google Shape;1262;p36"/>
          <p:cNvGrpSpPr/>
          <p:nvPr/>
        </p:nvGrpSpPr>
        <p:grpSpPr>
          <a:xfrm>
            <a:off x="3099492" y="1678738"/>
            <a:ext cx="746379" cy="786383"/>
            <a:chOff x="4181425" y="5647613"/>
            <a:chExt cx="509300" cy="541325"/>
          </a:xfrm>
        </p:grpSpPr>
        <p:sp>
          <p:nvSpPr>
            <p:cNvPr id="1263" name="Google Shape;1263;p36"/>
            <p:cNvSpPr/>
            <p:nvPr/>
          </p:nvSpPr>
          <p:spPr>
            <a:xfrm>
              <a:off x="4181425" y="5909113"/>
              <a:ext cx="504775" cy="279550"/>
            </a:xfrm>
            <a:custGeom>
              <a:avLst/>
              <a:gdLst/>
              <a:ahLst/>
              <a:cxnLst/>
              <a:rect l="l" t="t" r="r" b="b"/>
              <a:pathLst>
                <a:path w="20191" h="11182" extrusionOk="0">
                  <a:moveTo>
                    <a:pt x="8317" y="0"/>
                  </a:moveTo>
                  <a:cubicBezTo>
                    <a:pt x="8317" y="0"/>
                    <a:pt x="8658" y="2620"/>
                    <a:pt x="7572" y="3419"/>
                  </a:cubicBezTo>
                  <a:cubicBezTo>
                    <a:pt x="6730" y="4026"/>
                    <a:pt x="1885" y="5048"/>
                    <a:pt x="1097" y="7178"/>
                  </a:cubicBezTo>
                  <a:cubicBezTo>
                    <a:pt x="607" y="8477"/>
                    <a:pt x="245" y="9818"/>
                    <a:pt x="0" y="11181"/>
                  </a:cubicBezTo>
                  <a:lnTo>
                    <a:pt x="20190" y="11181"/>
                  </a:lnTo>
                  <a:cubicBezTo>
                    <a:pt x="19946" y="9818"/>
                    <a:pt x="19583" y="8477"/>
                    <a:pt x="19104" y="7178"/>
                  </a:cubicBezTo>
                  <a:cubicBezTo>
                    <a:pt x="18306" y="5048"/>
                    <a:pt x="13471" y="4026"/>
                    <a:pt x="12619" y="3419"/>
                  </a:cubicBezTo>
                  <a:cubicBezTo>
                    <a:pt x="11533" y="2620"/>
                    <a:pt x="11874" y="0"/>
                    <a:pt x="11874" y="0"/>
                  </a:cubicBezTo>
                  <a:lnTo>
                    <a:pt x="11874" y="0"/>
                  </a:lnTo>
                  <a:lnTo>
                    <a:pt x="10095" y="43"/>
                  </a:lnTo>
                  <a:lnTo>
                    <a:pt x="8317" y="0"/>
                  </a:lnTo>
                  <a:close/>
                </a:path>
              </a:pathLst>
            </a:custGeom>
            <a:solidFill>
              <a:srgbClr val="F7B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6"/>
            <p:cNvSpPr/>
            <p:nvPr/>
          </p:nvSpPr>
          <p:spPr>
            <a:xfrm>
              <a:off x="4381075" y="5909113"/>
              <a:ext cx="97200" cy="73225"/>
            </a:xfrm>
            <a:custGeom>
              <a:avLst/>
              <a:gdLst/>
              <a:ahLst/>
              <a:cxnLst/>
              <a:rect l="l" t="t" r="r" b="b"/>
              <a:pathLst>
                <a:path w="3888" h="2929" extrusionOk="0">
                  <a:moveTo>
                    <a:pt x="331" y="0"/>
                  </a:moveTo>
                  <a:cubicBezTo>
                    <a:pt x="331" y="0"/>
                    <a:pt x="576" y="1864"/>
                    <a:pt x="1" y="2929"/>
                  </a:cubicBezTo>
                  <a:cubicBezTo>
                    <a:pt x="832" y="2844"/>
                    <a:pt x="1673" y="2673"/>
                    <a:pt x="2397" y="2258"/>
                  </a:cubicBezTo>
                  <a:cubicBezTo>
                    <a:pt x="2908" y="1970"/>
                    <a:pt x="3398" y="1619"/>
                    <a:pt x="3845" y="1225"/>
                  </a:cubicBezTo>
                  <a:cubicBezTo>
                    <a:pt x="3824" y="810"/>
                    <a:pt x="3845" y="405"/>
                    <a:pt x="3888" y="0"/>
                  </a:cubicBezTo>
                  <a:lnTo>
                    <a:pt x="3888" y="0"/>
                  </a:lnTo>
                  <a:lnTo>
                    <a:pt x="2109" y="43"/>
                  </a:lnTo>
                  <a:lnTo>
                    <a:pt x="331" y="0"/>
                  </a:lnTo>
                  <a:close/>
                </a:path>
              </a:pathLst>
            </a:custGeom>
            <a:solidFill>
              <a:srgbClr val="E49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6"/>
            <p:cNvSpPr/>
            <p:nvPr/>
          </p:nvSpPr>
          <p:spPr>
            <a:xfrm>
              <a:off x="4182475" y="6039813"/>
              <a:ext cx="508250" cy="149125"/>
            </a:xfrm>
            <a:custGeom>
              <a:avLst/>
              <a:gdLst/>
              <a:ahLst/>
              <a:cxnLst/>
              <a:rect l="l" t="t" r="r" b="b"/>
              <a:pathLst>
                <a:path w="20330" h="5965" extrusionOk="0">
                  <a:moveTo>
                    <a:pt x="3185" y="1"/>
                  </a:moveTo>
                  <a:cubicBezTo>
                    <a:pt x="2216" y="512"/>
                    <a:pt x="1385" y="1140"/>
                    <a:pt x="1087" y="1928"/>
                  </a:cubicBezTo>
                  <a:cubicBezTo>
                    <a:pt x="608" y="3238"/>
                    <a:pt x="246" y="4580"/>
                    <a:pt x="1" y="5964"/>
                  </a:cubicBezTo>
                  <a:lnTo>
                    <a:pt x="20329" y="5964"/>
                  </a:lnTo>
                  <a:cubicBezTo>
                    <a:pt x="20085" y="4580"/>
                    <a:pt x="19712" y="3238"/>
                    <a:pt x="19233" y="1928"/>
                  </a:cubicBezTo>
                  <a:cubicBezTo>
                    <a:pt x="18945" y="1140"/>
                    <a:pt x="18115" y="512"/>
                    <a:pt x="17135" y="1"/>
                  </a:cubicBezTo>
                  <a:cubicBezTo>
                    <a:pt x="15388" y="1193"/>
                    <a:pt x="12907" y="1939"/>
                    <a:pt x="10160" y="1939"/>
                  </a:cubicBezTo>
                  <a:cubicBezTo>
                    <a:pt x="7412" y="1939"/>
                    <a:pt x="4942" y="1183"/>
                    <a:pt x="31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6"/>
            <p:cNvSpPr/>
            <p:nvPr/>
          </p:nvSpPr>
          <p:spPr>
            <a:xfrm>
              <a:off x="4225625" y="6143638"/>
              <a:ext cx="64700" cy="45025"/>
            </a:xfrm>
            <a:custGeom>
              <a:avLst/>
              <a:gdLst/>
              <a:ahLst/>
              <a:cxnLst/>
              <a:rect l="l" t="t" r="r" b="b"/>
              <a:pathLst>
                <a:path w="2588" h="1801" extrusionOk="0">
                  <a:moveTo>
                    <a:pt x="1299" y="1"/>
                  </a:moveTo>
                  <a:cubicBezTo>
                    <a:pt x="575" y="1"/>
                    <a:pt x="0" y="597"/>
                    <a:pt x="21" y="1311"/>
                  </a:cubicBezTo>
                  <a:cubicBezTo>
                    <a:pt x="21" y="1481"/>
                    <a:pt x="53" y="1641"/>
                    <a:pt x="117" y="1800"/>
                  </a:cubicBezTo>
                  <a:lnTo>
                    <a:pt x="2471" y="1800"/>
                  </a:lnTo>
                  <a:cubicBezTo>
                    <a:pt x="2534" y="1641"/>
                    <a:pt x="2566" y="1481"/>
                    <a:pt x="2566" y="1311"/>
                  </a:cubicBezTo>
                  <a:cubicBezTo>
                    <a:pt x="2588" y="597"/>
                    <a:pt x="2013" y="1"/>
                    <a:pt x="1299" y="1"/>
                  </a:cubicBez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6"/>
            <p:cNvSpPr/>
            <p:nvPr/>
          </p:nvSpPr>
          <p:spPr>
            <a:xfrm>
              <a:off x="4198450" y="6065113"/>
              <a:ext cx="50625" cy="57000"/>
            </a:xfrm>
            <a:custGeom>
              <a:avLst/>
              <a:gdLst/>
              <a:ahLst/>
              <a:cxnLst/>
              <a:rect l="l" t="t" r="r" b="b"/>
              <a:pathLst>
                <a:path w="2025" h="2280" extrusionOk="0">
                  <a:moveTo>
                    <a:pt x="1066" y="0"/>
                  </a:moveTo>
                  <a:cubicBezTo>
                    <a:pt x="800" y="256"/>
                    <a:pt x="587" y="565"/>
                    <a:pt x="448" y="916"/>
                  </a:cubicBezTo>
                  <a:cubicBezTo>
                    <a:pt x="278" y="1374"/>
                    <a:pt x="129" y="1832"/>
                    <a:pt x="1" y="2258"/>
                  </a:cubicBezTo>
                  <a:cubicBezTo>
                    <a:pt x="97" y="2279"/>
                    <a:pt x="193" y="2279"/>
                    <a:pt x="288" y="2279"/>
                  </a:cubicBezTo>
                  <a:cubicBezTo>
                    <a:pt x="1492" y="2279"/>
                    <a:pt x="2024" y="757"/>
                    <a:pt x="1066" y="0"/>
                  </a:cubicBez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6"/>
            <p:cNvSpPr/>
            <p:nvPr/>
          </p:nvSpPr>
          <p:spPr>
            <a:xfrm>
              <a:off x="4449500" y="6143638"/>
              <a:ext cx="64975" cy="45025"/>
            </a:xfrm>
            <a:custGeom>
              <a:avLst/>
              <a:gdLst/>
              <a:ahLst/>
              <a:cxnLst/>
              <a:rect l="l" t="t" r="r" b="b"/>
              <a:pathLst>
                <a:path w="2599" h="1801" extrusionOk="0">
                  <a:moveTo>
                    <a:pt x="1300" y="1"/>
                  </a:moveTo>
                  <a:cubicBezTo>
                    <a:pt x="576" y="1"/>
                    <a:pt x="1" y="597"/>
                    <a:pt x="22" y="1311"/>
                  </a:cubicBezTo>
                  <a:cubicBezTo>
                    <a:pt x="22" y="1481"/>
                    <a:pt x="54" y="1641"/>
                    <a:pt x="118" y="1800"/>
                  </a:cubicBezTo>
                  <a:lnTo>
                    <a:pt x="2471" y="1800"/>
                  </a:lnTo>
                  <a:cubicBezTo>
                    <a:pt x="2535" y="1641"/>
                    <a:pt x="2567" y="1481"/>
                    <a:pt x="2567" y="1311"/>
                  </a:cubicBezTo>
                  <a:cubicBezTo>
                    <a:pt x="2599" y="597"/>
                    <a:pt x="2013" y="1"/>
                    <a:pt x="1300" y="1"/>
                  </a:cubicBez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6"/>
            <p:cNvSpPr/>
            <p:nvPr/>
          </p:nvSpPr>
          <p:spPr>
            <a:xfrm>
              <a:off x="4673925" y="6153763"/>
              <a:ext cx="16800" cy="34900"/>
            </a:xfrm>
            <a:custGeom>
              <a:avLst/>
              <a:gdLst/>
              <a:ahLst/>
              <a:cxnLst/>
              <a:rect l="l" t="t" r="r" b="b"/>
              <a:pathLst>
                <a:path w="672" h="1396" extrusionOk="0">
                  <a:moveTo>
                    <a:pt x="384" y="0"/>
                  </a:moveTo>
                  <a:cubicBezTo>
                    <a:pt x="139" y="245"/>
                    <a:pt x="1" y="565"/>
                    <a:pt x="1" y="906"/>
                  </a:cubicBezTo>
                  <a:cubicBezTo>
                    <a:pt x="1" y="1076"/>
                    <a:pt x="33" y="1236"/>
                    <a:pt x="96" y="1395"/>
                  </a:cubicBezTo>
                  <a:lnTo>
                    <a:pt x="671" y="1395"/>
                  </a:lnTo>
                  <a:cubicBezTo>
                    <a:pt x="671" y="1395"/>
                    <a:pt x="586" y="842"/>
                    <a:pt x="384" y="0"/>
                  </a:cubicBez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6"/>
            <p:cNvSpPr/>
            <p:nvPr/>
          </p:nvSpPr>
          <p:spPr>
            <a:xfrm>
              <a:off x="4285275" y="6061913"/>
              <a:ext cx="70000" cy="60725"/>
            </a:xfrm>
            <a:custGeom>
              <a:avLst/>
              <a:gdLst/>
              <a:ahLst/>
              <a:cxnLst/>
              <a:rect l="l" t="t" r="r" b="b"/>
              <a:pathLst>
                <a:path w="2800" h="2429" extrusionOk="0">
                  <a:moveTo>
                    <a:pt x="713" y="1"/>
                  </a:moveTo>
                  <a:cubicBezTo>
                    <a:pt x="287" y="214"/>
                    <a:pt x="10" y="650"/>
                    <a:pt x="10" y="1129"/>
                  </a:cubicBezTo>
                  <a:cubicBezTo>
                    <a:pt x="1" y="1862"/>
                    <a:pt x="595" y="2428"/>
                    <a:pt x="1291" y="2428"/>
                  </a:cubicBezTo>
                  <a:cubicBezTo>
                    <a:pt x="1384" y="2428"/>
                    <a:pt x="1480" y="2418"/>
                    <a:pt x="1575" y="2397"/>
                  </a:cubicBezTo>
                  <a:cubicBezTo>
                    <a:pt x="2374" y="2216"/>
                    <a:pt x="2800" y="1321"/>
                    <a:pt x="2438" y="586"/>
                  </a:cubicBezTo>
                  <a:cubicBezTo>
                    <a:pt x="1842" y="437"/>
                    <a:pt x="1267" y="235"/>
                    <a:pt x="713" y="1"/>
                  </a:cubicBez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6"/>
            <p:cNvSpPr/>
            <p:nvPr/>
          </p:nvSpPr>
          <p:spPr>
            <a:xfrm>
              <a:off x="4556800" y="6144613"/>
              <a:ext cx="68975" cy="44050"/>
            </a:xfrm>
            <a:custGeom>
              <a:avLst/>
              <a:gdLst/>
              <a:ahLst/>
              <a:cxnLst/>
              <a:rect l="l" t="t" r="r" b="b"/>
              <a:pathLst>
                <a:path w="2759" h="1762" extrusionOk="0">
                  <a:moveTo>
                    <a:pt x="1489" y="0"/>
                  </a:moveTo>
                  <a:cubicBezTo>
                    <a:pt x="1406" y="0"/>
                    <a:pt x="1321" y="8"/>
                    <a:pt x="1235" y="26"/>
                  </a:cubicBezTo>
                  <a:cubicBezTo>
                    <a:pt x="447" y="185"/>
                    <a:pt x="0" y="1016"/>
                    <a:pt x="298" y="1761"/>
                  </a:cubicBezTo>
                  <a:lnTo>
                    <a:pt x="2652" y="1761"/>
                  </a:lnTo>
                  <a:cubicBezTo>
                    <a:pt x="2716" y="1602"/>
                    <a:pt x="2748" y="1442"/>
                    <a:pt x="2758" y="1272"/>
                  </a:cubicBezTo>
                  <a:cubicBezTo>
                    <a:pt x="2749" y="560"/>
                    <a:pt x="2172" y="0"/>
                    <a:pt x="1489" y="0"/>
                  </a:cubicBez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6"/>
            <p:cNvSpPr/>
            <p:nvPr/>
          </p:nvSpPr>
          <p:spPr>
            <a:xfrm>
              <a:off x="4621475" y="6060313"/>
              <a:ext cx="51400" cy="61875"/>
            </a:xfrm>
            <a:custGeom>
              <a:avLst/>
              <a:gdLst/>
              <a:ahLst/>
              <a:cxnLst/>
              <a:rect l="l" t="t" r="r" b="b"/>
              <a:pathLst>
                <a:path w="2056" h="2475" extrusionOk="0">
                  <a:moveTo>
                    <a:pt x="842" y="1"/>
                  </a:moveTo>
                  <a:cubicBezTo>
                    <a:pt x="342" y="182"/>
                    <a:pt x="1" y="661"/>
                    <a:pt x="1" y="1193"/>
                  </a:cubicBezTo>
                  <a:cubicBezTo>
                    <a:pt x="1" y="1953"/>
                    <a:pt x="619" y="2475"/>
                    <a:pt x="1279" y="2475"/>
                  </a:cubicBezTo>
                  <a:cubicBezTo>
                    <a:pt x="1544" y="2475"/>
                    <a:pt x="1815" y="2391"/>
                    <a:pt x="2056" y="2205"/>
                  </a:cubicBezTo>
                  <a:cubicBezTo>
                    <a:pt x="1939" y="1854"/>
                    <a:pt x="1811" y="1481"/>
                    <a:pt x="1673" y="1098"/>
                  </a:cubicBezTo>
                  <a:cubicBezTo>
                    <a:pt x="1492" y="672"/>
                    <a:pt x="1204" y="288"/>
                    <a:pt x="842" y="1"/>
                  </a:cubicBez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6"/>
            <p:cNvSpPr/>
            <p:nvPr/>
          </p:nvSpPr>
          <p:spPr>
            <a:xfrm>
              <a:off x="4397850" y="6085888"/>
              <a:ext cx="63650" cy="36225"/>
            </a:xfrm>
            <a:custGeom>
              <a:avLst/>
              <a:gdLst/>
              <a:ahLst/>
              <a:cxnLst/>
              <a:rect l="l" t="t" r="r" b="b"/>
              <a:pathLst>
                <a:path w="2546" h="1449" extrusionOk="0">
                  <a:moveTo>
                    <a:pt x="11" y="0"/>
                  </a:moveTo>
                  <a:cubicBezTo>
                    <a:pt x="1" y="64"/>
                    <a:pt x="1" y="117"/>
                    <a:pt x="1" y="170"/>
                  </a:cubicBezTo>
                  <a:cubicBezTo>
                    <a:pt x="1" y="873"/>
                    <a:pt x="565" y="1448"/>
                    <a:pt x="1268" y="1448"/>
                  </a:cubicBezTo>
                  <a:cubicBezTo>
                    <a:pt x="1971" y="1448"/>
                    <a:pt x="2546" y="873"/>
                    <a:pt x="2546" y="170"/>
                  </a:cubicBezTo>
                  <a:lnTo>
                    <a:pt x="2535" y="170"/>
                  </a:lnTo>
                  <a:lnTo>
                    <a:pt x="2535" y="53"/>
                  </a:lnTo>
                  <a:cubicBezTo>
                    <a:pt x="2216" y="75"/>
                    <a:pt x="1886" y="85"/>
                    <a:pt x="1556" y="85"/>
                  </a:cubicBezTo>
                  <a:cubicBezTo>
                    <a:pt x="1034" y="85"/>
                    <a:pt x="523" y="53"/>
                    <a:pt x="11" y="0"/>
                  </a:cubicBez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6"/>
            <p:cNvSpPr/>
            <p:nvPr/>
          </p:nvSpPr>
          <p:spPr>
            <a:xfrm>
              <a:off x="4509400" y="6065388"/>
              <a:ext cx="70300" cy="56950"/>
            </a:xfrm>
            <a:custGeom>
              <a:avLst/>
              <a:gdLst/>
              <a:ahLst/>
              <a:cxnLst/>
              <a:rect l="l" t="t" r="r" b="b"/>
              <a:pathLst>
                <a:path w="2812" h="2278" extrusionOk="0">
                  <a:moveTo>
                    <a:pt x="2077" y="0"/>
                  </a:moveTo>
                  <a:lnTo>
                    <a:pt x="2077" y="0"/>
                  </a:lnTo>
                  <a:cubicBezTo>
                    <a:pt x="1428" y="256"/>
                    <a:pt x="757" y="458"/>
                    <a:pt x="75" y="596"/>
                  </a:cubicBezTo>
                  <a:cubicBezTo>
                    <a:pt x="33" y="724"/>
                    <a:pt x="1" y="863"/>
                    <a:pt x="11" y="990"/>
                  </a:cubicBezTo>
                  <a:cubicBezTo>
                    <a:pt x="3" y="1736"/>
                    <a:pt x="607" y="2277"/>
                    <a:pt x="1280" y="2277"/>
                  </a:cubicBezTo>
                  <a:cubicBezTo>
                    <a:pt x="1463" y="2277"/>
                    <a:pt x="1651" y="2237"/>
                    <a:pt x="1832" y="2151"/>
                  </a:cubicBezTo>
                  <a:cubicBezTo>
                    <a:pt x="2684" y="1736"/>
                    <a:pt x="2812" y="586"/>
                    <a:pt x="2077" y="0"/>
                  </a:cubicBez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6"/>
            <p:cNvSpPr/>
            <p:nvPr/>
          </p:nvSpPr>
          <p:spPr>
            <a:xfrm>
              <a:off x="4332900" y="6144613"/>
              <a:ext cx="68975" cy="44050"/>
            </a:xfrm>
            <a:custGeom>
              <a:avLst/>
              <a:gdLst/>
              <a:ahLst/>
              <a:cxnLst/>
              <a:rect l="l" t="t" r="r" b="b"/>
              <a:pathLst>
                <a:path w="2759" h="1762" extrusionOk="0">
                  <a:moveTo>
                    <a:pt x="1490" y="0"/>
                  </a:moveTo>
                  <a:cubicBezTo>
                    <a:pt x="1406" y="0"/>
                    <a:pt x="1321" y="8"/>
                    <a:pt x="1236" y="26"/>
                  </a:cubicBezTo>
                  <a:cubicBezTo>
                    <a:pt x="448" y="185"/>
                    <a:pt x="1" y="1016"/>
                    <a:pt x="299" y="1761"/>
                  </a:cubicBezTo>
                  <a:lnTo>
                    <a:pt x="2663" y="1761"/>
                  </a:lnTo>
                  <a:cubicBezTo>
                    <a:pt x="2727" y="1602"/>
                    <a:pt x="2759" y="1442"/>
                    <a:pt x="2759" y="1272"/>
                  </a:cubicBezTo>
                  <a:cubicBezTo>
                    <a:pt x="2759" y="560"/>
                    <a:pt x="2175" y="0"/>
                    <a:pt x="1490" y="0"/>
                  </a:cubicBez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6"/>
            <p:cNvSpPr/>
            <p:nvPr/>
          </p:nvSpPr>
          <p:spPr>
            <a:xfrm>
              <a:off x="4499300" y="5789438"/>
              <a:ext cx="52200" cy="59900"/>
            </a:xfrm>
            <a:custGeom>
              <a:avLst/>
              <a:gdLst/>
              <a:ahLst/>
              <a:cxnLst/>
              <a:rect l="l" t="t" r="r" b="b"/>
              <a:pathLst>
                <a:path w="2088" h="2396" extrusionOk="0">
                  <a:moveTo>
                    <a:pt x="1067" y="1"/>
                  </a:moveTo>
                  <a:cubicBezTo>
                    <a:pt x="825" y="1"/>
                    <a:pt x="466" y="110"/>
                    <a:pt x="277" y="698"/>
                  </a:cubicBezTo>
                  <a:cubicBezTo>
                    <a:pt x="0" y="1603"/>
                    <a:pt x="266" y="2285"/>
                    <a:pt x="788" y="2370"/>
                  </a:cubicBezTo>
                  <a:cubicBezTo>
                    <a:pt x="847" y="2387"/>
                    <a:pt x="906" y="2396"/>
                    <a:pt x="965" y="2396"/>
                  </a:cubicBezTo>
                  <a:cubicBezTo>
                    <a:pt x="1419" y="2396"/>
                    <a:pt x="1856" y="1900"/>
                    <a:pt x="1959" y="1071"/>
                  </a:cubicBezTo>
                  <a:cubicBezTo>
                    <a:pt x="2087" y="145"/>
                    <a:pt x="1374" y="59"/>
                    <a:pt x="1310" y="38"/>
                  </a:cubicBezTo>
                  <a:cubicBezTo>
                    <a:pt x="1288" y="31"/>
                    <a:pt x="1193" y="1"/>
                    <a:pt x="1067" y="1"/>
                  </a:cubicBezTo>
                  <a:close/>
                </a:path>
              </a:pathLst>
            </a:custGeom>
            <a:solidFill>
              <a:srgbClr val="E49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6"/>
            <p:cNvSpPr/>
            <p:nvPr/>
          </p:nvSpPr>
          <p:spPr>
            <a:xfrm>
              <a:off x="4331800" y="5679863"/>
              <a:ext cx="198150" cy="251225"/>
            </a:xfrm>
            <a:custGeom>
              <a:avLst/>
              <a:gdLst/>
              <a:ahLst/>
              <a:cxnLst/>
              <a:rect l="l" t="t" r="r" b="b"/>
              <a:pathLst>
                <a:path w="7926" h="10049" extrusionOk="0">
                  <a:moveTo>
                    <a:pt x="3709" y="0"/>
                  </a:moveTo>
                  <a:cubicBezTo>
                    <a:pt x="2916" y="0"/>
                    <a:pt x="665" y="307"/>
                    <a:pt x="353" y="3676"/>
                  </a:cubicBezTo>
                  <a:cubicBezTo>
                    <a:pt x="1" y="7514"/>
                    <a:pt x="1659" y="10049"/>
                    <a:pt x="3793" y="10049"/>
                  </a:cubicBezTo>
                  <a:cubicBezTo>
                    <a:pt x="3849" y="10049"/>
                    <a:pt x="3906" y="10047"/>
                    <a:pt x="3963" y="10044"/>
                  </a:cubicBezTo>
                  <a:cubicBezTo>
                    <a:pt x="4020" y="10047"/>
                    <a:pt x="4077" y="10049"/>
                    <a:pt x="4133" y="10049"/>
                  </a:cubicBezTo>
                  <a:cubicBezTo>
                    <a:pt x="6267" y="10049"/>
                    <a:pt x="7926" y="7514"/>
                    <a:pt x="7573" y="3676"/>
                  </a:cubicBezTo>
                  <a:cubicBezTo>
                    <a:pt x="7270" y="307"/>
                    <a:pt x="5021" y="0"/>
                    <a:pt x="4222" y="0"/>
                  </a:cubicBezTo>
                  <a:cubicBezTo>
                    <a:pt x="4094" y="0"/>
                    <a:pt x="4003" y="8"/>
                    <a:pt x="3963" y="12"/>
                  </a:cubicBezTo>
                  <a:cubicBezTo>
                    <a:pt x="3925" y="8"/>
                    <a:pt x="3836" y="0"/>
                    <a:pt x="3709" y="0"/>
                  </a:cubicBezTo>
                  <a:close/>
                </a:path>
              </a:pathLst>
            </a:custGeom>
            <a:solidFill>
              <a:srgbClr val="F7B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6"/>
            <p:cNvSpPr/>
            <p:nvPr/>
          </p:nvSpPr>
          <p:spPr>
            <a:xfrm>
              <a:off x="4435650" y="5805288"/>
              <a:ext cx="12825" cy="49275"/>
            </a:xfrm>
            <a:custGeom>
              <a:avLst/>
              <a:gdLst/>
              <a:ahLst/>
              <a:cxnLst/>
              <a:rect l="l" t="t" r="r" b="b"/>
              <a:pathLst>
                <a:path w="513" h="1971" extrusionOk="0">
                  <a:moveTo>
                    <a:pt x="235" y="0"/>
                  </a:moveTo>
                  <a:cubicBezTo>
                    <a:pt x="235" y="256"/>
                    <a:pt x="246" y="522"/>
                    <a:pt x="278" y="778"/>
                  </a:cubicBezTo>
                  <a:cubicBezTo>
                    <a:pt x="298" y="1034"/>
                    <a:pt x="339" y="1280"/>
                    <a:pt x="389" y="1526"/>
                  </a:cubicBezTo>
                  <a:lnTo>
                    <a:pt x="389" y="1526"/>
                  </a:lnTo>
                  <a:cubicBezTo>
                    <a:pt x="317" y="1593"/>
                    <a:pt x="260" y="1660"/>
                    <a:pt x="203" y="1736"/>
                  </a:cubicBezTo>
                  <a:cubicBezTo>
                    <a:pt x="139" y="1811"/>
                    <a:pt x="65" y="1885"/>
                    <a:pt x="1" y="1970"/>
                  </a:cubicBezTo>
                  <a:cubicBezTo>
                    <a:pt x="86" y="1917"/>
                    <a:pt x="171" y="1853"/>
                    <a:pt x="257" y="1789"/>
                  </a:cubicBezTo>
                  <a:cubicBezTo>
                    <a:pt x="331" y="1725"/>
                    <a:pt x="416" y="1662"/>
                    <a:pt x="491" y="1587"/>
                  </a:cubicBezTo>
                  <a:lnTo>
                    <a:pt x="512" y="1576"/>
                  </a:lnTo>
                  <a:lnTo>
                    <a:pt x="512" y="1544"/>
                  </a:lnTo>
                  <a:cubicBezTo>
                    <a:pt x="491" y="1278"/>
                    <a:pt x="459" y="1023"/>
                    <a:pt x="416" y="767"/>
                  </a:cubicBezTo>
                  <a:cubicBezTo>
                    <a:pt x="374" y="501"/>
                    <a:pt x="310" y="245"/>
                    <a:pt x="235" y="0"/>
                  </a:cubicBezTo>
                  <a:close/>
                </a:path>
              </a:pathLst>
            </a:custGeom>
            <a:solidFill>
              <a:srgbClr val="E49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6"/>
            <p:cNvSpPr/>
            <p:nvPr/>
          </p:nvSpPr>
          <p:spPr>
            <a:xfrm>
              <a:off x="4387750" y="5868113"/>
              <a:ext cx="88400" cy="15650"/>
            </a:xfrm>
            <a:custGeom>
              <a:avLst/>
              <a:gdLst/>
              <a:ahLst/>
              <a:cxnLst/>
              <a:rect l="l" t="t" r="r" b="b"/>
              <a:pathLst>
                <a:path w="3536" h="626" extrusionOk="0">
                  <a:moveTo>
                    <a:pt x="3536" y="0"/>
                  </a:moveTo>
                  <a:lnTo>
                    <a:pt x="0" y="32"/>
                  </a:lnTo>
                  <a:cubicBezTo>
                    <a:pt x="696" y="476"/>
                    <a:pt x="1315" y="625"/>
                    <a:pt x="1834" y="625"/>
                  </a:cubicBezTo>
                  <a:cubicBezTo>
                    <a:pt x="2896" y="625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6"/>
            <p:cNvSpPr/>
            <p:nvPr/>
          </p:nvSpPr>
          <p:spPr>
            <a:xfrm>
              <a:off x="4410375" y="5880363"/>
              <a:ext cx="57250" cy="14100"/>
            </a:xfrm>
            <a:custGeom>
              <a:avLst/>
              <a:gdLst/>
              <a:ahLst/>
              <a:cxnLst/>
              <a:rect l="l" t="t" r="r" b="b"/>
              <a:pathLst>
                <a:path w="2290" h="564" extrusionOk="0">
                  <a:moveTo>
                    <a:pt x="2290" y="0"/>
                  </a:moveTo>
                  <a:cubicBezTo>
                    <a:pt x="1960" y="224"/>
                    <a:pt x="1576" y="362"/>
                    <a:pt x="1182" y="405"/>
                  </a:cubicBezTo>
                  <a:cubicBezTo>
                    <a:pt x="1106" y="411"/>
                    <a:pt x="1029" y="414"/>
                    <a:pt x="953" y="414"/>
                  </a:cubicBezTo>
                  <a:cubicBezTo>
                    <a:pt x="629" y="414"/>
                    <a:pt x="311" y="359"/>
                    <a:pt x="0" y="256"/>
                  </a:cubicBezTo>
                  <a:lnTo>
                    <a:pt x="0" y="256"/>
                  </a:lnTo>
                  <a:cubicBezTo>
                    <a:pt x="301" y="456"/>
                    <a:pt x="656" y="563"/>
                    <a:pt x="1013" y="563"/>
                  </a:cubicBezTo>
                  <a:cubicBezTo>
                    <a:pt x="1073" y="563"/>
                    <a:pt x="1133" y="560"/>
                    <a:pt x="1193" y="554"/>
                  </a:cubicBezTo>
                  <a:cubicBezTo>
                    <a:pt x="1406" y="533"/>
                    <a:pt x="1608" y="469"/>
                    <a:pt x="1800" y="373"/>
                  </a:cubicBezTo>
                  <a:cubicBezTo>
                    <a:pt x="1981" y="288"/>
                    <a:pt x="2151" y="149"/>
                    <a:pt x="2290" y="0"/>
                  </a:cubicBezTo>
                  <a:close/>
                </a:path>
              </a:pathLst>
            </a:custGeom>
            <a:solidFill>
              <a:srgbClr val="E49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6"/>
            <p:cNvSpPr/>
            <p:nvPr/>
          </p:nvSpPr>
          <p:spPr>
            <a:xfrm>
              <a:off x="4384550" y="5793313"/>
              <a:ext cx="12275" cy="26650"/>
            </a:xfrm>
            <a:custGeom>
              <a:avLst/>
              <a:gdLst/>
              <a:ahLst/>
              <a:cxnLst/>
              <a:rect l="l" t="t" r="r" b="b"/>
              <a:pathLst>
                <a:path w="491" h="1066" extrusionOk="0">
                  <a:moveTo>
                    <a:pt x="245" y="0"/>
                  </a:moveTo>
                  <a:cubicBezTo>
                    <a:pt x="118" y="0"/>
                    <a:pt x="0" y="245"/>
                    <a:pt x="0" y="533"/>
                  </a:cubicBezTo>
                  <a:cubicBezTo>
                    <a:pt x="0" y="831"/>
                    <a:pt x="118" y="1065"/>
                    <a:pt x="245" y="1065"/>
                  </a:cubicBezTo>
                  <a:cubicBezTo>
                    <a:pt x="384" y="1065"/>
                    <a:pt x="490" y="831"/>
                    <a:pt x="490" y="533"/>
                  </a:cubicBezTo>
                  <a:cubicBezTo>
                    <a:pt x="490" y="245"/>
                    <a:pt x="384" y="0"/>
                    <a:pt x="245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6"/>
            <p:cNvSpPr/>
            <p:nvPr/>
          </p:nvSpPr>
          <p:spPr>
            <a:xfrm>
              <a:off x="4468675" y="5793313"/>
              <a:ext cx="12000" cy="26650"/>
            </a:xfrm>
            <a:custGeom>
              <a:avLst/>
              <a:gdLst/>
              <a:ahLst/>
              <a:cxnLst/>
              <a:rect l="l" t="t" r="r" b="b"/>
              <a:pathLst>
                <a:path w="480" h="1066" extrusionOk="0">
                  <a:moveTo>
                    <a:pt x="235" y="0"/>
                  </a:moveTo>
                  <a:cubicBezTo>
                    <a:pt x="107" y="0"/>
                    <a:pt x="0" y="245"/>
                    <a:pt x="0" y="533"/>
                  </a:cubicBezTo>
                  <a:cubicBezTo>
                    <a:pt x="0" y="831"/>
                    <a:pt x="107" y="1065"/>
                    <a:pt x="235" y="1065"/>
                  </a:cubicBezTo>
                  <a:cubicBezTo>
                    <a:pt x="373" y="1065"/>
                    <a:pt x="480" y="831"/>
                    <a:pt x="480" y="533"/>
                  </a:cubicBezTo>
                  <a:cubicBezTo>
                    <a:pt x="480" y="245"/>
                    <a:pt x="373" y="0"/>
                    <a:pt x="235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6"/>
            <p:cNvSpPr/>
            <p:nvPr/>
          </p:nvSpPr>
          <p:spPr>
            <a:xfrm>
              <a:off x="4369650" y="5769488"/>
              <a:ext cx="42600" cy="15600"/>
            </a:xfrm>
            <a:custGeom>
              <a:avLst/>
              <a:gdLst/>
              <a:ahLst/>
              <a:cxnLst/>
              <a:rect l="l" t="t" r="r" b="b"/>
              <a:pathLst>
                <a:path w="1704" h="624" extrusionOk="0">
                  <a:moveTo>
                    <a:pt x="914" y="1"/>
                  </a:moveTo>
                  <a:cubicBezTo>
                    <a:pt x="887" y="1"/>
                    <a:pt x="859" y="2"/>
                    <a:pt x="831" y="5"/>
                  </a:cubicBezTo>
                  <a:cubicBezTo>
                    <a:pt x="639" y="27"/>
                    <a:pt x="469" y="91"/>
                    <a:pt x="320" y="208"/>
                  </a:cubicBezTo>
                  <a:cubicBezTo>
                    <a:pt x="181" y="314"/>
                    <a:pt x="64" y="463"/>
                    <a:pt x="0" y="623"/>
                  </a:cubicBezTo>
                  <a:cubicBezTo>
                    <a:pt x="138" y="538"/>
                    <a:pt x="288" y="463"/>
                    <a:pt x="437" y="399"/>
                  </a:cubicBezTo>
                  <a:cubicBezTo>
                    <a:pt x="564" y="336"/>
                    <a:pt x="714" y="304"/>
                    <a:pt x="852" y="282"/>
                  </a:cubicBezTo>
                  <a:cubicBezTo>
                    <a:pt x="875" y="281"/>
                    <a:pt x="898" y="280"/>
                    <a:pt x="922" y="280"/>
                  </a:cubicBezTo>
                  <a:cubicBezTo>
                    <a:pt x="1039" y="280"/>
                    <a:pt x="1161" y="302"/>
                    <a:pt x="1267" y="346"/>
                  </a:cubicBezTo>
                  <a:cubicBezTo>
                    <a:pt x="1342" y="367"/>
                    <a:pt x="1416" y="399"/>
                    <a:pt x="1480" y="431"/>
                  </a:cubicBezTo>
                  <a:cubicBezTo>
                    <a:pt x="1555" y="463"/>
                    <a:pt x="1619" y="517"/>
                    <a:pt x="1704" y="549"/>
                  </a:cubicBezTo>
                  <a:cubicBezTo>
                    <a:pt x="1661" y="474"/>
                    <a:pt x="1619" y="399"/>
                    <a:pt x="1565" y="325"/>
                  </a:cubicBezTo>
                  <a:cubicBezTo>
                    <a:pt x="1512" y="261"/>
                    <a:pt x="1448" y="197"/>
                    <a:pt x="1374" y="144"/>
                  </a:cubicBezTo>
                  <a:cubicBezTo>
                    <a:pt x="1237" y="53"/>
                    <a:pt x="1078" y="1"/>
                    <a:pt x="914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6"/>
            <p:cNvSpPr/>
            <p:nvPr/>
          </p:nvSpPr>
          <p:spPr>
            <a:xfrm>
              <a:off x="4454025" y="5769488"/>
              <a:ext cx="42625" cy="15600"/>
            </a:xfrm>
            <a:custGeom>
              <a:avLst/>
              <a:gdLst/>
              <a:ahLst/>
              <a:cxnLst/>
              <a:rect l="l" t="t" r="r" b="b"/>
              <a:pathLst>
                <a:path w="1705" h="624" extrusionOk="0">
                  <a:moveTo>
                    <a:pt x="915" y="1"/>
                  </a:moveTo>
                  <a:cubicBezTo>
                    <a:pt x="887" y="1"/>
                    <a:pt x="859" y="2"/>
                    <a:pt x="831" y="5"/>
                  </a:cubicBezTo>
                  <a:cubicBezTo>
                    <a:pt x="650" y="27"/>
                    <a:pt x="469" y="91"/>
                    <a:pt x="320" y="208"/>
                  </a:cubicBezTo>
                  <a:cubicBezTo>
                    <a:pt x="182" y="314"/>
                    <a:pt x="75" y="463"/>
                    <a:pt x="1" y="623"/>
                  </a:cubicBezTo>
                  <a:cubicBezTo>
                    <a:pt x="150" y="538"/>
                    <a:pt x="288" y="463"/>
                    <a:pt x="437" y="399"/>
                  </a:cubicBezTo>
                  <a:cubicBezTo>
                    <a:pt x="576" y="336"/>
                    <a:pt x="714" y="304"/>
                    <a:pt x="853" y="282"/>
                  </a:cubicBezTo>
                  <a:cubicBezTo>
                    <a:pt x="877" y="281"/>
                    <a:pt x="902" y="280"/>
                    <a:pt x="926" y="280"/>
                  </a:cubicBezTo>
                  <a:cubicBezTo>
                    <a:pt x="1048" y="280"/>
                    <a:pt x="1161" y="302"/>
                    <a:pt x="1268" y="346"/>
                  </a:cubicBezTo>
                  <a:cubicBezTo>
                    <a:pt x="1342" y="367"/>
                    <a:pt x="1417" y="399"/>
                    <a:pt x="1481" y="431"/>
                  </a:cubicBezTo>
                  <a:cubicBezTo>
                    <a:pt x="1555" y="463"/>
                    <a:pt x="1619" y="517"/>
                    <a:pt x="1705" y="549"/>
                  </a:cubicBezTo>
                  <a:cubicBezTo>
                    <a:pt x="1673" y="474"/>
                    <a:pt x="1630" y="399"/>
                    <a:pt x="1577" y="325"/>
                  </a:cubicBezTo>
                  <a:cubicBezTo>
                    <a:pt x="1513" y="261"/>
                    <a:pt x="1449" y="197"/>
                    <a:pt x="1374" y="144"/>
                  </a:cubicBezTo>
                  <a:cubicBezTo>
                    <a:pt x="1238" y="53"/>
                    <a:pt x="1078" y="1"/>
                    <a:pt x="915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6"/>
            <p:cNvSpPr/>
            <p:nvPr/>
          </p:nvSpPr>
          <p:spPr>
            <a:xfrm>
              <a:off x="4364325" y="5647613"/>
              <a:ext cx="191950" cy="261775"/>
            </a:xfrm>
            <a:custGeom>
              <a:avLst/>
              <a:gdLst/>
              <a:ahLst/>
              <a:cxnLst/>
              <a:rect l="l" t="t" r="r" b="b"/>
              <a:pathLst>
                <a:path w="7678" h="10471" extrusionOk="0">
                  <a:moveTo>
                    <a:pt x="2798" y="0"/>
                  </a:moveTo>
                  <a:cubicBezTo>
                    <a:pt x="2228" y="0"/>
                    <a:pt x="1709" y="118"/>
                    <a:pt x="1321" y="312"/>
                  </a:cubicBezTo>
                  <a:cubicBezTo>
                    <a:pt x="0" y="983"/>
                    <a:pt x="266" y="1952"/>
                    <a:pt x="266" y="1952"/>
                  </a:cubicBezTo>
                  <a:cubicBezTo>
                    <a:pt x="266" y="1952"/>
                    <a:pt x="351" y="4423"/>
                    <a:pt x="3312" y="4870"/>
                  </a:cubicBezTo>
                  <a:lnTo>
                    <a:pt x="2290" y="3666"/>
                  </a:lnTo>
                  <a:lnTo>
                    <a:pt x="2290" y="3666"/>
                  </a:lnTo>
                  <a:cubicBezTo>
                    <a:pt x="2290" y="3667"/>
                    <a:pt x="3529" y="4747"/>
                    <a:pt x="4988" y="4747"/>
                  </a:cubicBezTo>
                  <a:cubicBezTo>
                    <a:pt x="5088" y="4747"/>
                    <a:pt x="5190" y="4742"/>
                    <a:pt x="5293" y="4731"/>
                  </a:cubicBezTo>
                  <a:cubicBezTo>
                    <a:pt x="5080" y="4135"/>
                    <a:pt x="4717" y="3603"/>
                    <a:pt x="4228" y="3187"/>
                  </a:cubicBezTo>
                  <a:lnTo>
                    <a:pt x="4228" y="3187"/>
                  </a:lnTo>
                  <a:cubicBezTo>
                    <a:pt x="4228" y="3188"/>
                    <a:pt x="7369" y="4551"/>
                    <a:pt x="5378" y="10471"/>
                  </a:cubicBezTo>
                  <a:cubicBezTo>
                    <a:pt x="5378" y="10471"/>
                    <a:pt x="7678" y="7606"/>
                    <a:pt x="7103" y="4114"/>
                  </a:cubicBezTo>
                  <a:cubicBezTo>
                    <a:pt x="6594" y="1021"/>
                    <a:pt x="4477" y="0"/>
                    <a:pt x="2798" y="0"/>
                  </a:cubicBez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6"/>
            <p:cNvSpPr/>
            <p:nvPr/>
          </p:nvSpPr>
          <p:spPr>
            <a:xfrm>
              <a:off x="4287900" y="5671763"/>
              <a:ext cx="141400" cy="257600"/>
            </a:xfrm>
            <a:custGeom>
              <a:avLst/>
              <a:gdLst/>
              <a:ahLst/>
              <a:cxnLst/>
              <a:rect l="l" t="t" r="r" b="b"/>
              <a:pathLst>
                <a:path w="5656" h="10304" extrusionOk="0">
                  <a:moveTo>
                    <a:pt x="3302" y="0"/>
                  </a:moveTo>
                  <a:cubicBezTo>
                    <a:pt x="2565" y="0"/>
                    <a:pt x="1216" y="355"/>
                    <a:pt x="672" y="2796"/>
                  </a:cubicBezTo>
                  <a:cubicBezTo>
                    <a:pt x="1" y="5757"/>
                    <a:pt x="1332" y="8493"/>
                    <a:pt x="3632" y="10304"/>
                  </a:cubicBezTo>
                  <a:cubicBezTo>
                    <a:pt x="3632" y="10304"/>
                    <a:pt x="2301" y="9015"/>
                    <a:pt x="2216" y="5757"/>
                  </a:cubicBezTo>
                  <a:cubicBezTo>
                    <a:pt x="2131" y="2488"/>
                    <a:pt x="4154" y="901"/>
                    <a:pt x="4910" y="592"/>
                  </a:cubicBezTo>
                  <a:cubicBezTo>
                    <a:pt x="5655" y="283"/>
                    <a:pt x="3802" y="60"/>
                    <a:pt x="3802" y="60"/>
                  </a:cubicBezTo>
                  <a:cubicBezTo>
                    <a:pt x="3802" y="60"/>
                    <a:pt x="3604" y="0"/>
                    <a:pt x="3302" y="0"/>
                  </a:cubicBez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6"/>
            <p:cNvSpPr/>
            <p:nvPr/>
          </p:nvSpPr>
          <p:spPr>
            <a:xfrm>
              <a:off x="4499025" y="5723563"/>
              <a:ext cx="57250" cy="185825"/>
            </a:xfrm>
            <a:custGeom>
              <a:avLst/>
              <a:gdLst/>
              <a:ahLst/>
              <a:cxnLst/>
              <a:rect l="l" t="t" r="r" b="b"/>
              <a:pathLst>
                <a:path w="2290" h="7433" extrusionOk="0">
                  <a:moveTo>
                    <a:pt x="1449" y="0"/>
                  </a:moveTo>
                  <a:cubicBezTo>
                    <a:pt x="1257" y="810"/>
                    <a:pt x="906" y="1587"/>
                    <a:pt x="448" y="2279"/>
                  </a:cubicBezTo>
                  <a:cubicBezTo>
                    <a:pt x="767" y="3397"/>
                    <a:pt x="799" y="5048"/>
                    <a:pt x="0" y="7433"/>
                  </a:cubicBezTo>
                  <a:cubicBezTo>
                    <a:pt x="0" y="7433"/>
                    <a:pt x="2290" y="4568"/>
                    <a:pt x="1715" y="1076"/>
                  </a:cubicBezTo>
                  <a:cubicBezTo>
                    <a:pt x="1662" y="714"/>
                    <a:pt x="1576" y="352"/>
                    <a:pt x="1449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6"/>
            <p:cNvSpPr/>
            <p:nvPr/>
          </p:nvSpPr>
          <p:spPr>
            <a:xfrm>
              <a:off x="4287900" y="5730488"/>
              <a:ext cx="90825" cy="198875"/>
            </a:xfrm>
            <a:custGeom>
              <a:avLst/>
              <a:gdLst/>
              <a:ahLst/>
              <a:cxnLst/>
              <a:rect l="l" t="t" r="r" b="b"/>
              <a:pathLst>
                <a:path w="3633" h="7955" extrusionOk="0">
                  <a:moveTo>
                    <a:pt x="789" y="0"/>
                  </a:moveTo>
                  <a:cubicBezTo>
                    <a:pt x="746" y="139"/>
                    <a:pt x="704" y="288"/>
                    <a:pt x="672" y="447"/>
                  </a:cubicBezTo>
                  <a:cubicBezTo>
                    <a:pt x="1" y="3408"/>
                    <a:pt x="1332" y="6144"/>
                    <a:pt x="3632" y="7955"/>
                  </a:cubicBezTo>
                  <a:cubicBezTo>
                    <a:pt x="3632" y="7955"/>
                    <a:pt x="2301" y="6677"/>
                    <a:pt x="2216" y="3408"/>
                  </a:cubicBezTo>
                  <a:cubicBezTo>
                    <a:pt x="2195" y="2747"/>
                    <a:pt x="2269" y="2087"/>
                    <a:pt x="2439" y="1448"/>
                  </a:cubicBezTo>
                  <a:cubicBezTo>
                    <a:pt x="2365" y="1395"/>
                    <a:pt x="2290" y="1352"/>
                    <a:pt x="2216" y="1299"/>
                  </a:cubicBezTo>
                  <a:cubicBezTo>
                    <a:pt x="1683" y="948"/>
                    <a:pt x="1183" y="575"/>
                    <a:pt x="821" y="43"/>
                  </a:cubicBezTo>
                  <a:lnTo>
                    <a:pt x="789" y="0"/>
                  </a:ln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6"/>
            <p:cNvSpPr/>
            <p:nvPr/>
          </p:nvSpPr>
          <p:spPr>
            <a:xfrm>
              <a:off x="4315600" y="5795438"/>
              <a:ext cx="21050" cy="53000"/>
            </a:xfrm>
            <a:custGeom>
              <a:avLst/>
              <a:gdLst/>
              <a:ahLst/>
              <a:cxnLst/>
              <a:rect l="l" t="t" r="r" b="b"/>
              <a:pathLst>
                <a:path w="842" h="2120" extrusionOk="0">
                  <a:moveTo>
                    <a:pt x="277" y="0"/>
                  </a:moveTo>
                  <a:cubicBezTo>
                    <a:pt x="128" y="149"/>
                    <a:pt x="0" y="405"/>
                    <a:pt x="54" y="842"/>
                  </a:cubicBezTo>
                  <a:cubicBezTo>
                    <a:pt x="149" y="1534"/>
                    <a:pt x="469" y="1992"/>
                    <a:pt x="842" y="2119"/>
                  </a:cubicBezTo>
                  <a:cubicBezTo>
                    <a:pt x="618" y="1427"/>
                    <a:pt x="426" y="714"/>
                    <a:pt x="277" y="0"/>
                  </a:cubicBezTo>
                  <a:close/>
                </a:path>
              </a:pathLst>
            </a:custGeom>
            <a:solidFill>
              <a:srgbClr val="E49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0" name="Google Shape;1290;p36"/>
          <p:cNvGrpSpPr/>
          <p:nvPr/>
        </p:nvGrpSpPr>
        <p:grpSpPr>
          <a:xfrm>
            <a:off x="2063933" y="1678728"/>
            <a:ext cx="680728" cy="786409"/>
            <a:chOff x="3409850" y="2172075"/>
            <a:chExt cx="526350" cy="613950"/>
          </a:xfrm>
        </p:grpSpPr>
        <p:sp>
          <p:nvSpPr>
            <p:cNvPr id="1291" name="Google Shape;1291;p36"/>
            <p:cNvSpPr/>
            <p:nvPr/>
          </p:nvSpPr>
          <p:spPr>
            <a:xfrm>
              <a:off x="3410650" y="2501150"/>
              <a:ext cx="524750" cy="284875"/>
            </a:xfrm>
            <a:custGeom>
              <a:avLst/>
              <a:gdLst/>
              <a:ahLst/>
              <a:cxnLst/>
              <a:rect l="l" t="t" r="r" b="b"/>
              <a:pathLst>
                <a:path w="20990" h="11395" extrusionOk="0">
                  <a:moveTo>
                    <a:pt x="10319" y="1"/>
                  </a:moveTo>
                  <a:lnTo>
                    <a:pt x="10319" y="107"/>
                  </a:lnTo>
                  <a:lnTo>
                    <a:pt x="8626" y="1"/>
                  </a:lnTo>
                  <a:lnTo>
                    <a:pt x="8626" y="1"/>
                  </a:lnTo>
                  <a:cubicBezTo>
                    <a:pt x="8626" y="1"/>
                    <a:pt x="8935" y="2982"/>
                    <a:pt x="7806" y="3600"/>
                  </a:cubicBezTo>
                  <a:cubicBezTo>
                    <a:pt x="6678" y="4218"/>
                    <a:pt x="1" y="4516"/>
                    <a:pt x="725" y="11395"/>
                  </a:cubicBezTo>
                  <a:lnTo>
                    <a:pt x="20276" y="11395"/>
                  </a:lnTo>
                  <a:cubicBezTo>
                    <a:pt x="20990" y="4516"/>
                    <a:pt x="14323" y="4207"/>
                    <a:pt x="13195" y="3600"/>
                  </a:cubicBezTo>
                  <a:cubicBezTo>
                    <a:pt x="12055" y="2982"/>
                    <a:pt x="12364" y="1"/>
                    <a:pt x="12364" y="1"/>
                  </a:cubicBezTo>
                  <a:lnTo>
                    <a:pt x="12364" y="1"/>
                  </a:lnTo>
                  <a:lnTo>
                    <a:pt x="10682" y="107"/>
                  </a:lnTo>
                  <a:lnTo>
                    <a:pt x="10682" y="1"/>
                  </a:lnTo>
                  <a:lnTo>
                    <a:pt x="10501" y="54"/>
                  </a:lnTo>
                  <a:lnTo>
                    <a:pt x="10319" y="1"/>
                  </a:lnTo>
                  <a:close/>
                </a:path>
              </a:pathLst>
            </a:custGeom>
            <a:solidFill>
              <a:srgbClr val="C44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6"/>
            <p:cNvSpPr/>
            <p:nvPr/>
          </p:nvSpPr>
          <p:spPr>
            <a:xfrm>
              <a:off x="3620450" y="2501150"/>
              <a:ext cx="101175" cy="70850"/>
            </a:xfrm>
            <a:custGeom>
              <a:avLst/>
              <a:gdLst/>
              <a:ahLst/>
              <a:cxnLst/>
              <a:rect l="l" t="t" r="r" b="b"/>
              <a:pathLst>
                <a:path w="4047" h="2834" extrusionOk="0">
                  <a:moveTo>
                    <a:pt x="1927" y="1"/>
                  </a:moveTo>
                  <a:lnTo>
                    <a:pt x="1927" y="107"/>
                  </a:lnTo>
                  <a:lnTo>
                    <a:pt x="234" y="1"/>
                  </a:lnTo>
                  <a:lnTo>
                    <a:pt x="234" y="1"/>
                  </a:lnTo>
                  <a:cubicBezTo>
                    <a:pt x="234" y="1"/>
                    <a:pt x="415" y="1737"/>
                    <a:pt x="0" y="2833"/>
                  </a:cubicBezTo>
                  <a:cubicBezTo>
                    <a:pt x="1342" y="2631"/>
                    <a:pt x="2694" y="2418"/>
                    <a:pt x="4047" y="2205"/>
                  </a:cubicBezTo>
                  <a:cubicBezTo>
                    <a:pt x="3929" y="1481"/>
                    <a:pt x="3908" y="736"/>
                    <a:pt x="3972" y="1"/>
                  </a:cubicBezTo>
                  <a:lnTo>
                    <a:pt x="3972" y="1"/>
                  </a:lnTo>
                  <a:lnTo>
                    <a:pt x="2290" y="107"/>
                  </a:lnTo>
                  <a:lnTo>
                    <a:pt x="2290" y="1"/>
                  </a:lnTo>
                  <a:lnTo>
                    <a:pt x="2109" y="54"/>
                  </a:lnTo>
                  <a:lnTo>
                    <a:pt x="1927" y="1"/>
                  </a:lnTo>
                  <a:close/>
                </a:path>
              </a:pathLst>
            </a:custGeom>
            <a:solidFill>
              <a:srgbClr val="BA2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6"/>
            <p:cNvSpPr/>
            <p:nvPr/>
          </p:nvSpPr>
          <p:spPr>
            <a:xfrm>
              <a:off x="3409850" y="2598050"/>
              <a:ext cx="526350" cy="187975"/>
            </a:xfrm>
            <a:custGeom>
              <a:avLst/>
              <a:gdLst/>
              <a:ahLst/>
              <a:cxnLst/>
              <a:rect l="l" t="t" r="r" b="b"/>
              <a:pathLst>
                <a:path w="21054" h="7519" extrusionOk="0">
                  <a:moveTo>
                    <a:pt x="6411" y="1"/>
                  </a:moveTo>
                  <a:cubicBezTo>
                    <a:pt x="4090" y="640"/>
                    <a:pt x="1" y="2003"/>
                    <a:pt x="576" y="7519"/>
                  </a:cubicBezTo>
                  <a:lnTo>
                    <a:pt x="20489" y="7519"/>
                  </a:lnTo>
                  <a:cubicBezTo>
                    <a:pt x="21054" y="2003"/>
                    <a:pt x="16964" y="640"/>
                    <a:pt x="14643" y="1"/>
                  </a:cubicBezTo>
                  <a:cubicBezTo>
                    <a:pt x="14036" y="1588"/>
                    <a:pt x="12417" y="2716"/>
                    <a:pt x="10522" y="2716"/>
                  </a:cubicBezTo>
                  <a:cubicBezTo>
                    <a:pt x="8626" y="2716"/>
                    <a:pt x="7018" y="1588"/>
                    <a:pt x="64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6"/>
            <p:cNvSpPr/>
            <p:nvPr/>
          </p:nvSpPr>
          <p:spPr>
            <a:xfrm>
              <a:off x="3475875" y="2652100"/>
              <a:ext cx="452875" cy="133925"/>
            </a:xfrm>
            <a:custGeom>
              <a:avLst/>
              <a:gdLst/>
              <a:ahLst/>
              <a:cxnLst/>
              <a:rect l="l" t="t" r="r" b="b"/>
              <a:pathLst>
                <a:path w="18115" h="5357" extrusionOk="0">
                  <a:moveTo>
                    <a:pt x="16251" y="1"/>
                  </a:moveTo>
                  <a:cubicBezTo>
                    <a:pt x="13748" y="1619"/>
                    <a:pt x="10745" y="2247"/>
                    <a:pt x="7945" y="3142"/>
                  </a:cubicBezTo>
                  <a:cubicBezTo>
                    <a:pt x="5336" y="3973"/>
                    <a:pt x="2674" y="4697"/>
                    <a:pt x="1" y="5357"/>
                  </a:cubicBezTo>
                  <a:lnTo>
                    <a:pt x="17838" y="5357"/>
                  </a:lnTo>
                  <a:cubicBezTo>
                    <a:pt x="18114" y="2791"/>
                    <a:pt x="17358" y="1119"/>
                    <a:pt x="16251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6"/>
            <p:cNvSpPr/>
            <p:nvPr/>
          </p:nvSpPr>
          <p:spPr>
            <a:xfrm>
              <a:off x="3785750" y="2601000"/>
              <a:ext cx="149650" cy="185025"/>
            </a:xfrm>
            <a:custGeom>
              <a:avLst/>
              <a:gdLst/>
              <a:ahLst/>
              <a:cxnLst/>
              <a:rect l="l" t="t" r="r" b="b"/>
              <a:pathLst>
                <a:path w="5986" h="7401" extrusionOk="0">
                  <a:moveTo>
                    <a:pt x="1" y="0"/>
                  </a:moveTo>
                  <a:lnTo>
                    <a:pt x="1" y="7401"/>
                  </a:lnTo>
                  <a:lnTo>
                    <a:pt x="5453" y="7401"/>
                  </a:lnTo>
                  <a:cubicBezTo>
                    <a:pt x="5986" y="2194"/>
                    <a:pt x="2365" y="682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6"/>
            <p:cNvSpPr/>
            <p:nvPr/>
          </p:nvSpPr>
          <p:spPr>
            <a:xfrm>
              <a:off x="3410650" y="2601250"/>
              <a:ext cx="148850" cy="184775"/>
            </a:xfrm>
            <a:custGeom>
              <a:avLst/>
              <a:gdLst/>
              <a:ahLst/>
              <a:cxnLst/>
              <a:rect l="l" t="t" r="r" b="b"/>
              <a:pathLst>
                <a:path w="5954" h="7391" extrusionOk="0">
                  <a:moveTo>
                    <a:pt x="5953" y="1"/>
                  </a:moveTo>
                  <a:cubicBezTo>
                    <a:pt x="3589" y="693"/>
                    <a:pt x="1" y="2205"/>
                    <a:pt x="544" y="7391"/>
                  </a:cubicBezTo>
                  <a:lnTo>
                    <a:pt x="5953" y="7391"/>
                  </a:lnTo>
                  <a:lnTo>
                    <a:pt x="59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6"/>
            <p:cNvSpPr/>
            <p:nvPr/>
          </p:nvSpPr>
          <p:spPr>
            <a:xfrm>
              <a:off x="3492925" y="2593600"/>
              <a:ext cx="68175" cy="192425"/>
            </a:xfrm>
            <a:custGeom>
              <a:avLst/>
              <a:gdLst/>
              <a:ahLst/>
              <a:cxnLst/>
              <a:rect l="l" t="t" r="r" b="b"/>
              <a:pathLst>
                <a:path w="2727" h="7697" extrusionOk="0">
                  <a:moveTo>
                    <a:pt x="1919" y="0"/>
                  </a:moveTo>
                  <a:cubicBezTo>
                    <a:pt x="1185" y="0"/>
                    <a:pt x="218" y="403"/>
                    <a:pt x="128" y="1446"/>
                  </a:cubicBezTo>
                  <a:cubicBezTo>
                    <a:pt x="0" y="3043"/>
                    <a:pt x="2726" y="7697"/>
                    <a:pt x="2726" y="7697"/>
                  </a:cubicBezTo>
                  <a:lnTo>
                    <a:pt x="2726" y="307"/>
                  </a:lnTo>
                  <a:cubicBezTo>
                    <a:pt x="2634" y="114"/>
                    <a:pt x="2309" y="0"/>
                    <a:pt x="19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6"/>
            <p:cNvSpPr/>
            <p:nvPr/>
          </p:nvSpPr>
          <p:spPr>
            <a:xfrm>
              <a:off x="3782300" y="2593600"/>
              <a:ext cx="68175" cy="192425"/>
            </a:xfrm>
            <a:custGeom>
              <a:avLst/>
              <a:gdLst/>
              <a:ahLst/>
              <a:cxnLst/>
              <a:rect l="l" t="t" r="r" b="b"/>
              <a:pathLst>
                <a:path w="2727" h="7697" extrusionOk="0">
                  <a:moveTo>
                    <a:pt x="808" y="0"/>
                  </a:moveTo>
                  <a:cubicBezTo>
                    <a:pt x="418" y="0"/>
                    <a:pt x="93" y="114"/>
                    <a:pt x="1" y="307"/>
                  </a:cubicBezTo>
                  <a:lnTo>
                    <a:pt x="1" y="7697"/>
                  </a:lnTo>
                  <a:cubicBezTo>
                    <a:pt x="1" y="7697"/>
                    <a:pt x="2727" y="3043"/>
                    <a:pt x="2588" y="1446"/>
                  </a:cubicBezTo>
                  <a:cubicBezTo>
                    <a:pt x="2505" y="403"/>
                    <a:pt x="1541" y="0"/>
                    <a:pt x="8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36"/>
            <p:cNvSpPr/>
            <p:nvPr/>
          </p:nvSpPr>
          <p:spPr>
            <a:xfrm>
              <a:off x="3538175" y="2371975"/>
              <a:ext cx="60725" cy="69475"/>
            </a:xfrm>
            <a:custGeom>
              <a:avLst/>
              <a:gdLst/>
              <a:ahLst/>
              <a:cxnLst/>
              <a:rect l="l" t="t" r="r" b="b"/>
              <a:pathLst>
                <a:path w="2429" h="2779" extrusionOk="0">
                  <a:moveTo>
                    <a:pt x="1172" y="1"/>
                  </a:moveTo>
                  <a:cubicBezTo>
                    <a:pt x="1028" y="1"/>
                    <a:pt x="920" y="35"/>
                    <a:pt x="895" y="46"/>
                  </a:cubicBezTo>
                  <a:cubicBezTo>
                    <a:pt x="810" y="78"/>
                    <a:pt x="1" y="174"/>
                    <a:pt x="139" y="1238"/>
                  </a:cubicBezTo>
                  <a:cubicBezTo>
                    <a:pt x="262" y="2185"/>
                    <a:pt x="781" y="2779"/>
                    <a:pt x="1314" y="2779"/>
                  </a:cubicBezTo>
                  <a:cubicBezTo>
                    <a:pt x="1380" y="2779"/>
                    <a:pt x="1447" y="2769"/>
                    <a:pt x="1513" y="2751"/>
                  </a:cubicBezTo>
                  <a:cubicBezTo>
                    <a:pt x="2109" y="2655"/>
                    <a:pt x="2429" y="1856"/>
                    <a:pt x="2088" y="812"/>
                  </a:cubicBezTo>
                  <a:cubicBezTo>
                    <a:pt x="1870" y="130"/>
                    <a:pt x="1452" y="1"/>
                    <a:pt x="1172" y="1"/>
                  </a:cubicBezTo>
                  <a:close/>
                </a:path>
              </a:pathLst>
            </a:custGeom>
            <a:solidFill>
              <a:srgbClr val="BA2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36"/>
            <p:cNvSpPr/>
            <p:nvPr/>
          </p:nvSpPr>
          <p:spPr>
            <a:xfrm>
              <a:off x="3748225" y="2371975"/>
              <a:ext cx="60450" cy="69225"/>
            </a:xfrm>
            <a:custGeom>
              <a:avLst/>
              <a:gdLst/>
              <a:ahLst/>
              <a:cxnLst/>
              <a:rect l="l" t="t" r="r" b="b"/>
              <a:pathLst>
                <a:path w="2418" h="2769" extrusionOk="0">
                  <a:moveTo>
                    <a:pt x="1247" y="1"/>
                  </a:moveTo>
                  <a:cubicBezTo>
                    <a:pt x="967" y="1"/>
                    <a:pt x="549" y="130"/>
                    <a:pt x="331" y="812"/>
                  </a:cubicBezTo>
                  <a:cubicBezTo>
                    <a:pt x="0" y="1856"/>
                    <a:pt x="309" y="2655"/>
                    <a:pt x="916" y="2740"/>
                  </a:cubicBezTo>
                  <a:cubicBezTo>
                    <a:pt x="983" y="2759"/>
                    <a:pt x="1050" y="2768"/>
                    <a:pt x="1117" y="2768"/>
                  </a:cubicBezTo>
                  <a:cubicBezTo>
                    <a:pt x="1647" y="2768"/>
                    <a:pt x="2156" y="2184"/>
                    <a:pt x="2279" y="1238"/>
                  </a:cubicBezTo>
                  <a:cubicBezTo>
                    <a:pt x="2418" y="174"/>
                    <a:pt x="1608" y="78"/>
                    <a:pt x="1523" y="46"/>
                  </a:cubicBezTo>
                  <a:cubicBezTo>
                    <a:pt x="1498" y="35"/>
                    <a:pt x="1390" y="1"/>
                    <a:pt x="1247" y="1"/>
                  </a:cubicBezTo>
                  <a:close/>
                </a:path>
              </a:pathLst>
            </a:custGeom>
            <a:solidFill>
              <a:srgbClr val="BA2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36"/>
            <p:cNvSpPr/>
            <p:nvPr/>
          </p:nvSpPr>
          <p:spPr>
            <a:xfrm>
              <a:off x="3560025" y="2246875"/>
              <a:ext cx="229200" cy="290425"/>
            </a:xfrm>
            <a:custGeom>
              <a:avLst/>
              <a:gdLst/>
              <a:ahLst/>
              <a:cxnLst/>
              <a:rect l="l" t="t" r="r" b="b"/>
              <a:pathLst>
                <a:path w="9168" h="11617" extrusionOk="0">
                  <a:moveTo>
                    <a:pt x="4297" y="0"/>
                  </a:moveTo>
                  <a:cubicBezTo>
                    <a:pt x="3378" y="0"/>
                    <a:pt x="763" y="342"/>
                    <a:pt x="404" y="4251"/>
                  </a:cubicBezTo>
                  <a:cubicBezTo>
                    <a:pt x="0" y="8684"/>
                    <a:pt x="1914" y="11616"/>
                    <a:pt x="4380" y="11616"/>
                  </a:cubicBezTo>
                  <a:cubicBezTo>
                    <a:pt x="4450" y="11616"/>
                    <a:pt x="4519" y="11614"/>
                    <a:pt x="4589" y="11609"/>
                  </a:cubicBezTo>
                  <a:cubicBezTo>
                    <a:pt x="4659" y="11614"/>
                    <a:pt x="4729" y="11616"/>
                    <a:pt x="4798" y="11616"/>
                  </a:cubicBezTo>
                  <a:cubicBezTo>
                    <a:pt x="7254" y="11616"/>
                    <a:pt x="9168" y="8684"/>
                    <a:pt x="8764" y="4251"/>
                  </a:cubicBezTo>
                  <a:cubicBezTo>
                    <a:pt x="8405" y="342"/>
                    <a:pt x="5790" y="0"/>
                    <a:pt x="4878" y="0"/>
                  </a:cubicBezTo>
                  <a:cubicBezTo>
                    <a:pt x="4734" y="0"/>
                    <a:pt x="4633" y="9"/>
                    <a:pt x="4589" y="13"/>
                  </a:cubicBezTo>
                  <a:cubicBezTo>
                    <a:pt x="4544" y="9"/>
                    <a:pt x="4442" y="0"/>
                    <a:pt x="4297" y="0"/>
                  </a:cubicBezTo>
                  <a:close/>
                </a:path>
              </a:pathLst>
            </a:custGeom>
            <a:solidFill>
              <a:srgbClr val="C44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36"/>
            <p:cNvSpPr/>
            <p:nvPr/>
          </p:nvSpPr>
          <p:spPr>
            <a:xfrm>
              <a:off x="3676600" y="2366450"/>
              <a:ext cx="22125" cy="76950"/>
            </a:xfrm>
            <a:custGeom>
              <a:avLst/>
              <a:gdLst/>
              <a:ahLst/>
              <a:cxnLst/>
              <a:rect l="l" t="t" r="r" b="b"/>
              <a:pathLst>
                <a:path w="885" h="3078" extrusionOk="0">
                  <a:moveTo>
                    <a:pt x="512" y="1"/>
                  </a:moveTo>
                  <a:lnTo>
                    <a:pt x="512" y="1"/>
                  </a:lnTo>
                  <a:cubicBezTo>
                    <a:pt x="501" y="426"/>
                    <a:pt x="512" y="852"/>
                    <a:pt x="544" y="1278"/>
                  </a:cubicBezTo>
                  <a:cubicBezTo>
                    <a:pt x="565" y="1491"/>
                    <a:pt x="587" y="1704"/>
                    <a:pt x="608" y="1917"/>
                  </a:cubicBezTo>
                  <a:cubicBezTo>
                    <a:pt x="637" y="2113"/>
                    <a:pt x="667" y="2299"/>
                    <a:pt x="696" y="2493"/>
                  </a:cubicBezTo>
                  <a:lnTo>
                    <a:pt x="696" y="2493"/>
                  </a:lnTo>
                  <a:cubicBezTo>
                    <a:pt x="590" y="2578"/>
                    <a:pt x="476" y="2664"/>
                    <a:pt x="363" y="2759"/>
                  </a:cubicBezTo>
                  <a:cubicBezTo>
                    <a:pt x="246" y="2865"/>
                    <a:pt x="118" y="2961"/>
                    <a:pt x="1" y="3078"/>
                  </a:cubicBezTo>
                  <a:cubicBezTo>
                    <a:pt x="150" y="3003"/>
                    <a:pt x="299" y="2929"/>
                    <a:pt x="427" y="2854"/>
                  </a:cubicBezTo>
                  <a:cubicBezTo>
                    <a:pt x="565" y="2769"/>
                    <a:pt x="704" y="2695"/>
                    <a:pt x="842" y="2609"/>
                  </a:cubicBezTo>
                  <a:lnTo>
                    <a:pt x="885" y="2588"/>
                  </a:lnTo>
                  <a:lnTo>
                    <a:pt x="885" y="2524"/>
                  </a:lnTo>
                  <a:cubicBezTo>
                    <a:pt x="874" y="2311"/>
                    <a:pt x="853" y="2098"/>
                    <a:pt x="832" y="1896"/>
                  </a:cubicBezTo>
                  <a:cubicBezTo>
                    <a:pt x="810" y="1683"/>
                    <a:pt x="789" y="1470"/>
                    <a:pt x="757" y="1257"/>
                  </a:cubicBezTo>
                  <a:cubicBezTo>
                    <a:pt x="704" y="831"/>
                    <a:pt x="619" y="416"/>
                    <a:pt x="512" y="1"/>
                  </a:cubicBezTo>
                  <a:close/>
                </a:path>
              </a:pathLst>
            </a:custGeom>
            <a:solidFill>
              <a:srgbClr val="BA2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6"/>
            <p:cNvSpPr/>
            <p:nvPr/>
          </p:nvSpPr>
          <p:spPr>
            <a:xfrm>
              <a:off x="3636950" y="2463625"/>
              <a:ext cx="81475" cy="14725"/>
            </a:xfrm>
            <a:custGeom>
              <a:avLst/>
              <a:gdLst/>
              <a:ahLst/>
              <a:cxnLst/>
              <a:rect l="l" t="t" r="r" b="b"/>
              <a:pathLst>
                <a:path w="3259" h="589" extrusionOk="0">
                  <a:moveTo>
                    <a:pt x="3259" y="0"/>
                  </a:moveTo>
                  <a:lnTo>
                    <a:pt x="0" y="43"/>
                  </a:lnTo>
                  <a:cubicBezTo>
                    <a:pt x="527" y="400"/>
                    <a:pt x="1137" y="589"/>
                    <a:pt x="1717" y="589"/>
                  </a:cubicBezTo>
                  <a:cubicBezTo>
                    <a:pt x="2298" y="589"/>
                    <a:pt x="2849" y="400"/>
                    <a:pt x="32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6"/>
            <p:cNvSpPr/>
            <p:nvPr/>
          </p:nvSpPr>
          <p:spPr>
            <a:xfrm>
              <a:off x="3701625" y="2338400"/>
              <a:ext cx="54075" cy="19825"/>
            </a:xfrm>
            <a:custGeom>
              <a:avLst/>
              <a:gdLst/>
              <a:ahLst/>
              <a:cxnLst/>
              <a:rect l="l" t="t" r="r" b="b"/>
              <a:pathLst>
                <a:path w="2163" h="793" extrusionOk="0">
                  <a:moveTo>
                    <a:pt x="1018" y="0"/>
                  </a:moveTo>
                  <a:cubicBezTo>
                    <a:pt x="928" y="0"/>
                    <a:pt x="840" y="10"/>
                    <a:pt x="746" y="26"/>
                  </a:cubicBezTo>
                  <a:cubicBezTo>
                    <a:pt x="693" y="47"/>
                    <a:pt x="640" y="68"/>
                    <a:pt x="587" y="90"/>
                  </a:cubicBezTo>
                  <a:cubicBezTo>
                    <a:pt x="523" y="122"/>
                    <a:pt x="480" y="143"/>
                    <a:pt x="427" y="185"/>
                  </a:cubicBezTo>
                  <a:cubicBezTo>
                    <a:pt x="331" y="249"/>
                    <a:pt x="246" y="324"/>
                    <a:pt x="171" y="409"/>
                  </a:cubicBezTo>
                  <a:cubicBezTo>
                    <a:pt x="107" y="494"/>
                    <a:pt x="54" y="601"/>
                    <a:pt x="1" y="697"/>
                  </a:cubicBezTo>
                  <a:cubicBezTo>
                    <a:pt x="107" y="654"/>
                    <a:pt x="193" y="590"/>
                    <a:pt x="288" y="548"/>
                  </a:cubicBezTo>
                  <a:cubicBezTo>
                    <a:pt x="374" y="505"/>
                    <a:pt x="459" y="462"/>
                    <a:pt x="555" y="430"/>
                  </a:cubicBezTo>
                  <a:cubicBezTo>
                    <a:pt x="697" y="377"/>
                    <a:pt x="848" y="353"/>
                    <a:pt x="993" y="353"/>
                  </a:cubicBezTo>
                  <a:cubicBezTo>
                    <a:pt x="1021" y="353"/>
                    <a:pt x="1049" y="354"/>
                    <a:pt x="1076" y="356"/>
                  </a:cubicBezTo>
                  <a:cubicBezTo>
                    <a:pt x="1268" y="377"/>
                    <a:pt x="1439" y="430"/>
                    <a:pt x="1609" y="505"/>
                  </a:cubicBezTo>
                  <a:cubicBezTo>
                    <a:pt x="1801" y="590"/>
                    <a:pt x="1982" y="686"/>
                    <a:pt x="2163" y="792"/>
                  </a:cubicBezTo>
                  <a:cubicBezTo>
                    <a:pt x="2077" y="579"/>
                    <a:pt x="1939" y="398"/>
                    <a:pt x="1758" y="271"/>
                  </a:cubicBezTo>
                  <a:cubicBezTo>
                    <a:pt x="1577" y="122"/>
                    <a:pt x="1353" y="26"/>
                    <a:pt x="1119" y="4"/>
                  </a:cubicBezTo>
                  <a:cubicBezTo>
                    <a:pt x="1085" y="2"/>
                    <a:pt x="1051" y="0"/>
                    <a:pt x="1018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6"/>
            <p:cNvSpPr/>
            <p:nvPr/>
          </p:nvSpPr>
          <p:spPr>
            <a:xfrm>
              <a:off x="3594625" y="2338400"/>
              <a:ext cx="54050" cy="19825"/>
            </a:xfrm>
            <a:custGeom>
              <a:avLst/>
              <a:gdLst/>
              <a:ahLst/>
              <a:cxnLst/>
              <a:rect l="l" t="t" r="r" b="b"/>
              <a:pathLst>
                <a:path w="2162" h="793" extrusionOk="0">
                  <a:moveTo>
                    <a:pt x="1016" y="0"/>
                  </a:moveTo>
                  <a:cubicBezTo>
                    <a:pt x="923" y="0"/>
                    <a:pt x="831" y="10"/>
                    <a:pt x="746" y="26"/>
                  </a:cubicBezTo>
                  <a:cubicBezTo>
                    <a:pt x="692" y="47"/>
                    <a:pt x="628" y="68"/>
                    <a:pt x="575" y="90"/>
                  </a:cubicBezTo>
                  <a:cubicBezTo>
                    <a:pt x="522" y="122"/>
                    <a:pt x="469" y="143"/>
                    <a:pt x="426" y="185"/>
                  </a:cubicBezTo>
                  <a:cubicBezTo>
                    <a:pt x="330" y="249"/>
                    <a:pt x="245" y="324"/>
                    <a:pt x="171" y="409"/>
                  </a:cubicBezTo>
                  <a:cubicBezTo>
                    <a:pt x="107" y="494"/>
                    <a:pt x="53" y="601"/>
                    <a:pt x="0" y="697"/>
                  </a:cubicBezTo>
                  <a:cubicBezTo>
                    <a:pt x="107" y="654"/>
                    <a:pt x="192" y="590"/>
                    <a:pt x="288" y="548"/>
                  </a:cubicBezTo>
                  <a:cubicBezTo>
                    <a:pt x="373" y="505"/>
                    <a:pt x="458" y="462"/>
                    <a:pt x="554" y="430"/>
                  </a:cubicBezTo>
                  <a:cubicBezTo>
                    <a:pt x="688" y="377"/>
                    <a:pt x="836" y="353"/>
                    <a:pt x="988" y="353"/>
                  </a:cubicBezTo>
                  <a:cubicBezTo>
                    <a:pt x="1017" y="353"/>
                    <a:pt x="1046" y="354"/>
                    <a:pt x="1076" y="356"/>
                  </a:cubicBezTo>
                  <a:cubicBezTo>
                    <a:pt x="1257" y="377"/>
                    <a:pt x="1438" y="430"/>
                    <a:pt x="1608" y="505"/>
                  </a:cubicBezTo>
                  <a:cubicBezTo>
                    <a:pt x="1789" y="579"/>
                    <a:pt x="1970" y="675"/>
                    <a:pt x="2162" y="792"/>
                  </a:cubicBezTo>
                  <a:cubicBezTo>
                    <a:pt x="2077" y="579"/>
                    <a:pt x="1938" y="409"/>
                    <a:pt x="1757" y="271"/>
                  </a:cubicBezTo>
                  <a:cubicBezTo>
                    <a:pt x="1576" y="122"/>
                    <a:pt x="1353" y="26"/>
                    <a:pt x="1118" y="4"/>
                  </a:cubicBezTo>
                  <a:cubicBezTo>
                    <a:pt x="1084" y="2"/>
                    <a:pt x="1050" y="0"/>
                    <a:pt x="1016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6"/>
            <p:cNvSpPr/>
            <p:nvPr/>
          </p:nvSpPr>
          <p:spPr>
            <a:xfrm>
              <a:off x="3609525" y="2376825"/>
              <a:ext cx="35975" cy="22400"/>
            </a:xfrm>
            <a:custGeom>
              <a:avLst/>
              <a:gdLst/>
              <a:ahLst/>
              <a:cxnLst/>
              <a:rect l="l" t="t" r="r" b="b"/>
              <a:pathLst>
                <a:path w="1439" h="896" extrusionOk="0">
                  <a:moveTo>
                    <a:pt x="703" y="1"/>
                  </a:moveTo>
                  <a:cubicBezTo>
                    <a:pt x="597" y="1"/>
                    <a:pt x="490" y="22"/>
                    <a:pt x="384" y="65"/>
                  </a:cubicBezTo>
                  <a:cubicBezTo>
                    <a:pt x="277" y="107"/>
                    <a:pt x="192" y="182"/>
                    <a:pt x="139" y="278"/>
                  </a:cubicBezTo>
                  <a:cubicBezTo>
                    <a:pt x="32" y="469"/>
                    <a:pt x="0" y="682"/>
                    <a:pt x="54" y="885"/>
                  </a:cubicBezTo>
                  <a:cubicBezTo>
                    <a:pt x="64" y="693"/>
                    <a:pt x="128" y="512"/>
                    <a:pt x="245" y="352"/>
                  </a:cubicBezTo>
                  <a:cubicBezTo>
                    <a:pt x="288" y="288"/>
                    <a:pt x="363" y="235"/>
                    <a:pt x="448" y="203"/>
                  </a:cubicBezTo>
                  <a:cubicBezTo>
                    <a:pt x="533" y="171"/>
                    <a:pt x="618" y="161"/>
                    <a:pt x="714" y="161"/>
                  </a:cubicBezTo>
                  <a:cubicBezTo>
                    <a:pt x="884" y="161"/>
                    <a:pt x="1055" y="235"/>
                    <a:pt x="1172" y="374"/>
                  </a:cubicBezTo>
                  <a:cubicBezTo>
                    <a:pt x="1300" y="523"/>
                    <a:pt x="1385" y="704"/>
                    <a:pt x="1427" y="895"/>
                  </a:cubicBezTo>
                  <a:cubicBezTo>
                    <a:pt x="1438" y="682"/>
                    <a:pt x="1385" y="480"/>
                    <a:pt x="1268" y="299"/>
                  </a:cubicBezTo>
                  <a:cubicBezTo>
                    <a:pt x="1140" y="118"/>
                    <a:pt x="927" y="1"/>
                    <a:pt x="703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6"/>
            <p:cNvSpPr/>
            <p:nvPr/>
          </p:nvSpPr>
          <p:spPr>
            <a:xfrm>
              <a:off x="3706150" y="2375225"/>
              <a:ext cx="35700" cy="22400"/>
            </a:xfrm>
            <a:custGeom>
              <a:avLst/>
              <a:gdLst/>
              <a:ahLst/>
              <a:cxnLst/>
              <a:rect l="l" t="t" r="r" b="b"/>
              <a:pathLst>
                <a:path w="1428" h="896" extrusionOk="0">
                  <a:moveTo>
                    <a:pt x="693" y="1"/>
                  </a:moveTo>
                  <a:cubicBezTo>
                    <a:pt x="587" y="1"/>
                    <a:pt x="480" y="22"/>
                    <a:pt x="374" y="65"/>
                  </a:cubicBezTo>
                  <a:cubicBezTo>
                    <a:pt x="278" y="107"/>
                    <a:pt x="193" y="193"/>
                    <a:pt x="129" y="288"/>
                  </a:cubicBezTo>
                  <a:cubicBezTo>
                    <a:pt x="22" y="469"/>
                    <a:pt x="1" y="682"/>
                    <a:pt x="44" y="885"/>
                  </a:cubicBezTo>
                  <a:cubicBezTo>
                    <a:pt x="65" y="693"/>
                    <a:pt x="129" y="512"/>
                    <a:pt x="235" y="352"/>
                  </a:cubicBezTo>
                  <a:cubicBezTo>
                    <a:pt x="288" y="288"/>
                    <a:pt x="352" y="235"/>
                    <a:pt x="438" y="203"/>
                  </a:cubicBezTo>
                  <a:cubicBezTo>
                    <a:pt x="523" y="171"/>
                    <a:pt x="608" y="161"/>
                    <a:pt x="693" y="161"/>
                  </a:cubicBezTo>
                  <a:cubicBezTo>
                    <a:pt x="874" y="161"/>
                    <a:pt x="1045" y="235"/>
                    <a:pt x="1162" y="374"/>
                  </a:cubicBezTo>
                  <a:cubicBezTo>
                    <a:pt x="1279" y="533"/>
                    <a:pt x="1364" y="704"/>
                    <a:pt x="1417" y="895"/>
                  </a:cubicBezTo>
                  <a:cubicBezTo>
                    <a:pt x="1428" y="682"/>
                    <a:pt x="1375" y="469"/>
                    <a:pt x="1258" y="299"/>
                  </a:cubicBezTo>
                  <a:cubicBezTo>
                    <a:pt x="1130" y="107"/>
                    <a:pt x="927" y="1"/>
                    <a:pt x="693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6"/>
            <p:cNvSpPr/>
            <p:nvPr/>
          </p:nvSpPr>
          <p:spPr>
            <a:xfrm>
              <a:off x="3512875" y="2172075"/>
              <a:ext cx="278500" cy="248175"/>
            </a:xfrm>
            <a:custGeom>
              <a:avLst/>
              <a:gdLst/>
              <a:ahLst/>
              <a:cxnLst/>
              <a:rect l="l" t="t" r="r" b="b"/>
              <a:pathLst>
                <a:path w="11140" h="9927" extrusionOk="0">
                  <a:moveTo>
                    <a:pt x="4028" y="1"/>
                  </a:moveTo>
                  <a:cubicBezTo>
                    <a:pt x="3512" y="1"/>
                    <a:pt x="3172" y="58"/>
                    <a:pt x="3153" y="162"/>
                  </a:cubicBezTo>
                  <a:cubicBezTo>
                    <a:pt x="3057" y="652"/>
                    <a:pt x="5411" y="1450"/>
                    <a:pt x="5411" y="1450"/>
                  </a:cubicBezTo>
                  <a:cubicBezTo>
                    <a:pt x="5411" y="1450"/>
                    <a:pt x="3370" y="914"/>
                    <a:pt x="2203" y="914"/>
                  </a:cubicBezTo>
                  <a:cubicBezTo>
                    <a:pt x="1692" y="914"/>
                    <a:pt x="1349" y="1017"/>
                    <a:pt x="1417" y="1312"/>
                  </a:cubicBezTo>
                  <a:cubicBezTo>
                    <a:pt x="1546" y="1879"/>
                    <a:pt x="2441" y="2000"/>
                    <a:pt x="3175" y="2000"/>
                  </a:cubicBezTo>
                  <a:cubicBezTo>
                    <a:pt x="3475" y="2000"/>
                    <a:pt x="3748" y="1980"/>
                    <a:pt x="3930" y="1961"/>
                  </a:cubicBezTo>
                  <a:lnTo>
                    <a:pt x="3930" y="1961"/>
                  </a:lnTo>
                  <a:cubicBezTo>
                    <a:pt x="3047" y="2078"/>
                    <a:pt x="1" y="2568"/>
                    <a:pt x="1375" y="3931"/>
                  </a:cubicBezTo>
                  <a:cubicBezTo>
                    <a:pt x="1481" y="4048"/>
                    <a:pt x="1609" y="4144"/>
                    <a:pt x="1737" y="4230"/>
                  </a:cubicBezTo>
                  <a:cubicBezTo>
                    <a:pt x="1609" y="5923"/>
                    <a:pt x="2109" y="9927"/>
                    <a:pt x="2109" y="9927"/>
                  </a:cubicBezTo>
                  <a:lnTo>
                    <a:pt x="2471" y="9927"/>
                  </a:lnTo>
                  <a:lnTo>
                    <a:pt x="2333" y="7169"/>
                  </a:lnTo>
                  <a:cubicBezTo>
                    <a:pt x="3025" y="7041"/>
                    <a:pt x="3334" y="5412"/>
                    <a:pt x="3441" y="4677"/>
                  </a:cubicBezTo>
                  <a:cubicBezTo>
                    <a:pt x="3471" y="4677"/>
                    <a:pt x="3502" y="4678"/>
                    <a:pt x="3532" y="4678"/>
                  </a:cubicBezTo>
                  <a:cubicBezTo>
                    <a:pt x="4673" y="4678"/>
                    <a:pt x="5794" y="4300"/>
                    <a:pt x="6209" y="4134"/>
                  </a:cubicBezTo>
                  <a:lnTo>
                    <a:pt x="6209" y="4134"/>
                  </a:lnTo>
                  <a:cubicBezTo>
                    <a:pt x="5943" y="4261"/>
                    <a:pt x="5538" y="4538"/>
                    <a:pt x="5986" y="4954"/>
                  </a:cubicBezTo>
                  <a:cubicBezTo>
                    <a:pt x="6106" y="5068"/>
                    <a:pt x="6315" y="5114"/>
                    <a:pt x="6572" y="5114"/>
                  </a:cubicBezTo>
                  <a:cubicBezTo>
                    <a:pt x="7268" y="5114"/>
                    <a:pt x="8315" y="4777"/>
                    <a:pt x="8914" y="4560"/>
                  </a:cubicBezTo>
                  <a:cubicBezTo>
                    <a:pt x="9074" y="5199"/>
                    <a:pt x="9553" y="7019"/>
                    <a:pt x="10288" y="7169"/>
                  </a:cubicBezTo>
                  <a:lnTo>
                    <a:pt x="10149" y="9916"/>
                  </a:lnTo>
                  <a:lnTo>
                    <a:pt x="10511" y="9916"/>
                  </a:lnTo>
                  <a:cubicBezTo>
                    <a:pt x="10511" y="9916"/>
                    <a:pt x="11140" y="4996"/>
                    <a:pt x="10831" y="3761"/>
                  </a:cubicBezTo>
                  <a:cubicBezTo>
                    <a:pt x="10597" y="2824"/>
                    <a:pt x="10043" y="2590"/>
                    <a:pt x="9777" y="2536"/>
                  </a:cubicBezTo>
                  <a:cubicBezTo>
                    <a:pt x="9653" y="681"/>
                    <a:pt x="5800" y="1"/>
                    <a:pt x="4028" y="1"/>
                  </a:cubicBezTo>
                  <a:close/>
                </a:path>
              </a:pathLst>
            </a:custGeom>
            <a:solidFill>
              <a:srgbClr val="FCE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6"/>
            <p:cNvSpPr/>
            <p:nvPr/>
          </p:nvSpPr>
          <p:spPr>
            <a:xfrm>
              <a:off x="3669150" y="2207525"/>
              <a:ext cx="122225" cy="212725"/>
            </a:xfrm>
            <a:custGeom>
              <a:avLst/>
              <a:gdLst/>
              <a:ahLst/>
              <a:cxnLst/>
              <a:rect l="l" t="t" r="r" b="b"/>
              <a:pathLst>
                <a:path w="4889" h="8509" extrusionOk="0">
                  <a:moveTo>
                    <a:pt x="2887" y="0"/>
                  </a:moveTo>
                  <a:cubicBezTo>
                    <a:pt x="2695" y="1619"/>
                    <a:pt x="1502" y="2993"/>
                    <a:pt x="1" y="3663"/>
                  </a:cubicBezTo>
                  <a:cubicBezTo>
                    <a:pt x="99" y="3688"/>
                    <a:pt x="212" y="3698"/>
                    <a:pt x="336" y="3698"/>
                  </a:cubicBezTo>
                  <a:cubicBezTo>
                    <a:pt x="1033" y="3698"/>
                    <a:pt x="2068" y="3359"/>
                    <a:pt x="2674" y="3142"/>
                  </a:cubicBezTo>
                  <a:cubicBezTo>
                    <a:pt x="2823" y="3791"/>
                    <a:pt x="3313" y="5612"/>
                    <a:pt x="4037" y="5751"/>
                  </a:cubicBezTo>
                  <a:lnTo>
                    <a:pt x="3909" y="8509"/>
                  </a:lnTo>
                  <a:lnTo>
                    <a:pt x="4260" y="8509"/>
                  </a:lnTo>
                  <a:cubicBezTo>
                    <a:pt x="4260" y="8509"/>
                    <a:pt x="4889" y="3578"/>
                    <a:pt x="4580" y="2343"/>
                  </a:cubicBezTo>
                  <a:cubicBezTo>
                    <a:pt x="4346" y="1406"/>
                    <a:pt x="3792" y="1172"/>
                    <a:pt x="3526" y="1118"/>
                  </a:cubicBezTo>
                  <a:cubicBezTo>
                    <a:pt x="3494" y="682"/>
                    <a:pt x="3259" y="309"/>
                    <a:pt x="2887" y="0"/>
                  </a:cubicBezTo>
                  <a:close/>
                </a:path>
              </a:pathLst>
            </a:custGeom>
            <a:solidFill>
              <a:srgbClr val="F9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0" name="Google Shape;1310;p36"/>
          <p:cNvGrpSpPr/>
          <p:nvPr/>
        </p:nvGrpSpPr>
        <p:grpSpPr>
          <a:xfrm>
            <a:off x="4206628" y="2815045"/>
            <a:ext cx="685785" cy="722550"/>
            <a:chOff x="315050" y="2231900"/>
            <a:chExt cx="512775" cy="535500"/>
          </a:xfrm>
        </p:grpSpPr>
        <p:sp>
          <p:nvSpPr>
            <p:cNvPr id="1311" name="Google Shape;1311;p36"/>
            <p:cNvSpPr/>
            <p:nvPr/>
          </p:nvSpPr>
          <p:spPr>
            <a:xfrm>
              <a:off x="319575" y="2488100"/>
              <a:ext cx="504525" cy="279300"/>
            </a:xfrm>
            <a:custGeom>
              <a:avLst/>
              <a:gdLst/>
              <a:ahLst/>
              <a:cxnLst/>
              <a:rect l="l" t="t" r="r" b="b"/>
              <a:pathLst>
                <a:path w="20181" h="11172" extrusionOk="0">
                  <a:moveTo>
                    <a:pt x="8307" y="1"/>
                  </a:moveTo>
                  <a:cubicBezTo>
                    <a:pt x="8307" y="1"/>
                    <a:pt x="8658" y="2610"/>
                    <a:pt x="7572" y="3409"/>
                  </a:cubicBezTo>
                  <a:cubicBezTo>
                    <a:pt x="6720" y="4026"/>
                    <a:pt x="1885" y="5038"/>
                    <a:pt x="1087" y="7168"/>
                  </a:cubicBezTo>
                  <a:cubicBezTo>
                    <a:pt x="608" y="8467"/>
                    <a:pt x="245" y="9808"/>
                    <a:pt x="1" y="11171"/>
                  </a:cubicBezTo>
                  <a:lnTo>
                    <a:pt x="20180" y="11171"/>
                  </a:lnTo>
                  <a:cubicBezTo>
                    <a:pt x="19946" y="9808"/>
                    <a:pt x="19573" y="8467"/>
                    <a:pt x="19094" y="7168"/>
                  </a:cubicBezTo>
                  <a:cubicBezTo>
                    <a:pt x="18306" y="5038"/>
                    <a:pt x="13461" y="4026"/>
                    <a:pt x="12619" y="3409"/>
                  </a:cubicBezTo>
                  <a:cubicBezTo>
                    <a:pt x="11523" y="2621"/>
                    <a:pt x="11874" y="1"/>
                    <a:pt x="11874" y="1"/>
                  </a:cubicBezTo>
                  <a:lnTo>
                    <a:pt x="11874" y="1"/>
                  </a:lnTo>
                  <a:lnTo>
                    <a:pt x="10096" y="44"/>
                  </a:lnTo>
                  <a:lnTo>
                    <a:pt x="8307" y="1"/>
                  </a:lnTo>
                  <a:close/>
                </a:path>
              </a:pathLst>
            </a:custGeom>
            <a:solidFill>
              <a:srgbClr val="F7B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6"/>
            <p:cNvSpPr/>
            <p:nvPr/>
          </p:nvSpPr>
          <p:spPr>
            <a:xfrm>
              <a:off x="527500" y="2487850"/>
              <a:ext cx="97200" cy="73225"/>
            </a:xfrm>
            <a:custGeom>
              <a:avLst/>
              <a:gdLst/>
              <a:ahLst/>
              <a:cxnLst/>
              <a:rect l="l" t="t" r="r" b="b"/>
              <a:pathLst>
                <a:path w="3888" h="2929" extrusionOk="0">
                  <a:moveTo>
                    <a:pt x="0" y="0"/>
                  </a:moveTo>
                  <a:lnTo>
                    <a:pt x="0" y="0"/>
                  </a:lnTo>
                  <a:cubicBezTo>
                    <a:pt x="43" y="405"/>
                    <a:pt x="64" y="820"/>
                    <a:pt x="43" y="1225"/>
                  </a:cubicBezTo>
                  <a:cubicBezTo>
                    <a:pt x="490" y="1619"/>
                    <a:pt x="969" y="1970"/>
                    <a:pt x="1491" y="2268"/>
                  </a:cubicBezTo>
                  <a:cubicBezTo>
                    <a:pt x="2215" y="2673"/>
                    <a:pt x="3056" y="2844"/>
                    <a:pt x="3887" y="2929"/>
                  </a:cubicBezTo>
                  <a:cubicBezTo>
                    <a:pt x="3312" y="1874"/>
                    <a:pt x="3557" y="0"/>
                    <a:pt x="3557" y="0"/>
                  </a:cubicBezTo>
                  <a:lnTo>
                    <a:pt x="3557" y="0"/>
                  </a:lnTo>
                  <a:lnTo>
                    <a:pt x="1779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9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6"/>
            <p:cNvSpPr/>
            <p:nvPr/>
          </p:nvSpPr>
          <p:spPr>
            <a:xfrm>
              <a:off x="315050" y="2618300"/>
              <a:ext cx="512775" cy="149100"/>
            </a:xfrm>
            <a:custGeom>
              <a:avLst/>
              <a:gdLst/>
              <a:ahLst/>
              <a:cxnLst/>
              <a:rect l="l" t="t" r="r" b="b"/>
              <a:pathLst>
                <a:path w="20511" h="5964" extrusionOk="0">
                  <a:moveTo>
                    <a:pt x="3216" y="0"/>
                  </a:moveTo>
                  <a:cubicBezTo>
                    <a:pt x="2237" y="522"/>
                    <a:pt x="1395" y="1150"/>
                    <a:pt x="1108" y="1928"/>
                  </a:cubicBezTo>
                  <a:cubicBezTo>
                    <a:pt x="618" y="3237"/>
                    <a:pt x="245" y="4590"/>
                    <a:pt x="1" y="5963"/>
                  </a:cubicBezTo>
                  <a:lnTo>
                    <a:pt x="20510" y="5963"/>
                  </a:lnTo>
                  <a:cubicBezTo>
                    <a:pt x="20265" y="4590"/>
                    <a:pt x="19892" y="3237"/>
                    <a:pt x="19403" y="1928"/>
                  </a:cubicBezTo>
                  <a:cubicBezTo>
                    <a:pt x="19104" y="1150"/>
                    <a:pt x="18274" y="522"/>
                    <a:pt x="17284" y="0"/>
                  </a:cubicBezTo>
                  <a:cubicBezTo>
                    <a:pt x="15526" y="1193"/>
                    <a:pt x="13024" y="1938"/>
                    <a:pt x="10255" y="1938"/>
                  </a:cubicBezTo>
                  <a:cubicBezTo>
                    <a:pt x="7476" y="1938"/>
                    <a:pt x="4984" y="1203"/>
                    <a:pt x="3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6"/>
            <p:cNvSpPr/>
            <p:nvPr/>
          </p:nvSpPr>
          <p:spPr>
            <a:xfrm>
              <a:off x="317175" y="2742625"/>
              <a:ext cx="508500" cy="13325"/>
            </a:xfrm>
            <a:custGeom>
              <a:avLst/>
              <a:gdLst/>
              <a:ahLst/>
              <a:cxnLst/>
              <a:rect l="l" t="t" r="r" b="b"/>
              <a:pathLst>
                <a:path w="20340" h="533" extrusionOk="0">
                  <a:moveTo>
                    <a:pt x="118" y="0"/>
                  </a:moveTo>
                  <a:cubicBezTo>
                    <a:pt x="65" y="213"/>
                    <a:pt x="33" y="383"/>
                    <a:pt x="1" y="533"/>
                  </a:cubicBezTo>
                  <a:lnTo>
                    <a:pt x="20340" y="533"/>
                  </a:lnTo>
                  <a:cubicBezTo>
                    <a:pt x="20308" y="383"/>
                    <a:pt x="20265" y="213"/>
                    <a:pt x="20223" y="0"/>
                  </a:cubicBezTo>
                  <a:close/>
                </a:path>
              </a:pathLst>
            </a:custGeom>
            <a:solidFill>
              <a:srgbClr val="FAF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6"/>
            <p:cNvSpPr/>
            <p:nvPr/>
          </p:nvSpPr>
          <p:spPr>
            <a:xfrm>
              <a:off x="324900" y="2709075"/>
              <a:ext cx="492800" cy="13325"/>
            </a:xfrm>
            <a:custGeom>
              <a:avLst/>
              <a:gdLst/>
              <a:ahLst/>
              <a:cxnLst/>
              <a:rect l="l" t="t" r="r" b="b"/>
              <a:pathLst>
                <a:path w="19712" h="533" extrusionOk="0">
                  <a:moveTo>
                    <a:pt x="150" y="0"/>
                  </a:moveTo>
                  <a:cubicBezTo>
                    <a:pt x="96" y="181"/>
                    <a:pt x="54" y="362"/>
                    <a:pt x="1" y="533"/>
                  </a:cubicBezTo>
                  <a:lnTo>
                    <a:pt x="19711" y="533"/>
                  </a:lnTo>
                  <a:cubicBezTo>
                    <a:pt x="19669" y="362"/>
                    <a:pt x="19626" y="181"/>
                    <a:pt x="19573" y="0"/>
                  </a:cubicBezTo>
                  <a:close/>
                </a:path>
              </a:pathLst>
            </a:custGeom>
            <a:solidFill>
              <a:srgbClr val="FAF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6"/>
            <p:cNvSpPr/>
            <p:nvPr/>
          </p:nvSpPr>
          <p:spPr>
            <a:xfrm>
              <a:off x="664075" y="2641725"/>
              <a:ext cx="129925" cy="13325"/>
            </a:xfrm>
            <a:custGeom>
              <a:avLst/>
              <a:gdLst/>
              <a:ahLst/>
              <a:cxnLst/>
              <a:rect l="l" t="t" r="r" b="b"/>
              <a:pathLst>
                <a:path w="5197" h="533" extrusionOk="0">
                  <a:moveTo>
                    <a:pt x="1576" y="0"/>
                  </a:moveTo>
                  <a:cubicBezTo>
                    <a:pt x="1065" y="213"/>
                    <a:pt x="533" y="394"/>
                    <a:pt x="0" y="533"/>
                  </a:cubicBezTo>
                  <a:lnTo>
                    <a:pt x="5197" y="533"/>
                  </a:lnTo>
                  <a:cubicBezTo>
                    <a:pt x="5058" y="341"/>
                    <a:pt x="4899" y="160"/>
                    <a:pt x="4718" y="0"/>
                  </a:cubicBezTo>
                  <a:close/>
                </a:path>
              </a:pathLst>
            </a:custGeom>
            <a:solidFill>
              <a:srgbClr val="FAF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6"/>
            <p:cNvSpPr/>
            <p:nvPr/>
          </p:nvSpPr>
          <p:spPr>
            <a:xfrm>
              <a:off x="348850" y="2641725"/>
              <a:ext cx="129950" cy="13325"/>
            </a:xfrm>
            <a:custGeom>
              <a:avLst/>
              <a:gdLst/>
              <a:ahLst/>
              <a:cxnLst/>
              <a:rect l="l" t="t" r="r" b="b"/>
              <a:pathLst>
                <a:path w="5198" h="533" extrusionOk="0">
                  <a:moveTo>
                    <a:pt x="469" y="0"/>
                  </a:moveTo>
                  <a:cubicBezTo>
                    <a:pt x="299" y="160"/>
                    <a:pt x="139" y="341"/>
                    <a:pt x="1" y="533"/>
                  </a:cubicBezTo>
                  <a:lnTo>
                    <a:pt x="5198" y="533"/>
                  </a:lnTo>
                  <a:cubicBezTo>
                    <a:pt x="4654" y="394"/>
                    <a:pt x="4133" y="213"/>
                    <a:pt x="3621" y="0"/>
                  </a:cubicBezTo>
                  <a:close/>
                </a:path>
              </a:pathLst>
            </a:custGeom>
            <a:solidFill>
              <a:srgbClr val="FAF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6"/>
            <p:cNvSpPr/>
            <p:nvPr/>
          </p:nvSpPr>
          <p:spPr>
            <a:xfrm>
              <a:off x="335025" y="2675250"/>
              <a:ext cx="472825" cy="13350"/>
            </a:xfrm>
            <a:custGeom>
              <a:avLst/>
              <a:gdLst/>
              <a:ahLst/>
              <a:cxnLst/>
              <a:rect l="l" t="t" r="r" b="b"/>
              <a:pathLst>
                <a:path w="18913" h="534" extrusionOk="0">
                  <a:moveTo>
                    <a:pt x="181" y="1"/>
                  </a:moveTo>
                  <a:cubicBezTo>
                    <a:pt x="117" y="182"/>
                    <a:pt x="53" y="363"/>
                    <a:pt x="0" y="533"/>
                  </a:cubicBezTo>
                  <a:lnTo>
                    <a:pt x="18912" y="533"/>
                  </a:lnTo>
                  <a:cubicBezTo>
                    <a:pt x="18859" y="363"/>
                    <a:pt x="18795" y="182"/>
                    <a:pt x="18731" y="1"/>
                  </a:cubicBezTo>
                  <a:close/>
                </a:path>
              </a:pathLst>
            </a:custGeom>
            <a:solidFill>
              <a:srgbClr val="FAF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6"/>
            <p:cNvSpPr/>
            <p:nvPr/>
          </p:nvSpPr>
          <p:spPr>
            <a:xfrm>
              <a:off x="575950" y="2392550"/>
              <a:ext cx="121950" cy="116625"/>
            </a:xfrm>
            <a:custGeom>
              <a:avLst/>
              <a:gdLst/>
              <a:ahLst/>
              <a:cxnLst/>
              <a:rect l="l" t="t" r="r" b="b"/>
              <a:pathLst>
                <a:path w="4878" h="4665" extrusionOk="0">
                  <a:moveTo>
                    <a:pt x="2354" y="0"/>
                  </a:moveTo>
                  <a:lnTo>
                    <a:pt x="139" y="4132"/>
                  </a:lnTo>
                  <a:lnTo>
                    <a:pt x="0" y="4302"/>
                  </a:lnTo>
                  <a:lnTo>
                    <a:pt x="575" y="4664"/>
                  </a:lnTo>
                  <a:cubicBezTo>
                    <a:pt x="575" y="4664"/>
                    <a:pt x="3291" y="4568"/>
                    <a:pt x="4079" y="2843"/>
                  </a:cubicBezTo>
                  <a:cubicBezTo>
                    <a:pt x="4877" y="1108"/>
                    <a:pt x="2354" y="0"/>
                    <a:pt x="2354" y="0"/>
                  </a:cubicBezTo>
                  <a:close/>
                </a:path>
              </a:pathLst>
            </a:custGeom>
            <a:solidFill>
              <a:srgbClr val="F9D0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6"/>
            <p:cNvSpPr/>
            <p:nvPr/>
          </p:nvSpPr>
          <p:spPr>
            <a:xfrm>
              <a:off x="430600" y="2248250"/>
              <a:ext cx="145375" cy="257500"/>
            </a:xfrm>
            <a:custGeom>
              <a:avLst/>
              <a:gdLst/>
              <a:ahLst/>
              <a:cxnLst/>
              <a:rect l="l" t="t" r="r" b="b"/>
              <a:pathLst>
                <a:path w="5815" h="10300" extrusionOk="0">
                  <a:moveTo>
                    <a:pt x="3800" y="1"/>
                  </a:moveTo>
                  <a:cubicBezTo>
                    <a:pt x="3063" y="1"/>
                    <a:pt x="1991" y="324"/>
                    <a:pt x="1289" y="1960"/>
                  </a:cubicBezTo>
                  <a:cubicBezTo>
                    <a:pt x="139" y="4665"/>
                    <a:pt x="0" y="8392"/>
                    <a:pt x="2087" y="9946"/>
                  </a:cubicBezTo>
                  <a:lnTo>
                    <a:pt x="2002" y="9329"/>
                  </a:lnTo>
                  <a:lnTo>
                    <a:pt x="2002" y="9329"/>
                  </a:lnTo>
                  <a:cubicBezTo>
                    <a:pt x="2002" y="9329"/>
                    <a:pt x="2513" y="10299"/>
                    <a:pt x="4074" y="10299"/>
                  </a:cubicBezTo>
                  <a:cubicBezTo>
                    <a:pt x="4107" y="10299"/>
                    <a:pt x="4141" y="10299"/>
                    <a:pt x="4174" y="10298"/>
                  </a:cubicBezTo>
                  <a:cubicBezTo>
                    <a:pt x="5814" y="10255"/>
                    <a:pt x="4622" y="139"/>
                    <a:pt x="4622" y="139"/>
                  </a:cubicBezTo>
                  <a:cubicBezTo>
                    <a:pt x="4622" y="139"/>
                    <a:pt x="4282" y="1"/>
                    <a:pt x="3800" y="1"/>
                  </a:cubicBezTo>
                  <a:close/>
                </a:path>
              </a:pathLst>
            </a:custGeom>
            <a:solidFill>
              <a:srgbClr val="FCE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6"/>
            <p:cNvSpPr/>
            <p:nvPr/>
          </p:nvSpPr>
          <p:spPr>
            <a:xfrm>
              <a:off x="445225" y="2429800"/>
              <a:ext cx="107575" cy="75950"/>
            </a:xfrm>
            <a:custGeom>
              <a:avLst/>
              <a:gdLst/>
              <a:ahLst/>
              <a:cxnLst/>
              <a:rect l="l" t="t" r="r" b="b"/>
              <a:pathLst>
                <a:path w="4303" h="3038" extrusionOk="0">
                  <a:moveTo>
                    <a:pt x="1" y="1"/>
                  </a:moveTo>
                  <a:cubicBezTo>
                    <a:pt x="203" y="1108"/>
                    <a:pt x="672" y="2077"/>
                    <a:pt x="1502" y="2684"/>
                  </a:cubicBezTo>
                  <a:lnTo>
                    <a:pt x="1417" y="2067"/>
                  </a:lnTo>
                  <a:lnTo>
                    <a:pt x="1417" y="2067"/>
                  </a:lnTo>
                  <a:cubicBezTo>
                    <a:pt x="1417" y="2067"/>
                    <a:pt x="1928" y="3037"/>
                    <a:pt x="3489" y="3037"/>
                  </a:cubicBezTo>
                  <a:cubicBezTo>
                    <a:pt x="3522" y="3037"/>
                    <a:pt x="3556" y="3037"/>
                    <a:pt x="3589" y="3036"/>
                  </a:cubicBezTo>
                  <a:cubicBezTo>
                    <a:pt x="3951" y="3025"/>
                    <a:pt x="4175" y="2535"/>
                    <a:pt x="4303" y="1779"/>
                  </a:cubicBezTo>
                  <a:lnTo>
                    <a:pt x="4303" y="1779"/>
                  </a:lnTo>
                  <a:cubicBezTo>
                    <a:pt x="4291" y="1779"/>
                    <a:pt x="4280" y="1779"/>
                    <a:pt x="4268" y="1779"/>
                  </a:cubicBezTo>
                  <a:cubicBezTo>
                    <a:pt x="2745" y="1779"/>
                    <a:pt x="1142" y="1089"/>
                    <a:pt x="1" y="1"/>
                  </a:cubicBezTo>
                  <a:close/>
                </a:path>
              </a:pathLst>
            </a:custGeom>
            <a:solidFill>
              <a:srgbClr val="F9D0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6"/>
            <p:cNvSpPr/>
            <p:nvPr/>
          </p:nvSpPr>
          <p:spPr>
            <a:xfrm>
              <a:off x="454275" y="2368250"/>
              <a:ext cx="52475" cy="59825"/>
            </a:xfrm>
            <a:custGeom>
              <a:avLst/>
              <a:gdLst/>
              <a:ahLst/>
              <a:cxnLst/>
              <a:rect l="l" t="t" r="r" b="b"/>
              <a:pathLst>
                <a:path w="2099" h="2393" extrusionOk="0">
                  <a:moveTo>
                    <a:pt x="1000" y="1"/>
                  </a:moveTo>
                  <a:cubicBezTo>
                    <a:pt x="879" y="1"/>
                    <a:pt x="789" y="28"/>
                    <a:pt x="768" y="35"/>
                  </a:cubicBezTo>
                  <a:cubicBezTo>
                    <a:pt x="704" y="56"/>
                    <a:pt x="1" y="152"/>
                    <a:pt x="118" y="1079"/>
                  </a:cubicBezTo>
                  <a:cubicBezTo>
                    <a:pt x="231" y="1898"/>
                    <a:pt x="669" y="2393"/>
                    <a:pt x="1122" y="2393"/>
                  </a:cubicBezTo>
                  <a:cubicBezTo>
                    <a:pt x="1182" y="2393"/>
                    <a:pt x="1241" y="2384"/>
                    <a:pt x="1300" y="2367"/>
                  </a:cubicBezTo>
                  <a:cubicBezTo>
                    <a:pt x="1822" y="2293"/>
                    <a:pt x="2099" y="1611"/>
                    <a:pt x="1800" y="706"/>
                  </a:cubicBezTo>
                  <a:cubicBezTo>
                    <a:pt x="1609" y="110"/>
                    <a:pt x="1242" y="1"/>
                    <a:pt x="1000" y="1"/>
                  </a:cubicBezTo>
                  <a:close/>
                </a:path>
              </a:pathLst>
            </a:custGeom>
            <a:solidFill>
              <a:srgbClr val="E49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36"/>
            <p:cNvSpPr/>
            <p:nvPr/>
          </p:nvSpPr>
          <p:spPr>
            <a:xfrm>
              <a:off x="475825" y="2258850"/>
              <a:ext cx="197875" cy="251000"/>
            </a:xfrm>
            <a:custGeom>
              <a:avLst/>
              <a:gdLst/>
              <a:ahLst/>
              <a:cxnLst/>
              <a:rect l="l" t="t" r="r" b="b"/>
              <a:pathLst>
                <a:path w="7915" h="10040" extrusionOk="0">
                  <a:moveTo>
                    <a:pt x="3698" y="1"/>
                  </a:moveTo>
                  <a:cubicBezTo>
                    <a:pt x="2905" y="1"/>
                    <a:pt x="654" y="307"/>
                    <a:pt x="342" y="3676"/>
                  </a:cubicBezTo>
                  <a:cubicBezTo>
                    <a:pt x="0" y="7497"/>
                    <a:pt x="1653" y="10040"/>
                    <a:pt x="3771" y="10040"/>
                  </a:cubicBezTo>
                  <a:cubicBezTo>
                    <a:pt x="3831" y="10040"/>
                    <a:pt x="3891" y="10038"/>
                    <a:pt x="3952" y="10034"/>
                  </a:cubicBezTo>
                  <a:cubicBezTo>
                    <a:pt x="4013" y="10038"/>
                    <a:pt x="4074" y="10040"/>
                    <a:pt x="4134" y="10040"/>
                  </a:cubicBezTo>
                  <a:cubicBezTo>
                    <a:pt x="6262" y="10040"/>
                    <a:pt x="7914" y="7497"/>
                    <a:pt x="7562" y="3676"/>
                  </a:cubicBezTo>
                  <a:cubicBezTo>
                    <a:pt x="7259" y="307"/>
                    <a:pt x="5010" y="1"/>
                    <a:pt x="4210" y="1"/>
                  </a:cubicBezTo>
                  <a:cubicBezTo>
                    <a:pt x="4083" y="1"/>
                    <a:pt x="3992" y="9"/>
                    <a:pt x="3952" y="13"/>
                  </a:cubicBezTo>
                  <a:cubicBezTo>
                    <a:pt x="3914" y="9"/>
                    <a:pt x="3824" y="1"/>
                    <a:pt x="3698" y="1"/>
                  </a:cubicBezTo>
                  <a:close/>
                </a:path>
              </a:pathLst>
            </a:custGeom>
            <a:solidFill>
              <a:srgbClr val="F7B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6"/>
            <p:cNvSpPr/>
            <p:nvPr/>
          </p:nvSpPr>
          <p:spPr>
            <a:xfrm>
              <a:off x="571675" y="2384025"/>
              <a:ext cx="12825" cy="49525"/>
            </a:xfrm>
            <a:custGeom>
              <a:avLst/>
              <a:gdLst/>
              <a:ahLst/>
              <a:cxnLst/>
              <a:rect l="l" t="t" r="r" b="b"/>
              <a:pathLst>
                <a:path w="513" h="1981" extrusionOk="0">
                  <a:moveTo>
                    <a:pt x="235" y="0"/>
                  </a:moveTo>
                  <a:cubicBezTo>
                    <a:pt x="235" y="267"/>
                    <a:pt x="246" y="522"/>
                    <a:pt x="278" y="788"/>
                  </a:cubicBezTo>
                  <a:cubicBezTo>
                    <a:pt x="298" y="1035"/>
                    <a:pt x="339" y="1292"/>
                    <a:pt x="389" y="1539"/>
                  </a:cubicBezTo>
                  <a:lnTo>
                    <a:pt x="389" y="1539"/>
                  </a:lnTo>
                  <a:cubicBezTo>
                    <a:pt x="324" y="1605"/>
                    <a:pt x="260" y="1670"/>
                    <a:pt x="203" y="1736"/>
                  </a:cubicBezTo>
                  <a:cubicBezTo>
                    <a:pt x="139" y="1821"/>
                    <a:pt x="65" y="1896"/>
                    <a:pt x="1" y="1981"/>
                  </a:cubicBezTo>
                  <a:cubicBezTo>
                    <a:pt x="97" y="1928"/>
                    <a:pt x="171" y="1853"/>
                    <a:pt x="257" y="1789"/>
                  </a:cubicBezTo>
                  <a:cubicBezTo>
                    <a:pt x="342" y="1725"/>
                    <a:pt x="416" y="1662"/>
                    <a:pt x="491" y="1598"/>
                  </a:cubicBezTo>
                  <a:lnTo>
                    <a:pt x="512" y="1576"/>
                  </a:lnTo>
                  <a:lnTo>
                    <a:pt x="512" y="1544"/>
                  </a:lnTo>
                  <a:cubicBezTo>
                    <a:pt x="491" y="1289"/>
                    <a:pt x="459" y="1023"/>
                    <a:pt x="416" y="767"/>
                  </a:cubicBezTo>
                  <a:cubicBezTo>
                    <a:pt x="374" y="511"/>
                    <a:pt x="310" y="256"/>
                    <a:pt x="235" y="0"/>
                  </a:cubicBezTo>
                  <a:close/>
                </a:path>
              </a:pathLst>
            </a:custGeom>
            <a:solidFill>
              <a:srgbClr val="E49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6"/>
            <p:cNvSpPr/>
            <p:nvPr/>
          </p:nvSpPr>
          <p:spPr>
            <a:xfrm>
              <a:off x="542400" y="2449775"/>
              <a:ext cx="64450" cy="12825"/>
            </a:xfrm>
            <a:custGeom>
              <a:avLst/>
              <a:gdLst/>
              <a:ahLst/>
              <a:cxnLst/>
              <a:rect l="l" t="t" r="r" b="b"/>
              <a:pathLst>
                <a:path w="2578" h="513" extrusionOk="0">
                  <a:moveTo>
                    <a:pt x="1" y="1"/>
                  </a:moveTo>
                  <a:lnTo>
                    <a:pt x="1" y="1"/>
                  </a:lnTo>
                  <a:cubicBezTo>
                    <a:pt x="171" y="160"/>
                    <a:pt x="363" y="299"/>
                    <a:pt x="586" y="384"/>
                  </a:cubicBezTo>
                  <a:cubicBezTo>
                    <a:pt x="799" y="469"/>
                    <a:pt x="1034" y="512"/>
                    <a:pt x="1278" y="512"/>
                  </a:cubicBezTo>
                  <a:cubicBezTo>
                    <a:pt x="1293" y="512"/>
                    <a:pt x="1308" y="512"/>
                    <a:pt x="1323" y="512"/>
                  </a:cubicBezTo>
                  <a:cubicBezTo>
                    <a:pt x="1776" y="512"/>
                    <a:pt x="2217" y="354"/>
                    <a:pt x="2578" y="75"/>
                  </a:cubicBezTo>
                  <a:lnTo>
                    <a:pt x="2578" y="75"/>
                  </a:lnTo>
                  <a:cubicBezTo>
                    <a:pt x="2365" y="160"/>
                    <a:pt x="2152" y="235"/>
                    <a:pt x="1928" y="288"/>
                  </a:cubicBezTo>
                  <a:cubicBezTo>
                    <a:pt x="1715" y="331"/>
                    <a:pt x="1491" y="352"/>
                    <a:pt x="1278" y="352"/>
                  </a:cubicBezTo>
                  <a:cubicBezTo>
                    <a:pt x="1055" y="352"/>
                    <a:pt x="842" y="320"/>
                    <a:pt x="629" y="256"/>
                  </a:cubicBezTo>
                  <a:cubicBezTo>
                    <a:pt x="416" y="192"/>
                    <a:pt x="203" y="107"/>
                    <a:pt x="1" y="1"/>
                  </a:cubicBezTo>
                  <a:close/>
                </a:path>
              </a:pathLst>
            </a:custGeom>
            <a:solidFill>
              <a:srgbClr val="E49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6"/>
            <p:cNvSpPr/>
            <p:nvPr/>
          </p:nvSpPr>
          <p:spPr>
            <a:xfrm>
              <a:off x="608950" y="2372300"/>
              <a:ext cx="12000" cy="26650"/>
            </a:xfrm>
            <a:custGeom>
              <a:avLst/>
              <a:gdLst/>
              <a:ahLst/>
              <a:cxnLst/>
              <a:rect l="l" t="t" r="r" b="b"/>
              <a:pathLst>
                <a:path w="480" h="1066" extrusionOk="0">
                  <a:moveTo>
                    <a:pt x="235" y="1"/>
                  </a:moveTo>
                  <a:cubicBezTo>
                    <a:pt x="107" y="1"/>
                    <a:pt x="1" y="235"/>
                    <a:pt x="1" y="533"/>
                  </a:cubicBezTo>
                  <a:cubicBezTo>
                    <a:pt x="1" y="821"/>
                    <a:pt x="107" y="1066"/>
                    <a:pt x="235" y="1066"/>
                  </a:cubicBezTo>
                  <a:cubicBezTo>
                    <a:pt x="373" y="1066"/>
                    <a:pt x="480" y="831"/>
                    <a:pt x="480" y="533"/>
                  </a:cubicBezTo>
                  <a:cubicBezTo>
                    <a:pt x="480" y="235"/>
                    <a:pt x="373" y="1"/>
                    <a:pt x="235" y="1"/>
                  </a:cubicBezTo>
                  <a:close/>
                </a:path>
              </a:pathLst>
            </a:custGeom>
            <a:solidFill>
              <a:srgbClr val="1D1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6"/>
            <p:cNvSpPr/>
            <p:nvPr/>
          </p:nvSpPr>
          <p:spPr>
            <a:xfrm>
              <a:off x="524825" y="2372300"/>
              <a:ext cx="12275" cy="26650"/>
            </a:xfrm>
            <a:custGeom>
              <a:avLst/>
              <a:gdLst/>
              <a:ahLst/>
              <a:cxnLst/>
              <a:rect l="l" t="t" r="r" b="b"/>
              <a:pathLst>
                <a:path w="491" h="1066" extrusionOk="0">
                  <a:moveTo>
                    <a:pt x="246" y="1"/>
                  </a:moveTo>
                  <a:cubicBezTo>
                    <a:pt x="118" y="1"/>
                    <a:pt x="1" y="235"/>
                    <a:pt x="1" y="533"/>
                  </a:cubicBezTo>
                  <a:cubicBezTo>
                    <a:pt x="1" y="821"/>
                    <a:pt x="118" y="1066"/>
                    <a:pt x="246" y="1066"/>
                  </a:cubicBezTo>
                  <a:cubicBezTo>
                    <a:pt x="384" y="1066"/>
                    <a:pt x="491" y="821"/>
                    <a:pt x="491" y="533"/>
                  </a:cubicBezTo>
                  <a:cubicBezTo>
                    <a:pt x="491" y="235"/>
                    <a:pt x="384" y="1"/>
                    <a:pt x="246" y="1"/>
                  </a:cubicBezTo>
                  <a:close/>
                </a:path>
              </a:pathLst>
            </a:custGeom>
            <a:solidFill>
              <a:srgbClr val="1D1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6"/>
            <p:cNvSpPr/>
            <p:nvPr/>
          </p:nvSpPr>
          <p:spPr>
            <a:xfrm>
              <a:off x="593525" y="2348225"/>
              <a:ext cx="42600" cy="15600"/>
            </a:xfrm>
            <a:custGeom>
              <a:avLst/>
              <a:gdLst/>
              <a:ahLst/>
              <a:cxnLst/>
              <a:rect l="l" t="t" r="r" b="b"/>
              <a:pathLst>
                <a:path w="1704" h="624" extrusionOk="0">
                  <a:moveTo>
                    <a:pt x="790" y="1"/>
                  </a:moveTo>
                  <a:cubicBezTo>
                    <a:pt x="626" y="1"/>
                    <a:pt x="467" y="53"/>
                    <a:pt x="330" y="144"/>
                  </a:cubicBezTo>
                  <a:cubicBezTo>
                    <a:pt x="256" y="197"/>
                    <a:pt x="192" y="250"/>
                    <a:pt x="128" y="325"/>
                  </a:cubicBezTo>
                  <a:cubicBezTo>
                    <a:pt x="75" y="399"/>
                    <a:pt x="32" y="474"/>
                    <a:pt x="0" y="549"/>
                  </a:cubicBezTo>
                  <a:cubicBezTo>
                    <a:pt x="85" y="517"/>
                    <a:pt x="149" y="463"/>
                    <a:pt x="224" y="431"/>
                  </a:cubicBezTo>
                  <a:cubicBezTo>
                    <a:pt x="288" y="399"/>
                    <a:pt x="362" y="367"/>
                    <a:pt x="437" y="346"/>
                  </a:cubicBezTo>
                  <a:cubicBezTo>
                    <a:pt x="543" y="302"/>
                    <a:pt x="657" y="280"/>
                    <a:pt x="778" y="280"/>
                  </a:cubicBezTo>
                  <a:cubicBezTo>
                    <a:pt x="803" y="280"/>
                    <a:pt x="827" y="281"/>
                    <a:pt x="852" y="282"/>
                  </a:cubicBezTo>
                  <a:cubicBezTo>
                    <a:pt x="990" y="304"/>
                    <a:pt x="1129" y="336"/>
                    <a:pt x="1267" y="399"/>
                  </a:cubicBezTo>
                  <a:cubicBezTo>
                    <a:pt x="1416" y="463"/>
                    <a:pt x="1555" y="538"/>
                    <a:pt x="1704" y="623"/>
                  </a:cubicBezTo>
                  <a:cubicBezTo>
                    <a:pt x="1629" y="453"/>
                    <a:pt x="1523" y="314"/>
                    <a:pt x="1384" y="208"/>
                  </a:cubicBezTo>
                  <a:cubicBezTo>
                    <a:pt x="1235" y="91"/>
                    <a:pt x="1054" y="16"/>
                    <a:pt x="873" y="5"/>
                  </a:cubicBezTo>
                  <a:cubicBezTo>
                    <a:pt x="845" y="2"/>
                    <a:pt x="817" y="1"/>
                    <a:pt x="790" y="1"/>
                  </a:cubicBezTo>
                  <a:close/>
                </a:path>
              </a:pathLst>
            </a:custGeom>
            <a:solidFill>
              <a:srgbClr val="1D1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6"/>
            <p:cNvSpPr/>
            <p:nvPr/>
          </p:nvSpPr>
          <p:spPr>
            <a:xfrm>
              <a:off x="509125" y="2348225"/>
              <a:ext cx="42350" cy="15600"/>
            </a:xfrm>
            <a:custGeom>
              <a:avLst/>
              <a:gdLst/>
              <a:ahLst/>
              <a:cxnLst/>
              <a:rect l="l" t="t" r="r" b="b"/>
              <a:pathLst>
                <a:path w="1694" h="624" extrusionOk="0">
                  <a:moveTo>
                    <a:pt x="790" y="1"/>
                  </a:moveTo>
                  <a:cubicBezTo>
                    <a:pt x="627" y="1"/>
                    <a:pt x="467" y="53"/>
                    <a:pt x="331" y="144"/>
                  </a:cubicBezTo>
                  <a:cubicBezTo>
                    <a:pt x="256" y="197"/>
                    <a:pt x="182" y="250"/>
                    <a:pt x="128" y="325"/>
                  </a:cubicBezTo>
                  <a:cubicBezTo>
                    <a:pt x="75" y="399"/>
                    <a:pt x="32" y="474"/>
                    <a:pt x="0" y="549"/>
                  </a:cubicBezTo>
                  <a:cubicBezTo>
                    <a:pt x="86" y="517"/>
                    <a:pt x="150" y="463"/>
                    <a:pt x="213" y="431"/>
                  </a:cubicBezTo>
                  <a:cubicBezTo>
                    <a:pt x="288" y="399"/>
                    <a:pt x="352" y="367"/>
                    <a:pt x="426" y="346"/>
                  </a:cubicBezTo>
                  <a:cubicBezTo>
                    <a:pt x="542" y="302"/>
                    <a:pt x="657" y="280"/>
                    <a:pt x="773" y="280"/>
                  </a:cubicBezTo>
                  <a:cubicBezTo>
                    <a:pt x="796" y="280"/>
                    <a:pt x="819" y="281"/>
                    <a:pt x="842" y="282"/>
                  </a:cubicBezTo>
                  <a:cubicBezTo>
                    <a:pt x="991" y="304"/>
                    <a:pt x="1129" y="336"/>
                    <a:pt x="1257" y="399"/>
                  </a:cubicBezTo>
                  <a:cubicBezTo>
                    <a:pt x="1406" y="463"/>
                    <a:pt x="1555" y="538"/>
                    <a:pt x="1694" y="623"/>
                  </a:cubicBezTo>
                  <a:cubicBezTo>
                    <a:pt x="1630" y="463"/>
                    <a:pt x="1523" y="314"/>
                    <a:pt x="1385" y="208"/>
                  </a:cubicBezTo>
                  <a:cubicBezTo>
                    <a:pt x="1236" y="91"/>
                    <a:pt x="1055" y="16"/>
                    <a:pt x="874" y="5"/>
                  </a:cubicBezTo>
                  <a:cubicBezTo>
                    <a:pt x="846" y="2"/>
                    <a:pt x="818" y="1"/>
                    <a:pt x="790" y="1"/>
                  </a:cubicBezTo>
                  <a:close/>
                </a:path>
              </a:pathLst>
            </a:custGeom>
            <a:solidFill>
              <a:srgbClr val="1D1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6"/>
            <p:cNvSpPr/>
            <p:nvPr/>
          </p:nvSpPr>
          <p:spPr>
            <a:xfrm>
              <a:off x="522700" y="2231900"/>
              <a:ext cx="198350" cy="272750"/>
            </a:xfrm>
            <a:custGeom>
              <a:avLst/>
              <a:gdLst/>
              <a:ahLst/>
              <a:cxnLst/>
              <a:rect l="l" t="t" r="r" b="b"/>
              <a:pathLst>
                <a:path w="7934" h="10910" extrusionOk="0">
                  <a:moveTo>
                    <a:pt x="2384" y="1"/>
                  </a:moveTo>
                  <a:cubicBezTo>
                    <a:pt x="1176" y="1"/>
                    <a:pt x="132" y="552"/>
                    <a:pt x="1" y="2167"/>
                  </a:cubicBezTo>
                  <a:cubicBezTo>
                    <a:pt x="1" y="2167"/>
                    <a:pt x="182" y="4392"/>
                    <a:pt x="2535" y="4605"/>
                  </a:cubicBezTo>
                  <a:cubicBezTo>
                    <a:pt x="2535" y="4605"/>
                    <a:pt x="1960" y="4254"/>
                    <a:pt x="1736" y="3764"/>
                  </a:cubicBezTo>
                  <a:lnTo>
                    <a:pt x="1736" y="3764"/>
                  </a:lnTo>
                  <a:cubicBezTo>
                    <a:pt x="2269" y="4073"/>
                    <a:pt x="2854" y="4264"/>
                    <a:pt x="3461" y="4339"/>
                  </a:cubicBezTo>
                  <a:lnTo>
                    <a:pt x="3238" y="3679"/>
                  </a:lnTo>
                  <a:lnTo>
                    <a:pt x="3238" y="3679"/>
                  </a:lnTo>
                  <a:cubicBezTo>
                    <a:pt x="3238" y="3679"/>
                    <a:pt x="4888" y="4392"/>
                    <a:pt x="4793" y="6160"/>
                  </a:cubicBezTo>
                  <a:cubicBezTo>
                    <a:pt x="4793" y="6160"/>
                    <a:pt x="5282" y="5670"/>
                    <a:pt x="5282" y="5052"/>
                  </a:cubicBezTo>
                  <a:lnTo>
                    <a:pt x="5282" y="5052"/>
                  </a:lnTo>
                  <a:cubicBezTo>
                    <a:pt x="5282" y="5053"/>
                    <a:pt x="5772" y="8428"/>
                    <a:pt x="4526" y="10909"/>
                  </a:cubicBezTo>
                  <a:cubicBezTo>
                    <a:pt x="5197" y="10675"/>
                    <a:pt x="5794" y="10238"/>
                    <a:pt x="6209" y="9663"/>
                  </a:cubicBezTo>
                  <a:lnTo>
                    <a:pt x="6209" y="9663"/>
                  </a:lnTo>
                  <a:lnTo>
                    <a:pt x="5772" y="10558"/>
                  </a:lnTo>
                  <a:cubicBezTo>
                    <a:pt x="5772" y="10558"/>
                    <a:pt x="6965" y="9887"/>
                    <a:pt x="7327" y="8652"/>
                  </a:cubicBezTo>
                  <a:cubicBezTo>
                    <a:pt x="7678" y="7406"/>
                    <a:pt x="7934" y="2869"/>
                    <a:pt x="5815" y="1198"/>
                  </a:cubicBezTo>
                  <a:cubicBezTo>
                    <a:pt x="5047" y="587"/>
                    <a:pt x="3629" y="1"/>
                    <a:pt x="2384" y="1"/>
                  </a:cubicBezTo>
                  <a:close/>
                </a:path>
              </a:pathLst>
            </a:custGeom>
            <a:solidFill>
              <a:srgbClr val="FCE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6"/>
            <p:cNvSpPr/>
            <p:nvPr/>
          </p:nvSpPr>
          <p:spPr>
            <a:xfrm>
              <a:off x="669125" y="2382700"/>
              <a:ext cx="22650" cy="51125"/>
            </a:xfrm>
            <a:custGeom>
              <a:avLst/>
              <a:gdLst/>
              <a:ahLst/>
              <a:cxnLst/>
              <a:rect l="l" t="t" r="r" b="b"/>
              <a:pathLst>
                <a:path w="906" h="2045" extrusionOk="0">
                  <a:moveTo>
                    <a:pt x="416" y="0"/>
                  </a:moveTo>
                  <a:cubicBezTo>
                    <a:pt x="331" y="692"/>
                    <a:pt x="192" y="1374"/>
                    <a:pt x="0" y="2045"/>
                  </a:cubicBezTo>
                  <a:cubicBezTo>
                    <a:pt x="533" y="1810"/>
                    <a:pt x="884" y="1278"/>
                    <a:pt x="884" y="682"/>
                  </a:cubicBezTo>
                  <a:cubicBezTo>
                    <a:pt x="906" y="373"/>
                    <a:pt x="714" y="96"/>
                    <a:pt x="416" y="0"/>
                  </a:cubicBezTo>
                  <a:close/>
                </a:path>
              </a:pathLst>
            </a:custGeom>
            <a:solidFill>
              <a:srgbClr val="E49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6"/>
            <p:cNvSpPr/>
            <p:nvPr/>
          </p:nvSpPr>
          <p:spPr>
            <a:xfrm>
              <a:off x="461725" y="2262875"/>
              <a:ext cx="98675" cy="154175"/>
            </a:xfrm>
            <a:custGeom>
              <a:avLst/>
              <a:gdLst/>
              <a:ahLst/>
              <a:cxnLst/>
              <a:rect l="l" t="t" r="r" b="b"/>
              <a:pathLst>
                <a:path w="3947" h="6167" extrusionOk="0">
                  <a:moveTo>
                    <a:pt x="2511" y="1"/>
                  </a:moveTo>
                  <a:cubicBezTo>
                    <a:pt x="2493" y="1"/>
                    <a:pt x="2482" y="1"/>
                    <a:pt x="2482" y="1"/>
                  </a:cubicBezTo>
                  <a:cubicBezTo>
                    <a:pt x="2482" y="1"/>
                    <a:pt x="800" y="86"/>
                    <a:pt x="267" y="3505"/>
                  </a:cubicBezTo>
                  <a:cubicBezTo>
                    <a:pt x="267" y="3505"/>
                    <a:pt x="1" y="5549"/>
                    <a:pt x="981" y="6167"/>
                  </a:cubicBezTo>
                  <a:cubicBezTo>
                    <a:pt x="981" y="6167"/>
                    <a:pt x="800" y="1907"/>
                    <a:pt x="2440" y="928"/>
                  </a:cubicBezTo>
                  <a:cubicBezTo>
                    <a:pt x="3947" y="37"/>
                    <a:pt x="2719" y="1"/>
                    <a:pt x="2511" y="1"/>
                  </a:cubicBezTo>
                  <a:close/>
                </a:path>
              </a:pathLst>
            </a:custGeom>
            <a:solidFill>
              <a:srgbClr val="FCE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3" name="Google Shape;1333;p36"/>
          <p:cNvGrpSpPr/>
          <p:nvPr/>
        </p:nvGrpSpPr>
        <p:grpSpPr>
          <a:xfrm>
            <a:off x="5286264" y="3823697"/>
            <a:ext cx="674032" cy="786378"/>
            <a:chOff x="1379400" y="2955850"/>
            <a:chExt cx="507975" cy="585975"/>
          </a:xfrm>
        </p:grpSpPr>
        <p:sp>
          <p:nvSpPr>
            <p:cNvPr id="1334" name="Google Shape;1334;p36"/>
            <p:cNvSpPr/>
            <p:nvPr/>
          </p:nvSpPr>
          <p:spPr>
            <a:xfrm>
              <a:off x="1382850" y="3262275"/>
              <a:ext cx="504525" cy="279550"/>
            </a:xfrm>
            <a:custGeom>
              <a:avLst/>
              <a:gdLst/>
              <a:ahLst/>
              <a:cxnLst/>
              <a:rect l="l" t="t" r="r" b="b"/>
              <a:pathLst>
                <a:path w="20181" h="11182" extrusionOk="0">
                  <a:moveTo>
                    <a:pt x="8318" y="0"/>
                  </a:moveTo>
                  <a:cubicBezTo>
                    <a:pt x="8318" y="0"/>
                    <a:pt x="8658" y="2631"/>
                    <a:pt x="7572" y="3419"/>
                  </a:cubicBezTo>
                  <a:cubicBezTo>
                    <a:pt x="6720" y="4036"/>
                    <a:pt x="1886" y="5048"/>
                    <a:pt x="1087" y="7178"/>
                  </a:cubicBezTo>
                  <a:cubicBezTo>
                    <a:pt x="608" y="8477"/>
                    <a:pt x="246" y="9818"/>
                    <a:pt x="1" y="11181"/>
                  </a:cubicBezTo>
                  <a:lnTo>
                    <a:pt x="20180" y="11181"/>
                  </a:lnTo>
                  <a:cubicBezTo>
                    <a:pt x="19946" y="9818"/>
                    <a:pt x="19573" y="8477"/>
                    <a:pt x="19094" y="7178"/>
                  </a:cubicBezTo>
                  <a:cubicBezTo>
                    <a:pt x="18306" y="5048"/>
                    <a:pt x="13461" y="4036"/>
                    <a:pt x="12620" y="3419"/>
                  </a:cubicBezTo>
                  <a:cubicBezTo>
                    <a:pt x="11534" y="2631"/>
                    <a:pt x="11874" y="0"/>
                    <a:pt x="11874" y="0"/>
                  </a:cubicBezTo>
                  <a:lnTo>
                    <a:pt x="11874" y="0"/>
                  </a:lnTo>
                  <a:lnTo>
                    <a:pt x="10096" y="54"/>
                  </a:lnTo>
                  <a:lnTo>
                    <a:pt x="8318" y="0"/>
                  </a:lnTo>
                  <a:close/>
                </a:path>
              </a:pathLst>
            </a:custGeom>
            <a:solidFill>
              <a:srgbClr val="FCE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36"/>
            <p:cNvSpPr/>
            <p:nvPr/>
          </p:nvSpPr>
          <p:spPr>
            <a:xfrm>
              <a:off x="1590775" y="3262275"/>
              <a:ext cx="97200" cy="73225"/>
            </a:xfrm>
            <a:custGeom>
              <a:avLst/>
              <a:gdLst/>
              <a:ahLst/>
              <a:cxnLst/>
              <a:rect l="l" t="t" r="r" b="b"/>
              <a:pathLst>
                <a:path w="3888" h="2929" extrusionOk="0">
                  <a:moveTo>
                    <a:pt x="1" y="0"/>
                  </a:moveTo>
                  <a:lnTo>
                    <a:pt x="1" y="0"/>
                  </a:lnTo>
                  <a:cubicBezTo>
                    <a:pt x="43" y="405"/>
                    <a:pt x="54" y="820"/>
                    <a:pt x="43" y="1225"/>
                  </a:cubicBezTo>
                  <a:cubicBezTo>
                    <a:pt x="490" y="1619"/>
                    <a:pt x="970" y="1970"/>
                    <a:pt x="1491" y="2268"/>
                  </a:cubicBezTo>
                  <a:cubicBezTo>
                    <a:pt x="2216" y="2673"/>
                    <a:pt x="3057" y="2844"/>
                    <a:pt x="3887" y="2929"/>
                  </a:cubicBezTo>
                  <a:cubicBezTo>
                    <a:pt x="3312" y="1874"/>
                    <a:pt x="3557" y="0"/>
                    <a:pt x="3557" y="0"/>
                  </a:cubicBezTo>
                  <a:lnTo>
                    <a:pt x="3557" y="0"/>
                  </a:lnTo>
                  <a:lnTo>
                    <a:pt x="1779" y="4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36"/>
            <p:cNvSpPr/>
            <p:nvPr/>
          </p:nvSpPr>
          <p:spPr>
            <a:xfrm>
              <a:off x="1379400" y="3394050"/>
              <a:ext cx="507975" cy="147775"/>
            </a:xfrm>
            <a:custGeom>
              <a:avLst/>
              <a:gdLst/>
              <a:ahLst/>
              <a:cxnLst/>
              <a:rect l="l" t="t" r="r" b="b"/>
              <a:pathLst>
                <a:path w="20319" h="5911" extrusionOk="0">
                  <a:moveTo>
                    <a:pt x="17230" y="0"/>
                  </a:moveTo>
                  <a:cubicBezTo>
                    <a:pt x="15494" y="1193"/>
                    <a:pt x="12949" y="1938"/>
                    <a:pt x="10106" y="1938"/>
                  </a:cubicBezTo>
                  <a:cubicBezTo>
                    <a:pt x="7295" y="1938"/>
                    <a:pt x="4771" y="1204"/>
                    <a:pt x="3035" y="32"/>
                  </a:cubicBezTo>
                  <a:cubicBezTo>
                    <a:pt x="2120" y="533"/>
                    <a:pt x="1363" y="1140"/>
                    <a:pt x="1097" y="1875"/>
                  </a:cubicBezTo>
                  <a:cubicBezTo>
                    <a:pt x="607" y="3184"/>
                    <a:pt x="245" y="4537"/>
                    <a:pt x="0" y="5910"/>
                  </a:cubicBezTo>
                  <a:lnTo>
                    <a:pt x="20318" y="5910"/>
                  </a:lnTo>
                  <a:cubicBezTo>
                    <a:pt x="20073" y="4537"/>
                    <a:pt x="19711" y="3184"/>
                    <a:pt x="19232" y="1875"/>
                  </a:cubicBezTo>
                  <a:cubicBezTo>
                    <a:pt x="18945" y="1119"/>
                    <a:pt x="18167" y="512"/>
                    <a:pt x="172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36"/>
            <p:cNvSpPr/>
            <p:nvPr/>
          </p:nvSpPr>
          <p:spPr>
            <a:xfrm>
              <a:off x="1431300" y="3394050"/>
              <a:ext cx="403625" cy="61775"/>
            </a:xfrm>
            <a:custGeom>
              <a:avLst/>
              <a:gdLst/>
              <a:ahLst/>
              <a:cxnLst/>
              <a:rect l="l" t="t" r="r" b="b"/>
              <a:pathLst>
                <a:path w="16145" h="2471" extrusionOk="0">
                  <a:moveTo>
                    <a:pt x="15154" y="0"/>
                  </a:moveTo>
                  <a:cubicBezTo>
                    <a:pt x="13408" y="1193"/>
                    <a:pt x="10863" y="1938"/>
                    <a:pt x="8030" y="1938"/>
                  </a:cubicBezTo>
                  <a:cubicBezTo>
                    <a:pt x="5219" y="1938"/>
                    <a:pt x="2695" y="1204"/>
                    <a:pt x="949" y="32"/>
                  </a:cubicBezTo>
                  <a:cubicBezTo>
                    <a:pt x="619" y="213"/>
                    <a:pt x="299" y="426"/>
                    <a:pt x="1" y="650"/>
                  </a:cubicBezTo>
                  <a:cubicBezTo>
                    <a:pt x="2014" y="1768"/>
                    <a:pt x="4878" y="2471"/>
                    <a:pt x="8062" y="2471"/>
                  </a:cubicBezTo>
                  <a:cubicBezTo>
                    <a:pt x="11257" y="2471"/>
                    <a:pt x="14132" y="1768"/>
                    <a:pt x="16145" y="639"/>
                  </a:cubicBezTo>
                  <a:cubicBezTo>
                    <a:pt x="15836" y="405"/>
                    <a:pt x="15495" y="192"/>
                    <a:pt x="1515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36"/>
            <p:cNvSpPr/>
            <p:nvPr/>
          </p:nvSpPr>
          <p:spPr>
            <a:xfrm>
              <a:off x="1702600" y="3142675"/>
              <a:ext cx="52450" cy="59825"/>
            </a:xfrm>
            <a:custGeom>
              <a:avLst/>
              <a:gdLst/>
              <a:ahLst/>
              <a:cxnLst/>
              <a:rect l="l" t="t" r="r" b="b"/>
              <a:pathLst>
                <a:path w="2098" h="2393" extrusionOk="0">
                  <a:moveTo>
                    <a:pt x="1099" y="1"/>
                  </a:moveTo>
                  <a:cubicBezTo>
                    <a:pt x="857" y="1"/>
                    <a:pt x="490" y="110"/>
                    <a:pt x="298" y="706"/>
                  </a:cubicBezTo>
                  <a:cubicBezTo>
                    <a:pt x="0" y="1600"/>
                    <a:pt x="277" y="2293"/>
                    <a:pt x="799" y="2367"/>
                  </a:cubicBezTo>
                  <a:cubicBezTo>
                    <a:pt x="858" y="2384"/>
                    <a:pt x="917" y="2393"/>
                    <a:pt x="976" y="2393"/>
                  </a:cubicBezTo>
                  <a:cubicBezTo>
                    <a:pt x="1430" y="2393"/>
                    <a:pt x="1868" y="1898"/>
                    <a:pt x="1981" y="1079"/>
                  </a:cubicBezTo>
                  <a:cubicBezTo>
                    <a:pt x="2098" y="152"/>
                    <a:pt x="1395" y="56"/>
                    <a:pt x="1331" y="35"/>
                  </a:cubicBezTo>
                  <a:cubicBezTo>
                    <a:pt x="1310" y="28"/>
                    <a:pt x="1220" y="1"/>
                    <a:pt x="1099" y="1"/>
                  </a:cubicBezTo>
                  <a:close/>
                </a:path>
              </a:pathLst>
            </a:custGeom>
            <a:solidFill>
              <a:srgbClr val="F9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36"/>
            <p:cNvSpPr/>
            <p:nvPr/>
          </p:nvSpPr>
          <p:spPr>
            <a:xfrm>
              <a:off x="1525275" y="3140475"/>
              <a:ext cx="52475" cy="59900"/>
            </a:xfrm>
            <a:custGeom>
              <a:avLst/>
              <a:gdLst/>
              <a:ahLst/>
              <a:cxnLst/>
              <a:rect l="l" t="t" r="r" b="b"/>
              <a:pathLst>
                <a:path w="2099" h="2396" extrusionOk="0">
                  <a:moveTo>
                    <a:pt x="1021" y="1"/>
                  </a:moveTo>
                  <a:cubicBezTo>
                    <a:pt x="895" y="1"/>
                    <a:pt x="800" y="31"/>
                    <a:pt x="778" y="38"/>
                  </a:cubicBezTo>
                  <a:cubicBezTo>
                    <a:pt x="714" y="59"/>
                    <a:pt x="1" y="144"/>
                    <a:pt x="129" y="1081"/>
                  </a:cubicBezTo>
                  <a:cubicBezTo>
                    <a:pt x="232" y="1901"/>
                    <a:pt x="669" y="2395"/>
                    <a:pt x="1123" y="2395"/>
                  </a:cubicBezTo>
                  <a:cubicBezTo>
                    <a:pt x="1182" y="2395"/>
                    <a:pt x="1241" y="2387"/>
                    <a:pt x="1300" y="2370"/>
                  </a:cubicBezTo>
                  <a:cubicBezTo>
                    <a:pt x="1822" y="2285"/>
                    <a:pt x="2099" y="1603"/>
                    <a:pt x="1811" y="698"/>
                  </a:cubicBezTo>
                  <a:cubicBezTo>
                    <a:pt x="1622" y="110"/>
                    <a:pt x="1263" y="1"/>
                    <a:pt x="1021" y="1"/>
                  </a:cubicBezTo>
                  <a:close/>
                </a:path>
              </a:pathLst>
            </a:custGeom>
            <a:solidFill>
              <a:srgbClr val="F9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36"/>
            <p:cNvSpPr/>
            <p:nvPr/>
          </p:nvSpPr>
          <p:spPr>
            <a:xfrm>
              <a:off x="1539125" y="3033275"/>
              <a:ext cx="197850" cy="251000"/>
            </a:xfrm>
            <a:custGeom>
              <a:avLst/>
              <a:gdLst/>
              <a:ahLst/>
              <a:cxnLst/>
              <a:rect l="l" t="t" r="r" b="b"/>
              <a:pathLst>
                <a:path w="7914" h="10040" extrusionOk="0">
                  <a:moveTo>
                    <a:pt x="3696" y="0"/>
                  </a:moveTo>
                  <a:cubicBezTo>
                    <a:pt x="2890" y="0"/>
                    <a:pt x="654" y="309"/>
                    <a:pt x="352" y="3676"/>
                  </a:cubicBezTo>
                  <a:cubicBezTo>
                    <a:pt x="0" y="7497"/>
                    <a:pt x="1642" y="10040"/>
                    <a:pt x="3779" y="10040"/>
                  </a:cubicBezTo>
                  <a:cubicBezTo>
                    <a:pt x="3840" y="10040"/>
                    <a:pt x="3901" y="10038"/>
                    <a:pt x="3962" y="10034"/>
                  </a:cubicBezTo>
                  <a:cubicBezTo>
                    <a:pt x="4023" y="10038"/>
                    <a:pt x="4084" y="10040"/>
                    <a:pt x="4144" y="10040"/>
                  </a:cubicBezTo>
                  <a:cubicBezTo>
                    <a:pt x="6272" y="10040"/>
                    <a:pt x="7914" y="7497"/>
                    <a:pt x="7572" y="3676"/>
                  </a:cubicBezTo>
                  <a:cubicBezTo>
                    <a:pt x="7261" y="309"/>
                    <a:pt x="5024" y="0"/>
                    <a:pt x="4224" y="0"/>
                  </a:cubicBezTo>
                  <a:cubicBezTo>
                    <a:pt x="4093" y="0"/>
                    <a:pt x="4001" y="9"/>
                    <a:pt x="3962" y="13"/>
                  </a:cubicBezTo>
                  <a:cubicBezTo>
                    <a:pt x="3922" y="9"/>
                    <a:pt x="3828" y="0"/>
                    <a:pt x="3696" y="0"/>
                  </a:cubicBezTo>
                  <a:close/>
                </a:path>
              </a:pathLst>
            </a:custGeom>
            <a:solidFill>
              <a:srgbClr val="FCE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36"/>
            <p:cNvSpPr/>
            <p:nvPr/>
          </p:nvSpPr>
          <p:spPr>
            <a:xfrm>
              <a:off x="1631250" y="3158450"/>
              <a:ext cx="15725" cy="49525"/>
            </a:xfrm>
            <a:custGeom>
              <a:avLst/>
              <a:gdLst/>
              <a:ahLst/>
              <a:cxnLst/>
              <a:rect l="l" t="t" r="r" b="b"/>
              <a:pathLst>
                <a:path w="629" h="1981" extrusionOk="0">
                  <a:moveTo>
                    <a:pt x="277" y="0"/>
                  </a:moveTo>
                  <a:cubicBezTo>
                    <a:pt x="266" y="267"/>
                    <a:pt x="277" y="533"/>
                    <a:pt x="309" y="788"/>
                  </a:cubicBezTo>
                  <a:cubicBezTo>
                    <a:pt x="320" y="927"/>
                    <a:pt x="341" y="1055"/>
                    <a:pt x="362" y="1182"/>
                  </a:cubicBezTo>
                  <a:cubicBezTo>
                    <a:pt x="391" y="1296"/>
                    <a:pt x="411" y="1409"/>
                    <a:pt x="437" y="1522"/>
                  </a:cubicBezTo>
                  <a:lnTo>
                    <a:pt x="437" y="1522"/>
                  </a:lnTo>
                  <a:cubicBezTo>
                    <a:pt x="409" y="1550"/>
                    <a:pt x="380" y="1576"/>
                    <a:pt x="352" y="1598"/>
                  </a:cubicBezTo>
                  <a:cubicBezTo>
                    <a:pt x="309" y="1640"/>
                    <a:pt x="266" y="1683"/>
                    <a:pt x="234" y="1725"/>
                  </a:cubicBezTo>
                  <a:cubicBezTo>
                    <a:pt x="149" y="1800"/>
                    <a:pt x="75" y="1885"/>
                    <a:pt x="0" y="1981"/>
                  </a:cubicBezTo>
                  <a:cubicBezTo>
                    <a:pt x="107" y="1928"/>
                    <a:pt x="203" y="1874"/>
                    <a:pt x="298" y="1811"/>
                  </a:cubicBezTo>
                  <a:cubicBezTo>
                    <a:pt x="352" y="1779"/>
                    <a:pt x="394" y="1747"/>
                    <a:pt x="447" y="1715"/>
                  </a:cubicBezTo>
                  <a:cubicBezTo>
                    <a:pt x="490" y="1683"/>
                    <a:pt x="543" y="1651"/>
                    <a:pt x="586" y="1619"/>
                  </a:cubicBezTo>
                  <a:lnTo>
                    <a:pt x="628" y="1598"/>
                  </a:lnTo>
                  <a:lnTo>
                    <a:pt x="628" y="1534"/>
                  </a:lnTo>
                  <a:cubicBezTo>
                    <a:pt x="607" y="1406"/>
                    <a:pt x="597" y="1278"/>
                    <a:pt x="575" y="1150"/>
                  </a:cubicBezTo>
                  <a:cubicBezTo>
                    <a:pt x="554" y="1023"/>
                    <a:pt x="522" y="895"/>
                    <a:pt x="501" y="756"/>
                  </a:cubicBezTo>
                  <a:cubicBezTo>
                    <a:pt x="447" y="501"/>
                    <a:pt x="373" y="245"/>
                    <a:pt x="277" y="0"/>
                  </a:cubicBezTo>
                  <a:close/>
                </a:path>
              </a:pathLst>
            </a:custGeom>
            <a:solidFill>
              <a:srgbClr val="F9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36"/>
            <p:cNvSpPr/>
            <p:nvPr/>
          </p:nvSpPr>
          <p:spPr>
            <a:xfrm>
              <a:off x="1610750" y="3227125"/>
              <a:ext cx="57250" cy="12600"/>
            </a:xfrm>
            <a:custGeom>
              <a:avLst/>
              <a:gdLst/>
              <a:ahLst/>
              <a:cxnLst/>
              <a:rect l="l" t="t" r="r" b="b"/>
              <a:pathLst>
                <a:path w="2290" h="504" extrusionOk="0">
                  <a:moveTo>
                    <a:pt x="2290" y="1"/>
                  </a:moveTo>
                  <a:cubicBezTo>
                    <a:pt x="1938" y="203"/>
                    <a:pt x="1555" y="320"/>
                    <a:pt x="1161" y="363"/>
                  </a:cubicBezTo>
                  <a:cubicBezTo>
                    <a:pt x="1100" y="368"/>
                    <a:pt x="1039" y="370"/>
                    <a:pt x="978" y="370"/>
                  </a:cubicBezTo>
                  <a:cubicBezTo>
                    <a:pt x="638" y="370"/>
                    <a:pt x="308" y="294"/>
                    <a:pt x="0" y="150"/>
                  </a:cubicBezTo>
                  <a:lnTo>
                    <a:pt x="0" y="150"/>
                  </a:lnTo>
                  <a:cubicBezTo>
                    <a:pt x="160" y="278"/>
                    <a:pt x="341" y="373"/>
                    <a:pt x="543" y="427"/>
                  </a:cubicBezTo>
                  <a:cubicBezTo>
                    <a:pt x="713" y="480"/>
                    <a:pt x="890" y="504"/>
                    <a:pt x="1068" y="504"/>
                  </a:cubicBezTo>
                  <a:cubicBezTo>
                    <a:pt x="1102" y="504"/>
                    <a:pt x="1137" y="503"/>
                    <a:pt x="1172" y="501"/>
                  </a:cubicBezTo>
                  <a:cubicBezTo>
                    <a:pt x="1587" y="459"/>
                    <a:pt x="1981" y="288"/>
                    <a:pt x="2290" y="1"/>
                  </a:cubicBezTo>
                  <a:close/>
                </a:path>
              </a:pathLst>
            </a:custGeom>
            <a:solidFill>
              <a:srgbClr val="F9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6"/>
            <p:cNvSpPr/>
            <p:nvPr/>
          </p:nvSpPr>
          <p:spPr>
            <a:xfrm>
              <a:off x="1672250" y="3146725"/>
              <a:ext cx="12000" cy="26650"/>
            </a:xfrm>
            <a:custGeom>
              <a:avLst/>
              <a:gdLst/>
              <a:ahLst/>
              <a:cxnLst/>
              <a:rect l="l" t="t" r="r" b="b"/>
              <a:pathLst>
                <a:path w="480" h="1066" extrusionOk="0">
                  <a:moveTo>
                    <a:pt x="245" y="1"/>
                  </a:moveTo>
                  <a:cubicBezTo>
                    <a:pt x="107" y="1"/>
                    <a:pt x="0" y="235"/>
                    <a:pt x="0" y="533"/>
                  </a:cubicBezTo>
                  <a:cubicBezTo>
                    <a:pt x="0" y="821"/>
                    <a:pt x="107" y="1066"/>
                    <a:pt x="245" y="1066"/>
                  </a:cubicBezTo>
                  <a:cubicBezTo>
                    <a:pt x="373" y="1066"/>
                    <a:pt x="479" y="821"/>
                    <a:pt x="479" y="533"/>
                  </a:cubicBezTo>
                  <a:cubicBezTo>
                    <a:pt x="479" y="235"/>
                    <a:pt x="373" y="1"/>
                    <a:pt x="245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36"/>
            <p:cNvSpPr/>
            <p:nvPr/>
          </p:nvSpPr>
          <p:spPr>
            <a:xfrm>
              <a:off x="1588125" y="3146725"/>
              <a:ext cx="12250" cy="26650"/>
            </a:xfrm>
            <a:custGeom>
              <a:avLst/>
              <a:gdLst/>
              <a:ahLst/>
              <a:cxnLst/>
              <a:rect l="l" t="t" r="r" b="b"/>
              <a:pathLst>
                <a:path w="490" h="1066" extrusionOk="0">
                  <a:moveTo>
                    <a:pt x="245" y="1"/>
                  </a:moveTo>
                  <a:cubicBezTo>
                    <a:pt x="117" y="1"/>
                    <a:pt x="0" y="235"/>
                    <a:pt x="0" y="533"/>
                  </a:cubicBezTo>
                  <a:cubicBezTo>
                    <a:pt x="0" y="821"/>
                    <a:pt x="117" y="1066"/>
                    <a:pt x="245" y="1066"/>
                  </a:cubicBezTo>
                  <a:cubicBezTo>
                    <a:pt x="383" y="1066"/>
                    <a:pt x="490" y="821"/>
                    <a:pt x="490" y="533"/>
                  </a:cubicBezTo>
                  <a:cubicBezTo>
                    <a:pt x="490" y="235"/>
                    <a:pt x="383" y="1"/>
                    <a:pt x="245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36"/>
            <p:cNvSpPr/>
            <p:nvPr/>
          </p:nvSpPr>
          <p:spPr>
            <a:xfrm>
              <a:off x="1656800" y="3122650"/>
              <a:ext cx="42625" cy="15600"/>
            </a:xfrm>
            <a:custGeom>
              <a:avLst/>
              <a:gdLst/>
              <a:ahLst/>
              <a:cxnLst/>
              <a:rect l="l" t="t" r="r" b="b"/>
              <a:pathLst>
                <a:path w="1705" h="624" extrusionOk="0">
                  <a:moveTo>
                    <a:pt x="779" y="0"/>
                  </a:moveTo>
                  <a:cubicBezTo>
                    <a:pt x="620" y="0"/>
                    <a:pt x="464" y="46"/>
                    <a:pt x="331" y="144"/>
                  </a:cubicBezTo>
                  <a:cubicBezTo>
                    <a:pt x="256" y="197"/>
                    <a:pt x="192" y="250"/>
                    <a:pt x="128" y="325"/>
                  </a:cubicBezTo>
                  <a:cubicBezTo>
                    <a:pt x="75" y="389"/>
                    <a:pt x="32" y="474"/>
                    <a:pt x="0" y="548"/>
                  </a:cubicBezTo>
                  <a:cubicBezTo>
                    <a:pt x="86" y="517"/>
                    <a:pt x="150" y="463"/>
                    <a:pt x="224" y="431"/>
                  </a:cubicBezTo>
                  <a:cubicBezTo>
                    <a:pt x="288" y="399"/>
                    <a:pt x="363" y="367"/>
                    <a:pt x="437" y="336"/>
                  </a:cubicBezTo>
                  <a:cubicBezTo>
                    <a:pt x="543" y="300"/>
                    <a:pt x="656" y="280"/>
                    <a:pt x="777" y="280"/>
                  </a:cubicBezTo>
                  <a:cubicBezTo>
                    <a:pt x="802" y="280"/>
                    <a:pt x="827" y="280"/>
                    <a:pt x="852" y="282"/>
                  </a:cubicBezTo>
                  <a:cubicBezTo>
                    <a:pt x="991" y="304"/>
                    <a:pt x="1129" y="336"/>
                    <a:pt x="1268" y="399"/>
                  </a:cubicBezTo>
                  <a:cubicBezTo>
                    <a:pt x="1417" y="463"/>
                    <a:pt x="1566" y="538"/>
                    <a:pt x="1704" y="623"/>
                  </a:cubicBezTo>
                  <a:cubicBezTo>
                    <a:pt x="1630" y="453"/>
                    <a:pt x="1523" y="314"/>
                    <a:pt x="1385" y="208"/>
                  </a:cubicBezTo>
                  <a:cubicBezTo>
                    <a:pt x="1236" y="91"/>
                    <a:pt x="1055" y="16"/>
                    <a:pt x="874" y="5"/>
                  </a:cubicBezTo>
                  <a:cubicBezTo>
                    <a:pt x="842" y="2"/>
                    <a:pt x="811" y="0"/>
                    <a:pt x="779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36"/>
            <p:cNvSpPr/>
            <p:nvPr/>
          </p:nvSpPr>
          <p:spPr>
            <a:xfrm>
              <a:off x="1572150" y="3122650"/>
              <a:ext cx="42600" cy="15600"/>
            </a:xfrm>
            <a:custGeom>
              <a:avLst/>
              <a:gdLst/>
              <a:ahLst/>
              <a:cxnLst/>
              <a:rect l="l" t="t" r="r" b="b"/>
              <a:pathLst>
                <a:path w="1704" h="624" extrusionOk="0">
                  <a:moveTo>
                    <a:pt x="783" y="0"/>
                  </a:moveTo>
                  <a:cubicBezTo>
                    <a:pt x="630" y="0"/>
                    <a:pt x="474" y="46"/>
                    <a:pt x="341" y="144"/>
                  </a:cubicBezTo>
                  <a:cubicBezTo>
                    <a:pt x="266" y="197"/>
                    <a:pt x="192" y="250"/>
                    <a:pt x="139" y="325"/>
                  </a:cubicBezTo>
                  <a:cubicBezTo>
                    <a:pt x="85" y="389"/>
                    <a:pt x="43" y="474"/>
                    <a:pt x="0" y="548"/>
                  </a:cubicBezTo>
                  <a:cubicBezTo>
                    <a:pt x="96" y="517"/>
                    <a:pt x="160" y="463"/>
                    <a:pt x="224" y="431"/>
                  </a:cubicBezTo>
                  <a:cubicBezTo>
                    <a:pt x="298" y="399"/>
                    <a:pt x="373" y="367"/>
                    <a:pt x="437" y="336"/>
                  </a:cubicBezTo>
                  <a:cubicBezTo>
                    <a:pt x="551" y="300"/>
                    <a:pt x="666" y="280"/>
                    <a:pt x="781" y="280"/>
                  </a:cubicBezTo>
                  <a:cubicBezTo>
                    <a:pt x="805" y="280"/>
                    <a:pt x="828" y="280"/>
                    <a:pt x="852" y="282"/>
                  </a:cubicBezTo>
                  <a:cubicBezTo>
                    <a:pt x="1001" y="304"/>
                    <a:pt x="1140" y="336"/>
                    <a:pt x="1278" y="399"/>
                  </a:cubicBezTo>
                  <a:cubicBezTo>
                    <a:pt x="1416" y="463"/>
                    <a:pt x="1566" y="538"/>
                    <a:pt x="1704" y="623"/>
                  </a:cubicBezTo>
                  <a:cubicBezTo>
                    <a:pt x="1640" y="453"/>
                    <a:pt x="1534" y="314"/>
                    <a:pt x="1385" y="208"/>
                  </a:cubicBezTo>
                  <a:cubicBezTo>
                    <a:pt x="1246" y="91"/>
                    <a:pt x="1065" y="16"/>
                    <a:pt x="873" y="5"/>
                  </a:cubicBezTo>
                  <a:cubicBezTo>
                    <a:pt x="844" y="2"/>
                    <a:pt x="814" y="0"/>
                    <a:pt x="783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6"/>
            <p:cNvSpPr/>
            <p:nvPr/>
          </p:nvSpPr>
          <p:spPr>
            <a:xfrm>
              <a:off x="1546050" y="3049300"/>
              <a:ext cx="37025" cy="128600"/>
            </a:xfrm>
            <a:custGeom>
              <a:avLst/>
              <a:gdLst/>
              <a:ahLst/>
              <a:cxnLst/>
              <a:rect l="l" t="t" r="r" b="b"/>
              <a:pathLst>
                <a:path w="1481" h="5144" extrusionOk="0">
                  <a:moveTo>
                    <a:pt x="1481" y="0"/>
                  </a:moveTo>
                  <a:cubicBezTo>
                    <a:pt x="810" y="512"/>
                    <a:pt x="214" y="1417"/>
                    <a:pt x="75" y="3035"/>
                  </a:cubicBezTo>
                  <a:cubicBezTo>
                    <a:pt x="1" y="3738"/>
                    <a:pt x="11" y="4441"/>
                    <a:pt x="86" y="5144"/>
                  </a:cubicBezTo>
                  <a:lnTo>
                    <a:pt x="309" y="5027"/>
                  </a:lnTo>
                  <a:lnTo>
                    <a:pt x="544" y="3014"/>
                  </a:lnTo>
                  <a:lnTo>
                    <a:pt x="895" y="2599"/>
                  </a:lnTo>
                  <a:lnTo>
                    <a:pt x="1481" y="0"/>
                  </a:lnTo>
                  <a:close/>
                </a:path>
              </a:pathLst>
            </a:custGeom>
            <a:solidFill>
              <a:srgbClr val="F39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6"/>
            <p:cNvSpPr/>
            <p:nvPr/>
          </p:nvSpPr>
          <p:spPr>
            <a:xfrm>
              <a:off x="1691950" y="3048500"/>
              <a:ext cx="38075" cy="129925"/>
            </a:xfrm>
            <a:custGeom>
              <a:avLst/>
              <a:gdLst/>
              <a:ahLst/>
              <a:cxnLst/>
              <a:rect l="l" t="t" r="r" b="b"/>
              <a:pathLst>
                <a:path w="1523" h="5197" extrusionOk="0">
                  <a:moveTo>
                    <a:pt x="0" y="0"/>
                  </a:moveTo>
                  <a:lnTo>
                    <a:pt x="245" y="2471"/>
                  </a:lnTo>
                  <a:lnTo>
                    <a:pt x="948" y="3046"/>
                  </a:lnTo>
                  <a:lnTo>
                    <a:pt x="1171" y="5059"/>
                  </a:lnTo>
                  <a:lnTo>
                    <a:pt x="1438" y="5197"/>
                  </a:lnTo>
                  <a:cubicBezTo>
                    <a:pt x="1523" y="4494"/>
                    <a:pt x="1523" y="3770"/>
                    <a:pt x="1459" y="3067"/>
                  </a:cubicBezTo>
                  <a:cubicBezTo>
                    <a:pt x="1310" y="1417"/>
                    <a:pt x="692" y="501"/>
                    <a:pt x="0" y="0"/>
                  </a:cubicBezTo>
                  <a:close/>
                </a:path>
              </a:pathLst>
            </a:custGeom>
            <a:solidFill>
              <a:srgbClr val="F39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36"/>
            <p:cNvSpPr/>
            <p:nvPr/>
          </p:nvSpPr>
          <p:spPr>
            <a:xfrm>
              <a:off x="1489875" y="2955850"/>
              <a:ext cx="222700" cy="162425"/>
            </a:xfrm>
            <a:custGeom>
              <a:avLst/>
              <a:gdLst/>
              <a:ahLst/>
              <a:cxnLst/>
              <a:rect l="l" t="t" r="r" b="b"/>
              <a:pathLst>
                <a:path w="8908" h="6497" extrusionOk="0">
                  <a:moveTo>
                    <a:pt x="1279" y="1"/>
                  </a:moveTo>
                  <a:cubicBezTo>
                    <a:pt x="1" y="2886"/>
                    <a:pt x="2333" y="3685"/>
                    <a:pt x="2333" y="3685"/>
                  </a:cubicBezTo>
                  <a:cubicBezTo>
                    <a:pt x="2300" y="3689"/>
                    <a:pt x="2267" y="3691"/>
                    <a:pt x="2234" y="3691"/>
                  </a:cubicBezTo>
                  <a:cubicBezTo>
                    <a:pt x="1458" y="3691"/>
                    <a:pt x="576" y="2652"/>
                    <a:pt x="576" y="2652"/>
                  </a:cubicBezTo>
                  <a:lnTo>
                    <a:pt x="576" y="2652"/>
                  </a:lnTo>
                  <a:cubicBezTo>
                    <a:pt x="512" y="5027"/>
                    <a:pt x="2397" y="5346"/>
                    <a:pt x="2397" y="5346"/>
                  </a:cubicBezTo>
                  <a:lnTo>
                    <a:pt x="1087" y="5410"/>
                  </a:lnTo>
                  <a:cubicBezTo>
                    <a:pt x="1790" y="5741"/>
                    <a:pt x="2495" y="5862"/>
                    <a:pt x="3150" y="5862"/>
                  </a:cubicBezTo>
                  <a:cubicBezTo>
                    <a:pt x="4726" y="5862"/>
                    <a:pt x="6018" y="5159"/>
                    <a:pt x="6329" y="4975"/>
                  </a:cubicBezTo>
                  <a:lnTo>
                    <a:pt x="6329" y="4975"/>
                  </a:lnTo>
                  <a:lnTo>
                    <a:pt x="4100" y="6337"/>
                  </a:lnTo>
                  <a:cubicBezTo>
                    <a:pt x="7167" y="6273"/>
                    <a:pt x="7753" y="4580"/>
                    <a:pt x="7753" y="4580"/>
                  </a:cubicBezTo>
                  <a:lnTo>
                    <a:pt x="7753" y="4580"/>
                  </a:lnTo>
                  <a:cubicBezTo>
                    <a:pt x="7849" y="5762"/>
                    <a:pt x="5762" y="6496"/>
                    <a:pt x="5762" y="6496"/>
                  </a:cubicBezTo>
                  <a:cubicBezTo>
                    <a:pt x="7465" y="6241"/>
                    <a:pt x="8328" y="5538"/>
                    <a:pt x="8648" y="4132"/>
                  </a:cubicBezTo>
                  <a:cubicBezTo>
                    <a:pt x="8907" y="2980"/>
                    <a:pt x="7836" y="1307"/>
                    <a:pt x="6218" y="1307"/>
                  </a:cubicBezTo>
                  <a:cubicBezTo>
                    <a:pt x="5846" y="1307"/>
                    <a:pt x="5446" y="1395"/>
                    <a:pt x="5027" y="1598"/>
                  </a:cubicBezTo>
                  <a:cubicBezTo>
                    <a:pt x="4499" y="1854"/>
                    <a:pt x="4066" y="1952"/>
                    <a:pt x="3714" y="1952"/>
                  </a:cubicBezTo>
                  <a:cubicBezTo>
                    <a:pt x="2573" y="1952"/>
                    <a:pt x="2269" y="927"/>
                    <a:pt x="2269" y="927"/>
                  </a:cubicBezTo>
                  <a:lnTo>
                    <a:pt x="2269" y="927"/>
                  </a:lnTo>
                  <a:cubicBezTo>
                    <a:pt x="2120" y="2237"/>
                    <a:pt x="3717" y="2301"/>
                    <a:pt x="3717" y="2301"/>
                  </a:cubicBezTo>
                  <a:cubicBezTo>
                    <a:pt x="3470" y="2369"/>
                    <a:pt x="3247" y="2399"/>
                    <a:pt x="3048" y="2399"/>
                  </a:cubicBezTo>
                  <a:cubicBezTo>
                    <a:pt x="1279" y="2399"/>
                    <a:pt x="1279" y="1"/>
                    <a:pt x="12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6"/>
            <p:cNvSpPr/>
            <p:nvPr/>
          </p:nvSpPr>
          <p:spPr>
            <a:xfrm>
              <a:off x="1542325" y="2993925"/>
              <a:ext cx="168800" cy="124350"/>
            </a:xfrm>
            <a:custGeom>
              <a:avLst/>
              <a:gdLst/>
              <a:ahLst/>
              <a:cxnLst/>
              <a:rect l="l" t="t" r="r" b="b"/>
              <a:pathLst>
                <a:path w="6752" h="4974" extrusionOk="0">
                  <a:moveTo>
                    <a:pt x="5080" y="0"/>
                  </a:moveTo>
                  <a:cubicBezTo>
                    <a:pt x="4984" y="2098"/>
                    <a:pt x="3227" y="3834"/>
                    <a:pt x="1055" y="4143"/>
                  </a:cubicBezTo>
                  <a:cubicBezTo>
                    <a:pt x="703" y="4196"/>
                    <a:pt x="352" y="4217"/>
                    <a:pt x="0" y="4228"/>
                  </a:cubicBezTo>
                  <a:cubicBezTo>
                    <a:pt x="362" y="4306"/>
                    <a:pt x="716" y="4339"/>
                    <a:pt x="1057" y="4339"/>
                  </a:cubicBezTo>
                  <a:cubicBezTo>
                    <a:pt x="2628" y="4339"/>
                    <a:pt x="3913" y="3643"/>
                    <a:pt x="4228" y="3451"/>
                  </a:cubicBezTo>
                  <a:lnTo>
                    <a:pt x="4228" y="3451"/>
                  </a:lnTo>
                  <a:lnTo>
                    <a:pt x="2002" y="4814"/>
                  </a:lnTo>
                  <a:cubicBezTo>
                    <a:pt x="5069" y="4750"/>
                    <a:pt x="5644" y="3057"/>
                    <a:pt x="5644" y="3057"/>
                  </a:cubicBezTo>
                  <a:lnTo>
                    <a:pt x="5644" y="3057"/>
                  </a:lnTo>
                  <a:cubicBezTo>
                    <a:pt x="5751" y="4239"/>
                    <a:pt x="3664" y="4973"/>
                    <a:pt x="3664" y="4973"/>
                  </a:cubicBezTo>
                  <a:cubicBezTo>
                    <a:pt x="5357" y="4718"/>
                    <a:pt x="6230" y="4015"/>
                    <a:pt x="6550" y="2609"/>
                  </a:cubicBezTo>
                  <a:cubicBezTo>
                    <a:pt x="6752" y="1704"/>
                    <a:pt x="6134" y="490"/>
                    <a:pt x="5080" y="0"/>
                  </a:cubicBezTo>
                  <a:close/>
                </a:path>
              </a:pathLst>
            </a:custGeom>
            <a:solidFill>
              <a:srgbClr val="C44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1" name="Google Shape;1351;p36"/>
          <p:cNvGrpSpPr/>
          <p:nvPr/>
        </p:nvGrpSpPr>
        <p:grpSpPr>
          <a:xfrm>
            <a:off x="3094917" y="604407"/>
            <a:ext cx="760619" cy="786408"/>
            <a:chOff x="1278550" y="5705638"/>
            <a:chExt cx="541250" cy="557025"/>
          </a:xfrm>
        </p:grpSpPr>
        <p:sp>
          <p:nvSpPr>
            <p:cNvPr id="1352" name="Google Shape;1352;p36"/>
            <p:cNvSpPr/>
            <p:nvPr/>
          </p:nvSpPr>
          <p:spPr>
            <a:xfrm>
              <a:off x="1353625" y="5903588"/>
              <a:ext cx="203425" cy="233600"/>
            </a:xfrm>
            <a:custGeom>
              <a:avLst/>
              <a:gdLst/>
              <a:ahLst/>
              <a:cxnLst/>
              <a:rect l="l" t="t" r="r" b="b"/>
              <a:pathLst>
                <a:path w="8137" h="9344" extrusionOk="0">
                  <a:moveTo>
                    <a:pt x="3783" y="0"/>
                  </a:moveTo>
                  <a:cubicBezTo>
                    <a:pt x="3449" y="0"/>
                    <a:pt x="2948" y="105"/>
                    <a:pt x="2844" y="711"/>
                  </a:cubicBezTo>
                  <a:cubicBezTo>
                    <a:pt x="2781" y="1075"/>
                    <a:pt x="2845" y="1326"/>
                    <a:pt x="2945" y="1496"/>
                  </a:cubicBezTo>
                  <a:lnTo>
                    <a:pt x="2945" y="1496"/>
                  </a:lnTo>
                  <a:cubicBezTo>
                    <a:pt x="2750" y="1363"/>
                    <a:pt x="2503" y="1240"/>
                    <a:pt x="2251" y="1240"/>
                  </a:cubicBezTo>
                  <a:cubicBezTo>
                    <a:pt x="2057" y="1240"/>
                    <a:pt x="1860" y="1313"/>
                    <a:pt x="1683" y="1510"/>
                  </a:cubicBezTo>
                  <a:cubicBezTo>
                    <a:pt x="1002" y="2266"/>
                    <a:pt x="2130" y="2915"/>
                    <a:pt x="2130" y="2915"/>
                  </a:cubicBezTo>
                  <a:cubicBezTo>
                    <a:pt x="2130" y="2915"/>
                    <a:pt x="1654" y="2655"/>
                    <a:pt x="1233" y="2655"/>
                  </a:cubicBezTo>
                  <a:cubicBezTo>
                    <a:pt x="972" y="2655"/>
                    <a:pt x="733" y="2754"/>
                    <a:pt x="640" y="3075"/>
                  </a:cubicBezTo>
                  <a:cubicBezTo>
                    <a:pt x="405" y="3916"/>
                    <a:pt x="1406" y="4438"/>
                    <a:pt x="1406" y="4438"/>
                  </a:cubicBezTo>
                  <a:cubicBezTo>
                    <a:pt x="1406" y="4438"/>
                    <a:pt x="1332" y="4432"/>
                    <a:pt x="1222" y="4432"/>
                  </a:cubicBezTo>
                  <a:cubicBezTo>
                    <a:pt x="914" y="4432"/>
                    <a:pt x="331" y="4479"/>
                    <a:pt x="363" y="4832"/>
                  </a:cubicBezTo>
                  <a:cubicBezTo>
                    <a:pt x="379" y="5013"/>
                    <a:pt x="538" y="5070"/>
                    <a:pt x="730" y="5070"/>
                  </a:cubicBezTo>
                  <a:cubicBezTo>
                    <a:pt x="847" y="5070"/>
                    <a:pt x="976" y="5049"/>
                    <a:pt x="1092" y="5023"/>
                  </a:cubicBezTo>
                  <a:lnTo>
                    <a:pt x="1092" y="5023"/>
                  </a:lnTo>
                  <a:cubicBezTo>
                    <a:pt x="658" y="5188"/>
                    <a:pt x="1" y="5577"/>
                    <a:pt x="160" y="6398"/>
                  </a:cubicBezTo>
                  <a:cubicBezTo>
                    <a:pt x="275" y="6962"/>
                    <a:pt x="601" y="7112"/>
                    <a:pt x="914" y="7112"/>
                  </a:cubicBezTo>
                  <a:cubicBezTo>
                    <a:pt x="1239" y="7112"/>
                    <a:pt x="1551" y="6951"/>
                    <a:pt x="1602" y="6923"/>
                  </a:cubicBezTo>
                  <a:lnTo>
                    <a:pt x="1602" y="6923"/>
                  </a:lnTo>
                  <a:cubicBezTo>
                    <a:pt x="1516" y="6972"/>
                    <a:pt x="695" y="7477"/>
                    <a:pt x="927" y="8921"/>
                  </a:cubicBezTo>
                  <a:cubicBezTo>
                    <a:pt x="974" y="9222"/>
                    <a:pt x="1279" y="9343"/>
                    <a:pt x="1739" y="9343"/>
                  </a:cubicBezTo>
                  <a:cubicBezTo>
                    <a:pt x="3606" y="9343"/>
                    <a:pt x="8019" y="7356"/>
                    <a:pt x="8019" y="7356"/>
                  </a:cubicBezTo>
                  <a:lnTo>
                    <a:pt x="8136" y="3235"/>
                  </a:lnTo>
                  <a:lnTo>
                    <a:pt x="4090" y="30"/>
                  </a:lnTo>
                  <a:cubicBezTo>
                    <a:pt x="4090" y="30"/>
                    <a:pt x="3960" y="0"/>
                    <a:pt x="3783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36"/>
            <p:cNvSpPr/>
            <p:nvPr/>
          </p:nvSpPr>
          <p:spPr>
            <a:xfrm>
              <a:off x="1552500" y="5903588"/>
              <a:ext cx="203325" cy="233600"/>
            </a:xfrm>
            <a:custGeom>
              <a:avLst/>
              <a:gdLst/>
              <a:ahLst/>
              <a:cxnLst/>
              <a:rect l="l" t="t" r="r" b="b"/>
              <a:pathLst>
                <a:path w="8133" h="9344" extrusionOk="0">
                  <a:moveTo>
                    <a:pt x="4343" y="0"/>
                  </a:moveTo>
                  <a:cubicBezTo>
                    <a:pt x="4166" y="0"/>
                    <a:pt x="4036" y="30"/>
                    <a:pt x="4036" y="30"/>
                  </a:cubicBezTo>
                  <a:lnTo>
                    <a:pt x="0" y="3235"/>
                  </a:lnTo>
                  <a:lnTo>
                    <a:pt x="118" y="7356"/>
                  </a:lnTo>
                  <a:cubicBezTo>
                    <a:pt x="118" y="7356"/>
                    <a:pt x="4524" y="9343"/>
                    <a:pt x="6394" y="9343"/>
                  </a:cubicBezTo>
                  <a:cubicBezTo>
                    <a:pt x="6854" y="9343"/>
                    <a:pt x="7161" y="9222"/>
                    <a:pt x="7210" y="8921"/>
                  </a:cubicBezTo>
                  <a:cubicBezTo>
                    <a:pt x="7433" y="7468"/>
                    <a:pt x="6609" y="6965"/>
                    <a:pt x="6534" y="6922"/>
                  </a:cubicBezTo>
                  <a:lnTo>
                    <a:pt x="6534" y="6922"/>
                  </a:lnTo>
                  <a:cubicBezTo>
                    <a:pt x="6579" y="6947"/>
                    <a:pt x="6894" y="7112"/>
                    <a:pt x="7221" y="7112"/>
                  </a:cubicBezTo>
                  <a:cubicBezTo>
                    <a:pt x="7533" y="7112"/>
                    <a:pt x="7856" y="6962"/>
                    <a:pt x="7966" y="6398"/>
                  </a:cubicBezTo>
                  <a:cubicBezTo>
                    <a:pt x="8133" y="5578"/>
                    <a:pt x="7479" y="5188"/>
                    <a:pt x="7045" y="5023"/>
                  </a:cubicBezTo>
                  <a:lnTo>
                    <a:pt x="7045" y="5023"/>
                  </a:lnTo>
                  <a:cubicBezTo>
                    <a:pt x="7161" y="5049"/>
                    <a:pt x="7289" y="5070"/>
                    <a:pt x="7404" y="5070"/>
                  </a:cubicBezTo>
                  <a:cubicBezTo>
                    <a:pt x="7595" y="5070"/>
                    <a:pt x="7751" y="5013"/>
                    <a:pt x="7763" y="4832"/>
                  </a:cubicBezTo>
                  <a:cubicBezTo>
                    <a:pt x="7795" y="4479"/>
                    <a:pt x="7218" y="4432"/>
                    <a:pt x="6913" y="4432"/>
                  </a:cubicBezTo>
                  <a:cubicBezTo>
                    <a:pt x="6804" y="4432"/>
                    <a:pt x="6730" y="4438"/>
                    <a:pt x="6730" y="4438"/>
                  </a:cubicBezTo>
                  <a:cubicBezTo>
                    <a:pt x="6730" y="4438"/>
                    <a:pt x="7731" y="3916"/>
                    <a:pt x="7487" y="3075"/>
                  </a:cubicBezTo>
                  <a:cubicBezTo>
                    <a:pt x="7393" y="2754"/>
                    <a:pt x="7155" y="2655"/>
                    <a:pt x="6897" y="2655"/>
                  </a:cubicBezTo>
                  <a:cubicBezTo>
                    <a:pt x="6479" y="2655"/>
                    <a:pt x="6006" y="2915"/>
                    <a:pt x="6006" y="2915"/>
                  </a:cubicBezTo>
                  <a:cubicBezTo>
                    <a:pt x="6006" y="2915"/>
                    <a:pt x="7124" y="2266"/>
                    <a:pt x="6443" y="1510"/>
                  </a:cubicBezTo>
                  <a:cubicBezTo>
                    <a:pt x="6266" y="1313"/>
                    <a:pt x="6070" y="1240"/>
                    <a:pt x="5877" y="1240"/>
                  </a:cubicBezTo>
                  <a:cubicBezTo>
                    <a:pt x="5624" y="1240"/>
                    <a:pt x="5376" y="1365"/>
                    <a:pt x="5183" y="1500"/>
                  </a:cubicBezTo>
                  <a:lnTo>
                    <a:pt x="5183" y="1500"/>
                  </a:lnTo>
                  <a:cubicBezTo>
                    <a:pt x="5282" y="1329"/>
                    <a:pt x="5346" y="1077"/>
                    <a:pt x="5282" y="711"/>
                  </a:cubicBezTo>
                  <a:cubicBezTo>
                    <a:pt x="5178" y="105"/>
                    <a:pt x="4677" y="0"/>
                    <a:pt x="4343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36"/>
            <p:cNvSpPr/>
            <p:nvPr/>
          </p:nvSpPr>
          <p:spPr>
            <a:xfrm>
              <a:off x="1353625" y="5903588"/>
              <a:ext cx="203425" cy="233600"/>
            </a:xfrm>
            <a:custGeom>
              <a:avLst/>
              <a:gdLst/>
              <a:ahLst/>
              <a:cxnLst/>
              <a:rect l="l" t="t" r="r" b="b"/>
              <a:pathLst>
                <a:path w="8137" h="9344" extrusionOk="0">
                  <a:moveTo>
                    <a:pt x="3783" y="0"/>
                  </a:moveTo>
                  <a:cubicBezTo>
                    <a:pt x="3449" y="0"/>
                    <a:pt x="2948" y="105"/>
                    <a:pt x="2844" y="711"/>
                  </a:cubicBezTo>
                  <a:cubicBezTo>
                    <a:pt x="2781" y="1075"/>
                    <a:pt x="2845" y="1326"/>
                    <a:pt x="2945" y="1496"/>
                  </a:cubicBezTo>
                  <a:lnTo>
                    <a:pt x="2945" y="1496"/>
                  </a:lnTo>
                  <a:cubicBezTo>
                    <a:pt x="2750" y="1363"/>
                    <a:pt x="2503" y="1240"/>
                    <a:pt x="2251" y="1240"/>
                  </a:cubicBezTo>
                  <a:cubicBezTo>
                    <a:pt x="2057" y="1240"/>
                    <a:pt x="1860" y="1313"/>
                    <a:pt x="1683" y="1510"/>
                  </a:cubicBezTo>
                  <a:cubicBezTo>
                    <a:pt x="1002" y="2266"/>
                    <a:pt x="2130" y="2915"/>
                    <a:pt x="2130" y="2915"/>
                  </a:cubicBezTo>
                  <a:cubicBezTo>
                    <a:pt x="2130" y="2915"/>
                    <a:pt x="1654" y="2655"/>
                    <a:pt x="1233" y="2655"/>
                  </a:cubicBezTo>
                  <a:cubicBezTo>
                    <a:pt x="972" y="2655"/>
                    <a:pt x="733" y="2754"/>
                    <a:pt x="640" y="3075"/>
                  </a:cubicBezTo>
                  <a:cubicBezTo>
                    <a:pt x="405" y="3916"/>
                    <a:pt x="1406" y="4438"/>
                    <a:pt x="1406" y="4438"/>
                  </a:cubicBezTo>
                  <a:cubicBezTo>
                    <a:pt x="1406" y="4438"/>
                    <a:pt x="1332" y="4432"/>
                    <a:pt x="1222" y="4432"/>
                  </a:cubicBezTo>
                  <a:cubicBezTo>
                    <a:pt x="914" y="4432"/>
                    <a:pt x="331" y="4479"/>
                    <a:pt x="363" y="4832"/>
                  </a:cubicBezTo>
                  <a:cubicBezTo>
                    <a:pt x="379" y="5013"/>
                    <a:pt x="538" y="5070"/>
                    <a:pt x="730" y="5070"/>
                  </a:cubicBezTo>
                  <a:cubicBezTo>
                    <a:pt x="847" y="5070"/>
                    <a:pt x="976" y="5049"/>
                    <a:pt x="1092" y="5023"/>
                  </a:cubicBezTo>
                  <a:lnTo>
                    <a:pt x="1092" y="5023"/>
                  </a:lnTo>
                  <a:cubicBezTo>
                    <a:pt x="658" y="5188"/>
                    <a:pt x="1" y="5577"/>
                    <a:pt x="160" y="6398"/>
                  </a:cubicBezTo>
                  <a:cubicBezTo>
                    <a:pt x="275" y="6962"/>
                    <a:pt x="601" y="7112"/>
                    <a:pt x="914" y="7112"/>
                  </a:cubicBezTo>
                  <a:cubicBezTo>
                    <a:pt x="1239" y="7112"/>
                    <a:pt x="1551" y="6951"/>
                    <a:pt x="1602" y="6923"/>
                  </a:cubicBezTo>
                  <a:lnTo>
                    <a:pt x="1602" y="6923"/>
                  </a:lnTo>
                  <a:cubicBezTo>
                    <a:pt x="1516" y="6972"/>
                    <a:pt x="695" y="7477"/>
                    <a:pt x="927" y="8921"/>
                  </a:cubicBezTo>
                  <a:cubicBezTo>
                    <a:pt x="974" y="9222"/>
                    <a:pt x="1279" y="9343"/>
                    <a:pt x="1739" y="9343"/>
                  </a:cubicBezTo>
                  <a:cubicBezTo>
                    <a:pt x="3606" y="9343"/>
                    <a:pt x="8019" y="7356"/>
                    <a:pt x="8019" y="7356"/>
                  </a:cubicBezTo>
                  <a:lnTo>
                    <a:pt x="8136" y="3235"/>
                  </a:lnTo>
                  <a:lnTo>
                    <a:pt x="4090" y="30"/>
                  </a:lnTo>
                  <a:cubicBezTo>
                    <a:pt x="4090" y="30"/>
                    <a:pt x="3960" y="0"/>
                    <a:pt x="3783" y="0"/>
                  </a:cubicBez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36"/>
            <p:cNvSpPr/>
            <p:nvPr/>
          </p:nvSpPr>
          <p:spPr>
            <a:xfrm>
              <a:off x="1552500" y="5903588"/>
              <a:ext cx="203325" cy="233600"/>
            </a:xfrm>
            <a:custGeom>
              <a:avLst/>
              <a:gdLst/>
              <a:ahLst/>
              <a:cxnLst/>
              <a:rect l="l" t="t" r="r" b="b"/>
              <a:pathLst>
                <a:path w="8133" h="9344" extrusionOk="0">
                  <a:moveTo>
                    <a:pt x="4343" y="0"/>
                  </a:moveTo>
                  <a:cubicBezTo>
                    <a:pt x="4166" y="0"/>
                    <a:pt x="4036" y="30"/>
                    <a:pt x="4036" y="30"/>
                  </a:cubicBezTo>
                  <a:lnTo>
                    <a:pt x="0" y="3235"/>
                  </a:lnTo>
                  <a:lnTo>
                    <a:pt x="118" y="7356"/>
                  </a:lnTo>
                  <a:cubicBezTo>
                    <a:pt x="118" y="7356"/>
                    <a:pt x="4524" y="9343"/>
                    <a:pt x="6394" y="9343"/>
                  </a:cubicBezTo>
                  <a:cubicBezTo>
                    <a:pt x="6854" y="9343"/>
                    <a:pt x="7161" y="9222"/>
                    <a:pt x="7210" y="8921"/>
                  </a:cubicBezTo>
                  <a:cubicBezTo>
                    <a:pt x="7433" y="7468"/>
                    <a:pt x="6609" y="6965"/>
                    <a:pt x="6534" y="6922"/>
                  </a:cubicBezTo>
                  <a:lnTo>
                    <a:pt x="6534" y="6922"/>
                  </a:lnTo>
                  <a:cubicBezTo>
                    <a:pt x="6579" y="6947"/>
                    <a:pt x="6894" y="7112"/>
                    <a:pt x="7221" y="7112"/>
                  </a:cubicBezTo>
                  <a:cubicBezTo>
                    <a:pt x="7533" y="7112"/>
                    <a:pt x="7856" y="6962"/>
                    <a:pt x="7966" y="6398"/>
                  </a:cubicBezTo>
                  <a:cubicBezTo>
                    <a:pt x="8133" y="5578"/>
                    <a:pt x="7479" y="5188"/>
                    <a:pt x="7045" y="5023"/>
                  </a:cubicBezTo>
                  <a:lnTo>
                    <a:pt x="7045" y="5023"/>
                  </a:lnTo>
                  <a:cubicBezTo>
                    <a:pt x="7161" y="5049"/>
                    <a:pt x="7289" y="5070"/>
                    <a:pt x="7404" y="5070"/>
                  </a:cubicBezTo>
                  <a:cubicBezTo>
                    <a:pt x="7595" y="5070"/>
                    <a:pt x="7751" y="5013"/>
                    <a:pt x="7763" y="4832"/>
                  </a:cubicBezTo>
                  <a:cubicBezTo>
                    <a:pt x="7795" y="4479"/>
                    <a:pt x="7218" y="4432"/>
                    <a:pt x="6913" y="4432"/>
                  </a:cubicBezTo>
                  <a:cubicBezTo>
                    <a:pt x="6804" y="4432"/>
                    <a:pt x="6730" y="4438"/>
                    <a:pt x="6730" y="4438"/>
                  </a:cubicBezTo>
                  <a:cubicBezTo>
                    <a:pt x="6730" y="4438"/>
                    <a:pt x="7731" y="3916"/>
                    <a:pt x="7487" y="3075"/>
                  </a:cubicBezTo>
                  <a:cubicBezTo>
                    <a:pt x="7393" y="2754"/>
                    <a:pt x="7155" y="2655"/>
                    <a:pt x="6897" y="2655"/>
                  </a:cubicBezTo>
                  <a:cubicBezTo>
                    <a:pt x="6479" y="2655"/>
                    <a:pt x="6006" y="2915"/>
                    <a:pt x="6006" y="2915"/>
                  </a:cubicBezTo>
                  <a:cubicBezTo>
                    <a:pt x="6006" y="2915"/>
                    <a:pt x="7124" y="2266"/>
                    <a:pt x="6443" y="1510"/>
                  </a:cubicBezTo>
                  <a:cubicBezTo>
                    <a:pt x="6266" y="1313"/>
                    <a:pt x="6070" y="1240"/>
                    <a:pt x="5877" y="1240"/>
                  </a:cubicBezTo>
                  <a:cubicBezTo>
                    <a:pt x="5624" y="1240"/>
                    <a:pt x="5376" y="1365"/>
                    <a:pt x="5183" y="1500"/>
                  </a:cubicBezTo>
                  <a:lnTo>
                    <a:pt x="5183" y="1500"/>
                  </a:lnTo>
                  <a:cubicBezTo>
                    <a:pt x="5282" y="1329"/>
                    <a:pt x="5346" y="1077"/>
                    <a:pt x="5282" y="711"/>
                  </a:cubicBezTo>
                  <a:cubicBezTo>
                    <a:pt x="5178" y="105"/>
                    <a:pt x="4677" y="0"/>
                    <a:pt x="4343" y="0"/>
                  </a:cubicBez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36"/>
            <p:cNvSpPr/>
            <p:nvPr/>
          </p:nvSpPr>
          <p:spPr>
            <a:xfrm>
              <a:off x="1287350" y="5977788"/>
              <a:ext cx="524725" cy="284875"/>
            </a:xfrm>
            <a:custGeom>
              <a:avLst/>
              <a:gdLst/>
              <a:ahLst/>
              <a:cxnLst/>
              <a:rect l="l" t="t" r="r" b="b"/>
              <a:pathLst>
                <a:path w="20989" h="11395" extrusionOk="0">
                  <a:moveTo>
                    <a:pt x="10319" y="1"/>
                  </a:moveTo>
                  <a:lnTo>
                    <a:pt x="10319" y="107"/>
                  </a:lnTo>
                  <a:lnTo>
                    <a:pt x="8626" y="1"/>
                  </a:lnTo>
                  <a:lnTo>
                    <a:pt x="8626" y="1"/>
                  </a:lnTo>
                  <a:cubicBezTo>
                    <a:pt x="8626" y="1"/>
                    <a:pt x="8935" y="2972"/>
                    <a:pt x="7806" y="3589"/>
                  </a:cubicBezTo>
                  <a:cubicBezTo>
                    <a:pt x="6677" y="4207"/>
                    <a:pt x="0" y="4516"/>
                    <a:pt x="724" y="11395"/>
                  </a:cubicBezTo>
                  <a:lnTo>
                    <a:pt x="20276" y="11395"/>
                  </a:lnTo>
                  <a:cubicBezTo>
                    <a:pt x="20989" y="4516"/>
                    <a:pt x="14323" y="4207"/>
                    <a:pt x="13194" y="3589"/>
                  </a:cubicBezTo>
                  <a:cubicBezTo>
                    <a:pt x="12065" y="2972"/>
                    <a:pt x="12374" y="1"/>
                    <a:pt x="12374" y="1"/>
                  </a:cubicBezTo>
                  <a:lnTo>
                    <a:pt x="12374" y="1"/>
                  </a:lnTo>
                  <a:lnTo>
                    <a:pt x="10681" y="107"/>
                  </a:lnTo>
                  <a:lnTo>
                    <a:pt x="10681" y="1"/>
                  </a:lnTo>
                  <a:lnTo>
                    <a:pt x="10500" y="54"/>
                  </a:lnTo>
                  <a:lnTo>
                    <a:pt x="10319" y="1"/>
                  </a:lnTo>
                  <a:close/>
                </a:path>
              </a:pathLst>
            </a:custGeom>
            <a:solidFill>
              <a:srgbClr val="C15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36"/>
            <p:cNvSpPr/>
            <p:nvPr/>
          </p:nvSpPr>
          <p:spPr>
            <a:xfrm>
              <a:off x="1497125" y="5977788"/>
              <a:ext cx="101175" cy="70575"/>
            </a:xfrm>
            <a:custGeom>
              <a:avLst/>
              <a:gdLst/>
              <a:ahLst/>
              <a:cxnLst/>
              <a:rect l="l" t="t" r="r" b="b"/>
              <a:pathLst>
                <a:path w="4047" h="2823" extrusionOk="0">
                  <a:moveTo>
                    <a:pt x="1928" y="1"/>
                  </a:moveTo>
                  <a:lnTo>
                    <a:pt x="1928" y="107"/>
                  </a:lnTo>
                  <a:lnTo>
                    <a:pt x="235" y="1"/>
                  </a:lnTo>
                  <a:lnTo>
                    <a:pt x="235" y="1"/>
                  </a:lnTo>
                  <a:cubicBezTo>
                    <a:pt x="235" y="1"/>
                    <a:pt x="416" y="1726"/>
                    <a:pt x="0" y="2823"/>
                  </a:cubicBezTo>
                  <a:cubicBezTo>
                    <a:pt x="1353" y="2620"/>
                    <a:pt x="2695" y="2418"/>
                    <a:pt x="4047" y="2205"/>
                  </a:cubicBezTo>
                  <a:cubicBezTo>
                    <a:pt x="3930" y="1470"/>
                    <a:pt x="3909" y="735"/>
                    <a:pt x="3983" y="1"/>
                  </a:cubicBezTo>
                  <a:lnTo>
                    <a:pt x="3983" y="1"/>
                  </a:lnTo>
                  <a:lnTo>
                    <a:pt x="2290" y="107"/>
                  </a:lnTo>
                  <a:lnTo>
                    <a:pt x="2290" y="1"/>
                  </a:lnTo>
                  <a:lnTo>
                    <a:pt x="2109" y="54"/>
                  </a:lnTo>
                  <a:lnTo>
                    <a:pt x="19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36"/>
            <p:cNvSpPr/>
            <p:nvPr/>
          </p:nvSpPr>
          <p:spPr>
            <a:xfrm>
              <a:off x="1278550" y="6027563"/>
              <a:ext cx="541250" cy="234850"/>
            </a:xfrm>
            <a:custGeom>
              <a:avLst/>
              <a:gdLst/>
              <a:ahLst/>
              <a:cxnLst/>
              <a:rect l="l" t="t" r="r" b="b"/>
              <a:pathLst>
                <a:path w="21650" h="9394" extrusionOk="0">
                  <a:moveTo>
                    <a:pt x="12811" y="1"/>
                  </a:moveTo>
                  <a:cubicBezTo>
                    <a:pt x="12150" y="146"/>
                    <a:pt x="11478" y="218"/>
                    <a:pt x="10806" y="218"/>
                  </a:cubicBezTo>
                  <a:cubicBezTo>
                    <a:pt x="10147" y="218"/>
                    <a:pt x="9488" y="149"/>
                    <a:pt x="8839" y="12"/>
                  </a:cubicBezTo>
                  <a:cubicBezTo>
                    <a:pt x="8722" y="651"/>
                    <a:pt x="8499" y="1247"/>
                    <a:pt x="8051" y="1481"/>
                  </a:cubicBezTo>
                  <a:cubicBezTo>
                    <a:pt x="6880" y="2099"/>
                    <a:pt x="1" y="2408"/>
                    <a:pt x="746" y="9393"/>
                  </a:cubicBezTo>
                  <a:lnTo>
                    <a:pt x="20904" y="9393"/>
                  </a:lnTo>
                  <a:cubicBezTo>
                    <a:pt x="21650" y="2429"/>
                    <a:pt x="14771" y="2109"/>
                    <a:pt x="13599" y="1481"/>
                  </a:cubicBezTo>
                  <a:cubicBezTo>
                    <a:pt x="13152" y="1247"/>
                    <a:pt x="12928" y="651"/>
                    <a:pt x="128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36"/>
            <p:cNvSpPr/>
            <p:nvPr/>
          </p:nvSpPr>
          <p:spPr>
            <a:xfrm>
              <a:off x="1296650" y="6208063"/>
              <a:ext cx="505050" cy="10150"/>
            </a:xfrm>
            <a:custGeom>
              <a:avLst/>
              <a:gdLst/>
              <a:ahLst/>
              <a:cxnLst/>
              <a:rect l="l" t="t" r="r" b="b"/>
              <a:pathLst>
                <a:path w="20202" h="406" extrusionOk="0">
                  <a:moveTo>
                    <a:pt x="54" y="1"/>
                  </a:moveTo>
                  <a:cubicBezTo>
                    <a:pt x="33" y="129"/>
                    <a:pt x="12" y="267"/>
                    <a:pt x="1" y="405"/>
                  </a:cubicBezTo>
                  <a:lnTo>
                    <a:pt x="20202" y="405"/>
                  </a:lnTo>
                  <a:cubicBezTo>
                    <a:pt x="20191" y="267"/>
                    <a:pt x="20170" y="129"/>
                    <a:pt x="20148" y="1"/>
                  </a:cubicBezTo>
                  <a:close/>
                </a:path>
              </a:pathLst>
            </a:custGeom>
            <a:solidFill>
              <a:srgbClr val="FAF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36"/>
            <p:cNvSpPr/>
            <p:nvPr/>
          </p:nvSpPr>
          <p:spPr>
            <a:xfrm>
              <a:off x="1295600" y="6234963"/>
              <a:ext cx="506900" cy="10125"/>
            </a:xfrm>
            <a:custGeom>
              <a:avLst/>
              <a:gdLst/>
              <a:ahLst/>
              <a:cxnLst/>
              <a:rect l="l" t="t" r="r" b="b"/>
              <a:pathLst>
                <a:path w="20276" h="405" extrusionOk="0">
                  <a:moveTo>
                    <a:pt x="11" y="0"/>
                  </a:moveTo>
                  <a:cubicBezTo>
                    <a:pt x="0" y="139"/>
                    <a:pt x="11" y="267"/>
                    <a:pt x="11" y="405"/>
                  </a:cubicBezTo>
                  <a:lnTo>
                    <a:pt x="20276" y="405"/>
                  </a:lnTo>
                  <a:cubicBezTo>
                    <a:pt x="20276" y="277"/>
                    <a:pt x="20276" y="139"/>
                    <a:pt x="20276" y="0"/>
                  </a:cubicBezTo>
                  <a:close/>
                </a:path>
              </a:pathLst>
            </a:custGeom>
            <a:solidFill>
              <a:srgbClr val="FAF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36"/>
            <p:cNvSpPr/>
            <p:nvPr/>
          </p:nvSpPr>
          <p:spPr>
            <a:xfrm>
              <a:off x="1329675" y="6127138"/>
              <a:ext cx="438750" cy="10150"/>
            </a:xfrm>
            <a:custGeom>
              <a:avLst/>
              <a:gdLst/>
              <a:ahLst/>
              <a:cxnLst/>
              <a:rect l="l" t="t" r="r" b="b"/>
              <a:pathLst>
                <a:path w="17550" h="406" extrusionOk="0">
                  <a:moveTo>
                    <a:pt x="394" y="1"/>
                  </a:moveTo>
                  <a:cubicBezTo>
                    <a:pt x="256" y="128"/>
                    <a:pt x="128" y="256"/>
                    <a:pt x="0" y="405"/>
                  </a:cubicBezTo>
                  <a:lnTo>
                    <a:pt x="17550" y="405"/>
                  </a:lnTo>
                  <a:cubicBezTo>
                    <a:pt x="17432" y="256"/>
                    <a:pt x="17305" y="128"/>
                    <a:pt x="17166" y="1"/>
                  </a:cubicBezTo>
                  <a:close/>
                </a:path>
              </a:pathLst>
            </a:custGeom>
            <a:solidFill>
              <a:srgbClr val="FAF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36"/>
            <p:cNvSpPr/>
            <p:nvPr/>
          </p:nvSpPr>
          <p:spPr>
            <a:xfrm>
              <a:off x="1301450" y="6181188"/>
              <a:ext cx="495725" cy="10125"/>
            </a:xfrm>
            <a:custGeom>
              <a:avLst/>
              <a:gdLst/>
              <a:ahLst/>
              <a:cxnLst/>
              <a:rect l="l" t="t" r="r" b="b"/>
              <a:pathLst>
                <a:path w="19829" h="405" extrusionOk="0">
                  <a:moveTo>
                    <a:pt x="128" y="0"/>
                  </a:moveTo>
                  <a:cubicBezTo>
                    <a:pt x="75" y="128"/>
                    <a:pt x="33" y="266"/>
                    <a:pt x="1" y="405"/>
                  </a:cubicBezTo>
                  <a:lnTo>
                    <a:pt x="19829" y="405"/>
                  </a:lnTo>
                  <a:cubicBezTo>
                    <a:pt x="19786" y="266"/>
                    <a:pt x="19743" y="128"/>
                    <a:pt x="19701" y="0"/>
                  </a:cubicBezTo>
                  <a:close/>
                </a:path>
              </a:pathLst>
            </a:custGeom>
            <a:solidFill>
              <a:srgbClr val="FAF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36"/>
            <p:cNvSpPr/>
            <p:nvPr/>
          </p:nvSpPr>
          <p:spPr>
            <a:xfrm>
              <a:off x="1489125" y="6046213"/>
              <a:ext cx="120100" cy="10150"/>
            </a:xfrm>
            <a:custGeom>
              <a:avLst/>
              <a:gdLst/>
              <a:ahLst/>
              <a:cxnLst/>
              <a:rect l="l" t="t" r="r" b="b"/>
              <a:pathLst>
                <a:path w="4804" h="406" extrusionOk="0">
                  <a:moveTo>
                    <a:pt x="214" y="0"/>
                  </a:moveTo>
                  <a:cubicBezTo>
                    <a:pt x="161" y="139"/>
                    <a:pt x="86" y="277"/>
                    <a:pt x="1" y="405"/>
                  </a:cubicBezTo>
                  <a:lnTo>
                    <a:pt x="4804" y="405"/>
                  </a:lnTo>
                  <a:cubicBezTo>
                    <a:pt x="4718" y="277"/>
                    <a:pt x="4644" y="139"/>
                    <a:pt x="4591" y="0"/>
                  </a:cubicBezTo>
                  <a:close/>
                </a:path>
              </a:pathLst>
            </a:custGeom>
            <a:solidFill>
              <a:srgbClr val="FAF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36"/>
            <p:cNvSpPr/>
            <p:nvPr/>
          </p:nvSpPr>
          <p:spPr>
            <a:xfrm>
              <a:off x="1311825" y="6154038"/>
              <a:ext cx="474700" cy="10125"/>
            </a:xfrm>
            <a:custGeom>
              <a:avLst/>
              <a:gdLst/>
              <a:ahLst/>
              <a:cxnLst/>
              <a:rect l="l" t="t" r="r" b="b"/>
              <a:pathLst>
                <a:path w="18988" h="405" extrusionOk="0">
                  <a:moveTo>
                    <a:pt x="224" y="0"/>
                  </a:moveTo>
                  <a:cubicBezTo>
                    <a:pt x="139" y="139"/>
                    <a:pt x="65" y="266"/>
                    <a:pt x="1" y="405"/>
                  </a:cubicBezTo>
                  <a:lnTo>
                    <a:pt x="18988" y="405"/>
                  </a:lnTo>
                  <a:cubicBezTo>
                    <a:pt x="18924" y="266"/>
                    <a:pt x="18849" y="128"/>
                    <a:pt x="18764" y="0"/>
                  </a:cubicBezTo>
                  <a:close/>
                </a:path>
              </a:pathLst>
            </a:custGeom>
            <a:solidFill>
              <a:srgbClr val="FAF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36"/>
            <p:cNvSpPr/>
            <p:nvPr/>
          </p:nvSpPr>
          <p:spPr>
            <a:xfrm>
              <a:off x="1418325" y="6073088"/>
              <a:ext cx="261725" cy="10150"/>
            </a:xfrm>
            <a:custGeom>
              <a:avLst/>
              <a:gdLst/>
              <a:ahLst/>
              <a:cxnLst/>
              <a:rect l="l" t="t" r="r" b="b"/>
              <a:pathLst>
                <a:path w="10469" h="406" extrusionOk="0">
                  <a:moveTo>
                    <a:pt x="1406" y="1"/>
                  </a:moveTo>
                  <a:cubicBezTo>
                    <a:pt x="1001" y="107"/>
                    <a:pt x="512" y="235"/>
                    <a:pt x="0" y="406"/>
                  </a:cubicBezTo>
                  <a:lnTo>
                    <a:pt x="10468" y="406"/>
                  </a:lnTo>
                  <a:cubicBezTo>
                    <a:pt x="9957" y="235"/>
                    <a:pt x="9478" y="107"/>
                    <a:pt x="9063" y="1"/>
                  </a:cubicBezTo>
                  <a:close/>
                </a:path>
              </a:pathLst>
            </a:custGeom>
            <a:solidFill>
              <a:srgbClr val="FAF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36"/>
            <p:cNvSpPr/>
            <p:nvPr/>
          </p:nvSpPr>
          <p:spPr>
            <a:xfrm>
              <a:off x="1360825" y="6099988"/>
              <a:ext cx="376725" cy="10150"/>
            </a:xfrm>
            <a:custGeom>
              <a:avLst/>
              <a:gdLst/>
              <a:ahLst/>
              <a:cxnLst/>
              <a:rect l="l" t="t" r="r" b="b"/>
              <a:pathLst>
                <a:path w="15069" h="406" extrusionOk="0">
                  <a:moveTo>
                    <a:pt x="682" y="0"/>
                  </a:moveTo>
                  <a:cubicBezTo>
                    <a:pt x="448" y="128"/>
                    <a:pt x="224" y="256"/>
                    <a:pt x="0" y="405"/>
                  </a:cubicBezTo>
                  <a:lnTo>
                    <a:pt x="15068" y="405"/>
                  </a:lnTo>
                  <a:cubicBezTo>
                    <a:pt x="14845" y="256"/>
                    <a:pt x="14621" y="128"/>
                    <a:pt x="14387" y="0"/>
                  </a:cubicBezTo>
                  <a:close/>
                </a:path>
              </a:pathLst>
            </a:custGeom>
            <a:solidFill>
              <a:srgbClr val="FAF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36"/>
            <p:cNvSpPr/>
            <p:nvPr/>
          </p:nvSpPr>
          <p:spPr>
            <a:xfrm>
              <a:off x="1414850" y="5848538"/>
              <a:ext cx="60725" cy="69300"/>
            </a:xfrm>
            <a:custGeom>
              <a:avLst/>
              <a:gdLst/>
              <a:ahLst/>
              <a:cxnLst/>
              <a:rect l="l" t="t" r="r" b="b"/>
              <a:pathLst>
                <a:path w="2429" h="2772" extrusionOk="0">
                  <a:moveTo>
                    <a:pt x="1162" y="1"/>
                  </a:moveTo>
                  <a:cubicBezTo>
                    <a:pt x="1023" y="1"/>
                    <a:pt x="920" y="31"/>
                    <a:pt x="895" y="38"/>
                  </a:cubicBezTo>
                  <a:cubicBezTo>
                    <a:pt x="821" y="70"/>
                    <a:pt x="1" y="176"/>
                    <a:pt x="139" y="1252"/>
                  </a:cubicBezTo>
                  <a:cubicBezTo>
                    <a:pt x="272" y="2196"/>
                    <a:pt x="772" y="2772"/>
                    <a:pt x="1299" y="2772"/>
                  </a:cubicBezTo>
                  <a:cubicBezTo>
                    <a:pt x="1367" y="2772"/>
                    <a:pt x="1435" y="2762"/>
                    <a:pt x="1502" y="2743"/>
                  </a:cubicBezTo>
                  <a:cubicBezTo>
                    <a:pt x="2109" y="2658"/>
                    <a:pt x="2429" y="1859"/>
                    <a:pt x="2088" y="815"/>
                  </a:cubicBezTo>
                  <a:cubicBezTo>
                    <a:pt x="1867" y="125"/>
                    <a:pt x="1442" y="1"/>
                    <a:pt x="11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36"/>
            <p:cNvSpPr/>
            <p:nvPr/>
          </p:nvSpPr>
          <p:spPr>
            <a:xfrm>
              <a:off x="1624900" y="5848538"/>
              <a:ext cx="60475" cy="69300"/>
            </a:xfrm>
            <a:custGeom>
              <a:avLst/>
              <a:gdLst/>
              <a:ahLst/>
              <a:cxnLst/>
              <a:rect l="l" t="t" r="r" b="b"/>
              <a:pathLst>
                <a:path w="2419" h="2772" extrusionOk="0">
                  <a:moveTo>
                    <a:pt x="1261" y="1"/>
                  </a:moveTo>
                  <a:cubicBezTo>
                    <a:pt x="977" y="1"/>
                    <a:pt x="552" y="125"/>
                    <a:pt x="331" y="815"/>
                  </a:cubicBezTo>
                  <a:cubicBezTo>
                    <a:pt x="1" y="1859"/>
                    <a:pt x="310" y="2658"/>
                    <a:pt x="927" y="2743"/>
                  </a:cubicBezTo>
                  <a:cubicBezTo>
                    <a:pt x="994" y="2762"/>
                    <a:pt x="1061" y="2772"/>
                    <a:pt x="1128" y="2772"/>
                  </a:cubicBezTo>
                  <a:cubicBezTo>
                    <a:pt x="1649" y="2772"/>
                    <a:pt x="2157" y="2196"/>
                    <a:pt x="2280" y="1252"/>
                  </a:cubicBezTo>
                  <a:cubicBezTo>
                    <a:pt x="2418" y="176"/>
                    <a:pt x="1609" y="70"/>
                    <a:pt x="1534" y="38"/>
                  </a:cubicBezTo>
                  <a:cubicBezTo>
                    <a:pt x="1506" y="31"/>
                    <a:pt x="1401" y="1"/>
                    <a:pt x="12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36"/>
            <p:cNvSpPr/>
            <p:nvPr/>
          </p:nvSpPr>
          <p:spPr>
            <a:xfrm>
              <a:off x="1436950" y="5723513"/>
              <a:ext cx="228975" cy="290400"/>
            </a:xfrm>
            <a:custGeom>
              <a:avLst/>
              <a:gdLst/>
              <a:ahLst/>
              <a:cxnLst/>
              <a:rect l="l" t="t" r="r" b="b"/>
              <a:pathLst>
                <a:path w="9159" h="11616" extrusionOk="0">
                  <a:moveTo>
                    <a:pt x="4287" y="0"/>
                  </a:moveTo>
                  <a:cubicBezTo>
                    <a:pt x="3369" y="0"/>
                    <a:pt x="755" y="342"/>
                    <a:pt x="405" y="4251"/>
                  </a:cubicBezTo>
                  <a:cubicBezTo>
                    <a:pt x="1" y="8681"/>
                    <a:pt x="1911" y="11615"/>
                    <a:pt x="4383" y="11615"/>
                  </a:cubicBezTo>
                  <a:cubicBezTo>
                    <a:pt x="4448" y="11615"/>
                    <a:pt x="4514" y="11613"/>
                    <a:pt x="4580" y="11609"/>
                  </a:cubicBezTo>
                  <a:cubicBezTo>
                    <a:pt x="4646" y="11613"/>
                    <a:pt x="4711" y="11615"/>
                    <a:pt x="4776" y="11615"/>
                  </a:cubicBezTo>
                  <a:cubicBezTo>
                    <a:pt x="7248" y="11615"/>
                    <a:pt x="9159" y="8681"/>
                    <a:pt x="8754" y="4251"/>
                  </a:cubicBezTo>
                  <a:cubicBezTo>
                    <a:pt x="8395" y="342"/>
                    <a:pt x="5780" y="0"/>
                    <a:pt x="4869" y="0"/>
                  </a:cubicBezTo>
                  <a:cubicBezTo>
                    <a:pt x="4725" y="0"/>
                    <a:pt x="4623" y="9"/>
                    <a:pt x="4580" y="13"/>
                  </a:cubicBezTo>
                  <a:cubicBezTo>
                    <a:pt x="4535" y="9"/>
                    <a:pt x="4432" y="0"/>
                    <a:pt x="4287" y="0"/>
                  </a:cubicBezTo>
                  <a:close/>
                </a:path>
              </a:pathLst>
            </a:custGeom>
            <a:solidFill>
              <a:srgbClr val="C44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6"/>
            <p:cNvSpPr/>
            <p:nvPr/>
          </p:nvSpPr>
          <p:spPr>
            <a:xfrm>
              <a:off x="1559950" y="5883013"/>
              <a:ext cx="15475" cy="46875"/>
            </a:xfrm>
            <a:custGeom>
              <a:avLst/>
              <a:gdLst/>
              <a:ahLst/>
              <a:cxnLst/>
              <a:rect l="l" t="t" r="r" b="b"/>
              <a:pathLst>
                <a:path w="619" h="1875" extrusionOk="0">
                  <a:moveTo>
                    <a:pt x="256" y="1"/>
                  </a:moveTo>
                  <a:lnTo>
                    <a:pt x="256" y="1"/>
                  </a:lnTo>
                  <a:cubicBezTo>
                    <a:pt x="235" y="224"/>
                    <a:pt x="245" y="459"/>
                    <a:pt x="277" y="682"/>
                  </a:cubicBezTo>
                  <a:cubicBezTo>
                    <a:pt x="299" y="799"/>
                    <a:pt x="320" y="906"/>
                    <a:pt x="352" y="1023"/>
                  </a:cubicBezTo>
                  <a:cubicBezTo>
                    <a:pt x="371" y="1117"/>
                    <a:pt x="398" y="1220"/>
                    <a:pt x="426" y="1316"/>
                  </a:cubicBezTo>
                  <a:lnTo>
                    <a:pt x="426" y="1316"/>
                  </a:lnTo>
                  <a:cubicBezTo>
                    <a:pt x="360" y="1391"/>
                    <a:pt x="288" y="1475"/>
                    <a:pt x="224" y="1566"/>
                  </a:cubicBezTo>
                  <a:cubicBezTo>
                    <a:pt x="150" y="1662"/>
                    <a:pt x="75" y="1768"/>
                    <a:pt x="1" y="1875"/>
                  </a:cubicBezTo>
                  <a:cubicBezTo>
                    <a:pt x="107" y="1800"/>
                    <a:pt x="203" y="1726"/>
                    <a:pt x="309" y="1641"/>
                  </a:cubicBezTo>
                  <a:cubicBezTo>
                    <a:pt x="405" y="1566"/>
                    <a:pt x="501" y="1481"/>
                    <a:pt x="586" y="1396"/>
                  </a:cubicBezTo>
                  <a:lnTo>
                    <a:pt x="618" y="1374"/>
                  </a:lnTo>
                  <a:lnTo>
                    <a:pt x="618" y="1321"/>
                  </a:lnTo>
                  <a:cubicBezTo>
                    <a:pt x="608" y="1204"/>
                    <a:pt x="586" y="1087"/>
                    <a:pt x="565" y="980"/>
                  </a:cubicBezTo>
                  <a:cubicBezTo>
                    <a:pt x="544" y="863"/>
                    <a:pt x="522" y="757"/>
                    <a:pt x="490" y="640"/>
                  </a:cubicBezTo>
                  <a:cubicBezTo>
                    <a:pt x="437" y="416"/>
                    <a:pt x="352" y="203"/>
                    <a:pt x="2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36"/>
            <p:cNvSpPr/>
            <p:nvPr/>
          </p:nvSpPr>
          <p:spPr>
            <a:xfrm>
              <a:off x="1513900" y="5950113"/>
              <a:ext cx="81225" cy="14725"/>
            </a:xfrm>
            <a:custGeom>
              <a:avLst/>
              <a:gdLst/>
              <a:ahLst/>
              <a:cxnLst/>
              <a:rect l="l" t="t" r="r" b="b"/>
              <a:pathLst>
                <a:path w="3249" h="589" extrusionOk="0">
                  <a:moveTo>
                    <a:pt x="3248" y="0"/>
                  </a:moveTo>
                  <a:lnTo>
                    <a:pt x="0" y="43"/>
                  </a:lnTo>
                  <a:cubicBezTo>
                    <a:pt x="522" y="400"/>
                    <a:pt x="1129" y="589"/>
                    <a:pt x="1708" y="589"/>
                  </a:cubicBezTo>
                  <a:cubicBezTo>
                    <a:pt x="2287" y="589"/>
                    <a:pt x="2838" y="400"/>
                    <a:pt x="32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36"/>
            <p:cNvSpPr/>
            <p:nvPr/>
          </p:nvSpPr>
          <p:spPr>
            <a:xfrm>
              <a:off x="1578575" y="5824888"/>
              <a:ext cx="53825" cy="19825"/>
            </a:xfrm>
            <a:custGeom>
              <a:avLst/>
              <a:gdLst/>
              <a:ahLst/>
              <a:cxnLst/>
              <a:rect l="l" t="t" r="r" b="b"/>
              <a:pathLst>
                <a:path w="2153" h="793" extrusionOk="0">
                  <a:moveTo>
                    <a:pt x="1008" y="0"/>
                  </a:moveTo>
                  <a:cubicBezTo>
                    <a:pt x="918" y="0"/>
                    <a:pt x="832" y="10"/>
                    <a:pt x="746" y="26"/>
                  </a:cubicBezTo>
                  <a:cubicBezTo>
                    <a:pt x="682" y="47"/>
                    <a:pt x="629" y="68"/>
                    <a:pt x="576" y="90"/>
                  </a:cubicBezTo>
                  <a:cubicBezTo>
                    <a:pt x="523" y="121"/>
                    <a:pt x="470" y="143"/>
                    <a:pt x="416" y="185"/>
                  </a:cubicBezTo>
                  <a:cubicBezTo>
                    <a:pt x="320" y="249"/>
                    <a:pt x="235" y="324"/>
                    <a:pt x="171" y="409"/>
                  </a:cubicBezTo>
                  <a:cubicBezTo>
                    <a:pt x="97" y="505"/>
                    <a:pt x="44" y="601"/>
                    <a:pt x="1" y="697"/>
                  </a:cubicBezTo>
                  <a:cubicBezTo>
                    <a:pt x="107" y="654"/>
                    <a:pt x="193" y="590"/>
                    <a:pt x="278" y="547"/>
                  </a:cubicBezTo>
                  <a:cubicBezTo>
                    <a:pt x="363" y="505"/>
                    <a:pt x="459" y="462"/>
                    <a:pt x="544" y="430"/>
                  </a:cubicBezTo>
                  <a:cubicBezTo>
                    <a:pt x="687" y="377"/>
                    <a:pt x="837" y="353"/>
                    <a:pt x="982" y="353"/>
                  </a:cubicBezTo>
                  <a:cubicBezTo>
                    <a:pt x="1010" y="353"/>
                    <a:pt x="1038" y="354"/>
                    <a:pt x="1066" y="356"/>
                  </a:cubicBezTo>
                  <a:cubicBezTo>
                    <a:pt x="1258" y="377"/>
                    <a:pt x="1439" y="430"/>
                    <a:pt x="1598" y="505"/>
                  </a:cubicBezTo>
                  <a:cubicBezTo>
                    <a:pt x="1790" y="590"/>
                    <a:pt x="1982" y="686"/>
                    <a:pt x="2152" y="792"/>
                  </a:cubicBezTo>
                  <a:cubicBezTo>
                    <a:pt x="2067" y="579"/>
                    <a:pt x="1928" y="398"/>
                    <a:pt x="1747" y="271"/>
                  </a:cubicBezTo>
                  <a:cubicBezTo>
                    <a:pt x="1566" y="121"/>
                    <a:pt x="1343" y="26"/>
                    <a:pt x="1108" y="4"/>
                  </a:cubicBezTo>
                  <a:cubicBezTo>
                    <a:pt x="1074" y="1"/>
                    <a:pt x="1041" y="0"/>
                    <a:pt x="1008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36"/>
            <p:cNvSpPr/>
            <p:nvPr/>
          </p:nvSpPr>
          <p:spPr>
            <a:xfrm>
              <a:off x="1471300" y="5824888"/>
              <a:ext cx="54075" cy="19825"/>
            </a:xfrm>
            <a:custGeom>
              <a:avLst/>
              <a:gdLst/>
              <a:ahLst/>
              <a:cxnLst/>
              <a:rect l="l" t="t" r="r" b="b"/>
              <a:pathLst>
                <a:path w="2163" h="793" extrusionOk="0">
                  <a:moveTo>
                    <a:pt x="1018" y="0"/>
                  </a:moveTo>
                  <a:cubicBezTo>
                    <a:pt x="928" y="0"/>
                    <a:pt x="842" y="10"/>
                    <a:pt x="757" y="26"/>
                  </a:cubicBezTo>
                  <a:cubicBezTo>
                    <a:pt x="693" y="47"/>
                    <a:pt x="639" y="68"/>
                    <a:pt x="586" y="90"/>
                  </a:cubicBezTo>
                  <a:cubicBezTo>
                    <a:pt x="522" y="121"/>
                    <a:pt x="480" y="143"/>
                    <a:pt x="426" y="185"/>
                  </a:cubicBezTo>
                  <a:cubicBezTo>
                    <a:pt x="331" y="249"/>
                    <a:pt x="245" y="324"/>
                    <a:pt x="171" y="409"/>
                  </a:cubicBezTo>
                  <a:cubicBezTo>
                    <a:pt x="107" y="505"/>
                    <a:pt x="54" y="601"/>
                    <a:pt x="1" y="697"/>
                  </a:cubicBezTo>
                  <a:cubicBezTo>
                    <a:pt x="107" y="654"/>
                    <a:pt x="192" y="590"/>
                    <a:pt x="288" y="547"/>
                  </a:cubicBezTo>
                  <a:cubicBezTo>
                    <a:pt x="373" y="505"/>
                    <a:pt x="458" y="462"/>
                    <a:pt x="554" y="430"/>
                  </a:cubicBezTo>
                  <a:cubicBezTo>
                    <a:pt x="697" y="377"/>
                    <a:pt x="847" y="353"/>
                    <a:pt x="992" y="353"/>
                  </a:cubicBezTo>
                  <a:cubicBezTo>
                    <a:pt x="1020" y="353"/>
                    <a:pt x="1048" y="354"/>
                    <a:pt x="1076" y="356"/>
                  </a:cubicBezTo>
                  <a:cubicBezTo>
                    <a:pt x="1268" y="377"/>
                    <a:pt x="1438" y="430"/>
                    <a:pt x="1608" y="505"/>
                  </a:cubicBezTo>
                  <a:cubicBezTo>
                    <a:pt x="1790" y="579"/>
                    <a:pt x="1971" y="675"/>
                    <a:pt x="2162" y="792"/>
                  </a:cubicBezTo>
                  <a:cubicBezTo>
                    <a:pt x="2077" y="579"/>
                    <a:pt x="1939" y="398"/>
                    <a:pt x="1758" y="271"/>
                  </a:cubicBezTo>
                  <a:cubicBezTo>
                    <a:pt x="1577" y="121"/>
                    <a:pt x="1353" y="26"/>
                    <a:pt x="1119" y="4"/>
                  </a:cubicBezTo>
                  <a:cubicBezTo>
                    <a:pt x="1084" y="1"/>
                    <a:pt x="1051" y="0"/>
                    <a:pt x="1018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36"/>
            <p:cNvSpPr/>
            <p:nvPr/>
          </p:nvSpPr>
          <p:spPr>
            <a:xfrm>
              <a:off x="1486475" y="5863313"/>
              <a:ext cx="35700" cy="22400"/>
            </a:xfrm>
            <a:custGeom>
              <a:avLst/>
              <a:gdLst/>
              <a:ahLst/>
              <a:cxnLst/>
              <a:rect l="l" t="t" r="r" b="b"/>
              <a:pathLst>
                <a:path w="1428" h="896" extrusionOk="0">
                  <a:moveTo>
                    <a:pt x="693" y="1"/>
                  </a:moveTo>
                  <a:cubicBezTo>
                    <a:pt x="586" y="1"/>
                    <a:pt x="480" y="11"/>
                    <a:pt x="373" y="54"/>
                  </a:cubicBezTo>
                  <a:cubicBezTo>
                    <a:pt x="277" y="107"/>
                    <a:pt x="192" y="182"/>
                    <a:pt x="128" y="288"/>
                  </a:cubicBezTo>
                  <a:cubicBezTo>
                    <a:pt x="22" y="469"/>
                    <a:pt x="0" y="682"/>
                    <a:pt x="43" y="885"/>
                  </a:cubicBezTo>
                  <a:cubicBezTo>
                    <a:pt x="64" y="693"/>
                    <a:pt x="128" y="512"/>
                    <a:pt x="235" y="352"/>
                  </a:cubicBezTo>
                  <a:cubicBezTo>
                    <a:pt x="288" y="288"/>
                    <a:pt x="352" y="235"/>
                    <a:pt x="437" y="203"/>
                  </a:cubicBezTo>
                  <a:cubicBezTo>
                    <a:pt x="522" y="171"/>
                    <a:pt x="607" y="160"/>
                    <a:pt x="703" y="160"/>
                  </a:cubicBezTo>
                  <a:cubicBezTo>
                    <a:pt x="884" y="160"/>
                    <a:pt x="1055" y="235"/>
                    <a:pt x="1161" y="373"/>
                  </a:cubicBezTo>
                  <a:cubicBezTo>
                    <a:pt x="1289" y="523"/>
                    <a:pt x="1374" y="704"/>
                    <a:pt x="1417" y="895"/>
                  </a:cubicBezTo>
                  <a:cubicBezTo>
                    <a:pt x="1427" y="682"/>
                    <a:pt x="1374" y="469"/>
                    <a:pt x="1257" y="299"/>
                  </a:cubicBezTo>
                  <a:cubicBezTo>
                    <a:pt x="1129" y="107"/>
                    <a:pt x="927" y="1"/>
                    <a:pt x="693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36"/>
            <p:cNvSpPr/>
            <p:nvPr/>
          </p:nvSpPr>
          <p:spPr>
            <a:xfrm>
              <a:off x="1582850" y="5861713"/>
              <a:ext cx="35700" cy="22400"/>
            </a:xfrm>
            <a:custGeom>
              <a:avLst/>
              <a:gdLst/>
              <a:ahLst/>
              <a:cxnLst/>
              <a:rect l="l" t="t" r="r" b="b"/>
              <a:pathLst>
                <a:path w="1428" h="896" extrusionOk="0">
                  <a:moveTo>
                    <a:pt x="703" y="1"/>
                  </a:moveTo>
                  <a:cubicBezTo>
                    <a:pt x="586" y="1"/>
                    <a:pt x="480" y="22"/>
                    <a:pt x="373" y="65"/>
                  </a:cubicBezTo>
                  <a:cubicBezTo>
                    <a:pt x="277" y="107"/>
                    <a:pt x="192" y="193"/>
                    <a:pt x="128" y="288"/>
                  </a:cubicBezTo>
                  <a:cubicBezTo>
                    <a:pt x="32" y="469"/>
                    <a:pt x="0" y="682"/>
                    <a:pt x="43" y="885"/>
                  </a:cubicBezTo>
                  <a:cubicBezTo>
                    <a:pt x="64" y="693"/>
                    <a:pt x="128" y="512"/>
                    <a:pt x="235" y="352"/>
                  </a:cubicBezTo>
                  <a:cubicBezTo>
                    <a:pt x="288" y="288"/>
                    <a:pt x="352" y="235"/>
                    <a:pt x="437" y="203"/>
                  </a:cubicBezTo>
                  <a:cubicBezTo>
                    <a:pt x="522" y="171"/>
                    <a:pt x="607" y="161"/>
                    <a:pt x="693" y="161"/>
                  </a:cubicBezTo>
                  <a:cubicBezTo>
                    <a:pt x="874" y="161"/>
                    <a:pt x="1044" y="235"/>
                    <a:pt x="1161" y="374"/>
                  </a:cubicBezTo>
                  <a:cubicBezTo>
                    <a:pt x="1278" y="533"/>
                    <a:pt x="1363" y="704"/>
                    <a:pt x="1417" y="895"/>
                  </a:cubicBezTo>
                  <a:cubicBezTo>
                    <a:pt x="1427" y="682"/>
                    <a:pt x="1374" y="469"/>
                    <a:pt x="1257" y="299"/>
                  </a:cubicBezTo>
                  <a:cubicBezTo>
                    <a:pt x="1129" y="118"/>
                    <a:pt x="927" y="1"/>
                    <a:pt x="703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36"/>
            <p:cNvSpPr/>
            <p:nvPr/>
          </p:nvSpPr>
          <p:spPr>
            <a:xfrm>
              <a:off x="1414850" y="5705638"/>
              <a:ext cx="145125" cy="184600"/>
            </a:xfrm>
            <a:custGeom>
              <a:avLst/>
              <a:gdLst/>
              <a:ahLst/>
              <a:cxnLst/>
              <a:rect l="l" t="t" r="r" b="b"/>
              <a:pathLst>
                <a:path w="5805" h="7384" extrusionOk="0">
                  <a:moveTo>
                    <a:pt x="4284" y="1"/>
                  </a:moveTo>
                  <a:cubicBezTo>
                    <a:pt x="2908" y="1"/>
                    <a:pt x="1099" y="1433"/>
                    <a:pt x="640" y="3103"/>
                  </a:cubicBezTo>
                  <a:cubicBezTo>
                    <a:pt x="1" y="5424"/>
                    <a:pt x="1364" y="7383"/>
                    <a:pt x="1364" y="7383"/>
                  </a:cubicBezTo>
                  <a:cubicBezTo>
                    <a:pt x="1577" y="6499"/>
                    <a:pt x="1662" y="5573"/>
                    <a:pt x="1598" y="4657"/>
                  </a:cubicBezTo>
                  <a:cubicBezTo>
                    <a:pt x="5805" y="3497"/>
                    <a:pt x="5592" y="728"/>
                    <a:pt x="5592" y="728"/>
                  </a:cubicBezTo>
                  <a:cubicBezTo>
                    <a:pt x="5292" y="219"/>
                    <a:pt x="4821" y="1"/>
                    <a:pt x="4284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36"/>
            <p:cNvSpPr/>
            <p:nvPr/>
          </p:nvSpPr>
          <p:spPr>
            <a:xfrm>
              <a:off x="1544500" y="5705638"/>
              <a:ext cx="145125" cy="193650"/>
            </a:xfrm>
            <a:custGeom>
              <a:avLst/>
              <a:gdLst/>
              <a:ahLst/>
              <a:cxnLst/>
              <a:rect l="l" t="t" r="r" b="b"/>
              <a:pathLst>
                <a:path w="5805" h="7746" extrusionOk="0">
                  <a:moveTo>
                    <a:pt x="1408" y="1"/>
                  </a:moveTo>
                  <a:cubicBezTo>
                    <a:pt x="856" y="1"/>
                    <a:pt x="375" y="219"/>
                    <a:pt x="75" y="728"/>
                  </a:cubicBezTo>
                  <a:cubicBezTo>
                    <a:pt x="75" y="728"/>
                    <a:pt x="1" y="3497"/>
                    <a:pt x="4207" y="4657"/>
                  </a:cubicBezTo>
                  <a:cubicBezTo>
                    <a:pt x="4207" y="4657"/>
                    <a:pt x="4005" y="6425"/>
                    <a:pt x="4367" y="7745"/>
                  </a:cubicBezTo>
                  <a:cubicBezTo>
                    <a:pt x="4367" y="7745"/>
                    <a:pt x="5805" y="5424"/>
                    <a:pt x="5166" y="3103"/>
                  </a:cubicBezTo>
                  <a:cubicBezTo>
                    <a:pt x="4698" y="1433"/>
                    <a:pt x="2822" y="1"/>
                    <a:pt x="1408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36"/>
            <p:cNvSpPr/>
            <p:nvPr/>
          </p:nvSpPr>
          <p:spPr>
            <a:xfrm>
              <a:off x="1414850" y="5777338"/>
              <a:ext cx="56200" cy="112900"/>
            </a:xfrm>
            <a:custGeom>
              <a:avLst/>
              <a:gdLst/>
              <a:ahLst/>
              <a:cxnLst/>
              <a:rect l="l" t="t" r="r" b="b"/>
              <a:pathLst>
                <a:path w="2248" h="4516" extrusionOk="0">
                  <a:moveTo>
                    <a:pt x="714" y="0"/>
                  </a:moveTo>
                  <a:cubicBezTo>
                    <a:pt x="693" y="75"/>
                    <a:pt x="661" y="149"/>
                    <a:pt x="651" y="235"/>
                  </a:cubicBezTo>
                  <a:cubicBezTo>
                    <a:pt x="1" y="2556"/>
                    <a:pt x="1364" y="4515"/>
                    <a:pt x="1364" y="4515"/>
                  </a:cubicBezTo>
                  <a:cubicBezTo>
                    <a:pt x="1588" y="3631"/>
                    <a:pt x="1673" y="2705"/>
                    <a:pt x="1609" y="1789"/>
                  </a:cubicBezTo>
                  <a:cubicBezTo>
                    <a:pt x="1822" y="1736"/>
                    <a:pt x="2035" y="1661"/>
                    <a:pt x="2248" y="1598"/>
                  </a:cubicBezTo>
                  <a:cubicBezTo>
                    <a:pt x="1630" y="1172"/>
                    <a:pt x="1108" y="639"/>
                    <a:pt x="714" y="0"/>
                  </a:cubicBez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9" name="Google Shape;1379;p36"/>
          <p:cNvGrpSpPr/>
          <p:nvPr/>
        </p:nvGrpSpPr>
        <p:grpSpPr>
          <a:xfrm>
            <a:off x="5279029" y="2751189"/>
            <a:ext cx="689574" cy="786407"/>
            <a:chOff x="719250" y="5283463"/>
            <a:chExt cx="524750" cy="593425"/>
          </a:xfrm>
        </p:grpSpPr>
        <p:sp>
          <p:nvSpPr>
            <p:cNvPr id="1380" name="Google Shape;1380;p36"/>
            <p:cNvSpPr/>
            <p:nvPr/>
          </p:nvSpPr>
          <p:spPr>
            <a:xfrm>
              <a:off x="719250" y="5592013"/>
              <a:ext cx="524750" cy="284875"/>
            </a:xfrm>
            <a:custGeom>
              <a:avLst/>
              <a:gdLst/>
              <a:ahLst/>
              <a:cxnLst/>
              <a:rect l="l" t="t" r="r" b="b"/>
              <a:pathLst>
                <a:path w="20990" h="11395" extrusionOk="0">
                  <a:moveTo>
                    <a:pt x="10319" y="1"/>
                  </a:moveTo>
                  <a:lnTo>
                    <a:pt x="10319" y="107"/>
                  </a:lnTo>
                  <a:lnTo>
                    <a:pt x="8626" y="1"/>
                  </a:lnTo>
                  <a:lnTo>
                    <a:pt x="8626" y="1"/>
                  </a:lnTo>
                  <a:cubicBezTo>
                    <a:pt x="8626" y="1"/>
                    <a:pt x="8935" y="2972"/>
                    <a:pt x="7806" y="3589"/>
                  </a:cubicBezTo>
                  <a:cubicBezTo>
                    <a:pt x="6677" y="4207"/>
                    <a:pt x="0" y="4516"/>
                    <a:pt x="725" y="11395"/>
                  </a:cubicBezTo>
                  <a:lnTo>
                    <a:pt x="20276" y="11395"/>
                  </a:lnTo>
                  <a:cubicBezTo>
                    <a:pt x="20989" y="4516"/>
                    <a:pt x="14323" y="4207"/>
                    <a:pt x="13194" y="3589"/>
                  </a:cubicBezTo>
                  <a:cubicBezTo>
                    <a:pt x="12066" y="2972"/>
                    <a:pt x="12374" y="1"/>
                    <a:pt x="12374" y="1"/>
                  </a:cubicBezTo>
                  <a:lnTo>
                    <a:pt x="12374" y="1"/>
                  </a:lnTo>
                  <a:lnTo>
                    <a:pt x="10681" y="107"/>
                  </a:lnTo>
                  <a:lnTo>
                    <a:pt x="10681" y="1"/>
                  </a:lnTo>
                  <a:lnTo>
                    <a:pt x="10500" y="54"/>
                  </a:lnTo>
                  <a:lnTo>
                    <a:pt x="10319" y="1"/>
                  </a:lnTo>
                  <a:close/>
                </a:path>
              </a:pathLst>
            </a:custGeom>
            <a:solidFill>
              <a:srgbClr val="C44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36"/>
            <p:cNvSpPr/>
            <p:nvPr/>
          </p:nvSpPr>
          <p:spPr>
            <a:xfrm>
              <a:off x="929025" y="5592013"/>
              <a:ext cx="101200" cy="70575"/>
            </a:xfrm>
            <a:custGeom>
              <a:avLst/>
              <a:gdLst/>
              <a:ahLst/>
              <a:cxnLst/>
              <a:rect l="l" t="t" r="r" b="b"/>
              <a:pathLst>
                <a:path w="4048" h="2823" extrusionOk="0">
                  <a:moveTo>
                    <a:pt x="1928" y="1"/>
                  </a:moveTo>
                  <a:lnTo>
                    <a:pt x="1928" y="107"/>
                  </a:lnTo>
                  <a:lnTo>
                    <a:pt x="235" y="1"/>
                  </a:lnTo>
                  <a:lnTo>
                    <a:pt x="235" y="1"/>
                  </a:lnTo>
                  <a:cubicBezTo>
                    <a:pt x="235" y="1"/>
                    <a:pt x="416" y="1726"/>
                    <a:pt x="1" y="2823"/>
                  </a:cubicBezTo>
                  <a:cubicBezTo>
                    <a:pt x="1353" y="2620"/>
                    <a:pt x="2695" y="2418"/>
                    <a:pt x="4047" y="2205"/>
                  </a:cubicBezTo>
                  <a:cubicBezTo>
                    <a:pt x="3930" y="1470"/>
                    <a:pt x="3909" y="735"/>
                    <a:pt x="3983" y="1"/>
                  </a:cubicBezTo>
                  <a:lnTo>
                    <a:pt x="3983" y="1"/>
                  </a:lnTo>
                  <a:lnTo>
                    <a:pt x="2290" y="107"/>
                  </a:lnTo>
                  <a:lnTo>
                    <a:pt x="2290" y="1"/>
                  </a:lnTo>
                  <a:lnTo>
                    <a:pt x="2109" y="54"/>
                  </a:lnTo>
                  <a:lnTo>
                    <a:pt x="19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36"/>
            <p:cNvSpPr/>
            <p:nvPr/>
          </p:nvSpPr>
          <p:spPr>
            <a:xfrm>
              <a:off x="722700" y="5690263"/>
              <a:ext cx="518100" cy="186375"/>
            </a:xfrm>
            <a:custGeom>
              <a:avLst/>
              <a:gdLst/>
              <a:ahLst/>
              <a:cxnLst/>
              <a:rect l="l" t="t" r="r" b="b"/>
              <a:pathLst>
                <a:path w="20724" h="7455" extrusionOk="0">
                  <a:moveTo>
                    <a:pt x="14132" y="0"/>
                  </a:moveTo>
                  <a:cubicBezTo>
                    <a:pt x="13120" y="586"/>
                    <a:pt x="11789" y="948"/>
                    <a:pt x="10320" y="948"/>
                  </a:cubicBezTo>
                  <a:cubicBezTo>
                    <a:pt x="8861" y="948"/>
                    <a:pt x="7540" y="596"/>
                    <a:pt x="6539" y="11"/>
                  </a:cubicBezTo>
                  <a:cubicBezTo>
                    <a:pt x="4314" y="618"/>
                    <a:pt x="1" y="1864"/>
                    <a:pt x="587" y="7454"/>
                  </a:cubicBezTo>
                  <a:lnTo>
                    <a:pt x="20138" y="7454"/>
                  </a:lnTo>
                  <a:cubicBezTo>
                    <a:pt x="20723" y="1821"/>
                    <a:pt x="16347" y="596"/>
                    <a:pt x="141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36"/>
            <p:cNvSpPr/>
            <p:nvPr/>
          </p:nvSpPr>
          <p:spPr>
            <a:xfrm>
              <a:off x="743200" y="5749363"/>
              <a:ext cx="489075" cy="127525"/>
            </a:xfrm>
            <a:custGeom>
              <a:avLst/>
              <a:gdLst/>
              <a:ahLst/>
              <a:cxnLst/>
              <a:rect l="l" t="t" r="r" b="b"/>
              <a:pathLst>
                <a:path w="19563" h="5101" extrusionOk="0">
                  <a:moveTo>
                    <a:pt x="17912" y="0"/>
                  </a:moveTo>
                  <a:cubicBezTo>
                    <a:pt x="17007" y="426"/>
                    <a:pt x="16017" y="575"/>
                    <a:pt x="15037" y="884"/>
                  </a:cubicBezTo>
                  <a:cubicBezTo>
                    <a:pt x="13642" y="1310"/>
                    <a:pt x="12247" y="1736"/>
                    <a:pt x="10852" y="2130"/>
                  </a:cubicBezTo>
                  <a:cubicBezTo>
                    <a:pt x="8041" y="2928"/>
                    <a:pt x="5219" y="3695"/>
                    <a:pt x="2407" y="4451"/>
                  </a:cubicBezTo>
                  <a:lnTo>
                    <a:pt x="1" y="5101"/>
                  </a:lnTo>
                  <a:lnTo>
                    <a:pt x="19318" y="5101"/>
                  </a:lnTo>
                  <a:cubicBezTo>
                    <a:pt x="19563" y="2694"/>
                    <a:pt x="18913" y="1086"/>
                    <a:pt x="179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36"/>
            <p:cNvSpPr/>
            <p:nvPr/>
          </p:nvSpPr>
          <p:spPr>
            <a:xfrm>
              <a:off x="724300" y="5696363"/>
              <a:ext cx="212200" cy="180525"/>
            </a:xfrm>
            <a:custGeom>
              <a:avLst/>
              <a:gdLst/>
              <a:ahLst/>
              <a:cxnLst/>
              <a:rect l="l" t="t" r="r" b="b"/>
              <a:pathLst>
                <a:path w="8488" h="7221" extrusionOk="0">
                  <a:moveTo>
                    <a:pt x="5687" y="1"/>
                  </a:moveTo>
                  <a:cubicBezTo>
                    <a:pt x="3366" y="693"/>
                    <a:pt x="1" y="2227"/>
                    <a:pt x="523" y="7221"/>
                  </a:cubicBezTo>
                  <a:lnTo>
                    <a:pt x="8488" y="7221"/>
                  </a:lnTo>
                  <a:lnTo>
                    <a:pt x="5687" y="1"/>
                  </a:lnTo>
                  <a:close/>
                </a:path>
              </a:pathLst>
            </a:custGeom>
            <a:solidFill>
              <a:srgbClr val="FCE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36"/>
            <p:cNvSpPr/>
            <p:nvPr/>
          </p:nvSpPr>
          <p:spPr>
            <a:xfrm>
              <a:off x="1063750" y="5695838"/>
              <a:ext cx="175450" cy="181050"/>
            </a:xfrm>
            <a:custGeom>
              <a:avLst/>
              <a:gdLst/>
              <a:ahLst/>
              <a:cxnLst/>
              <a:rect l="l" t="t" r="r" b="b"/>
              <a:pathLst>
                <a:path w="7018" h="7242" extrusionOk="0">
                  <a:moveTo>
                    <a:pt x="1267" y="1"/>
                  </a:moveTo>
                  <a:lnTo>
                    <a:pt x="0" y="7242"/>
                  </a:lnTo>
                  <a:lnTo>
                    <a:pt x="6496" y="7242"/>
                  </a:lnTo>
                  <a:cubicBezTo>
                    <a:pt x="7018" y="2205"/>
                    <a:pt x="3589" y="693"/>
                    <a:pt x="1267" y="1"/>
                  </a:cubicBezTo>
                  <a:close/>
                </a:path>
              </a:pathLst>
            </a:custGeom>
            <a:solidFill>
              <a:srgbClr val="FCE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36"/>
            <p:cNvSpPr/>
            <p:nvPr/>
          </p:nvSpPr>
          <p:spPr>
            <a:xfrm>
              <a:off x="818825" y="5696363"/>
              <a:ext cx="117675" cy="180525"/>
            </a:xfrm>
            <a:custGeom>
              <a:avLst/>
              <a:gdLst/>
              <a:ahLst/>
              <a:cxnLst/>
              <a:rect l="l" t="t" r="r" b="b"/>
              <a:pathLst>
                <a:path w="4707" h="7221" extrusionOk="0">
                  <a:moveTo>
                    <a:pt x="1917" y="1"/>
                  </a:moveTo>
                  <a:cubicBezTo>
                    <a:pt x="1257" y="182"/>
                    <a:pt x="607" y="438"/>
                    <a:pt x="0" y="746"/>
                  </a:cubicBezTo>
                  <a:lnTo>
                    <a:pt x="4004" y="7221"/>
                  </a:lnTo>
                  <a:lnTo>
                    <a:pt x="4707" y="7221"/>
                  </a:lnTo>
                  <a:lnTo>
                    <a:pt x="1917" y="1"/>
                  </a:lnTo>
                  <a:close/>
                </a:path>
              </a:pathLst>
            </a:custGeom>
            <a:solidFill>
              <a:srgbClr val="FCE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36"/>
            <p:cNvSpPr/>
            <p:nvPr/>
          </p:nvSpPr>
          <p:spPr>
            <a:xfrm>
              <a:off x="1063750" y="5695838"/>
              <a:ext cx="98250" cy="181050"/>
            </a:xfrm>
            <a:custGeom>
              <a:avLst/>
              <a:gdLst/>
              <a:ahLst/>
              <a:cxnLst/>
              <a:rect l="l" t="t" r="r" b="b"/>
              <a:pathLst>
                <a:path w="3930" h="7242" extrusionOk="0">
                  <a:moveTo>
                    <a:pt x="1267" y="1"/>
                  </a:moveTo>
                  <a:lnTo>
                    <a:pt x="0" y="7242"/>
                  </a:lnTo>
                  <a:lnTo>
                    <a:pt x="586" y="7242"/>
                  </a:lnTo>
                  <a:lnTo>
                    <a:pt x="3929" y="1172"/>
                  </a:lnTo>
                  <a:cubicBezTo>
                    <a:pt x="3109" y="650"/>
                    <a:pt x="2204" y="256"/>
                    <a:pt x="1267" y="1"/>
                  </a:cubicBezTo>
                  <a:close/>
                </a:path>
              </a:pathLst>
            </a:custGeom>
            <a:solidFill>
              <a:srgbClr val="FCE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36"/>
            <p:cNvSpPr/>
            <p:nvPr/>
          </p:nvSpPr>
          <p:spPr>
            <a:xfrm>
              <a:off x="846775" y="5462763"/>
              <a:ext cx="60725" cy="69375"/>
            </a:xfrm>
            <a:custGeom>
              <a:avLst/>
              <a:gdLst/>
              <a:ahLst/>
              <a:cxnLst/>
              <a:rect l="l" t="t" r="r" b="b"/>
              <a:pathLst>
                <a:path w="2429" h="2775" extrusionOk="0">
                  <a:moveTo>
                    <a:pt x="1161" y="1"/>
                  </a:moveTo>
                  <a:cubicBezTo>
                    <a:pt x="1022" y="1"/>
                    <a:pt x="919" y="31"/>
                    <a:pt x="895" y="38"/>
                  </a:cubicBezTo>
                  <a:cubicBezTo>
                    <a:pt x="820" y="70"/>
                    <a:pt x="0" y="176"/>
                    <a:pt x="139" y="1252"/>
                  </a:cubicBezTo>
                  <a:cubicBezTo>
                    <a:pt x="270" y="2191"/>
                    <a:pt x="775" y="2774"/>
                    <a:pt x="1294" y="2774"/>
                  </a:cubicBezTo>
                  <a:cubicBezTo>
                    <a:pt x="1363" y="2774"/>
                    <a:pt x="1433" y="2764"/>
                    <a:pt x="1502" y="2743"/>
                  </a:cubicBezTo>
                  <a:cubicBezTo>
                    <a:pt x="2109" y="2658"/>
                    <a:pt x="2428" y="1859"/>
                    <a:pt x="2087" y="815"/>
                  </a:cubicBezTo>
                  <a:cubicBezTo>
                    <a:pt x="1867" y="125"/>
                    <a:pt x="1441" y="1"/>
                    <a:pt x="1161" y="1"/>
                  </a:cubicBezTo>
                  <a:close/>
                </a:path>
              </a:pathLst>
            </a:custGeom>
            <a:solidFill>
              <a:srgbClr val="D89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36"/>
            <p:cNvSpPr/>
            <p:nvPr/>
          </p:nvSpPr>
          <p:spPr>
            <a:xfrm>
              <a:off x="1056825" y="5462763"/>
              <a:ext cx="60450" cy="69300"/>
            </a:xfrm>
            <a:custGeom>
              <a:avLst/>
              <a:gdLst/>
              <a:ahLst/>
              <a:cxnLst/>
              <a:rect l="l" t="t" r="r" b="b"/>
              <a:pathLst>
                <a:path w="2418" h="2772" extrusionOk="0">
                  <a:moveTo>
                    <a:pt x="1260" y="1"/>
                  </a:moveTo>
                  <a:cubicBezTo>
                    <a:pt x="977" y="1"/>
                    <a:pt x="551" y="125"/>
                    <a:pt x="330" y="815"/>
                  </a:cubicBezTo>
                  <a:cubicBezTo>
                    <a:pt x="0" y="1859"/>
                    <a:pt x="309" y="2658"/>
                    <a:pt x="927" y="2743"/>
                  </a:cubicBezTo>
                  <a:cubicBezTo>
                    <a:pt x="993" y="2762"/>
                    <a:pt x="1060" y="2772"/>
                    <a:pt x="1127" y="2772"/>
                  </a:cubicBezTo>
                  <a:cubicBezTo>
                    <a:pt x="1649" y="2772"/>
                    <a:pt x="2156" y="2196"/>
                    <a:pt x="2279" y="1252"/>
                  </a:cubicBezTo>
                  <a:cubicBezTo>
                    <a:pt x="2417" y="176"/>
                    <a:pt x="1608" y="70"/>
                    <a:pt x="1534" y="38"/>
                  </a:cubicBezTo>
                  <a:cubicBezTo>
                    <a:pt x="1505" y="31"/>
                    <a:pt x="1400" y="1"/>
                    <a:pt x="12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36"/>
            <p:cNvSpPr/>
            <p:nvPr/>
          </p:nvSpPr>
          <p:spPr>
            <a:xfrm>
              <a:off x="868875" y="5337738"/>
              <a:ext cx="228975" cy="290400"/>
            </a:xfrm>
            <a:custGeom>
              <a:avLst/>
              <a:gdLst/>
              <a:ahLst/>
              <a:cxnLst/>
              <a:rect l="l" t="t" r="r" b="b"/>
              <a:pathLst>
                <a:path w="9159" h="11616" extrusionOk="0">
                  <a:moveTo>
                    <a:pt x="4287" y="0"/>
                  </a:moveTo>
                  <a:cubicBezTo>
                    <a:pt x="3368" y="0"/>
                    <a:pt x="754" y="342"/>
                    <a:pt x="405" y="4251"/>
                  </a:cubicBezTo>
                  <a:cubicBezTo>
                    <a:pt x="0" y="8681"/>
                    <a:pt x="1910" y="11615"/>
                    <a:pt x="4383" y="11615"/>
                  </a:cubicBezTo>
                  <a:cubicBezTo>
                    <a:pt x="4448" y="11615"/>
                    <a:pt x="4513" y="11613"/>
                    <a:pt x="4579" y="11609"/>
                  </a:cubicBezTo>
                  <a:cubicBezTo>
                    <a:pt x="4645" y="11613"/>
                    <a:pt x="4711" y="11615"/>
                    <a:pt x="4776" y="11615"/>
                  </a:cubicBezTo>
                  <a:cubicBezTo>
                    <a:pt x="7248" y="11615"/>
                    <a:pt x="9158" y="8681"/>
                    <a:pt x="8753" y="4251"/>
                  </a:cubicBezTo>
                  <a:cubicBezTo>
                    <a:pt x="8395" y="342"/>
                    <a:pt x="5780" y="0"/>
                    <a:pt x="4868" y="0"/>
                  </a:cubicBezTo>
                  <a:cubicBezTo>
                    <a:pt x="4724" y="0"/>
                    <a:pt x="4623" y="9"/>
                    <a:pt x="4579" y="13"/>
                  </a:cubicBezTo>
                  <a:cubicBezTo>
                    <a:pt x="4534" y="9"/>
                    <a:pt x="4431" y="0"/>
                    <a:pt x="4287" y="0"/>
                  </a:cubicBezTo>
                  <a:close/>
                </a:path>
              </a:pathLst>
            </a:custGeom>
            <a:solidFill>
              <a:srgbClr val="C44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36"/>
            <p:cNvSpPr/>
            <p:nvPr/>
          </p:nvSpPr>
          <p:spPr>
            <a:xfrm>
              <a:off x="991850" y="5497238"/>
              <a:ext cx="15475" cy="46875"/>
            </a:xfrm>
            <a:custGeom>
              <a:avLst/>
              <a:gdLst/>
              <a:ahLst/>
              <a:cxnLst/>
              <a:rect l="l" t="t" r="r" b="b"/>
              <a:pathLst>
                <a:path w="619" h="1875" extrusionOk="0">
                  <a:moveTo>
                    <a:pt x="256" y="1"/>
                  </a:moveTo>
                  <a:lnTo>
                    <a:pt x="256" y="1"/>
                  </a:lnTo>
                  <a:cubicBezTo>
                    <a:pt x="235" y="224"/>
                    <a:pt x="246" y="459"/>
                    <a:pt x="278" y="682"/>
                  </a:cubicBezTo>
                  <a:cubicBezTo>
                    <a:pt x="299" y="799"/>
                    <a:pt x="320" y="906"/>
                    <a:pt x="352" y="1023"/>
                  </a:cubicBezTo>
                  <a:cubicBezTo>
                    <a:pt x="371" y="1117"/>
                    <a:pt x="398" y="1220"/>
                    <a:pt x="426" y="1316"/>
                  </a:cubicBezTo>
                  <a:lnTo>
                    <a:pt x="426" y="1316"/>
                  </a:lnTo>
                  <a:cubicBezTo>
                    <a:pt x="360" y="1391"/>
                    <a:pt x="288" y="1475"/>
                    <a:pt x="224" y="1566"/>
                  </a:cubicBezTo>
                  <a:cubicBezTo>
                    <a:pt x="150" y="1662"/>
                    <a:pt x="75" y="1768"/>
                    <a:pt x="1" y="1875"/>
                  </a:cubicBezTo>
                  <a:cubicBezTo>
                    <a:pt x="107" y="1800"/>
                    <a:pt x="203" y="1726"/>
                    <a:pt x="310" y="1641"/>
                  </a:cubicBezTo>
                  <a:cubicBezTo>
                    <a:pt x="406" y="1566"/>
                    <a:pt x="501" y="1481"/>
                    <a:pt x="587" y="1396"/>
                  </a:cubicBezTo>
                  <a:lnTo>
                    <a:pt x="618" y="1374"/>
                  </a:lnTo>
                  <a:lnTo>
                    <a:pt x="618" y="1321"/>
                  </a:lnTo>
                  <a:cubicBezTo>
                    <a:pt x="608" y="1204"/>
                    <a:pt x="587" y="1087"/>
                    <a:pt x="565" y="980"/>
                  </a:cubicBezTo>
                  <a:cubicBezTo>
                    <a:pt x="544" y="863"/>
                    <a:pt x="523" y="757"/>
                    <a:pt x="491" y="640"/>
                  </a:cubicBezTo>
                  <a:cubicBezTo>
                    <a:pt x="437" y="416"/>
                    <a:pt x="352" y="203"/>
                    <a:pt x="2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6"/>
            <p:cNvSpPr/>
            <p:nvPr/>
          </p:nvSpPr>
          <p:spPr>
            <a:xfrm>
              <a:off x="945800" y="5564338"/>
              <a:ext cx="81225" cy="14725"/>
            </a:xfrm>
            <a:custGeom>
              <a:avLst/>
              <a:gdLst/>
              <a:ahLst/>
              <a:cxnLst/>
              <a:rect l="l" t="t" r="r" b="b"/>
              <a:pathLst>
                <a:path w="3249" h="589" extrusionOk="0">
                  <a:moveTo>
                    <a:pt x="3248" y="0"/>
                  </a:moveTo>
                  <a:lnTo>
                    <a:pt x="1" y="43"/>
                  </a:lnTo>
                  <a:cubicBezTo>
                    <a:pt x="522" y="400"/>
                    <a:pt x="1129" y="589"/>
                    <a:pt x="1708" y="589"/>
                  </a:cubicBezTo>
                  <a:cubicBezTo>
                    <a:pt x="2287" y="589"/>
                    <a:pt x="2839" y="400"/>
                    <a:pt x="32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36"/>
            <p:cNvSpPr/>
            <p:nvPr/>
          </p:nvSpPr>
          <p:spPr>
            <a:xfrm>
              <a:off x="1010500" y="5439113"/>
              <a:ext cx="53800" cy="19825"/>
            </a:xfrm>
            <a:custGeom>
              <a:avLst/>
              <a:gdLst/>
              <a:ahLst/>
              <a:cxnLst/>
              <a:rect l="l" t="t" r="r" b="b"/>
              <a:pathLst>
                <a:path w="2152" h="793" extrusionOk="0">
                  <a:moveTo>
                    <a:pt x="1007" y="0"/>
                  </a:moveTo>
                  <a:cubicBezTo>
                    <a:pt x="917" y="0"/>
                    <a:pt x="831" y="10"/>
                    <a:pt x="746" y="26"/>
                  </a:cubicBezTo>
                  <a:cubicBezTo>
                    <a:pt x="682" y="47"/>
                    <a:pt x="629" y="68"/>
                    <a:pt x="575" y="90"/>
                  </a:cubicBezTo>
                  <a:cubicBezTo>
                    <a:pt x="522" y="121"/>
                    <a:pt x="469" y="143"/>
                    <a:pt x="416" y="185"/>
                  </a:cubicBezTo>
                  <a:cubicBezTo>
                    <a:pt x="320" y="249"/>
                    <a:pt x="235" y="324"/>
                    <a:pt x="171" y="409"/>
                  </a:cubicBezTo>
                  <a:cubicBezTo>
                    <a:pt x="96" y="505"/>
                    <a:pt x="43" y="601"/>
                    <a:pt x="0" y="697"/>
                  </a:cubicBezTo>
                  <a:cubicBezTo>
                    <a:pt x="107" y="654"/>
                    <a:pt x="192" y="590"/>
                    <a:pt x="277" y="547"/>
                  </a:cubicBezTo>
                  <a:cubicBezTo>
                    <a:pt x="362" y="505"/>
                    <a:pt x="458" y="462"/>
                    <a:pt x="543" y="430"/>
                  </a:cubicBezTo>
                  <a:cubicBezTo>
                    <a:pt x="686" y="377"/>
                    <a:pt x="836" y="353"/>
                    <a:pt x="981" y="353"/>
                  </a:cubicBezTo>
                  <a:cubicBezTo>
                    <a:pt x="1010" y="353"/>
                    <a:pt x="1037" y="354"/>
                    <a:pt x="1065" y="356"/>
                  </a:cubicBezTo>
                  <a:cubicBezTo>
                    <a:pt x="1257" y="377"/>
                    <a:pt x="1438" y="430"/>
                    <a:pt x="1598" y="505"/>
                  </a:cubicBezTo>
                  <a:cubicBezTo>
                    <a:pt x="1789" y="590"/>
                    <a:pt x="1981" y="686"/>
                    <a:pt x="2151" y="792"/>
                  </a:cubicBezTo>
                  <a:cubicBezTo>
                    <a:pt x="2066" y="579"/>
                    <a:pt x="1928" y="398"/>
                    <a:pt x="1747" y="271"/>
                  </a:cubicBezTo>
                  <a:cubicBezTo>
                    <a:pt x="1566" y="121"/>
                    <a:pt x="1342" y="26"/>
                    <a:pt x="1108" y="4"/>
                  </a:cubicBezTo>
                  <a:cubicBezTo>
                    <a:pt x="1074" y="1"/>
                    <a:pt x="1040" y="0"/>
                    <a:pt x="1007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36"/>
            <p:cNvSpPr/>
            <p:nvPr/>
          </p:nvSpPr>
          <p:spPr>
            <a:xfrm>
              <a:off x="903475" y="5439113"/>
              <a:ext cx="53800" cy="19825"/>
            </a:xfrm>
            <a:custGeom>
              <a:avLst/>
              <a:gdLst/>
              <a:ahLst/>
              <a:cxnLst/>
              <a:rect l="l" t="t" r="r" b="b"/>
              <a:pathLst>
                <a:path w="2152" h="793" extrusionOk="0">
                  <a:moveTo>
                    <a:pt x="1003" y="0"/>
                  </a:moveTo>
                  <a:cubicBezTo>
                    <a:pt x="917" y="0"/>
                    <a:pt x="829" y="10"/>
                    <a:pt x="735" y="26"/>
                  </a:cubicBezTo>
                  <a:cubicBezTo>
                    <a:pt x="682" y="47"/>
                    <a:pt x="629" y="68"/>
                    <a:pt x="565" y="90"/>
                  </a:cubicBezTo>
                  <a:cubicBezTo>
                    <a:pt x="512" y="121"/>
                    <a:pt x="469" y="143"/>
                    <a:pt x="416" y="185"/>
                  </a:cubicBezTo>
                  <a:cubicBezTo>
                    <a:pt x="320" y="249"/>
                    <a:pt x="235" y="324"/>
                    <a:pt x="160" y="409"/>
                  </a:cubicBezTo>
                  <a:cubicBezTo>
                    <a:pt x="96" y="505"/>
                    <a:pt x="43" y="601"/>
                    <a:pt x="0" y="697"/>
                  </a:cubicBezTo>
                  <a:cubicBezTo>
                    <a:pt x="96" y="654"/>
                    <a:pt x="181" y="590"/>
                    <a:pt x="277" y="547"/>
                  </a:cubicBezTo>
                  <a:cubicBezTo>
                    <a:pt x="363" y="505"/>
                    <a:pt x="448" y="462"/>
                    <a:pt x="544" y="430"/>
                  </a:cubicBezTo>
                  <a:cubicBezTo>
                    <a:pt x="686" y="377"/>
                    <a:pt x="836" y="353"/>
                    <a:pt x="982" y="353"/>
                  </a:cubicBezTo>
                  <a:cubicBezTo>
                    <a:pt x="1010" y="353"/>
                    <a:pt x="1038" y="354"/>
                    <a:pt x="1065" y="356"/>
                  </a:cubicBezTo>
                  <a:cubicBezTo>
                    <a:pt x="1257" y="377"/>
                    <a:pt x="1427" y="430"/>
                    <a:pt x="1598" y="505"/>
                  </a:cubicBezTo>
                  <a:cubicBezTo>
                    <a:pt x="1779" y="579"/>
                    <a:pt x="1960" y="675"/>
                    <a:pt x="2152" y="792"/>
                  </a:cubicBezTo>
                  <a:cubicBezTo>
                    <a:pt x="2066" y="579"/>
                    <a:pt x="1928" y="398"/>
                    <a:pt x="1747" y="271"/>
                  </a:cubicBezTo>
                  <a:cubicBezTo>
                    <a:pt x="1566" y="121"/>
                    <a:pt x="1342" y="26"/>
                    <a:pt x="1097" y="4"/>
                  </a:cubicBezTo>
                  <a:cubicBezTo>
                    <a:pt x="1066" y="1"/>
                    <a:pt x="1035" y="0"/>
                    <a:pt x="1003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36"/>
            <p:cNvSpPr/>
            <p:nvPr/>
          </p:nvSpPr>
          <p:spPr>
            <a:xfrm>
              <a:off x="918375" y="5477538"/>
              <a:ext cx="35700" cy="22400"/>
            </a:xfrm>
            <a:custGeom>
              <a:avLst/>
              <a:gdLst/>
              <a:ahLst/>
              <a:cxnLst/>
              <a:rect l="l" t="t" r="r" b="b"/>
              <a:pathLst>
                <a:path w="1428" h="896" extrusionOk="0">
                  <a:moveTo>
                    <a:pt x="704" y="1"/>
                  </a:moveTo>
                  <a:cubicBezTo>
                    <a:pt x="586" y="1"/>
                    <a:pt x="480" y="11"/>
                    <a:pt x="373" y="54"/>
                  </a:cubicBezTo>
                  <a:cubicBezTo>
                    <a:pt x="278" y="107"/>
                    <a:pt x="192" y="182"/>
                    <a:pt x="129" y="288"/>
                  </a:cubicBezTo>
                  <a:cubicBezTo>
                    <a:pt x="22" y="469"/>
                    <a:pt x="1" y="682"/>
                    <a:pt x="43" y="885"/>
                  </a:cubicBezTo>
                  <a:cubicBezTo>
                    <a:pt x="65" y="693"/>
                    <a:pt x="129" y="512"/>
                    <a:pt x="235" y="352"/>
                  </a:cubicBezTo>
                  <a:cubicBezTo>
                    <a:pt x="288" y="288"/>
                    <a:pt x="352" y="235"/>
                    <a:pt x="437" y="203"/>
                  </a:cubicBezTo>
                  <a:cubicBezTo>
                    <a:pt x="523" y="171"/>
                    <a:pt x="608" y="160"/>
                    <a:pt x="704" y="160"/>
                  </a:cubicBezTo>
                  <a:cubicBezTo>
                    <a:pt x="885" y="160"/>
                    <a:pt x="1055" y="235"/>
                    <a:pt x="1172" y="373"/>
                  </a:cubicBezTo>
                  <a:cubicBezTo>
                    <a:pt x="1289" y="523"/>
                    <a:pt x="1374" y="704"/>
                    <a:pt x="1417" y="895"/>
                  </a:cubicBezTo>
                  <a:cubicBezTo>
                    <a:pt x="1428" y="682"/>
                    <a:pt x="1374" y="469"/>
                    <a:pt x="1257" y="299"/>
                  </a:cubicBezTo>
                  <a:cubicBezTo>
                    <a:pt x="1130" y="107"/>
                    <a:pt x="927" y="1"/>
                    <a:pt x="704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36"/>
            <p:cNvSpPr/>
            <p:nvPr/>
          </p:nvSpPr>
          <p:spPr>
            <a:xfrm>
              <a:off x="1014750" y="5475938"/>
              <a:ext cx="35700" cy="22400"/>
            </a:xfrm>
            <a:custGeom>
              <a:avLst/>
              <a:gdLst/>
              <a:ahLst/>
              <a:cxnLst/>
              <a:rect l="l" t="t" r="r" b="b"/>
              <a:pathLst>
                <a:path w="1428" h="896" extrusionOk="0">
                  <a:moveTo>
                    <a:pt x="703" y="1"/>
                  </a:moveTo>
                  <a:cubicBezTo>
                    <a:pt x="586" y="1"/>
                    <a:pt x="480" y="22"/>
                    <a:pt x="373" y="65"/>
                  </a:cubicBezTo>
                  <a:cubicBezTo>
                    <a:pt x="278" y="107"/>
                    <a:pt x="192" y="193"/>
                    <a:pt x="128" y="288"/>
                  </a:cubicBezTo>
                  <a:cubicBezTo>
                    <a:pt x="33" y="469"/>
                    <a:pt x="1" y="682"/>
                    <a:pt x="43" y="885"/>
                  </a:cubicBezTo>
                  <a:cubicBezTo>
                    <a:pt x="65" y="693"/>
                    <a:pt x="128" y="512"/>
                    <a:pt x="235" y="352"/>
                  </a:cubicBezTo>
                  <a:cubicBezTo>
                    <a:pt x="288" y="288"/>
                    <a:pt x="352" y="235"/>
                    <a:pt x="437" y="203"/>
                  </a:cubicBezTo>
                  <a:cubicBezTo>
                    <a:pt x="522" y="171"/>
                    <a:pt x="608" y="161"/>
                    <a:pt x="693" y="161"/>
                  </a:cubicBezTo>
                  <a:cubicBezTo>
                    <a:pt x="874" y="161"/>
                    <a:pt x="1044" y="235"/>
                    <a:pt x="1161" y="374"/>
                  </a:cubicBezTo>
                  <a:cubicBezTo>
                    <a:pt x="1279" y="533"/>
                    <a:pt x="1364" y="704"/>
                    <a:pt x="1417" y="895"/>
                  </a:cubicBezTo>
                  <a:cubicBezTo>
                    <a:pt x="1428" y="682"/>
                    <a:pt x="1374" y="469"/>
                    <a:pt x="1257" y="299"/>
                  </a:cubicBezTo>
                  <a:cubicBezTo>
                    <a:pt x="1129" y="118"/>
                    <a:pt x="927" y="1"/>
                    <a:pt x="703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36"/>
            <p:cNvSpPr/>
            <p:nvPr/>
          </p:nvSpPr>
          <p:spPr>
            <a:xfrm>
              <a:off x="810300" y="5351363"/>
              <a:ext cx="59400" cy="134725"/>
            </a:xfrm>
            <a:custGeom>
              <a:avLst/>
              <a:gdLst/>
              <a:ahLst/>
              <a:cxnLst/>
              <a:rect l="l" t="t" r="r" b="b"/>
              <a:pathLst>
                <a:path w="2376" h="5389" extrusionOk="0">
                  <a:moveTo>
                    <a:pt x="2375" y="0"/>
                  </a:moveTo>
                  <a:cubicBezTo>
                    <a:pt x="2194" y="85"/>
                    <a:pt x="2034" y="203"/>
                    <a:pt x="1875" y="330"/>
                  </a:cubicBezTo>
                  <a:lnTo>
                    <a:pt x="1821" y="384"/>
                  </a:lnTo>
                  <a:lnTo>
                    <a:pt x="1811" y="394"/>
                  </a:lnTo>
                  <a:lnTo>
                    <a:pt x="1789" y="416"/>
                  </a:lnTo>
                  <a:lnTo>
                    <a:pt x="1779" y="426"/>
                  </a:lnTo>
                  <a:lnTo>
                    <a:pt x="1757" y="448"/>
                  </a:lnTo>
                  <a:lnTo>
                    <a:pt x="1704" y="511"/>
                  </a:lnTo>
                  <a:lnTo>
                    <a:pt x="1651" y="586"/>
                  </a:lnTo>
                  <a:cubicBezTo>
                    <a:pt x="1619" y="639"/>
                    <a:pt x="1598" y="692"/>
                    <a:pt x="1576" y="746"/>
                  </a:cubicBezTo>
                  <a:cubicBezTo>
                    <a:pt x="1544" y="788"/>
                    <a:pt x="1523" y="842"/>
                    <a:pt x="1502" y="895"/>
                  </a:cubicBezTo>
                  <a:cubicBezTo>
                    <a:pt x="1438" y="1097"/>
                    <a:pt x="1385" y="1299"/>
                    <a:pt x="1353" y="1512"/>
                  </a:cubicBezTo>
                  <a:cubicBezTo>
                    <a:pt x="1321" y="1715"/>
                    <a:pt x="1300" y="1917"/>
                    <a:pt x="1300" y="2109"/>
                  </a:cubicBezTo>
                  <a:lnTo>
                    <a:pt x="1300" y="2258"/>
                  </a:lnTo>
                  <a:lnTo>
                    <a:pt x="1300" y="2300"/>
                  </a:lnTo>
                  <a:cubicBezTo>
                    <a:pt x="1300" y="2311"/>
                    <a:pt x="1300" y="2332"/>
                    <a:pt x="1300" y="2343"/>
                  </a:cubicBezTo>
                  <a:lnTo>
                    <a:pt x="1310" y="2418"/>
                  </a:lnTo>
                  <a:cubicBezTo>
                    <a:pt x="1321" y="2503"/>
                    <a:pt x="1331" y="2599"/>
                    <a:pt x="1342" y="2694"/>
                  </a:cubicBezTo>
                  <a:cubicBezTo>
                    <a:pt x="1363" y="3035"/>
                    <a:pt x="1342" y="3387"/>
                    <a:pt x="1204" y="3653"/>
                  </a:cubicBezTo>
                  <a:cubicBezTo>
                    <a:pt x="1065" y="3908"/>
                    <a:pt x="884" y="4121"/>
                    <a:pt x="661" y="4313"/>
                  </a:cubicBezTo>
                  <a:cubicBezTo>
                    <a:pt x="490" y="4462"/>
                    <a:pt x="352" y="4643"/>
                    <a:pt x="235" y="4845"/>
                  </a:cubicBezTo>
                  <a:cubicBezTo>
                    <a:pt x="181" y="4909"/>
                    <a:pt x="149" y="4984"/>
                    <a:pt x="118" y="5069"/>
                  </a:cubicBezTo>
                  <a:cubicBezTo>
                    <a:pt x="86" y="5122"/>
                    <a:pt x="64" y="5186"/>
                    <a:pt x="54" y="5239"/>
                  </a:cubicBezTo>
                  <a:lnTo>
                    <a:pt x="0" y="5389"/>
                  </a:lnTo>
                  <a:lnTo>
                    <a:pt x="64" y="5250"/>
                  </a:lnTo>
                  <a:cubicBezTo>
                    <a:pt x="118" y="5112"/>
                    <a:pt x="192" y="4984"/>
                    <a:pt x="277" y="4867"/>
                  </a:cubicBezTo>
                  <a:cubicBezTo>
                    <a:pt x="405" y="4686"/>
                    <a:pt x="565" y="4526"/>
                    <a:pt x="735" y="4377"/>
                  </a:cubicBezTo>
                  <a:cubicBezTo>
                    <a:pt x="980" y="4207"/>
                    <a:pt x="1182" y="3983"/>
                    <a:pt x="1353" y="3727"/>
                  </a:cubicBezTo>
                  <a:cubicBezTo>
                    <a:pt x="1385" y="3653"/>
                    <a:pt x="1427" y="3568"/>
                    <a:pt x="1459" y="3493"/>
                  </a:cubicBezTo>
                  <a:cubicBezTo>
                    <a:pt x="1470" y="3408"/>
                    <a:pt x="1502" y="3323"/>
                    <a:pt x="1512" y="3227"/>
                  </a:cubicBezTo>
                  <a:cubicBezTo>
                    <a:pt x="1534" y="3131"/>
                    <a:pt x="1544" y="3046"/>
                    <a:pt x="1544" y="2950"/>
                  </a:cubicBezTo>
                  <a:cubicBezTo>
                    <a:pt x="1544" y="2854"/>
                    <a:pt x="1544" y="2758"/>
                    <a:pt x="1544" y="2662"/>
                  </a:cubicBezTo>
                  <a:cubicBezTo>
                    <a:pt x="1544" y="2567"/>
                    <a:pt x="1534" y="2481"/>
                    <a:pt x="1523" y="2386"/>
                  </a:cubicBezTo>
                  <a:lnTo>
                    <a:pt x="1523" y="2322"/>
                  </a:lnTo>
                  <a:cubicBezTo>
                    <a:pt x="1523" y="2311"/>
                    <a:pt x="1523" y="2300"/>
                    <a:pt x="1523" y="2290"/>
                  </a:cubicBezTo>
                  <a:lnTo>
                    <a:pt x="1523" y="2258"/>
                  </a:lnTo>
                  <a:lnTo>
                    <a:pt x="1523" y="2119"/>
                  </a:lnTo>
                  <a:cubicBezTo>
                    <a:pt x="1534" y="1928"/>
                    <a:pt x="1555" y="1736"/>
                    <a:pt x="1587" y="1555"/>
                  </a:cubicBezTo>
                  <a:cubicBezTo>
                    <a:pt x="1619" y="1353"/>
                    <a:pt x="1672" y="1172"/>
                    <a:pt x="1747" y="991"/>
                  </a:cubicBezTo>
                  <a:cubicBezTo>
                    <a:pt x="1768" y="937"/>
                    <a:pt x="1779" y="895"/>
                    <a:pt x="1800" y="852"/>
                  </a:cubicBezTo>
                  <a:cubicBezTo>
                    <a:pt x="1821" y="810"/>
                    <a:pt x="1843" y="767"/>
                    <a:pt x="1875" y="735"/>
                  </a:cubicBezTo>
                  <a:lnTo>
                    <a:pt x="1907" y="682"/>
                  </a:lnTo>
                  <a:lnTo>
                    <a:pt x="1960" y="618"/>
                  </a:lnTo>
                  <a:lnTo>
                    <a:pt x="1981" y="586"/>
                  </a:lnTo>
                  <a:lnTo>
                    <a:pt x="1992" y="575"/>
                  </a:lnTo>
                  <a:lnTo>
                    <a:pt x="2056" y="522"/>
                  </a:lnTo>
                  <a:cubicBezTo>
                    <a:pt x="2151" y="426"/>
                    <a:pt x="2258" y="352"/>
                    <a:pt x="2375" y="288"/>
                  </a:cubicBezTo>
                  <a:lnTo>
                    <a:pt x="2375" y="0"/>
                  </a:ln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36"/>
            <p:cNvSpPr/>
            <p:nvPr/>
          </p:nvSpPr>
          <p:spPr>
            <a:xfrm>
              <a:off x="1025125" y="5346838"/>
              <a:ext cx="78825" cy="171725"/>
            </a:xfrm>
            <a:custGeom>
              <a:avLst/>
              <a:gdLst/>
              <a:ahLst/>
              <a:cxnLst/>
              <a:rect l="l" t="t" r="r" b="b"/>
              <a:pathLst>
                <a:path w="3153" h="6869" extrusionOk="0">
                  <a:moveTo>
                    <a:pt x="661" y="0"/>
                  </a:moveTo>
                  <a:lnTo>
                    <a:pt x="661" y="0"/>
                  </a:lnTo>
                  <a:cubicBezTo>
                    <a:pt x="1" y="2705"/>
                    <a:pt x="2088" y="3812"/>
                    <a:pt x="2088" y="3812"/>
                  </a:cubicBezTo>
                  <a:lnTo>
                    <a:pt x="2397" y="6869"/>
                  </a:lnTo>
                  <a:cubicBezTo>
                    <a:pt x="2621" y="6560"/>
                    <a:pt x="2621" y="5633"/>
                    <a:pt x="2621" y="5633"/>
                  </a:cubicBezTo>
                  <a:cubicBezTo>
                    <a:pt x="2621" y="4121"/>
                    <a:pt x="3153" y="3770"/>
                    <a:pt x="2663" y="1906"/>
                  </a:cubicBezTo>
                  <a:cubicBezTo>
                    <a:pt x="2173" y="43"/>
                    <a:pt x="661" y="0"/>
                    <a:pt x="661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36"/>
            <p:cNvSpPr/>
            <p:nvPr/>
          </p:nvSpPr>
          <p:spPr>
            <a:xfrm>
              <a:off x="808700" y="5283463"/>
              <a:ext cx="243875" cy="328275"/>
            </a:xfrm>
            <a:custGeom>
              <a:avLst/>
              <a:gdLst/>
              <a:ahLst/>
              <a:cxnLst/>
              <a:rect l="l" t="t" r="r" b="b"/>
              <a:pathLst>
                <a:path w="9755" h="13131" extrusionOk="0">
                  <a:moveTo>
                    <a:pt x="4100" y="8136"/>
                  </a:moveTo>
                  <a:lnTo>
                    <a:pt x="4079" y="8179"/>
                  </a:lnTo>
                  <a:lnTo>
                    <a:pt x="4036" y="8296"/>
                  </a:lnTo>
                  <a:cubicBezTo>
                    <a:pt x="3962" y="8435"/>
                    <a:pt x="3877" y="8573"/>
                    <a:pt x="3770" y="8680"/>
                  </a:cubicBezTo>
                  <a:cubicBezTo>
                    <a:pt x="3653" y="8807"/>
                    <a:pt x="3525" y="8914"/>
                    <a:pt x="3397" y="9084"/>
                  </a:cubicBezTo>
                  <a:cubicBezTo>
                    <a:pt x="3365" y="9127"/>
                    <a:pt x="3334" y="9169"/>
                    <a:pt x="3312" y="9212"/>
                  </a:cubicBezTo>
                  <a:cubicBezTo>
                    <a:pt x="3280" y="9265"/>
                    <a:pt x="3259" y="9318"/>
                    <a:pt x="3248" y="9361"/>
                  </a:cubicBezTo>
                  <a:lnTo>
                    <a:pt x="3227" y="9446"/>
                  </a:lnTo>
                  <a:lnTo>
                    <a:pt x="3216" y="9521"/>
                  </a:lnTo>
                  <a:cubicBezTo>
                    <a:pt x="3216" y="9574"/>
                    <a:pt x="3216" y="9627"/>
                    <a:pt x="3216" y="9681"/>
                  </a:cubicBezTo>
                  <a:lnTo>
                    <a:pt x="3216" y="9744"/>
                  </a:lnTo>
                  <a:cubicBezTo>
                    <a:pt x="2971" y="8711"/>
                    <a:pt x="3653" y="8775"/>
                    <a:pt x="4100" y="8136"/>
                  </a:cubicBezTo>
                  <a:close/>
                  <a:moveTo>
                    <a:pt x="6198" y="1"/>
                  </a:moveTo>
                  <a:cubicBezTo>
                    <a:pt x="6062" y="1"/>
                    <a:pt x="5927" y="12"/>
                    <a:pt x="5793" y="33"/>
                  </a:cubicBezTo>
                  <a:cubicBezTo>
                    <a:pt x="5591" y="65"/>
                    <a:pt x="5399" y="139"/>
                    <a:pt x="5229" y="246"/>
                  </a:cubicBezTo>
                  <a:cubicBezTo>
                    <a:pt x="5048" y="352"/>
                    <a:pt x="4888" y="491"/>
                    <a:pt x="4760" y="650"/>
                  </a:cubicBezTo>
                  <a:cubicBezTo>
                    <a:pt x="4484" y="959"/>
                    <a:pt x="4271" y="1332"/>
                    <a:pt x="4026" y="1651"/>
                  </a:cubicBezTo>
                  <a:cubicBezTo>
                    <a:pt x="3791" y="1982"/>
                    <a:pt x="3472" y="2248"/>
                    <a:pt x="3110" y="2429"/>
                  </a:cubicBezTo>
                  <a:cubicBezTo>
                    <a:pt x="3014" y="2471"/>
                    <a:pt x="2918" y="2514"/>
                    <a:pt x="2822" y="2546"/>
                  </a:cubicBezTo>
                  <a:cubicBezTo>
                    <a:pt x="2716" y="2589"/>
                    <a:pt x="2620" y="2620"/>
                    <a:pt x="2514" y="2684"/>
                  </a:cubicBezTo>
                  <a:cubicBezTo>
                    <a:pt x="2311" y="2780"/>
                    <a:pt x="2120" y="2908"/>
                    <a:pt x="1949" y="3057"/>
                  </a:cubicBezTo>
                  <a:lnTo>
                    <a:pt x="1896" y="3110"/>
                  </a:lnTo>
                  <a:lnTo>
                    <a:pt x="1875" y="3121"/>
                  </a:lnTo>
                  <a:lnTo>
                    <a:pt x="1864" y="3132"/>
                  </a:lnTo>
                  <a:lnTo>
                    <a:pt x="1853" y="3142"/>
                  </a:lnTo>
                  <a:lnTo>
                    <a:pt x="1832" y="3174"/>
                  </a:lnTo>
                  <a:lnTo>
                    <a:pt x="1779" y="3227"/>
                  </a:lnTo>
                  <a:lnTo>
                    <a:pt x="1726" y="3302"/>
                  </a:lnTo>
                  <a:cubicBezTo>
                    <a:pt x="1694" y="3355"/>
                    <a:pt x="1672" y="3408"/>
                    <a:pt x="1651" y="3462"/>
                  </a:cubicBezTo>
                  <a:cubicBezTo>
                    <a:pt x="1619" y="3515"/>
                    <a:pt x="1598" y="3558"/>
                    <a:pt x="1576" y="3611"/>
                  </a:cubicBezTo>
                  <a:cubicBezTo>
                    <a:pt x="1513" y="3813"/>
                    <a:pt x="1459" y="4015"/>
                    <a:pt x="1427" y="4228"/>
                  </a:cubicBezTo>
                  <a:cubicBezTo>
                    <a:pt x="1395" y="4431"/>
                    <a:pt x="1374" y="4633"/>
                    <a:pt x="1374" y="4835"/>
                  </a:cubicBezTo>
                  <a:lnTo>
                    <a:pt x="1374" y="4974"/>
                  </a:lnTo>
                  <a:lnTo>
                    <a:pt x="1374" y="5016"/>
                  </a:lnTo>
                  <a:cubicBezTo>
                    <a:pt x="1374" y="5027"/>
                    <a:pt x="1374" y="5048"/>
                    <a:pt x="1374" y="5059"/>
                  </a:cubicBezTo>
                  <a:lnTo>
                    <a:pt x="1385" y="5134"/>
                  </a:lnTo>
                  <a:cubicBezTo>
                    <a:pt x="1395" y="5229"/>
                    <a:pt x="1406" y="5315"/>
                    <a:pt x="1417" y="5410"/>
                  </a:cubicBezTo>
                  <a:cubicBezTo>
                    <a:pt x="1438" y="5762"/>
                    <a:pt x="1417" y="6103"/>
                    <a:pt x="1278" y="6379"/>
                  </a:cubicBezTo>
                  <a:cubicBezTo>
                    <a:pt x="1140" y="6624"/>
                    <a:pt x="959" y="6837"/>
                    <a:pt x="735" y="7029"/>
                  </a:cubicBezTo>
                  <a:cubicBezTo>
                    <a:pt x="565" y="7178"/>
                    <a:pt x="426" y="7359"/>
                    <a:pt x="309" y="7561"/>
                  </a:cubicBezTo>
                  <a:cubicBezTo>
                    <a:pt x="256" y="7625"/>
                    <a:pt x="224" y="7711"/>
                    <a:pt x="192" y="7785"/>
                  </a:cubicBezTo>
                  <a:cubicBezTo>
                    <a:pt x="160" y="7838"/>
                    <a:pt x="139" y="7902"/>
                    <a:pt x="128" y="7955"/>
                  </a:cubicBezTo>
                  <a:lnTo>
                    <a:pt x="75" y="8105"/>
                  </a:lnTo>
                  <a:lnTo>
                    <a:pt x="139" y="7966"/>
                  </a:lnTo>
                  <a:cubicBezTo>
                    <a:pt x="192" y="7828"/>
                    <a:pt x="267" y="7700"/>
                    <a:pt x="352" y="7583"/>
                  </a:cubicBezTo>
                  <a:cubicBezTo>
                    <a:pt x="480" y="7402"/>
                    <a:pt x="629" y="7242"/>
                    <a:pt x="799" y="7104"/>
                  </a:cubicBezTo>
                  <a:cubicBezTo>
                    <a:pt x="1044" y="6923"/>
                    <a:pt x="1257" y="6699"/>
                    <a:pt x="1417" y="6443"/>
                  </a:cubicBezTo>
                  <a:cubicBezTo>
                    <a:pt x="1459" y="6369"/>
                    <a:pt x="1491" y="6294"/>
                    <a:pt x="1523" y="6209"/>
                  </a:cubicBezTo>
                  <a:cubicBezTo>
                    <a:pt x="1545" y="6124"/>
                    <a:pt x="1566" y="6039"/>
                    <a:pt x="1587" y="5943"/>
                  </a:cubicBezTo>
                  <a:cubicBezTo>
                    <a:pt x="1598" y="5847"/>
                    <a:pt x="1608" y="5762"/>
                    <a:pt x="1608" y="5666"/>
                  </a:cubicBezTo>
                  <a:cubicBezTo>
                    <a:pt x="1619" y="5581"/>
                    <a:pt x="1608" y="5485"/>
                    <a:pt x="1608" y="5389"/>
                  </a:cubicBezTo>
                  <a:cubicBezTo>
                    <a:pt x="1608" y="5293"/>
                    <a:pt x="1598" y="5197"/>
                    <a:pt x="1587" y="5112"/>
                  </a:cubicBezTo>
                  <a:lnTo>
                    <a:pt x="1587" y="5038"/>
                  </a:lnTo>
                  <a:cubicBezTo>
                    <a:pt x="1587" y="5027"/>
                    <a:pt x="1587" y="5016"/>
                    <a:pt x="1587" y="5006"/>
                  </a:cubicBezTo>
                  <a:lnTo>
                    <a:pt x="1587" y="4974"/>
                  </a:lnTo>
                  <a:lnTo>
                    <a:pt x="1587" y="4846"/>
                  </a:lnTo>
                  <a:cubicBezTo>
                    <a:pt x="1598" y="4654"/>
                    <a:pt x="1619" y="4463"/>
                    <a:pt x="1651" y="4271"/>
                  </a:cubicBezTo>
                  <a:cubicBezTo>
                    <a:pt x="1683" y="4079"/>
                    <a:pt x="1736" y="3888"/>
                    <a:pt x="1811" y="3707"/>
                  </a:cubicBezTo>
                  <a:cubicBezTo>
                    <a:pt x="1832" y="3653"/>
                    <a:pt x="1843" y="3611"/>
                    <a:pt x="1864" y="3568"/>
                  </a:cubicBezTo>
                  <a:cubicBezTo>
                    <a:pt x="1885" y="3526"/>
                    <a:pt x="1907" y="3483"/>
                    <a:pt x="1939" y="3451"/>
                  </a:cubicBezTo>
                  <a:lnTo>
                    <a:pt x="1971" y="3398"/>
                  </a:lnTo>
                  <a:lnTo>
                    <a:pt x="2024" y="3334"/>
                  </a:lnTo>
                  <a:lnTo>
                    <a:pt x="2045" y="3302"/>
                  </a:lnTo>
                  <a:lnTo>
                    <a:pt x="2056" y="3291"/>
                  </a:lnTo>
                  <a:lnTo>
                    <a:pt x="2120" y="3238"/>
                  </a:lnTo>
                  <a:cubicBezTo>
                    <a:pt x="2237" y="3132"/>
                    <a:pt x="2354" y="3046"/>
                    <a:pt x="2492" y="2983"/>
                  </a:cubicBezTo>
                  <a:lnTo>
                    <a:pt x="2492" y="2983"/>
                  </a:lnTo>
                  <a:cubicBezTo>
                    <a:pt x="2428" y="3014"/>
                    <a:pt x="2375" y="3057"/>
                    <a:pt x="2322" y="3100"/>
                  </a:cubicBezTo>
                  <a:lnTo>
                    <a:pt x="2237" y="3164"/>
                  </a:lnTo>
                  <a:lnTo>
                    <a:pt x="2205" y="3195"/>
                  </a:lnTo>
                  <a:cubicBezTo>
                    <a:pt x="2173" y="3227"/>
                    <a:pt x="2130" y="3259"/>
                    <a:pt x="2098" y="3302"/>
                  </a:cubicBezTo>
                  <a:cubicBezTo>
                    <a:pt x="1619" y="3813"/>
                    <a:pt x="1672" y="5112"/>
                    <a:pt x="1683" y="5155"/>
                  </a:cubicBezTo>
                  <a:cubicBezTo>
                    <a:pt x="2034" y="7189"/>
                    <a:pt x="799" y="6795"/>
                    <a:pt x="394" y="8254"/>
                  </a:cubicBezTo>
                  <a:cubicBezTo>
                    <a:pt x="0" y="9723"/>
                    <a:pt x="1971" y="10671"/>
                    <a:pt x="1502" y="11182"/>
                  </a:cubicBezTo>
                  <a:cubicBezTo>
                    <a:pt x="1258" y="11452"/>
                    <a:pt x="1048" y="11550"/>
                    <a:pt x="871" y="11550"/>
                  </a:cubicBezTo>
                  <a:cubicBezTo>
                    <a:pt x="406" y="11550"/>
                    <a:pt x="171" y="10873"/>
                    <a:pt x="171" y="10873"/>
                  </a:cubicBezTo>
                  <a:lnTo>
                    <a:pt x="171" y="10873"/>
                  </a:lnTo>
                  <a:cubicBezTo>
                    <a:pt x="10" y="11589"/>
                    <a:pt x="716" y="12619"/>
                    <a:pt x="1614" y="12619"/>
                  </a:cubicBezTo>
                  <a:cubicBezTo>
                    <a:pt x="1665" y="12619"/>
                    <a:pt x="1716" y="12616"/>
                    <a:pt x="1768" y="12609"/>
                  </a:cubicBezTo>
                  <a:cubicBezTo>
                    <a:pt x="2700" y="12482"/>
                    <a:pt x="3685" y="11765"/>
                    <a:pt x="3360" y="10269"/>
                  </a:cubicBezTo>
                  <a:lnTo>
                    <a:pt x="3360" y="10269"/>
                  </a:lnTo>
                  <a:lnTo>
                    <a:pt x="3451" y="10500"/>
                  </a:lnTo>
                  <a:cubicBezTo>
                    <a:pt x="3483" y="10586"/>
                    <a:pt x="3525" y="10660"/>
                    <a:pt x="3547" y="10735"/>
                  </a:cubicBezTo>
                  <a:lnTo>
                    <a:pt x="3621" y="10980"/>
                  </a:lnTo>
                  <a:lnTo>
                    <a:pt x="3664" y="11225"/>
                  </a:lnTo>
                  <a:cubicBezTo>
                    <a:pt x="3664" y="11299"/>
                    <a:pt x="3685" y="11384"/>
                    <a:pt x="3685" y="11469"/>
                  </a:cubicBezTo>
                  <a:cubicBezTo>
                    <a:pt x="3685" y="11555"/>
                    <a:pt x="3674" y="11629"/>
                    <a:pt x="3664" y="11714"/>
                  </a:cubicBezTo>
                  <a:cubicBezTo>
                    <a:pt x="3653" y="11800"/>
                    <a:pt x="3642" y="11874"/>
                    <a:pt x="3610" y="11959"/>
                  </a:cubicBezTo>
                  <a:cubicBezTo>
                    <a:pt x="3589" y="12034"/>
                    <a:pt x="3557" y="12108"/>
                    <a:pt x="3525" y="12183"/>
                  </a:cubicBezTo>
                  <a:cubicBezTo>
                    <a:pt x="3451" y="12332"/>
                    <a:pt x="3344" y="12470"/>
                    <a:pt x="3227" y="12588"/>
                  </a:cubicBezTo>
                  <a:cubicBezTo>
                    <a:pt x="3110" y="12715"/>
                    <a:pt x="2971" y="12822"/>
                    <a:pt x="2833" y="12907"/>
                  </a:cubicBezTo>
                  <a:cubicBezTo>
                    <a:pt x="2673" y="13003"/>
                    <a:pt x="2514" y="13077"/>
                    <a:pt x="2354" y="13131"/>
                  </a:cubicBezTo>
                  <a:cubicBezTo>
                    <a:pt x="2524" y="13099"/>
                    <a:pt x="2695" y="13045"/>
                    <a:pt x="2865" y="12971"/>
                  </a:cubicBezTo>
                  <a:cubicBezTo>
                    <a:pt x="3025" y="12896"/>
                    <a:pt x="3184" y="12801"/>
                    <a:pt x="3323" y="12683"/>
                  </a:cubicBezTo>
                  <a:cubicBezTo>
                    <a:pt x="3461" y="12566"/>
                    <a:pt x="3578" y="12428"/>
                    <a:pt x="3685" y="12268"/>
                  </a:cubicBezTo>
                  <a:cubicBezTo>
                    <a:pt x="3728" y="12194"/>
                    <a:pt x="3770" y="12108"/>
                    <a:pt x="3802" y="12023"/>
                  </a:cubicBezTo>
                  <a:cubicBezTo>
                    <a:pt x="3845" y="11938"/>
                    <a:pt x="3866" y="11842"/>
                    <a:pt x="3887" y="11757"/>
                  </a:cubicBezTo>
                  <a:cubicBezTo>
                    <a:pt x="3909" y="11661"/>
                    <a:pt x="3919" y="11576"/>
                    <a:pt x="3930" y="11480"/>
                  </a:cubicBezTo>
                  <a:cubicBezTo>
                    <a:pt x="3941" y="11384"/>
                    <a:pt x="3930" y="11288"/>
                    <a:pt x="3930" y="11193"/>
                  </a:cubicBezTo>
                  <a:cubicBezTo>
                    <a:pt x="3930" y="11107"/>
                    <a:pt x="3909" y="11012"/>
                    <a:pt x="3898" y="10916"/>
                  </a:cubicBezTo>
                  <a:cubicBezTo>
                    <a:pt x="3887" y="10831"/>
                    <a:pt x="3855" y="10745"/>
                    <a:pt x="3834" y="10650"/>
                  </a:cubicBezTo>
                  <a:cubicBezTo>
                    <a:pt x="3802" y="10564"/>
                    <a:pt x="3770" y="10479"/>
                    <a:pt x="3738" y="10383"/>
                  </a:cubicBezTo>
                  <a:lnTo>
                    <a:pt x="3653" y="10138"/>
                  </a:lnTo>
                  <a:cubicBezTo>
                    <a:pt x="3642" y="10106"/>
                    <a:pt x="3621" y="10064"/>
                    <a:pt x="3610" y="10021"/>
                  </a:cubicBezTo>
                  <a:lnTo>
                    <a:pt x="3578" y="9904"/>
                  </a:lnTo>
                  <a:cubicBezTo>
                    <a:pt x="3568" y="9830"/>
                    <a:pt x="3557" y="9755"/>
                    <a:pt x="3557" y="9681"/>
                  </a:cubicBezTo>
                  <a:cubicBezTo>
                    <a:pt x="3547" y="9542"/>
                    <a:pt x="3600" y="9414"/>
                    <a:pt x="3685" y="9308"/>
                  </a:cubicBezTo>
                  <a:cubicBezTo>
                    <a:pt x="3770" y="9191"/>
                    <a:pt x="3909" y="9074"/>
                    <a:pt x="4047" y="8935"/>
                  </a:cubicBezTo>
                  <a:cubicBezTo>
                    <a:pt x="4111" y="8871"/>
                    <a:pt x="4175" y="8797"/>
                    <a:pt x="4228" y="8722"/>
                  </a:cubicBezTo>
                  <a:cubicBezTo>
                    <a:pt x="4281" y="8637"/>
                    <a:pt x="4335" y="8552"/>
                    <a:pt x="4377" y="8467"/>
                  </a:cubicBezTo>
                  <a:lnTo>
                    <a:pt x="4441" y="8339"/>
                  </a:lnTo>
                  <a:lnTo>
                    <a:pt x="4494" y="8200"/>
                  </a:lnTo>
                  <a:cubicBezTo>
                    <a:pt x="4505" y="8158"/>
                    <a:pt x="4526" y="8105"/>
                    <a:pt x="4537" y="8062"/>
                  </a:cubicBezTo>
                  <a:lnTo>
                    <a:pt x="4558" y="7923"/>
                  </a:lnTo>
                  <a:lnTo>
                    <a:pt x="4579" y="7774"/>
                  </a:lnTo>
                  <a:lnTo>
                    <a:pt x="4590" y="7636"/>
                  </a:lnTo>
                  <a:lnTo>
                    <a:pt x="4611" y="7370"/>
                  </a:lnTo>
                  <a:lnTo>
                    <a:pt x="4622" y="7104"/>
                  </a:lnTo>
                  <a:cubicBezTo>
                    <a:pt x="4622" y="7018"/>
                    <a:pt x="4633" y="6933"/>
                    <a:pt x="4643" y="6848"/>
                  </a:cubicBezTo>
                  <a:cubicBezTo>
                    <a:pt x="4665" y="6688"/>
                    <a:pt x="4697" y="6518"/>
                    <a:pt x="4729" y="6358"/>
                  </a:cubicBezTo>
                  <a:cubicBezTo>
                    <a:pt x="4750" y="6284"/>
                    <a:pt x="4771" y="6198"/>
                    <a:pt x="4803" y="6124"/>
                  </a:cubicBezTo>
                  <a:lnTo>
                    <a:pt x="4878" y="5900"/>
                  </a:lnTo>
                  <a:lnTo>
                    <a:pt x="4963" y="5783"/>
                  </a:lnTo>
                  <a:lnTo>
                    <a:pt x="5059" y="5677"/>
                  </a:lnTo>
                  <a:cubicBezTo>
                    <a:pt x="5101" y="5645"/>
                    <a:pt x="5133" y="5602"/>
                    <a:pt x="5176" y="5570"/>
                  </a:cubicBezTo>
                  <a:cubicBezTo>
                    <a:pt x="5208" y="5538"/>
                    <a:pt x="5250" y="5517"/>
                    <a:pt x="5304" y="5496"/>
                  </a:cubicBezTo>
                  <a:cubicBezTo>
                    <a:pt x="5346" y="5464"/>
                    <a:pt x="5389" y="5442"/>
                    <a:pt x="5431" y="5432"/>
                  </a:cubicBezTo>
                  <a:lnTo>
                    <a:pt x="5580" y="5378"/>
                  </a:lnTo>
                  <a:lnTo>
                    <a:pt x="5740" y="5347"/>
                  </a:lnTo>
                  <a:cubicBezTo>
                    <a:pt x="5793" y="5336"/>
                    <a:pt x="5847" y="5336"/>
                    <a:pt x="5900" y="5325"/>
                  </a:cubicBezTo>
                  <a:lnTo>
                    <a:pt x="6251" y="5293"/>
                  </a:lnTo>
                  <a:lnTo>
                    <a:pt x="6432" y="5272"/>
                  </a:lnTo>
                  <a:cubicBezTo>
                    <a:pt x="6486" y="5261"/>
                    <a:pt x="6549" y="5240"/>
                    <a:pt x="6613" y="5229"/>
                  </a:cubicBezTo>
                  <a:cubicBezTo>
                    <a:pt x="6731" y="5208"/>
                    <a:pt x="6848" y="5176"/>
                    <a:pt x="6975" y="5144"/>
                  </a:cubicBezTo>
                  <a:lnTo>
                    <a:pt x="7316" y="5016"/>
                  </a:lnTo>
                  <a:lnTo>
                    <a:pt x="7359" y="4995"/>
                  </a:lnTo>
                  <a:cubicBezTo>
                    <a:pt x="8381" y="4803"/>
                    <a:pt x="9201" y="4058"/>
                    <a:pt x="9489" y="3068"/>
                  </a:cubicBezTo>
                  <a:cubicBezTo>
                    <a:pt x="9755" y="1992"/>
                    <a:pt x="8615" y="171"/>
                    <a:pt x="6603" y="33"/>
                  </a:cubicBezTo>
                  <a:cubicBezTo>
                    <a:pt x="6470" y="12"/>
                    <a:pt x="6334" y="1"/>
                    <a:pt x="6198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6"/>
            <p:cNvSpPr/>
            <p:nvPr/>
          </p:nvSpPr>
          <p:spPr>
            <a:xfrm>
              <a:off x="808700" y="5358538"/>
              <a:ext cx="115300" cy="252950"/>
            </a:xfrm>
            <a:custGeom>
              <a:avLst/>
              <a:gdLst/>
              <a:ahLst/>
              <a:cxnLst/>
              <a:rect l="l" t="t" r="r" b="b"/>
              <a:pathLst>
                <a:path w="4612" h="10118" extrusionOk="0">
                  <a:moveTo>
                    <a:pt x="4100" y="5133"/>
                  </a:moveTo>
                  <a:lnTo>
                    <a:pt x="4090" y="5197"/>
                  </a:lnTo>
                  <a:lnTo>
                    <a:pt x="4036" y="5304"/>
                  </a:lnTo>
                  <a:cubicBezTo>
                    <a:pt x="3972" y="5442"/>
                    <a:pt x="3877" y="5570"/>
                    <a:pt x="3770" y="5687"/>
                  </a:cubicBezTo>
                  <a:cubicBezTo>
                    <a:pt x="3664" y="5804"/>
                    <a:pt x="3525" y="5921"/>
                    <a:pt x="3408" y="6081"/>
                  </a:cubicBezTo>
                  <a:cubicBezTo>
                    <a:pt x="3365" y="6124"/>
                    <a:pt x="3344" y="6166"/>
                    <a:pt x="3323" y="6220"/>
                  </a:cubicBezTo>
                  <a:cubicBezTo>
                    <a:pt x="3291" y="6262"/>
                    <a:pt x="3270" y="6315"/>
                    <a:pt x="3259" y="6369"/>
                  </a:cubicBezTo>
                  <a:lnTo>
                    <a:pt x="3227" y="6443"/>
                  </a:lnTo>
                  <a:lnTo>
                    <a:pt x="3227" y="6528"/>
                  </a:lnTo>
                  <a:cubicBezTo>
                    <a:pt x="3216" y="6582"/>
                    <a:pt x="3216" y="6635"/>
                    <a:pt x="3227" y="6688"/>
                  </a:cubicBezTo>
                  <a:lnTo>
                    <a:pt x="3227" y="6752"/>
                  </a:lnTo>
                  <a:cubicBezTo>
                    <a:pt x="2982" y="5719"/>
                    <a:pt x="3653" y="5783"/>
                    <a:pt x="4100" y="5133"/>
                  </a:cubicBezTo>
                  <a:close/>
                  <a:moveTo>
                    <a:pt x="2450" y="1"/>
                  </a:moveTo>
                  <a:cubicBezTo>
                    <a:pt x="2407" y="33"/>
                    <a:pt x="2365" y="65"/>
                    <a:pt x="2322" y="97"/>
                  </a:cubicBezTo>
                  <a:lnTo>
                    <a:pt x="2247" y="161"/>
                  </a:lnTo>
                  <a:lnTo>
                    <a:pt x="2215" y="182"/>
                  </a:lnTo>
                  <a:cubicBezTo>
                    <a:pt x="2173" y="214"/>
                    <a:pt x="2141" y="256"/>
                    <a:pt x="2109" y="288"/>
                  </a:cubicBezTo>
                  <a:cubicBezTo>
                    <a:pt x="1630" y="799"/>
                    <a:pt x="1683" y="2109"/>
                    <a:pt x="1694" y="2141"/>
                  </a:cubicBezTo>
                  <a:cubicBezTo>
                    <a:pt x="2045" y="4186"/>
                    <a:pt x="799" y="3781"/>
                    <a:pt x="405" y="5251"/>
                  </a:cubicBezTo>
                  <a:cubicBezTo>
                    <a:pt x="0" y="6709"/>
                    <a:pt x="1981" y="7657"/>
                    <a:pt x="1513" y="8179"/>
                  </a:cubicBezTo>
                  <a:cubicBezTo>
                    <a:pt x="1271" y="8444"/>
                    <a:pt x="1062" y="8540"/>
                    <a:pt x="886" y="8540"/>
                  </a:cubicBezTo>
                  <a:cubicBezTo>
                    <a:pt x="418" y="8540"/>
                    <a:pt x="182" y="7860"/>
                    <a:pt x="182" y="7860"/>
                  </a:cubicBezTo>
                  <a:lnTo>
                    <a:pt x="182" y="7860"/>
                  </a:lnTo>
                  <a:cubicBezTo>
                    <a:pt x="10" y="8575"/>
                    <a:pt x="716" y="9605"/>
                    <a:pt x="1623" y="9605"/>
                  </a:cubicBezTo>
                  <a:cubicBezTo>
                    <a:pt x="1674" y="9605"/>
                    <a:pt x="1726" y="9602"/>
                    <a:pt x="1779" y="9595"/>
                  </a:cubicBezTo>
                  <a:cubicBezTo>
                    <a:pt x="2705" y="9467"/>
                    <a:pt x="3706" y="8743"/>
                    <a:pt x="3355" y="7242"/>
                  </a:cubicBezTo>
                  <a:lnTo>
                    <a:pt x="3355" y="7242"/>
                  </a:lnTo>
                  <a:lnTo>
                    <a:pt x="3461" y="7497"/>
                  </a:lnTo>
                  <a:cubicBezTo>
                    <a:pt x="3493" y="7572"/>
                    <a:pt x="3525" y="7647"/>
                    <a:pt x="3557" y="7732"/>
                  </a:cubicBezTo>
                  <a:lnTo>
                    <a:pt x="3632" y="7966"/>
                  </a:lnTo>
                  <a:lnTo>
                    <a:pt x="3674" y="8211"/>
                  </a:lnTo>
                  <a:cubicBezTo>
                    <a:pt x="3674" y="8296"/>
                    <a:pt x="3696" y="8381"/>
                    <a:pt x="3696" y="8456"/>
                  </a:cubicBezTo>
                  <a:cubicBezTo>
                    <a:pt x="3696" y="8541"/>
                    <a:pt x="3685" y="8626"/>
                    <a:pt x="3674" y="8701"/>
                  </a:cubicBezTo>
                  <a:cubicBezTo>
                    <a:pt x="3664" y="8786"/>
                    <a:pt x="3642" y="8871"/>
                    <a:pt x="3621" y="8946"/>
                  </a:cubicBezTo>
                  <a:cubicBezTo>
                    <a:pt x="3600" y="9020"/>
                    <a:pt x="3568" y="9105"/>
                    <a:pt x="3525" y="9180"/>
                  </a:cubicBezTo>
                  <a:cubicBezTo>
                    <a:pt x="3451" y="9329"/>
                    <a:pt x="3355" y="9467"/>
                    <a:pt x="3238" y="9585"/>
                  </a:cubicBezTo>
                  <a:cubicBezTo>
                    <a:pt x="3121" y="9702"/>
                    <a:pt x="2982" y="9808"/>
                    <a:pt x="2833" y="9904"/>
                  </a:cubicBezTo>
                  <a:cubicBezTo>
                    <a:pt x="2684" y="9989"/>
                    <a:pt x="2524" y="10064"/>
                    <a:pt x="2365" y="10117"/>
                  </a:cubicBezTo>
                  <a:cubicBezTo>
                    <a:pt x="2535" y="10085"/>
                    <a:pt x="2705" y="10032"/>
                    <a:pt x="2865" y="9968"/>
                  </a:cubicBezTo>
                  <a:cubicBezTo>
                    <a:pt x="3035" y="9893"/>
                    <a:pt x="3184" y="9798"/>
                    <a:pt x="3323" y="9680"/>
                  </a:cubicBezTo>
                  <a:cubicBezTo>
                    <a:pt x="3472" y="9563"/>
                    <a:pt x="3589" y="9414"/>
                    <a:pt x="3685" y="9265"/>
                  </a:cubicBezTo>
                  <a:cubicBezTo>
                    <a:pt x="3738" y="9180"/>
                    <a:pt x="3781" y="9095"/>
                    <a:pt x="3813" y="9010"/>
                  </a:cubicBezTo>
                  <a:cubicBezTo>
                    <a:pt x="3845" y="8924"/>
                    <a:pt x="3877" y="8839"/>
                    <a:pt x="3898" y="8743"/>
                  </a:cubicBezTo>
                  <a:cubicBezTo>
                    <a:pt x="3919" y="8658"/>
                    <a:pt x="3930" y="8562"/>
                    <a:pt x="3941" y="8466"/>
                  </a:cubicBezTo>
                  <a:cubicBezTo>
                    <a:pt x="3941" y="8371"/>
                    <a:pt x="3941" y="8275"/>
                    <a:pt x="3941" y="8190"/>
                  </a:cubicBezTo>
                  <a:cubicBezTo>
                    <a:pt x="3941" y="8094"/>
                    <a:pt x="3919" y="7998"/>
                    <a:pt x="3898" y="7913"/>
                  </a:cubicBezTo>
                  <a:cubicBezTo>
                    <a:pt x="3887" y="7817"/>
                    <a:pt x="3855" y="7732"/>
                    <a:pt x="3834" y="7647"/>
                  </a:cubicBezTo>
                  <a:cubicBezTo>
                    <a:pt x="3813" y="7561"/>
                    <a:pt x="3781" y="7466"/>
                    <a:pt x="3749" y="7380"/>
                  </a:cubicBezTo>
                  <a:lnTo>
                    <a:pt x="3664" y="7135"/>
                  </a:lnTo>
                  <a:cubicBezTo>
                    <a:pt x="3642" y="7093"/>
                    <a:pt x="3632" y="7050"/>
                    <a:pt x="3610" y="7008"/>
                  </a:cubicBezTo>
                  <a:lnTo>
                    <a:pt x="3589" y="6890"/>
                  </a:lnTo>
                  <a:cubicBezTo>
                    <a:pt x="3568" y="6827"/>
                    <a:pt x="3557" y="6752"/>
                    <a:pt x="3557" y="6667"/>
                  </a:cubicBezTo>
                  <a:cubicBezTo>
                    <a:pt x="3557" y="6539"/>
                    <a:pt x="3600" y="6401"/>
                    <a:pt x="3696" y="6294"/>
                  </a:cubicBezTo>
                  <a:cubicBezTo>
                    <a:pt x="3781" y="6177"/>
                    <a:pt x="3919" y="6071"/>
                    <a:pt x="4047" y="5932"/>
                  </a:cubicBezTo>
                  <a:cubicBezTo>
                    <a:pt x="4111" y="5858"/>
                    <a:pt x="4175" y="5794"/>
                    <a:pt x="4239" y="5708"/>
                  </a:cubicBezTo>
                  <a:cubicBezTo>
                    <a:pt x="4292" y="5634"/>
                    <a:pt x="4345" y="5549"/>
                    <a:pt x="4388" y="5453"/>
                  </a:cubicBezTo>
                  <a:lnTo>
                    <a:pt x="4452" y="5325"/>
                  </a:lnTo>
                  <a:lnTo>
                    <a:pt x="4494" y="5187"/>
                  </a:lnTo>
                  <a:cubicBezTo>
                    <a:pt x="4505" y="5144"/>
                    <a:pt x="4526" y="5102"/>
                    <a:pt x="4537" y="5048"/>
                  </a:cubicBezTo>
                  <a:lnTo>
                    <a:pt x="4569" y="4910"/>
                  </a:lnTo>
                  <a:lnTo>
                    <a:pt x="4590" y="4771"/>
                  </a:lnTo>
                  <a:lnTo>
                    <a:pt x="4601" y="4633"/>
                  </a:lnTo>
                  <a:lnTo>
                    <a:pt x="4611" y="4367"/>
                  </a:lnTo>
                  <a:cubicBezTo>
                    <a:pt x="4249" y="4058"/>
                    <a:pt x="3909" y="3707"/>
                    <a:pt x="3610" y="3334"/>
                  </a:cubicBezTo>
                  <a:cubicBezTo>
                    <a:pt x="2865" y="2386"/>
                    <a:pt x="2450" y="1215"/>
                    <a:pt x="2450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1" name="Google Shape;1401;p36"/>
          <p:cNvGrpSpPr/>
          <p:nvPr/>
        </p:nvGrpSpPr>
        <p:grpSpPr>
          <a:xfrm>
            <a:off x="2056120" y="3823696"/>
            <a:ext cx="689613" cy="786379"/>
            <a:chOff x="3946800" y="2180875"/>
            <a:chExt cx="524500" cy="593225"/>
          </a:xfrm>
        </p:grpSpPr>
        <p:sp>
          <p:nvSpPr>
            <p:cNvPr id="1402" name="Google Shape;1402;p36"/>
            <p:cNvSpPr/>
            <p:nvPr/>
          </p:nvSpPr>
          <p:spPr>
            <a:xfrm>
              <a:off x="3950225" y="2491200"/>
              <a:ext cx="521075" cy="282900"/>
            </a:xfrm>
            <a:custGeom>
              <a:avLst/>
              <a:gdLst/>
              <a:ahLst/>
              <a:cxnLst/>
              <a:rect l="l" t="t" r="r" b="b"/>
              <a:pathLst>
                <a:path w="20843" h="11316" extrusionOk="0">
                  <a:moveTo>
                    <a:pt x="10237" y="1"/>
                  </a:moveTo>
                  <a:lnTo>
                    <a:pt x="10237" y="107"/>
                  </a:lnTo>
                  <a:lnTo>
                    <a:pt x="8555" y="1"/>
                  </a:lnTo>
                  <a:lnTo>
                    <a:pt x="8555" y="1"/>
                  </a:lnTo>
                  <a:cubicBezTo>
                    <a:pt x="8555" y="1"/>
                    <a:pt x="8862" y="2962"/>
                    <a:pt x="7741" y="3575"/>
                  </a:cubicBezTo>
                  <a:cubicBezTo>
                    <a:pt x="6620" y="4188"/>
                    <a:pt x="1" y="4484"/>
                    <a:pt x="709" y="11315"/>
                  </a:cubicBezTo>
                  <a:lnTo>
                    <a:pt x="20124" y="11315"/>
                  </a:lnTo>
                  <a:cubicBezTo>
                    <a:pt x="20843" y="4484"/>
                    <a:pt x="14213" y="4178"/>
                    <a:pt x="13092" y="3575"/>
                  </a:cubicBezTo>
                  <a:cubicBezTo>
                    <a:pt x="11971" y="2962"/>
                    <a:pt x="12277" y="1"/>
                    <a:pt x="12277" y="1"/>
                  </a:cubicBezTo>
                  <a:lnTo>
                    <a:pt x="12277" y="1"/>
                  </a:lnTo>
                  <a:lnTo>
                    <a:pt x="10596" y="107"/>
                  </a:lnTo>
                  <a:lnTo>
                    <a:pt x="10596" y="1"/>
                  </a:lnTo>
                  <a:lnTo>
                    <a:pt x="10416" y="54"/>
                  </a:lnTo>
                  <a:lnTo>
                    <a:pt x="10237" y="1"/>
                  </a:lnTo>
                  <a:close/>
                </a:path>
              </a:pathLst>
            </a:custGeom>
            <a:solidFill>
              <a:srgbClr val="F7B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36"/>
            <p:cNvSpPr/>
            <p:nvPr/>
          </p:nvSpPr>
          <p:spPr>
            <a:xfrm>
              <a:off x="4158275" y="2491200"/>
              <a:ext cx="100475" cy="70350"/>
            </a:xfrm>
            <a:custGeom>
              <a:avLst/>
              <a:gdLst/>
              <a:ahLst/>
              <a:cxnLst/>
              <a:rect l="l" t="t" r="r" b="b"/>
              <a:pathLst>
                <a:path w="4019" h="2814" extrusionOk="0">
                  <a:moveTo>
                    <a:pt x="1915" y="1"/>
                  </a:moveTo>
                  <a:lnTo>
                    <a:pt x="1915" y="107"/>
                  </a:lnTo>
                  <a:lnTo>
                    <a:pt x="233" y="1"/>
                  </a:lnTo>
                  <a:lnTo>
                    <a:pt x="233" y="1"/>
                  </a:lnTo>
                  <a:cubicBezTo>
                    <a:pt x="233" y="1"/>
                    <a:pt x="413" y="1724"/>
                    <a:pt x="1" y="2814"/>
                  </a:cubicBezTo>
                  <a:cubicBezTo>
                    <a:pt x="1344" y="2613"/>
                    <a:pt x="2687" y="2401"/>
                    <a:pt x="4019" y="2190"/>
                  </a:cubicBezTo>
                  <a:cubicBezTo>
                    <a:pt x="3913" y="1471"/>
                    <a:pt x="3892" y="730"/>
                    <a:pt x="3955" y="1"/>
                  </a:cubicBezTo>
                  <a:lnTo>
                    <a:pt x="3955" y="1"/>
                  </a:lnTo>
                  <a:lnTo>
                    <a:pt x="2274" y="107"/>
                  </a:lnTo>
                  <a:lnTo>
                    <a:pt x="2274" y="1"/>
                  </a:lnTo>
                  <a:lnTo>
                    <a:pt x="2094" y="54"/>
                  </a:lnTo>
                  <a:lnTo>
                    <a:pt x="1915" y="1"/>
                  </a:lnTo>
                  <a:close/>
                </a:path>
              </a:pathLst>
            </a:custGeom>
            <a:solidFill>
              <a:srgbClr val="C44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36"/>
            <p:cNvSpPr/>
            <p:nvPr/>
          </p:nvSpPr>
          <p:spPr>
            <a:xfrm>
              <a:off x="3946800" y="2525850"/>
              <a:ext cx="524500" cy="248250"/>
            </a:xfrm>
            <a:custGeom>
              <a:avLst/>
              <a:gdLst/>
              <a:ahLst/>
              <a:cxnLst/>
              <a:rect l="l" t="t" r="r" b="b"/>
              <a:pathLst>
                <a:path w="20980" h="9930" extrusionOk="0">
                  <a:moveTo>
                    <a:pt x="8365" y="0"/>
                  </a:moveTo>
                  <a:cubicBezTo>
                    <a:pt x="8312" y="857"/>
                    <a:pt x="8121" y="1808"/>
                    <a:pt x="7529" y="2136"/>
                  </a:cubicBezTo>
                  <a:cubicBezTo>
                    <a:pt x="6398" y="2749"/>
                    <a:pt x="0" y="3056"/>
                    <a:pt x="709" y="9929"/>
                  </a:cubicBezTo>
                  <a:lnTo>
                    <a:pt x="20261" y="9929"/>
                  </a:lnTo>
                  <a:cubicBezTo>
                    <a:pt x="20980" y="3056"/>
                    <a:pt x="14709" y="2749"/>
                    <a:pt x="13578" y="2136"/>
                  </a:cubicBezTo>
                  <a:cubicBezTo>
                    <a:pt x="13017" y="1829"/>
                    <a:pt x="12816" y="941"/>
                    <a:pt x="12742" y="127"/>
                  </a:cubicBezTo>
                  <a:cubicBezTo>
                    <a:pt x="12256" y="317"/>
                    <a:pt x="11272" y="423"/>
                    <a:pt x="10627" y="423"/>
                  </a:cubicBezTo>
                  <a:cubicBezTo>
                    <a:pt x="9877" y="423"/>
                    <a:pt x="8914" y="264"/>
                    <a:pt x="8365" y="0"/>
                  </a:cubicBezTo>
                  <a:close/>
                </a:path>
              </a:pathLst>
            </a:custGeom>
            <a:solidFill>
              <a:srgbClr val="E049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36"/>
            <p:cNvSpPr/>
            <p:nvPr/>
          </p:nvSpPr>
          <p:spPr>
            <a:xfrm>
              <a:off x="4112679" y="2526100"/>
              <a:ext cx="192750" cy="92825"/>
            </a:xfrm>
            <a:custGeom>
              <a:avLst/>
              <a:gdLst/>
              <a:ahLst/>
              <a:cxnLst/>
              <a:rect l="l" t="t" r="r" b="b"/>
              <a:pathLst>
                <a:path w="7710" h="3713" extrusionOk="0">
                  <a:moveTo>
                    <a:pt x="1724" y="1"/>
                  </a:moveTo>
                  <a:cubicBezTo>
                    <a:pt x="1671" y="847"/>
                    <a:pt x="1470" y="1809"/>
                    <a:pt x="878" y="2126"/>
                  </a:cubicBezTo>
                  <a:cubicBezTo>
                    <a:pt x="593" y="2253"/>
                    <a:pt x="307" y="2359"/>
                    <a:pt x="0" y="2422"/>
                  </a:cubicBezTo>
                  <a:cubicBezTo>
                    <a:pt x="952" y="3215"/>
                    <a:pt x="2316" y="3712"/>
                    <a:pt x="3839" y="3712"/>
                  </a:cubicBezTo>
                  <a:cubicBezTo>
                    <a:pt x="5383" y="3712"/>
                    <a:pt x="6768" y="3205"/>
                    <a:pt x="7709" y="2390"/>
                  </a:cubicBezTo>
                  <a:cubicBezTo>
                    <a:pt x="7445" y="2327"/>
                    <a:pt x="7180" y="2242"/>
                    <a:pt x="6927" y="2126"/>
                  </a:cubicBezTo>
                  <a:cubicBezTo>
                    <a:pt x="6377" y="1819"/>
                    <a:pt x="6165" y="942"/>
                    <a:pt x="6102" y="117"/>
                  </a:cubicBezTo>
                  <a:cubicBezTo>
                    <a:pt x="5605" y="307"/>
                    <a:pt x="4621" y="413"/>
                    <a:pt x="3987" y="413"/>
                  </a:cubicBezTo>
                  <a:cubicBezTo>
                    <a:pt x="3226" y="413"/>
                    <a:pt x="2263" y="265"/>
                    <a:pt x="1724" y="1"/>
                  </a:cubicBezTo>
                  <a:close/>
                </a:path>
              </a:pathLst>
            </a:custGeom>
            <a:solidFill>
              <a:srgbClr val="D6D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36"/>
            <p:cNvSpPr/>
            <p:nvPr/>
          </p:nvSpPr>
          <p:spPr>
            <a:xfrm>
              <a:off x="4031650" y="2728075"/>
              <a:ext cx="53175" cy="25675"/>
            </a:xfrm>
            <a:custGeom>
              <a:avLst/>
              <a:gdLst/>
              <a:ahLst/>
              <a:cxnLst/>
              <a:rect l="l" t="t" r="r" b="b"/>
              <a:pathLst>
                <a:path w="2127" h="1027" fill="none" extrusionOk="0">
                  <a:moveTo>
                    <a:pt x="1" y="1026"/>
                  </a:moveTo>
                  <a:lnTo>
                    <a:pt x="1100" y="0"/>
                  </a:lnTo>
                  <a:lnTo>
                    <a:pt x="2126" y="1026"/>
                  </a:lnTo>
                </a:path>
              </a:pathLst>
            </a:custGeom>
            <a:noFill/>
            <a:ln w="6075" cap="flat" cmpd="sng">
              <a:solidFill>
                <a:srgbClr val="C34532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36"/>
            <p:cNvSpPr/>
            <p:nvPr/>
          </p:nvSpPr>
          <p:spPr>
            <a:xfrm>
              <a:off x="4338300" y="2728075"/>
              <a:ext cx="56875" cy="25675"/>
            </a:xfrm>
            <a:custGeom>
              <a:avLst/>
              <a:gdLst/>
              <a:ahLst/>
              <a:cxnLst/>
              <a:rect l="l" t="t" r="r" b="b"/>
              <a:pathLst>
                <a:path w="2275" h="1027" fill="none" extrusionOk="0">
                  <a:moveTo>
                    <a:pt x="1" y="984"/>
                  </a:moveTo>
                  <a:lnTo>
                    <a:pt x="1249" y="0"/>
                  </a:lnTo>
                  <a:lnTo>
                    <a:pt x="2274" y="1026"/>
                  </a:lnTo>
                </a:path>
              </a:pathLst>
            </a:custGeom>
            <a:noFill/>
            <a:ln w="6075" cap="flat" cmpd="sng">
              <a:solidFill>
                <a:srgbClr val="C34532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36"/>
            <p:cNvSpPr/>
            <p:nvPr/>
          </p:nvSpPr>
          <p:spPr>
            <a:xfrm>
              <a:off x="4287275" y="2728075"/>
              <a:ext cx="55025" cy="25675"/>
            </a:xfrm>
            <a:custGeom>
              <a:avLst/>
              <a:gdLst/>
              <a:ahLst/>
              <a:cxnLst/>
              <a:rect l="l" t="t" r="r" b="b"/>
              <a:pathLst>
                <a:path w="2201" h="1027" fill="none" extrusionOk="0">
                  <a:moveTo>
                    <a:pt x="1" y="994"/>
                  </a:moveTo>
                  <a:lnTo>
                    <a:pt x="1175" y="0"/>
                  </a:lnTo>
                  <a:lnTo>
                    <a:pt x="2200" y="1026"/>
                  </a:lnTo>
                </a:path>
              </a:pathLst>
            </a:custGeom>
            <a:noFill/>
            <a:ln w="6075" cap="flat" cmpd="sng">
              <a:solidFill>
                <a:srgbClr val="C34532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36"/>
            <p:cNvSpPr/>
            <p:nvPr/>
          </p:nvSpPr>
          <p:spPr>
            <a:xfrm>
              <a:off x="4237850" y="2728075"/>
              <a:ext cx="52900" cy="25675"/>
            </a:xfrm>
            <a:custGeom>
              <a:avLst/>
              <a:gdLst/>
              <a:ahLst/>
              <a:cxnLst/>
              <a:rect l="l" t="t" r="r" b="b"/>
              <a:pathLst>
                <a:path w="2116" h="1027" fill="none" extrusionOk="0">
                  <a:moveTo>
                    <a:pt x="1" y="1026"/>
                  </a:moveTo>
                  <a:lnTo>
                    <a:pt x="1090" y="0"/>
                  </a:lnTo>
                  <a:lnTo>
                    <a:pt x="2115" y="1026"/>
                  </a:lnTo>
                </a:path>
              </a:pathLst>
            </a:custGeom>
            <a:noFill/>
            <a:ln w="6075" cap="flat" cmpd="sng">
              <a:solidFill>
                <a:srgbClr val="C34532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36"/>
            <p:cNvSpPr/>
            <p:nvPr/>
          </p:nvSpPr>
          <p:spPr>
            <a:xfrm>
              <a:off x="4183650" y="2728075"/>
              <a:ext cx="57675" cy="25125"/>
            </a:xfrm>
            <a:custGeom>
              <a:avLst/>
              <a:gdLst/>
              <a:ahLst/>
              <a:cxnLst/>
              <a:rect l="l" t="t" r="r" b="b"/>
              <a:pathLst>
                <a:path w="2307" h="1005" fill="none" extrusionOk="0">
                  <a:moveTo>
                    <a:pt x="1" y="1005"/>
                  </a:moveTo>
                  <a:lnTo>
                    <a:pt x="1196" y="0"/>
                  </a:lnTo>
                  <a:lnTo>
                    <a:pt x="2306" y="1005"/>
                  </a:lnTo>
                </a:path>
              </a:pathLst>
            </a:custGeom>
            <a:noFill/>
            <a:ln w="6075" cap="flat" cmpd="sng">
              <a:solidFill>
                <a:srgbClr val="C34532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36"/>
            <p:cNvSpPr/>
            <p:nvPr/>
          </p:nvSpPr>
          <p:spPr>
            <a:xfrm>
              <a:off x="4134750" y="2728075"/>
              <a:ext cx="53150" cy="25675"/>
            </a:xfrm>
            <a:custGeom>
              <a:avLst/>
              <a:gdLst/>
              <a:ahLst/>
              <a:cxnLst/>
              <a:rect l="l" t="t" r="r" b="b"/>
              <a:pathLst>
                <a:path w="2126" h="1027" fill="none" extrusionOk="0">
                  <a:moveTo>
                    <a:pt x="1" y="1026"/>
                  </a:moveTo>
                  <a:lnTo>
                    <a:pt x="1090" y="0"/>
                  </a:lnTo>
                  <a:lnTo>
                    <a:pt x="2126" y="1026"/>
                  </a:lnTo>
                </a:path>
              </a:pathLst>
            </a:custGeom>
            <a:noFill/>
            <a:ln w="6075" cap="flat" cmpd="sng">
              <a:solidFill>
                <a:srgbClr val="C34532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36"/>
            <p:cNvSpPr/>
            <p:nvPr/>
          </p:nvSpPr>
          <p:spPr>
            <a:xfrm>
              <a:off x="4081075" y="2728075"/>
              <a:ext cx="56875" cy="25125"/>
            </a:xfrm>
            <a:custGeom>
              <a:avLst/>
              <a:gdLst/>
              <a:ahLst/>
              <a:cxnLst/>
              <a:rect l="l" t="t" r="r" b="b"/>
              <a:pathLst>
                <a:path w="2275" h="1005" fill="none" extrusionOk="0">
                  <a:moveTo>
                    <a:pt x="1" y="1005"/>
                  </a:moveTo>
                  <a:lnTo>
                    <a:pt x="1175" y="0"/>
                  </a:lnTo>
                  <a:lnTo>
                    <a:pt x="2274" y="984"/>
                  </a:lnTo>
                </a:path>
              </a:pathLst>
            </a:custGeom>
            <a:noFill/>
            <a:ln w="6075" cap="flat" cmpd="sng">
              <a:solidFill>
                <a:srgbClr val="C34532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36"/>
            <p:cNvSpPr/>
            <p:nvPr/>
          </p:nvSpPr>
          <p:spPr>
            <a:xfrm>
              <a:off x="4031650" y="2702700"/>
              <a:ext cx="53175" cy="25650"/>
            </a:xfrm>
            <a:custGeom>
              <a:avLst/>
              <a:gdLst/>
              <a:ahLst/>
              <a:cxnLst/>
              <a:rect l="l" t="t" r="r" b="b"/>
              <a:pathLst>
                <a:path w="2127" h="1026" fill="none" extrusionOk="0">
                  <a:moveTo>
                    <a:pt x="1" y="1026"/>
                  </a:moveTo>
                  <a:lnTo>
                    <a:pt x="1100" y="0"/>
                  </a:lnTo>
                  <a:lnTo>
                    <a:pt x="2126" y="1026"/>
                  </a:lnTo>
                </a:path>
              </a:pathLst>
            </a:custGeom>
            <a:noFill/>
            <a:ln w="3425" cap="flat" cmpd="sng">
              <a:solidFill>
                <a:srgbClr val="C34532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36"/>
            <p:cNvSpPr/>
            <p:nvPr/>
          </p:nvSpPr>
          <p:spPr>
            <a:xfrm>
              <a:off x="4338300" y="2702700"/>
              <a:ext cx="56875" cy="25650"/>
            </a:xfrm>
            <a:custGeom>
              <a:avLst/>
              <a:gdLst/>
              <a:ahLst/>
              <a:cxnLst/>
              <a:rect l="l" t="t" r="r" b="b"/>
              <a:pathLst>
                <a:path w="2275" h="1026" fill="none" extrusionOk="0">
                  <a:moveTo>
                    <a:pt x="1" y="984"/>
                  </a:moveTo>
                  <a:lnTo>
                    <a:pt x="1249" y="0"/>
                  </a:lnTo>
                  <a:lnTo>
                    <a:pt x="2274" y="1026"/>
                  </a:lnTo>
                </a:path>
              </a:pathLst>
            </a:custGeom>
            <a:noFill/>
            <a:ln w="3425" cap="flat" cmpd="sng">
              <a:solidFill>
                <a:srgbClr val="C34532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36"/>
            <p:cNvSpPr/>
            <p:nvPr/>
          </p:nvSpPr>
          <p:spPr>
            <a:xfrm>
              <a:off x="4287275" y="2702700"/>
              <a:ext cx="55025" cy="25650"/>
            </a:xfrm>
            <a:custGeom>
              <a:avLst/>
              <a:gdLst/>
              <a:ahLst/>
              <a:cxnLst/>
              <a:rect l="l" t="t" r="r" b="b"/>
              <a:pathLst>
                <a:path w="2201" h="1026" fill="none" extrusionOk="0">
                  <a:moveTo>
                    <a:pt x="1" y="994"/>
                  </a:moveTo>
                  <a:lnTo>
                    <a:pt x="1175" y="0"/>
                  </a:lnTo>
                  <a:lnTo>
                    <a:pt x="2200" y="1026"/>
                  </a:lnTo>
                </a:path>
              </a:pathLst>
            </a:custGeom>
            <a:noFill/>
            <a:ln w="3425" cap="flat" cmpd="sng">
              <a:solidFill>
                <a:srgbClr val="C34532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36"/>
            <p:cNvSpPr/>
            <p:nvPr/>
          </p:nvSpPr>
          <p:spPr>
            <a:xfrm>
              <a:off x="4237850" y="2702700"/>
              <a:ext cx="52900" cy="25650"/>
            </a:xfrm>
            <a:custGeom>
              <a:avLst/>
              <a:gdLst/>
              <a:ahLst/>
              <a:cxnLst/>
              <a:rect l="l" t="t" r="r" b="b"/>
              <a:pathLst>
                <a:path w="2116" h="1026" fill="none" extrusionOk="0">
                  <a:moveTo>
                    <a:pt x="1" y="1026"/>
                  </a:moveTo>
                  <a:lnTo>
                    <a:pt x="1090" y="0"/>
                  </a:lnTo>
                  <a:lnTo>
                    <a:pt x="2115" y="1026"/>
                  </a:lnTo>
                </a:path>
              </a:pathLst>
            </a:custGeom>
            <a:noFill/>
            <a:ln w="3425" cap="flat" cmpd="sng">
              <a:solidFill>
                <a:srgbClr val="C34532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36"/>
            <p:cNvSpPr/>
            <p:nvPr/>
          </p:nvSpPr>
          <p:spPr>
            <a:xfrm>
              <a:off x="4183650" y="2702700"/>
              <a:ext cx="57675" cy="25125"/>
            </a:xfrm>
            <a:custGeom>
              <a:avLst/>
              <a:gdLst/>
              <a:ahLst/>
              <a:cxnLst/>
              <a:rect l="l" t="t" r="r" b="b"/>
              <a:pathLst>
                <a:path w="2307" h="1005" fill="none" extrusionOk="0">
                  <a:moveTo>
                    <a:pt x="1" y="1005"/>
                  </a:moveTo>
                  <a:lnTo>
                    <a:pt x="1196" y="0"/>
                  </a:lnTo>
                  <a:lnTo>
                    <a:pt x="2306" y="1005"/>
                  </a:lnTo>
                </a:path>
              </a:pathLst>
            </a:custGeom>
            <a:noFill/>
            <a:ln w="3425" cap="flat" cmpd="sng">
              <a:solidFill>
                <a:srgbClr val="C34532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36"/>
            <p:cNvSpPr/>
            <p:nvPr/>
          </p:nvSpPr>
          <p:spPr>
            <a:xfrm>
              <a:off x="4134750" y="2702700"/>
              <a:ext cx="53150" cy="25650"/>
            </a:xfrm>
            <a:custGeom>
              <a:avLst/>
              <a:gdLst/>
              <a:ahLst/>
              <a:cxnLst/>
              <a:rect l="l" t="t" r="r" b="b"/>
              <a:pathLst>
                <a:path w="2126" h="1026" fill="none" extrusionOk="0">
                  <a:moveTo>
                    <a:pt x="1" y="1026"/>
                  </a:moveTo>
                  <a:lnTo>
                    <a:pt x="1090" y="0"/>
                  </a:lnTo>
                  <a:lnTo>
                    <a:pt x="2126" y="1026"/>
                  </a:lnTo>
                </a:path>
              </a:pathLst>
            </a:custGeom>
            <a:noFill/>
            <a:ln w="3425" cap="flat" cmpd="sng">
              <a:solidFill>
                <a:srgbClr val="C34532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36"/>
            <p:cNvSpPr/>
            <p:nvPr/>
          </p:nvSpPr>
          <p:spPr>
            <a:xfrm>
              <a:off x="4081075" y="2702700"/>
              <a:ext cx="56875" cy="25125"/>
            </a:xfrm>
            <a:custGeom>
              <a:avLst/>
              <a:gdLst/>
              <a:ahLst/>
              <a:cxnLst/>
              <a:rect l="l" t="t" r="r" b="b"/>
              <a:pathLst>
                <a:path w="2275" h="1005" fill="none" extrusionOk="0">
                  <a:moveTo>
                    <a:pt x="1" y="1005"/>
                  </a:moveTo>
                  <a:lnTo>
                    <a:pt x="1175" y="0"/>
                  </a:lnTo>
                  <a:lnTo>
                    <a:pt x="2274" y="984"/>
                  </a:lnTo>
                </a:path>
              </a:pathLst>
            </a:custGeom>
            <a:noFill/>
            <a:ln w="3425" cap="flat" cmpd="sng">
              <a:solidFill>
                <a:srgbClr val="C34532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36"/>
            <p:cNvSpPr/>
            <p:nvPr/>
          </p:nvSpPr>
          <p:spPr>
            <a:xfrm>
              <a:off x="3956050" y="2620225"/>
              <a:ext cx="84350" cy="153875"/>
            </a:xfrm>
            <a:custGeom>
              <a:avLst/>
              <a:gdLst/>
              <a:ahLst/>
              <a:cxnLst/>
              <a:rect l="l" t="t" r="r" b="b"/>
              <a:pathLst>
                <a:path w="3374" h="6155" extrusionOk="0">
                  <a:moveTo>
                    <a:pt x="2908" y="0"/>
                  </a:moveTo>
                  <a:cubicBezTo>
                    <a:pt x="1322" y="1036"/>
                    <a:pt x="0" y="2823"/>
                    <a:pt x="349" y="6154"/>
                  </a:cubicBezTo>
                  <a:lnTo>
                    <a:pt x="3173" y="6154"/>
                  </a:lnTo>
                  <a:cubicBezTo>
                    <a:pt x="3300" y="5340"/>
                    <a:pt x="3363" y="4515"/>
                    <a:pt x="3363" y="3680"/>
                  </a:cubicBezTo>
                  <a:cubicBezTo>
                    <a:pt x="3374" y="2443"/>
                    <a:pt x="3225" y="1206"/>
                    <a:pt x="2908" y="0"/>
                  </a:cubicBezTo>
                  <a:close/>
                </a:path>
              </a:pathLst>
            </a:custGeom>
            <a:solidFill>
              <a:srgbClr val="D6D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36"/>
            <p:cNvSpPr/>
            <p:nvPr/>
          </p:nvSpPr>
          <p:spPr>
            <a:xfrm>
              <a:off x="4376650" y="2618900"/>
              <a:ext cx="85675" cy="155200"/>
            </a:xfrm>
            <a:custGeom>
              <a:avLst/>
              <a:gdLst/>
              <a:ahLst/>
              <a:cxnLst/>
              <a:rect l="l" t="t" r="r" b="b"/>
              <a:pathLst>
                <a:path w="3427" h="6208" extrusionOk="0">
                  <a:moveTo>
                    <a:pt x="486" y="0"/>
                  </a:moveTo>
                  <a:cubicBezTo>
                    <a:pt x="159" y="1216"/>
                    <a:pt x="0" y="2475"/>
                    <a:pt x="21" y="3733"/>
                  </a:cubicBezTo>
                  <a:cubicBezTo>
                    <a:pt x="11" y="4568"/>
                    <a:pt x="74" y="5393"/>
                    <a:pt x="212" y="6207"/>
                  </a:cubicBezTo>
                  <a:lnTo>
                    <a:pt x="3067" y="6207"/>
                  </a:lnTo>
                  <a:cubicBezTo>
                    <a:pt x="3426" y="2813"/>
                    <a:pt x="2073" y="1026"/>
                    <a:pt x="486" y="0"/>
                  </a:cubicBezTo>
                  <a:close/>
                </a:path>
              </a:pathLst>
            </a:custGeom>
            <a:solidFill>
              <a:srgbClr val="D6D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36"/>
            <p:cNvSpPr/>
            <p:nvPr/>
          </p:nvSpPr>
          <p:spPr>
            <a:xfrm>
              <a:off x="4076600" y="2362925"/>
              <a:ext cx="60300" cy="69000"/>
            </a:xfrm>
            <a:custGeom>
              <a:avLst/>
              <a:gdLst/>
              <a:ahLst/>
              <a:cxnLst/>
              <a:rect l="l" t="t" r="r" b="b"/>
              <a:pathLst>
                <a:path w="2412" h="2760" extrusionOk="0">
                  <a:moveTo>
                    <a:pt x="1164" y="1"/>
                  </a:moveTo>
                  <a:cubicBezTo>
                    <a:pt x="1020" y="1"/>
                    <a:pt x="914" y="35"/>
                    <a:pt x="888" y="46"/>
                  </a:cubicBezTo>
                  <a:cubicBezTo>
                    <a:pt x="814" y="77"/>
                    <a:pt x="0" y="172"/>
                    <a:pt x="148" y="1230"/>
                  </a:cubicBezTo>
                  <a:cubicBezTo>
                    <a:pt x="270" y="2170"/>
                    <a:pt x="777" y="2759"/>
                    <a:pt x="1305" y="2759"/>
                  </a:cubicBezTo>
                  <a:cubicBezTo>
                    <a:pt x="1370" y="2759"/>
                    <a:pt x="1436" y="2750"/>
                    <a:pt x="1502" y="2731"/>
                  </a:cubicBezTo>
                  <a:cubicBezTo>
                    <a:pt x="2094" y="2636"/>
                    <a:pt x="2411" y="1843"/>
                    <a:pt x="2083" y="807"/>
                  </a:cubicBezTo>
                  <a:cubicBezTo>
                    <a:pt x="1860" y="129"/>
                    <a:pt x="1442" y="1"/>
                    <a:pt x="1164" y="1"/>
                  </a:cubicBezTo>
                  <a:close/>
                </a:path>
              </a:pathLst>
            </a:custGeom>
            <a:solidFill>
              <a:srgbClr val="C44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36"/>
            <p:cNvSpPr/>
            <p:nvPr/>
          </p:nvSpPr>
          <p:spPr>
            <a:xfrm>
              <a:off x="4285175" y="2362925"/>
              <a:ext cx="60300" cy="68750"/>
            </a:xfrm>
            <a:custGeom>
              <a:avLst/>
              <a:gdLst/>
              <a:ahLst/>
              <a:cxnLst/>
              <a:rect l="l" t="t" r="r" b="b"/>
              <a:pathLst>
                <a:path w="2412" h="2750" extrusionOk="0">
                  <a:moveTo>
                    <a:pt x="1248" y="1"/>
                  </a:moveTo>
                  <a:cubicBezTo>
                    <a:pt x="970" y="1"/>
                    <a:pt x="555" y="129"/>
                    <a:pt x="339" y="807"/>
                  </a:cubicBezTo>
                  <a:cubicBezTo>
                    <a:pt x="0" y="1843"/>
                    <a:pt x="318" y="2636"/>
                    <a:pt x="920" y="2721"/>
                  </a:cubicBezTo>
                  <a:cubicBezTo>
                    <a:pt x="986" y="2740"/>
                    <a:pt x="1051" y="2749"/>
                    <a:pt x="1117" y="2749"/>
                  </a:cubicBezTo>
                  <a:cubicBezTo>
                    <a:pt x="1636" y="2749"/>
                    <a:pt x="2142" y="2169"/>
                    <a:pt x="2274" y="1230"/>
                  </a:cubicBezTo>
                  <a:cubicBezTo>
                    <a:pt x="2411" y="172"/>
                    <a:pt x="1597" y="77"/>
                    <a:pt x="1523" y="46"/>
                  </a:cubicBezTo>
                  <a:cubicBezTo>
                    <a:pt x="1498" y="35"/>
                    <a:pt x="1391" y="1"/>
                    <a:pt x="1248" y="1"/>
                  </a:cubicBezTo>
                  <a:close/>
                </a:path>
              </a:pathLst>
            </a:custGeom>
            <a:solidFill>
              <a:srgbClr val="C44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6"/>
            <p:cNvSpPr/>
            <p:nvPr/>
          </p:nvSpPr>
          <p:spPr>
            <a:xfrm>
              <a:off x="4098550" y="2238700"/>
              <a:ext cx="227350" cy="288400"/>
            </a:xfrm>
            <a:custGeom>
              <a:avLst/>
              <a:gdLst/>
              <a:ahLst/>
              <a:cxnLst/>
              <a:rect l="l" t="t" r="r" b="b"/>
              <a:pathLst>
                <a:path w="9094" h="11536" extrusionOk="0">
                  <a:moveTo>
                    <a:pt x="4260" y="0"/>
                  </a:moveTo>
                  <a:cubicBezTo>
                    <a:pt x="3355" y="0"/>
                    <a:pt x="758" y="340"/>
                    <a:pt x="402" y="4222"/>
                  </a:cubicBezTo>
                  <a:cubicBezTo>
                    <a:pt x="1" y="8624"/>
                    <a:pt x="1891" y="11535"/>
                    <a:pt x="4339" y="11535"/>
                  </a:cubicBezTo>
                  <a:cubicBezTo>
                    <a:pt x="4408" y="11535"/>
                    <a:pt x="4477" y="11533"/>
                    <a:pt x="4547" y="11528"/>
                  </a:cubicBezTo>
                  <a:cubicBezTo>
                    <a:pt x="4616" y="11533"/>
                    <a:pt x="4686" y="11535"/>
                    <a:pt x="4754" y="11535"/>
                  </a:cubicBezTo>
                  <a:cubicBezTo>
                    <a:pt x="7203" y="11535"/>
                    <a:pt x="9093" y="8624"/>
                    <a:pt x="8692" y="4222"/>
                  </a:cubicBezTo>
                  <a:cubicBezTo>
                    <a:pt x="8345" y="340"/>
                    <a:pt x="5749" y="0"/>
                    <a:pt x="4837" y="0"/>
                  </a:cubicBezTo>
                  <a:cubicBezTo>
                    <a:pt x="4693" y="0"/>
                    <a:pt x="4591" y="9"/>
                    <a:pt x="4547" y="13"/>
                  </a:cubicBezTo>
                  <a:cubicBezTo>
                    <a:pt x="4504" y="9"/>
                    <a:pt x="4403" y="0"/>
                    <a:pt x="42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6"/>
            <p:cNvSpPr/>
            <p:nvPr/>
          </p:nvSpPr>
          <p:spPr>
            <a:xfrm>
              <a:off x="4081350" y="2265400"/>
              <a:ext cx="83125" cy="125650"/>
            </a:xfrm>
            <a:custGeom>
              <a:avLst/>
              <a:gdLst/>
              <a:ahLst/>
              <a:cxnLst/>
              <a:rect l="l" t="t" r="r" b="b"/>
              <a:pathLst>
                <a:path w="3325" h="5026" extrusionOk="0">
                  <a:moveTo>
                    <a:pt x="1088" y="1"/>
                  </a:moveTo>
                  <a:cubicBezTo>
                    <a:pt x="984" y="1"/>
                    <a:pt x="921" y="2"/>
                    <a:pt x="921" y="2"/>
                  </a:cubicBezTo>
                  <a:cubicBezTo>
                    <a:pt x="921" y="2"/>
                    <a:pt x="1" y="595"/>
                    <a:pt x="656" y="2646"/>
                  </a:cubicBezTo>
                  <a:lnTo>
                    <a:pt x="1058" y="4951"/>
                  </a:lnTo>
                  <a:lnTo>
                    <a:pt x="1386" y="5025"/>
                  </a:lnTo>
                  <a:cubicBezTo>
                    <a:pt x="1386" y="5025"/>
                    <a:pt x="1259" y="1515"/>
                    <a:pt x="2380" y="721"/>
                  </a:cubicBezTo>
                  <a:cubicBezTo>
                    <a:pt x="3324" y="53"/>
                    <a:pt x="1641" y="1"/>
                    <a:pt x="1088" y="1"/>
                  </a:cubicBezTo>
                  <a:close/>
                </a:path>
              </a:pathLst>
            </a:custGeom>
            <a:solidFill>
              <a:srgbClr val="175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36"/>
            <p:cNvSpPr/>
            <p:nvPr/>
          </p:nvSpPr>
          <p:spPr>
            <a:xfrm>
              <a:off x="4054675" y="2180875"/>
              <a:ext cx="296075" cy="223125"/>
            </a:xfrm>
            <a:custGeom>
              <a:avLst/>
              <a:gdLst/>
              <a:ahLst/>
              <a:cxnLst/>
              <a:rect l="l" t="t" r="r" b="b"/>
              <a:pathLst>
                <a:path w="11843" h="8925" extrusionOk="0">
                  <a:moveTo>
                    <a:pt x="4552" y="0"/>
                  </a:moveTo>
                  <a:cubicBezTo>
                    <a:pt x="4494" y="0"/>
                    <a:pt x="4432" y="3"/>
                    <a:pt x="4367" y="10"/>
                  </a:cubicBezTo>
                  <a:cubicBezTo>
                    <a:pt x="3045" y="137"/>
                    <a:pt x="3383" y="1258"/>
                    <a:pt x="3383" y="1258"/>
                  </a:cubicBezTo>
                  <a:cubicBezTo>
                    <a:pt x="3330" y="1251"/>
                    <a:pt x="3272" y="1248"/>
                    <a:pt x="3211" y="1248"/>
                  </a:cubicBezTo>
                  <a:cubicBezTo>
                    <a:pt x="2133" y="1248"/>
                    <a:pt x="1" y="2299"/>
                    <a:pt x="2252" y="4240"/>
                  </a:cubicBezTo>
                  <a:cubicBezTo>
                    <a:pt x="2928" y="4820"/>
                    <a:pt x="3770" y="5028"/>
                    <a:pt x="4629" y="5028"/>
                  </a:cubicBezTo>
                  <a:cubicBezTo>
                    <a:pt x="6792" y="5028"/>
                    <a:pt x="9062" y="3711"/>
                    <a:pt x="9062" y="3711"/>
                  </a:cubicBezTo>
                  <a:lnTo>
                    <a:pt x="9062" y="3711"/>
                  </a:lnTo>
                  <a:cubicBezTo>
                    <a:pt x="8911" y="5549"/>
                    <a:pt x="9586" y="5777"/>
                    <a:pt x="9929" y="5777"/>
                  </a:cubicBezTo>
                  <a:cubicBezTo>
                    <a:pt x="10042" y="5777"/>
                    <a:pt x="10119" y="5752"/>
                    <a:pt x="10119" y="5752"/>
                  </a:cubicBezTo>
                  <a:lnTo>
                    <a:pt x="10119" y="8924"/>
                  </a:lnTo>
                  <a:lnTo>
                    <a:pt x="10447" y="8924"/>
                  </a:lnTo>
                  <a:lnTo>
                    <a:pt x="10584" y="8332"/>
                  </a:lnTo>
                  <a:cubicBezTo>
                    <a:pt x="10584" y="8332"/>
                    <a:pt x="11843" y="4631"/>
                    <a:pt x="11504" y="3510"/>
                  </a:cubicBezTo>
                  <a:cubicBezTo>
                    <a:pt x="11345" y="2965"/>
                    <a:pt x="11028" y="2825"/>
                    <a:pt x="10745" y="2825"/>
                  </a:cubicBezTo>
                  <a:cubicBezTo>
                    <a:pt x="10445" y="2825"/>
                    <a:pt x="10183" y="2982"/>
                    <a:pt x="10183" y="2982"/>
                  </a:cubicBezTo>
                  <a:cubicBezTo>
                    <a:pt x="10384" y="1332"/>
                    <a:pt x="9390" y="1195"/>
                    <a:pt x="7412" y="1195"/>
                  </a:cubicBezTo>
                  <a:cubicBezTo>
                    <a:pt x="5522" y="1195"/>
                    <a:pt x="5668" y="0"/>
                    <a:pt x="4552" y="0"/>
                  </a:cubicBezTo>
                  <a:close/>
                </a:path>
              </a:pathLst>
            </a:custGeom>
            <a:solidFill>
              <a:srgbClr val="538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36"/>
            <p:cNvSpPr/>
            <p:nvPr/>
          </p:nvSpPr>
          <p:spPr>
            <a:xfrm>
              <a:off x="4264550" y="2215225"/>
              <a:ext cx="86200" cy="189025"/>
            </a:xfrm>
            <a:custGeom>
              <a:avLst/>
              <a:gdLst/>
              <a:ahLst/>
              <a:cxnLst/>
              <a:rect l="l" t="t" r="r" b="b"/>
              <a:pathLst>
                <a:path w="3448" h="7561" extrusionOk="0">
                  <a:moveTo>
                    <a:pt x="984" y="0"/>
                  </a:moveTo>
                  <a:cubicBezTo>
                    <a:pt x="868" y="963"/>
                    <a:pt x="529" y="1872"/>
                    <a:pt x="1" y="2676"/>
                  </a:cubicBezTo>
                  <a:cubicBezTo>
                    <a:pt x="413" y="2485"/>
                    <a:pt x="667" y="2337"/>
                    <a:pt x="667" y="2337"/>
                  </a:cubicBezTo>
                  <a:lnTo>
                    <a:pt x="667" y="2337"/>
                  </a:lnTo>
                  <a:cubicBezTo>
                    <a:pt x="515" y="4187"/>
                    <a:pt x="1199" y="4412"/>
                    <a:pt x="1541" y="4412"/>
                  </a:cubicBezTo>
                  <a:cubicBezTo>
                    <a:pt x="1650" y="4412"/>
                    <a:pt x="1724" y="4389"/>
                    <a:pt x="1724" y="4389"/>
                  </a:cubicBezTo>
                  <a:lnTo>
                    <a:pt x="1724" y="7561"/>
                  </a:lnTo>
                  <a:lnTo>
                    <a:pt x="2052" y="7561"/>
                  </a:lnTo>
                  <a:lnTo>
                    <a:pt x="2189" y="6969"/>
                  </a:lnTo>
                  <a:cubicBezTo>
                    <a:pt x="2189" y="6969"/>
                    <a:pt x="3448" y="3257"/>
                    <a:pt x="3109" y="2136"/>
                  </a:cubicBezTo>
                  <a:cubicBezTo>
                    <a:pt x="2950" y="1591"/>
                    <a:pt x="2633" y="1451"/>
                    <a:pt x="2350" y="1451"/>
                  </a:cubicBezTo>
                  <a:cubicBezTo>
                    <a:pt x="2050" y="1451"/>
                    <a:pt x="1788" y="1608"/>
                    <a:pt x="1788" y="1608"/>
                  </a:cubicBezTo>
                  <a:cubicBezTo>
                    <a:pt x="1904" y="656"/>
                    <a:pt x="1629" y="212"/>
                    <a:pt x="984" y="0"/>
                  </a:cubicBezTo>
                  <a:close/>
                </a:path>
              </a:pathLst>
            </a:custGeom>
            <a:solidFill>
              <a:srgbClr val="175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6"/>
            <p:cNvSpPr/>
            <p:nvPr/>
          </p:nvSpPr>
          <p:spPr>
            <a:xfrm>
              <a:off x="4214325" y="2357450"/>
              <a:ext cx="21700" cy="76425"/>
            </a:xfrm>
            <a:custGeom>
              <a:avLst/>
              <a:gdLst/>
              <a:ahLst/>
              <a:cxnLst/>
              <a:rect l="l" t="t" r="r" b="b"/>
              <a:pathLst>
                <a:path w="868" h="3057" extrusionOk="0">
                  <a:moveTo>
                    <a:pt x="508" y="0"/>
                  </a:moveTo>
                  <a:cubicBezTo>
                    <a:pt x="487" y="423"/>
                    <a:pt x="497" y="846"/>
                    <a:pt x="540" y="1269"/>
                  </a:cubicBezTo>
                  <a:cubicBezTo>
                    <a:pt x="561" y="1481"/>
                    <a:pt x="582" y="1692"/>
                    <a:pt x="603" y="1904"/>
                  </a:cubicBezTo>
                  <a:cubicBezTo>
                    <a:pt x="623" y="2097"/>
                    <a:pt x="651" y="2282"/>
                    <a:pt x="688" y="2475"/>
                  </a:cubicBezTo>
                  <a:lnTo>
                    <a:pt x="688" y="2475"/>
                  </a:lnTo>
                  <a:cubicBezTo>
                    <a:pt x="575" y="2559"/>
                    <a:pt x="463" y="2645"/>
                    <a:pt x="360" y="2739"/>
                  </a:cubicBezTo>
                  <a:cubicBezTo>
                    <a:pt x="233" y="2845"/>
                    <a:pt x="117" y="2940"/>
                    <a:pt x="0" y="3056"/>
                  </a:cubicBezTo>
                  <a:cubicBezTo>
                    <a:pt x="148" y="2982"/>
                    <a:pt x="286" y="2908"/>
                    <a:pt x="423" y="2834"/>
                  </a:cubicBezTo>
                  <a:cubicBezTo>
                    <a:pt x="561" y="2750"/>
                    <a:pt x="698" y="2676"/>
                    <a:pt x="836" y="2591"/>
                  </a:cubicBezTo>
                  <a:lnTo>
                    <a:pt x="868" y="2570"/>
                  </a:lnTo>
                  <a:lnTo>
                    <a:pt x="868" y="2506"/>
                  </a:lnTo>
                  <a:cubicBezTo>
                    <a:pt x="857" y="2295"/>
                    <a:pt x="846" y="2083"/>
                    <a:pt x="825" y="1882"/>
                  </a:cubicBezTo>
                  <a:cubicBezTo>
                    <a:pt x="804" y="1671"/>
                    <a:pt x="772" y="1459"/>
                    <a:pt x="751" y="1248"/>
                  </a:cubicBezTo>
                  <a:cubicBezTo>
                    <a:pt x="688" y="825"/>
                    <a:pt x="614" y="413"/>
                    <a:pt x="508" y="0"/>
                  </a:cubicBezTo>
                  <a:close/>
                </a:path>
              </a:pathLst>
            </a:custGeom>
            <a:solidFill>
              <a:srgbClr val="C34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6"/>
            <p:cNvSpPr/>
            <p:nvPr/>
          </p:nvSpPr>
          <p:spPr>
            <a:xfrm>
              <a:off x="4174925" y="2453925"/>
              <a:ext cx="80925" cy="14650"/>
            </a:xfrm>
            <a:custGeom>
              <a:avLst/>
              <a:gdLst/>
              <a:ahLst/>
              <a:cxnLst/>
              <a:rect l="l" t="t" r="r" b="b"/>
              <a:pathLst>
                <a:path w="3237" h="586" extrusionOk="0">
                  <a:moveTo>
                    <a:pt x="3237" y="1"/>
                  </a:moveTo>
                  <a:lnTo>
                    <a:pt x="1" y="43"/>
                  </a:lnTo>
                  <a:cubicBezTo>
                    <a:pt x="524" y="397"/>
                    <a:pt x="1130" y="585"/>
                    <a:pt x="1706" y="585"/>
                  </a:cubicBezTo>
                  <a:cubicBezTo>
                    <a:pt x="2282" y="585"/>
                    <a:pt x="2829" y="397"/>
                    <a:pt x="32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6"/>
            <p:cNvSpPr/>
            <p:nvPr/>
          </p:nvSpPr>
          <p:spPr>
            <a:xfrm>
              <a:off x="4239175" y="2329575"/>
              <a:ext cx="53675" cy="19700"/>
            </a:xfrm>
            <a:custGeom>
              <a:avLst/>
              <a:gdLst/>
              <a:ahLst/>
              <a:cxnLst/>
              <a:rect l="l" t="t" r="r" b="b"/>
              <a:pathLst>
                <a:path w="2147" h="788" extrusionOk="0">
                  <a:moveTo>
                    <a:pt x="1005" y="1"/>
                  </a:moveTo>
                  <a:cubicBezTo>
                    <a:pt x="917" y="1"/>
                    <a:pt x="826" y="11"/>
                    <a:pt x="741" y="26"/>
                  </a:cubicBezTo>
                  <a:cubicBezTo>
                    <a:pt x="688" y="47"/>
                    <a:pt x="624" y="68"/>
                    <a:pt x="571" y="90"/>
                  </a:cubicBezTo>
                  <a:cubicBezTo>
                    <a:pt x="519" y="121"/>
                    <a:pt x="466" y="142"/>
                    <a:pt x="423" y="185"/>
                  </a:cubicBezTo>
                  <a:cubicBezTo>
                    <a:pt x="328" y="248"/>
                    <a:pt x="244" y="322"/>
                    <a:pt x="170" y="407"/>
                  </a:cubicBezTo>
                  <a:cubicBezTo>
                    <a:pt x="106" y="491"/>
                    <a:pt x="43" y="597"/>
                    <a:pt x="0" y="692"/>
                  </a:cubicBezTo>
                  <a:cubicBezTo>
                    <a:pt x="106" y="650"/>
                    <a:pt x="191" y="587"/>
                    <a:pt x="286" y="544"/>
                  </a:cubicBezTo>
                  <a:cubicBezTo>
                    <a:pt x="371" y="502"/>
                    <a:pt x="455" y="460"/>
                    <a:pt x="550" y="428"/>
                  </a:cubicBezTo>
                  <a:cubicBezTo>
                    <a:pt x="683" y="375"/>
                    <a:pt x="831" y="351"/>
                    <a:pt x="981" y="351"/>
                  </a:cubicBezTo>
                  <a:cubicBezTo>
                    <a:pt x="1010" y="351"/>
                    <a:pt x="1039" y="352"/>
                    <a:pt x="1068" y="354"/>
                  </a:cubicBezTo>
                  <a:cubicBezTo>
                    <a:pt x="1248" y="375"/>
                    <a:pt x="1428" y="428"/>
                    <a:pt x="1597" y="502"/>
                  </a:cubicBezTo>
                  <a:cubicBezTo>
                    <a:pt x="1787" y="587"/>
                    <a:pt x="1967" y="682"/>
                    <a:pt x="2147" y="787"/>
                  </a:cubicBezTo>
                  <a:cubicBezTo>
                    <a:pt x="2052" y="576"/>
                    <a:pt x="1914" y="396"/>
                    <a:pt x="1745" y="269"/>
                  </a:cubicBezTo>
                  <a:cubicBezTo>
                    <a:pt x="1555" y="121"/>
                    <a:pt x="1333" y="26"/>
                    <a:pt x="1100" y="5"/>
                  </a:cubicBezTo>
                  <a:cubicBezTo>
                    <a:pt x="1069" y="2"/>
                    <a:pt x="1037" y="1"/>
                    <a:pt x="1005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36"/>
            <p:cNvSpPr/>
            <p:nvPr/>
          </p:nvSpPr>
          <p:spPr>
            <a:xfrm>
              <a:off x="4132900" y="2329575"/>
              <a:ext cx="53425" cy="19700"/>
            </a:xfrm>
            <a:custGeom>
              <a:avLst/>
              <a:gdLst/>
              <a:ahLst/>
              <a:cxnLst/>
              <a:rect l="l" t="t" r="r" b="b"/>
              <a:pathLst>
                <a:path w="2137" h="788" extrusionOk="0">
                  <a:moveTo>
                    <a:pt x="1000" y="1"/>
                  </a:moveTo>
                  <a:cubicBezTo>
                    <a:pt x="911" y="1"/>
                    <a:pt x="826" y="11"/>
                    <a:pt x="741" y="26"/>
                  </a:cubicBezTo>
                  <a:cubicBezTo>
                    <a:pt x="688" y="47"/>
                    <a:pt x="624" y="68"/>
                    <a:pt x="572" y="90"/>
                  </a:cubicBezTo>
                  <a:cubicBezTo>
                    <a:pt x="519" y="121"/>
                    <a:pt x="466" y="142"/>
                    <a:pt x="424" y="185"/>
                  </a:cubicBezTo>
                  <a:cubicBezTo>
                    <a:pt x="328" y="248"/>
                    <a:pt x="244" y="322"/>
                    <a:pt x="170" y="407"/>
                  </a:cubicBezTo>
                  <a:cubicBezTo>
                    <a:pt x="106" y="491"/>
                    <a:pt x="43" y="597"/>
                    <a:pt x="1" y="692"/>
                  </a:cubicBezTo>
                  <a:cubicBezTo>
                    <a:pt x="106" y="650"/>
                    <a:pt x="191" y="587"/>
                    <a:pt x="275" y="544"/>
                  </a:cubicBezTo>
                  <a:cubicBezTo>
                    <a:pt x="360" y="502"/>
                    <a:pt x="455" y="460"/>
                    <a:pt x="540" y="428"/>
                  </a:cubicBezTo>
                  <a:cubicBezTo>
                    <a:pt x="682" y="375"/>
                    <a:pt x="831" y="351"/>
                    <a:pt x="981" y="351"/>
                  </a:cubicBezTo>
                  <a:cubicBezTo>
                    <a:pt x="1010" y="351"/>
                    <a:pt x="1039" y="352"/>
                    <a:pt x="1069" y="354"/>
                  </a:cubicBezTo>
                  <a:cubicBezTo>
                    <a:pt x="1248" y="375"/>
                    <a:pt x="1428" y="428"/>
                    <a:pt x="1597" y="502"/>
                  </a:cubicBezTo>
                  <a:cubicBezTo>
                    <a:pt x="1766" y="576"/>
                    <a:pt x="1946" y="671"/>
                    <a:pt x="2137" y="787"/>
                  </a:cubicBezTo>
                  <a:cubicBezTo>
                    <a:pt x="2052" y="576"/>
                    <a:pt x="1914" y="396"/>
                    <a:pt x="1735" y="269"/>
                  </a:cubicBezTo>
                  <a:cubicBezTo>
                    <a:pt x="1555" y="121"/>
                    <a:pt x="1333" y="26"/>
                    <a:pt x="1100" y="5"/>
                  </a:cubicBezTo>
                  <a:cubicBezTo>
                    <a:pt x="1066" y="2"/>
                    <a:pt x="1033" y="1"/>
                    <a:pt x="1000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36"/>
            <p:cNvSpPr/>
            <p:nvPr/>
          </p:nvSpPr>
          <p:spPr>
            <a:xfrm>
              <a:off x="4099850" y="2359300"/>
              <a:ext cx="231875" cy="26200"/>
            </a:xfrm>
            <a:custGeom>
              <a:avLst/>
              <a:gdLst/>
              <a:ahLst/>
              <a:cxnLst/>
              <a:rect l="l" t="t" r="r" b="b"/>
              <a:pathLst>
                <a:path w="9275" h="1048" fill="none" extrusionOk="0">
                  <a:moveTo>
                    <a:pt x="1" y="64"/>
                  </a:moveTo>
                  <a:lnTo>
                    <a:pt x="1153" y="952"/>
                  </a:lnTo>
                  <a:lnTo>
                    <a:pt x="4040" y="1047"/>
                  </a:lnTo>
                  <a:cubicBezTo>
                    <a:pt x="4040" y="1047"/>
                    <a:pt x="4780" y="0"/>
                    <a:pt x="5404" y="1047"/>
                  </a:cubicBezTo>
                  <a:lnTo>
                    <a:pt x="8386" y="1047"/>
                  </a:lnTo>
                  <a:lnTo>
                    <a:pt x="9274" y="201"/>
                  </a:lnTo>
                </a:path>
              </a:pathLst>
            </a:custGeom>
            <a:noFill/>
            <a:ln w="4750" cap="flat" cmpd="sng">
              <a:solidFill>
                <a:srgbClr val="C34532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36"/>
            <p:cNvSpPr/>
            <p:nvPr/>
          </p:nvSpPr>
          <p:spPr>
            <a:xfrm>
              <a:off x="4126300" y="2348200"/>
              <a:ext cx="74575" cy="74300"/>
            </a:xfrm>
            <a:custGeom>
              <a:avLst/>
              <a:gdLst/>
              <a:ahLst/>
              <a:cxnLst/>
              <a:rect l="l" t="t" r="r" b="b"/>
              <a:pathLst>
                <a:path w="2983" h="2972" extrusionOk="0">
                  <a:moveTo>
                    <a:pt x="1491" y="0"/>
                  </a:moveTo>
                  <a:cubicBezTo>
                    <a:pt x="666" y="0"/>
                    <a:pt x="0" y="666"/>
                    <a:pt x="0" y="1481"/>
                  </a:cubicBezTo>
                  <a:cubicBezTo>
                    <a:pt x="0" y="2305"/>
                    <a:pt x="666" y="2972"/>
                    <a:pt x="1491" y="2972"/>
                  </a:cubicBezTo>
                  <a:cubicBezTo>
                    <a:pt x="2316" y="2972"/>
                    <a:pt x="2982" y="2305"/>
                    <a:pt x="2982" y="1481"/>
                  </a:cubicBezTo>
                  <a:cubicBezTo>
                    <a:pt x="2982" y="666"/>
                    <a:pt x="2316" y="0"/>
                    <a:pt x="1491" y="0"/>
                  </a:cubicBezTo>
                  <a:close/>
                </a:path>
              </a:pathLst>
            </a:custGeom>
            <a:solidFill>
              <a:srgbClr val="E1DED3"/>
            </a:solidFill>
            <a:ln w="4750" cap="flat" cmpd="sng">
              <a:solidFill>
                <a:srgbClr val="C34532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6"/>
            <p:cNvSpPr/>
            <p:nvPr/>
          </p:nvSpPr>
          <p:spPr>
            <a:xfrm>
              <a:off x="4234950" y="2348200"/>
              <a:ext cx="74300" cy="74300"/>
            </a:xfrm>
            <a:custGeom>
              <a:avLst/>
              <a:gdLst/>
              <a:ahLst/>
              <a:cxnLst/>
              <a:rect l="l" t="t" r="r" b="b"/>
              <a:pathLst>
                <a:path w="2972" h="2972" extrusionOk="0">
                  <a:moveTo>
                    <a:pt x="1491" y="0"/>
                  </a:moveTo>
                  <a:cubicBezTo>
                    <a:pt x="666" y="0"/>
                    <a:pt x="0" y="666"/>
                    <a:pt x="0" y="1481"/>
                  </a:cubicBezTo>
                  <a:cubicBezTo>
                    <a:pt x="0" y="2305"/>
                    <a:pt x="666" y="2972"/>
                    <a:pt x="1491" y="2972"/>
                  </a:cubicBezTo>
                  <a:cubicBezTo>
                    <a:pt x="2305" y="2972"/>
                    <a:pt x="2972" y="2305"/>
                    <a:pt x="2972" y="1481"/>
                  </a:cubicBezTo>
                  <a:cubicBezTo>
                    <a:pt x="2972" y="666"/>
                    <a:pt x="2305" y="0"/>
                    <a:pt x="1491" y="0"/>
                  </a:cubicBezTo>
                  <a:close/>
                </a:path>
              </a:pathLst>
            </a:custGeom>
            <a:solidFill>
              <a:srgbClr val="E1DED3"/>
            </a:solidFill>
            <a:ln w="4750" cap="flat" cmpd="sng">
              <a:solidFill>
                <a:srgbClr val="C34532"/>
              </a:solidFill>
              <a:prstDash val="solid"/>
              <a:miter lim="10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6"/>
            <p:cNvSpPr/>
            <p:nvPr/>
          </p:nvSpPr>
          <p:spPr>
            <a:xfrm>
              <a:off x="4147700" y="2367750"/>
              <a:ext cx="35725" cy="22225"/>
            </a:xfrm>
            <a:custGeom>
              <a:avLst/>
              <a:gdLst/>
              <a:ahLst/>
              <a:cxnLst/>
              <a:rect l="l" t="t" r="r" b="b"/>
              <a:pathLst>
                <a:path w="1429" h="889" extrusionOk="0">
                  <a:moveTo>
                    <a:pt x="699" y="1"/>
                  </a:moveTo>
                  <a:cubicBezTo>
                    <a:pt x="582" y="1"/>
                    <a:pt x="477" y="11"/>
                    <a:pt x="371" y="54"/>
                  </a:cubicBezTo>
                  <a:cubicBezTo>
                    <a:pt x="276" y="106"/>
                    <a:pt x="191" y="180"/>
                    <a:pt x="128" y="276"/>
                  </a:cubicBezTo>
                  <a:cubicBezTo>
                    <a:pt x="32" y="466"/>
                    <a:pt x="1" y="677"/>
                    <a:pt x="54" y="878"/>
                  </a:cubicBezTo>
                  <a:cubicBezTo>
                    <a:pt x="64" y="688"/>
                    <a:pt x="128" y="508"/>
                    <a:pt x="233" y="350"/>
                  </a:cubicBezTo>
                  <a:cubicBezTo>
                    <a:pt x="286" y="286"/>
                    <a:pt x="360" y="233"/>
                    <a:pt x="434" y="202"/>
                  </a:cubicBezTo>
                  <a:cubicBezTo>
                    <a:pt x="519" y="170"/>
                    <a:pt x="614" y="159"/>
                    <a:pt x="699" y="159"/>
                  </a:cubicBezTo>
                  <a:cubicBezTo>
                    <a:pt x="878" y="159"/>
                    <a:pt x="1048" y="233"/>
                    <a:pt x="1164" y="371"/>
                  </a:cubicBezTo>
                  <a:cubicBezTo>
                    <a:pt x="1280" y="519"/>
                    <a:pt x="1365" y="699"/>
                    <a:pt x="1418" y="889"/>
                  </a:cubicBezTo>
                  <a:cubicBezTo>
                    <a:pt x="1428" y="677"/>
                    <a:pt x="1365" y="466"/>
                    <a:pt x="1248" y="297"/>
                  </a:cubicBezTo>
                  <a:cubicBezTo>
                    <a:pt x="1132" y="106"/>
                    <a:pt x="921" y="1"/>
                    <a:pt x="699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6"/>
            <p:cNvSpPr/>
            <p:nvPr/>
          </p:nvSpPr>
          <p:spPr>
            <a:xfrm>
              <a:off x="4243400" y="2366175"/>
              <a:ext cx="35450" cy="22225"/>
            </a:xfrm>
            <a:custGeom>
              <a:avLst/>
              <a:gdLst/>
              <a:ahLst/>
              <a:cxnLst/>
              <a:rect l="l" t="t" r="r" b="b"/>
              <a:pathLst>
                <a:path w="1418" h="889" extrusionOk="0">
                  <a:moveTo>
                    <a:pt x="699" y="0"/>
                  </a:moveTo>
                  <a:cubicBezTo>
                    <a:pt x="593" y="0"/>
                    <a:pt x="476" y="21"/>
                    <a:pt x="381" y="64"/>
                  </a:cubicBezTo>
                  <a:cubicBezTo>
                    <a:pt x="276" y="106"/>
                    <a:pt x="191" y="191"/>
                    <a:pt x="138" y="286"/>
                  </a:cubicBezTo>
                  <a:cubicBezTo>
                    <a:pt x="32" y="465"/>
                    <a:pt x="1" y="677"/>
                    <a:pt x="53" y="878"/>
                  </a:cubicBezTo>
                  <a:cubicBezTo>
                    <a:pt x="64" y="688"/>
                    <a:pt x="128" y="508"/>
                    <a:pt x="233" y="349"/>
                  </a:cubicBezTo>
                  <a:cubicBezTo>
                    <a:pt x="286" y="286"/>
                    <a:pt x="360" y="233"/>
                    <a:pt x="434" y="201"/>
                  </a:cubicBezTo>
                  <a:cubicBezTo>
                    <a:pt x="519" y="169"/>
                    <a:pt x="603" y="159"/>
                    <a:pt x="699" y="159"/>
                  </a:cubicBezTo>
                  <a:cubicBezTo>
                    <a:pt x="878" y="159"/>
                    <a:pt x="1047" y="233"/>
                    <a:pt x="1153" y="370"/>
                  </a:cubicBezTo>
                  <a:cubicBezTo>
                    <a:pt x="1280" y="529"/>
                    <a:pt x="1365" y="698"/>
                    <a:pt x="1407" y="888"/>
                  </a:cubicBezTo>
                  <a:cubicBezTo>
                    <a:pt x="1418" y="677"/>
                    <a:pt x="1365" y="465"/>
                    <a:pt x="1259" y="296"/>
                  </a:cubicBezTo>
                  <a:cubicBezTo>
                    <a:pt x="1132" y="106"/>
                    <a:pt x="921" y="0"/>
                    <a:pt x="699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Szövegdoboz 1">
            <a:extLst>
              <a:ext uri="{FF2B5EF4-FFF2-40B4-BE49-F238E27FC236}">
                <a16:creationId xmlns:a16="http://schemas.microsoft.com/office/drawing/2014/main" id="{4938E8A5-4114-4505-856B-B553E00DA2BE}"/>
              </a:ext>
            </a:extLst>
          </p:cNvPr>
          <p:cNvSpPr txBox="1"/>
          <p:nvPr/>
        </p:nvSpPr>
        <p:spPr>
          <a:xfrm>
            <a:off x="3046513" y="3764717"/>
            <a:ext cx="5468545" cy="83099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400" dirty="0"/>
              <a:t>Válassz a következő lehetőségekből az alapján, hogy mi igaz rád!</a:t>
            </a:r>
          </a:p>
        </p:txBody>
      </p:sp>
      <p:pic>
        <p:nvPicPr>
          <p:cNvPr id="180" name="Kép 179">
            <a:extLst>
              <a:ext uri="{FF2B5EF4-FFF2-40B4-BE49-F238E27FC236}">
                <a16:creationId xmlns:a16="http://schemas.microsoft.com/office/drawing/2014/main" id="{BB7DB484-91B1-4DC9-B9A7-EC05B6301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898" y="2667387"/>
            <a:ext cx="927927" cy="9120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Google Shape;3085;p53"/>
          <p:cNvSpPr/>
          <p:nvPr/>
        </p:nvSpPr>
        <p:spPr>
          <a:xfrm>
            <a:off x="7343725" y="533425"/>
            <a:ext cx="857400" cy="857400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6" name="Google Shape;3086;p53"/>
          <p:cNvSpPr/>
          <p:nvPr/>
        </p:nvSpPr>
        <p:spPr>
          <a:xfrm>
            <a:off x="897925" y="3753575"/>
            <a:ext cx="857400" cy="85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7" name="Google Shape;3087;p53"/>
          <p:cNvSpPr/>
          <p:nvPr/>
        </p:nvSpPr>
        <p:spPr>
          <a:xfrm>
            <a:off x="897925" y="593454"/>
            <a:ext cx="857400" cy="857400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8" name="Google Shape;3088;p53"/>
          <p:cNvSpPr/>
          <p:nvPr/>
        </p:nvSpPr>
        <p:spPr>
          <a:xfrm>
            <a:off x="7343725" y="3752675"/>
            <a:ext cx="857400" cy="857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9" name="Google Shape;3099;p53"/>
          <p:cNvSpPr txBox="1">
            <a:spLocks noGrp="1"/>
          </p:cNvSpPr>
          <p:nvPr>
            <p:ph type="title"/>
          </p:nvPr>
        </p:nvSpPr>
        <p:spPr>
          <a:xfrm>
            <a:off x="1994700" y="2143050"/>
            <a:ext cx="5154600" cy="857400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Milyen színű a hajad?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06" name="Google Shape;3106;p53"/>
          <p:cNvGrpSpPr/>
          <p:nvPr/>
        </p:nvGrpSpPr>
        <p:grpSpPr>
          <a:xfrm>
            <a:off x="978724" y="728267"/>
            <a:ext cx="685817" cy="735700"/>
            <a:chOff x="813950" y="2267050"/>
            <a:chExt cx="504500" cy="541075"/>
          </a:xfrm>
        </p:grpSpPr>
        <p:sp>
          <p:nvSpPr>
            <p:cNvPr id="3107" name="Google Shape;3107;p53"/>
            <p:cNvSpPr/>
            <p:nvPr/>
          </p:nvSpPr>
          <p:spPr>
            <a:xfrm>
              <a:off x="1050975" y="2267050"/>
              <a:ext cx="212925" cy="370275"/>
            </a:xfrm>
            <a:custGeom>
              <a:avLst/>
              <a:gdLst/>
              <a:ahLst/>
              <a:cxnLst/>
              <a:rect l="l" t="t" r="r" b="b"/>
              <a:pathLst>
                <a:path w="8517" h="14811" extrusionOk="0">
                  <a:moveTo>
                    <a:pt x="1130" y="1"/>
                  </a:moveTo>
                  <a:cubicBezTo>
                    <a:pt x="825" y="1"/>
                    <a:pt x="636" y="26"/>
                    <a:pt x="636" y="26"/>
                  </a:cubicBezTo>
                  <a:lnTo>
                    <a:pt x="912" y="14709"/>
                  </a:lnTo>
                  <a:lnTo>
                    <a:pt x="912" y="14709"/>
                  </a:lnTo>
                  <a:cubicBezTo>
                    <a:pt x="347" y="14687"/>
                    <a:pt x="123" y="14679"/>
                    <a:pt x="86" y="14679"/>
                  </a:cubicBezTo>
                  <a:cubicBezTo>
                    <a:pt x="0" y="14679"/>
                    <a:pt x="913" y="14721"/>
                    <a:pt x="913" y="14721"/>
                  </a:cubicBezTo>
                  <a:lnTo>
                    <a:pt x="912" y="14709"/>
                  </a:lnTo>
                  <a:lnTo>
                    <a:pt x="912" y="14709"/>
                  </a:lnTo>
                  <a:cubicBezTo>
                    <a:pt x="1403" y="14729"/>
                    <a:pt x="2150" y="14760"/>
                    <a:pt x="3255" y="14806"/>
                  </a:cubicBezTo>
                  <a:cubicBezTo>
                    <a:pt x="3324" y="14809"/>
                    <a:pt x="3392" y="14811"/>
                    <a:pt x="3458" y="14811"/>
                  </a:cubicBezTo>
                  <a:cubicBezTo>
                    <a:pt x="8516" y="14811"/>
                    <a:pt x="6101" y="6491"/>
                    <a:pt x="5449" y="3338"/>
                  </a:cubicBezTo>
                  <a:cubicBezTo>
                    <a:pt x="4832" y="327"/>
                    <a:pt x="2230" y="1"/>
                    <a:pt x="1130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53"/>
            <p:cNvSpPr/>
            <p:nvPr/>
          </p:nvSpPr>
          <p:spPr>
            <a:xfrm>
              <a:off x="1062600" y="2271325"/>
              <a:ext cx="161625" cy="366000"/>
            </a:xfrm>
            <a:custGeom>
              <a:avLst/>
              <a:gdLst/>
              <a:ahLst/>
              <a:cxnLst/>
              <a:rect l="l" t="t" r="r" b="b"/>
              <a:pathLst>
                <a:path w="6465" h="14640" extrusionOk="0">
                  <a:moveTo>
                    <a:pt x="872" y="0"/>
                  </a:moveTo>
                  <a:cubicBezTo>
                    <a:pt x="582" y="0"/>
                    <a:pt x="291" y="26"/>
                    <a:pt x="0" y="78"/>
                  </a:cubicBezTo>
                  <a:cubicBezTo>
                    <a:pt x="196" y="56"/>
                    <a:pt x="392" y="44"/>
                    <a:pt x="587" y="44"/>
                  </a:cubicBezTo>
                  <a:cubicBezTo>
                    <a:pt x="1213" y="44"/>
                    <a:pt x="1834" y="160"/>
                    <a:pt x="2418" y="387"/>
                  </a:cubicBezTo>
                  <a:cubicBezTo>
                    <a:pt x="2790" y="536"/>
                    <a:pt x="3142" y="739"/>
                    <a:pt x="3451" y="994"/>
                  </a:cubicBezTo>
                  <a:cubicBezTo>
                    <a:pt x="3759" y="1261"/>
                    <a:pt x="4026" y="1569"/>
                    <a:pt x="4228" y="1921"/>
                  </a:cubicBezTo>
                  <a:cubicBezTo>
                    <a:pt x="4430" y="2261"/>
                    <a:pt x="4590" y="2634"/>
                    <a:pt x="4696" y="3028"/>
                  </a:cubicBezTo>
                  <a:cubicBezTo>
                    <a:pt x="4750" y="3220"/>
                    <a:pt x="4792" y="3422"/>
                    <a:pt x="4846" y="3625"/>
                  </a:cubicBezTo>
                  <a:lnTo>
                    <a:pt x="5005" y="4200"/>
                  </a:lnTo>
                  <a:cubicBezTo>
                    <a:pt x="5218" y="4998"/>
                    <a:pt x="5431" y="5797"/>
                    <a:pt x="5612" y="6595"/>
                  </a:cubicBezTo>
                  <a:cubicBezTo>
                    <a:pt x="5804" y="7394"/>
                    <a:pt x="5964" y="8193"/>
                    <a:pt x="6081" y="9002"/>
                  </a:cubicBezTo>
                  <a:cubicBezTo>
                    <a:pt x="6209" y="9811"/>
                    <a:pt x="6251" y="10631"/>
                    <a:pt x="6209" y="11451"/>
                  </a:cubicBezTo>
                  <a:cubicBezTo>
                    <a:pt x="6187" y="11856"/>
                    <a:pt x="6113" y="12250"/>
                    <a:pt x="5996" y="12644"/>
                  </a:cubicBezTo>
                  <a:cubicBezTo>
                    <a:pt x="5900" y="13038"/>
                    <a:pt x="5708" y="13400"/>
                    <a:pt x="5453" y="13709"/>
                  </a:cubicBezTo>
                  <a:cubicBezTo>
                    <a:pt x="5186" y="14018"/>
                    <a:pt x="4856" y="14263"/>
                    <a:pt x="4483" y="14412"/>
                  </a:cubicBezTo>
                  <a:lnTo>
                    <a:pt x="4185" y="14507"/>
                  </a:lnTo>
                  <a:cubicBezTo>
                    <a:pt x="4089" y="14529"/>
                    <a:pt x="3994" y="14550"/>
                    <a:pt x="3887" y="14571"/>
                  </a:cubicBezTo>
                  <a:lnTo>
                    <a:pt x="3738" y="14603"/>
                  </a:lnTo>
                  <a:lnTo>
                    <a:pt x="3589" y="14614"/>
                  </a:lnTo>
                  <a:lnTo>
                    <a:pt x="3280" y="14635"/>
                  </a:lnTo>
                  <a:cubicBezTo>
                    <a:pt x="3340" y="14638"/>
                    <a:pt x="3399" y="14640"/>
                    <a:pt x="3458" y="14640"/>
                  </a:cubicBezTo>
                  <a:cubicBezTo>
                    <a:pt x="3814" y="14640"/>
                    <a:pt x="4167" y="14585"/>
                    <a:pt x="4505" y="14475"/>
                  </a:cubicBezTo>
                  <a:cubicBezTo>
                    <a:pt x="4899" y="14337"/>
                    <a:pt x="5261" y="14113"/>
                    <a:pt x="5548" y="13794"/>
                  </a:cubicBezTo>
                  <a:cubicBezTo>
                    <a:pt x="5836" y="13485"/>
                    <a:pt x="6049" y="13112"/>
                    <a:pt x="6177" y="12708"/>
                  </a:cubicBezTo>
                  <a:cubicBezTo>
                    <a:pt x="6304" y="12303"/>
                    <a:pt x="6390" y="11888"/>
                    <a:pt x="6422" y="11473"/>
                  </a:cubicBezTo>
                  <a:cubicBezTo>
                    <a:pt x="6454" y="11057"/>
                    <a:pt x="6464" y="10642"/>
                    <a:pt x="6443" y="10237"/>
                  </a:cubicBezTo>
                  <a:cubicBezTo>
                    <a:pt x="6443" y="10024"/>
                    <a:pt x="6432" y="9811"/>
                    <a:pt x="6400" y="9609"/>
                  </a:cubicBezTo>
                  <a:cubicBezTo>
                    <a:pt x="6379" y="9407"/>
                    <a:pt x="6368" y="9194"/>
                    <a:pt x="6336" y="8991"/>
                  </a:cubicBezTo>
                  <a:cubicBezTo>
                    <a:pt x="6230" y="8171"/>
                    <a:pt x="6070" y="7352"/>
                    <a:pt x="5878" y="6553"/>
                  </a:cubicBezTo>
                  <a:cubicBezTo>
                    <a:pt x="5687" y="5754"/>
                    <a:pt x="5474" y="4956"/>
                    <a:pt x="5250" y="4157"/>
                  </a:cubicBezTo>
                  <a:lnTo>
                    <a:pt x="5090" y="3550"/>
                  </a:lnTo>
                  <a:cubicBezTo>
                    <a:pt x="5037" y="3358"/>
                    <a:pt x="4984" y="3156"/>
                    <a:pt x="4920" y="2954"/>
                  </a:cubicBezTo>
                  <a:cubicBezTo>
                    <a:pt x="4803" y="2549"/>
                    <a:pt x="4633" y="2155"/>
                    <a:pt x="4409" y="1804"/>
                  </a:cubicBezTo>
                  <a:cubicBezTo>
                    <a:pt x="4185" y="1442"/>
                    <a:pt x="3898" y="1122"/>
                    <a:pt x="3568" y="856"/>
                  </a:cubicBezTo>
                  <a:cubicBezTo>
                    <a:pt x="3238" y="600"/>
                    <a:pt x="2865" y="398"/>
                    <a:pt x="2460" y="260"/>
                  </a:cubicBezTo>
                  <a:cubicBezTo>
                    <a:pt x="2066" y="121"/>
                    <a:pt x="1662" y="36"/>
                    <a:pt x="1246" y="15"/>
                  </a:cubicBezTo>
                  <a:cubicBezTo>
                    <a:pt x="1122" y="5"/>
                    <a:pt x="997" y="0"/>
                    <a:pt x="872" y="0"/>
                  </a:cubicBezTo>
                  <a:close/>
                </a:path>
              </a:pathLst>
            </a:custGeom>
            <a:solidFill>
              <a:srgbClr val="1D1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53"/>
            <p:cNvSpPr/>
            <p:nvPr/>
          </p:nvSpPr>
          <p:spPr>
            <a:xfrm>
              <a:off x="876200" y="2267050"/>
              <a:ext cx="208475" cy="370275"/>
            </a:xfrm>
            <a:custGeom>
              <a:avLst/>
              <a:gdLst/>
              <a:ahLst/>
              <a:cxnLst/>
              <a:rect l="l" t="t" r="r" b="b"/>
              <a:pathLst>
                <a:path w="8339" h="14811" extrusionOk="0">
                  <a:moveTo>
                    <a:pt x="7239" y="1"/>
                  </a:moveTo>
                  <a:cubicBezTo>
                    <a:pt x="6162" y="1"/>
                    <a:pt x="3614" y="327"/>
                    <a:pt x="3005" y="3338"/>
                  </a:cubicBezTo>
                  <a:cubicBezTo>
                    <a:pt x="2364" y="6491"/>
                    <a:pt x="1" y="14811"/>
                    <a:pt x="4957" y="14811"/>
                  </a:cubicBezTo>
                  <a:cubicBezTo>
                    <a:pt x="5022" y="14811"/>
                    <a:pt x="5089" y="14809"/>
                    <a:pt x="5156" y="14806"/>
                  </a:cubicBezTo>
                  <a:cubicBezTo>
                    <a:pt x="6236" y="14760"/>
                    <a:pt x="6966" y="14729"/>
                    <a:pt x="7446" y="14709"/>
                  </a:cubicBezTo>
                  <a:lnTo>
                    <a:pt x="7446" y="14709"/>
                  </a:lnTo>
                  <a:lnTo>
                    <a:pt x="7446" y="14721"/>
                  </a:lnTo>
                  <a:cubicBezTo>
                    <a:pt x="7446" y="14721"/>
                    <a:pt x="8339" y="14679"/>
                    <a:pt x="8255" y="14679"/>
                  </a:cubicBezTo>
                  <a:cubicBezTo>
                    <a:pt x="8219" y="14679"/>
                    <a:pt x="8000" y="14687"/>
                    <a:pt x="7446" y="14709"/>
                  </a:cubicBezTo>
                  <a:lnTo>
                    <a:pt x="7446" y="14709"/>
                  </a:lnTo>
                  <a:lnTo>
                    <a:pt x="7723" y="26"/>
                  </a:lnTo>
                  <a:cubicBezTo>
                    <a:pt x="7723" y="26"/>
                    <a:pt x="7537" y="1"/>
                    <a:pt x="7239" y="1"/>
                  </a:cubicBezTo>
                  <a:close/>
                </a:path>
              </a:pathLst>
            </a:custGeom>
            <a:solidFill>
              <a:srgbClr val="1D1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53"/>
            <p:cNvSpPr/>
            <p:nvPr/>
          </p:nvSpPr>
          <p:spPr>
            <a:xfrm>
              <a:off x="930075" y="2356125"/>
              <a:ext cx="146225" cy="276925"/>
            </a:xfrm>
            <a:custGeom>
              <a:avLst/>
              <a:gdLst/>
              <a:ahLst/>
              <a:cxnLst/>
              <a:rect l="l" t="t" r="r" b="b"/>
              <a:pathLst>
                <a:path w="5849" h="11077" extrusionOk="0">
                  <a:moveTo>
                    <a:pt x="5083" y="0"/>
                  </a:moveTo>
                  <a:cubicBezTo>
                    <a:pt x="4323" y="0"/>
                    <a:pt x="2539" y="247"/>
                    <a:pt x="2107" y="2501"/>
                  </a:cubicBezTo>
                  <a:cubicBezTo>
                    <a:pt x="1665" y="4865"/>
                    <a:pt x="0" y="11076"/>
                    <a:pt x="3476" y="11076"/>
                  </a:cubicBezTo>
                  <a:cubicBezTo>
                    <a:pt x="3523" y="11076"/>
                    <a:pt x="3570" y="11075"/>
                    <a:pt x="3619" y="11073"/>
                  </a:cubicBezTo>
                  <a:cubicBezTo>
                    <a:pt x="4383" y="11040"/>
                    <a:pt x="4899" y="11017"/>
                    <a:pt x="5238" y="11003"/>
                  </a:cubicBezTo>
                  <a:lnTo>
                    <a:pt x="5238" y="11003"/>
                  </a:lnTo>
                  <a:lnTo>
                    <a:pt x="5237" y="11009"/>
                  </a:lnTo>
                  <a:cubicBezTo>
                    <a:pt x="5237" y="11009"/>
                    <a:pt x="5849" y="10980"/>
                    <a:pt x="5809" y="10980"/>
                  </a:cubicBezTo>
                  <a:cubicBezTo>
                    <a:pt x="5790" y="10980"/>
                    <a:pt x="5639" y="10986"/>
                    <a:pt x="5238" y="11003"/>
                  </a:cubicBezTo>
                  <a:lnTo>
                    <a:pt x="5238" y="11003"/>
                  </a:lnTo>
                  <a:lnTo>
                    <a:pt x="5429" y="20"/>
                  </a:lnTo>
                  <a:cubicBezTo>
                    <a:pt x="5429" y="20"/>
                    <a:pt x="5296" y="0"/>
                    <a:pt x="5083" y="0"/>
                  </a:cubicBezTo>
                  <a:close/>
                </a:path>
              </a:pathLst>
            </a:custGeom>
            <a:solidFill>
              <a:srgbClr val="1D1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53"/>
            <p:cNvSpPr/>
            <p:nvPr/>
          </p:nvSpPr>
          <p:spPr>
            <a:xfrm>
              <a:off x="1066200" y="2356125"/>
              <a:ext cx="146250" cy="276925"/>
            </a:xfrm>
            <a:custGeom>
              <a:avLst/>
              <a:gdLst/>
              <a:ahLst/>
              <a:cxnLst/>
              <a:rect l="l" t="t" r="r" b="b"/>
              <a:pathLst>
                <a:path w="5850" h="11077" extrusionOk="0">
                  <a:moveTo>
                    <a:pt x="767" y="0"/>
                  </a:moveTo>
                  <a:cubicBezTo>
                    <a:pt x="554" y="0"/>
                    <a:pt x="421" y="20"/>
                    <a:pt x="421" y="20"/>
                  </a:cubicBezTo>
                  <a:lnTo>
                    <a:pt x="612" y="11003"/>
                  </a:lnTo>
                  <a:lnTo>
                    <a:pt x="612" y="11003"/>
                  </a:lnTo>
                  <a:cubicBezTo>
                    <a:pt x="209" y="10986"/>
                    <a:pt x="57" y="10980"/>
                    <a:pt x="40" y="10980"/>
                  </a:cubicBezTo>
                  <a:cubicBezTo>
                    <a:pt x="1" y="10980"/>
                    <a:pt x="612" y="11009"/>
                    <a:pt x="612" y="11009"/>
                  </a:cubicBezTo>
                  <a:lnTo>
                    <a:pt x="612" y="11003"/>
                  </a:lnTo>
                  <a:lnTo>
                    <a:pt x="612" y="11003"/>
                  </a:lnTo>
                  <a:cubicBezTo>
                    <a:pt x="949" y="11018"/>
                    <a:pt x="1463" y="11040"/>
                    <a:pt x="2220" y="11073"/>
                  </a:cubicBezTo>
                  <a:cubicBezTo>
                    <a:pt x="2269" y="11075"/>
                    <a:pt x="2317" y="11076"/>
                    <a:pt x="2363" y="11076"/>
                  </a:cubicBezTo>
                  <a:cubicBezTo>
                    <a:pt x="5849" y="11076"/>
                    <a:pt x="4184" y="4865"/>
                    <a:pt x="3733" y="2501"/>
                  </a:cubicBezTo>
                  <a:cubicBezTo>
                    <a:pt x="3308" y="247"/>
                    <a:pt x="1527" y="0"/>
                    <a:pt x="767" y="0"/>
                  </a:cubicBezTo>
                  <a:close/>
                </a:path>
              </a:pathLst>
            </a:custGeom>
            <a:solidFill>
              <a:srgbClr val="1D1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53"/>
            <p:cNvSpPr/>
            <p:nvPr/>
          </p:nvSpPr>
          <p:spPr>
            <a:xfrm>
              <a:off x="914850" y="2271325"/>
              <a:ext cx="158675" cy="366200"/>
            </a:xfrm>
            <a:custGeom>
              <a:avLst/>
              <a:gdLst/>
              <a:ahLst/>
              <a:cxnLst/>
              <a:rect l="l" t="t" r="r" b="b"/>
              <a:pathLst>
                <a:path w="6347" h="14648" extrusionOk="0">
                  <a:moveTo>
                    <a:pt x="5483" y="0"/>
                  </a:moveTo>
                  <a:cubicBezTo>
                    <a:pt x="5360" y="0"/>
                    <a:pt x="5236" y="5"/>
                    <a:pt x="5112" y="15"/>
                  </a:cubicBezTo>
                  <a:cubicBezTo>
                    <a:pt x="4696" y="36"/>
                    <a:pt x="4292" y="121"/>
                    <a:pt x="3898" y="260"/>
                  </a:cubicBezTo>
                  <a:cubicBezTo>
                    <a:pt x="3099" y="547"/>
                    <a:pt x="2428" y="1101"/>
                    <a:pt x="2002" y="1836"/>
                  </a:cubicBezTo>
                  <a:cubicBezTo>
                    <a:pt x="1779" y="2198"/>
                    <a:pt x="1619" y="2581"/>
                    <a:pt x="1502" y="2986"/>
                  </a:cubicBezTo>
                  <a:lnTo>
                    <a:pt x="1182" y="4178"/>
                  </a:lnTo>
                  <a:cubicBezTo>
                    <a:pt x="969" y="4956"/>
                    <a:pt x="746" y="5754"/>
                    <a:pt x="575" y="6553"/>
                  </a:cubicBezTo>
                  <a:cubicBezTo>
                    <a:pt x="394" y="7362"/>
                    <a:pt x="235" y="8171"/>
                    <a:pt x="128" y="8981"/>
                  </a:cubicBezTo>
                  <a:cubicBezTo>
                    <a:pt x="107" y="9194"/>
                    <a:pt x="75" y="9396"/>
                    <a:pt x="64" y="9598"/>
                  </a:cubicBezTo>
                  <a:cubicBezTo>
                    <a:pt x="54" y="9811"/>
                    <a:pt x="22" y="10014"/>
                    <a:pt x="22" y="10216"/>
                  </a:cubicBezTo>
                  <a:cubicBezTo>
                    <a:pt x="0" y="10631"/>
                    <a:pt x="11" y="11047"/>
                    <a:pt x="54" y="11462"/>
                  </a:cubicBezTo>
                  <a:cubicBezTo>
                    <a:pt x="85" y="11877"/>
                    <a:pt x="160" y="12282"/>
                    <a:pt x="288" y="12687"/>
                  </a:cubicBezTo>
                  <a:cubicBezTo>
                    <a:pt x="416" y="13081"/>
                    <a:pt x="618" y="13453"/>
                    <a:pt x="884" y="13783"/>
                  </a:cubicBezTo>
                  <a:cubicBezTo>
                    <a:pt x="1161" y="14092"/>
                    <a:pt x="1523" y="14337"/>
                    <a:pt x="1917" y="14475"/>
                  </a:cubicBezTo>
                  <a:cubicBezTo>
                    <a:pt x="2283" y="14584"/>
                    <a:pt x="2657" y="14647"/>
                    <a:pt x="3041" y="14647"/>
                  </a:cubicBezTo>
                  <a:cubicBezTo>
                    <a:pt x="3071" y="14647"/>
                    <a:pt x="3101" y="14647"/>
                    <a:pt x="3131" y="14646"/>
                  </a:cubicBezTo>
                  <a:lnTo>
                    <a:pt x="2833" y="14614"/>
                  </a:lnTo>
                  <a:lnTo>
                    <a:pt x="2673" y="14603"/>
                  </a:lnTo>
                  <a:lnTo>
                    <a:pt x="2524" y="14571"/>
                  </a:lnTo>
                  <a:cubicBezTo>
                    <a:pt x="2428" y="14550"/>
                    <a:pt x="2322" y="14539"/>
                    <a:pt x="2226" y="14507"/>
                  </a:cubicBezTo>
                  <a:lnTo>
                    <a:pt x="1938" y="14401"/>
                  </a:lnTo>
                  <a:cubicBezTo>
                    <a:pt x="1566" y="14252"/>
                    <a:pt x="1236" y="14007"/>
                    <a:pt x="991" y="13698"/>
                  </a:cubicBezTo>
                  <a:cubicBezTo>
                    <a:pt x="746" y="13379"/>
                    <a:pt x="565" y="13017"/>
                    <a:pt x="458" y="12633"/>
                  </a:cubicBezTo>
                  <a:cubicBezTo>
                    <a:pt x="352" y="12239"/>
                    <a:pt x="288" y="11845"/>
                    <a:pt x="256" y="11441"/>
                  </a:cubicBezTo>
                  <a:cubicBezTo>
                    <a:pt x="224" y="10631"/>
                    <a:pt x="266" y="9822"/>
                    <a:pt x="384" y="9013"/>
                  </a:cubicBezTo>
                  <a:cubicBezTo>
                    <a:pt x="501" y="8214"/>
                    <a:pt x="660" y="7415"/>
                    <a:pt x="842" y="6617"/>
                  </a:cubicBezTo>
                  <a:cubicBezTo>
                    <a:pt x="1012" y="5829"/>
                    <a:pt x="1225" y="5030"/>
                    <a:pt x="1427" y="4242"/>
                  </a:cubicBezTo>
                  <a:lnTo>
                    <a:pt x="1736" y="3049"/>
                  </a:lnTo>
                  <a:cubicBezTo>
                    <a:pt x="1832" y="2666"/>
                    <a:pt x="1981" y="2293"/>
                    <a:pt x="2183" y="1942"/>
                  </a:cubicBezTo>
                  <a:cubicBezTo>
                    <a:pt x="2577" y="1239"/>
                    <a:pt x="3195" y="696"/>
                    <a:pt x="3951" y="387"/>
                  </a:cubicBezTo>
                  <a:cubicBezTo>
                    <a:pt x="4527" y="160"/>
                    <a:pt x="5140" y="44"/>
                    <a:pt x="5762" y="44"/>
                  </a:cubicBezTo>
                  <a:cubicBezTo>
                    <a:pt x="5956" y="44"/>
                    <a:pt x="6152" y="56"/>
                    <a:pt x="6347" y="78"/>
                  </a:cubicBezTo>
                  <a:cubicBezTo>
                    <a:pt x="6056" y="26"/>
                    <a:pt x="5771" y="0"/>
                    <a:pt x="5483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53"/>
            <p:cNvSpPr/>
            <p:nvPr/>
          </p:nvSpPr>
          <p:spPr>
            <a:xfrm>
              <a:off x="813950" y="2528575"/>
              <a:ext cx="504500" cy="279550"/>
            </a:xfrm>
            <a:custGeom>
              <a:avLst/>
              <a:gdLst/>
              <a:ahLst/>
              <a:cxnLst/>
              <a:rect l="l" t="t" r="r" b="b"/>
              <a:pathLst>
                <a:path w="20180" h="11182" extrusionOk="0">
                  <a:moveTo>
                    <a:pt x="8306" y="1"/>
                  </a:moveTo>
                  <a:cubicBezTo>
                    <a:pt x="8306" y="1"/>
                    <a:pt x="8658" y="2620"/>
                    <a:pt x="7572" y="3419"/>
                  </a:cubicBezTo>
                  <a:cubicBezTo>
                    <a:pt x="6720" y="4026"/>
                    <a:pt x="1875" y="5048"/>
                    <a:pt x="1087" y="7178"/>
                  </a:cubicBezTo>
                  <a:cubicBezTo>
                    <a:pt x="607" y="8477"/>
                    <a:pt x="235" y="9819"/>
                    <a:pt x="0" y="11182"/>
                  </a:cubicBezTo>
                  <a:lnTo>
                    <a:pt x="20180" y="11182"/>
                  </a:lnTo>
                  <a:cubicBezTo>
                    <a:pt x="19935" y="9819"/>
                    <a:pt x="19573" y="8477"/>
                    <a:pt x="19094" y="7178"/>
                  </a:cubicBezTo>
                  <a:cubicBezTo>
                    <a:pt x="18306" y="5048"/>
                    <a:pt x="13460" y="4026"/>
                    <a:pt x="12609" y="3419"/>
                  </a:cubicBezTo>
                  <a:cubicBezTo>
                    <a:pt x="11522" y="2620"/>
                    <a:pt x="11874" y="1"/>
                    <a:pt x="11874" y="1"/>
                  </a:cubicBezTo>
                  <a:lnTo>
                    <a:pt x="11874" y="1"/>
                  </a:lnTo>
                  <a:lnTo>
                    <a:pt x="10085" y="43"/>
                  </a:lnTo>
                  <a:lnTo>
                    <a:pt x="8306" y="1"/>
                  </a:lnTo>
                  <a:close/>
                </a:path>
              </a:pathLst>
            </a:custGeom>
            <a:solidFill>
              <a:srgbClr val="FCE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53"/>
            <p:cNvSpPr/>
            <p:nvPr/>
          </p:nvSpPr>
          <p:spPr>
            <a:xfrm>
              <a:off x="1021600" y="2528575"/>
              <a:ext cx="97450" cy="73225"/>
            </a:xfrm>
            <a:custGeom>
              <a:avLst/>
              <a:gdLst/>
              <a:ahLst/>
              <a:cxnLst/>
              <a:rect l="l" t="t" r="r" b="b"/>
              <a:pathLst>
                <a:path w="3898" h="2929" extrusionOk="0">
                  <a:moveTo>
                    <a:pt x="0" y="1"/>
                  </a:moveTo>
                  <a:lnTo>
                    <a:pt x="0" y="1"/>
                  </a:lnTo>
                  <a:cubicBezTo>
                    <a:pt x="54" y="405"/>
                    <a:pt x="64" y="810"/>
                    <a:pt x="54" y="1225"/>
                  </a:cubicBezTo>
                  <a:cubicBezTo>
                    <a:pt x="490" y="1619"/>
                    <a:pt x="980" y="1971"/>
                    <a:pt x="1502" y="2258"/>
                  </a:cubicBezTo>
                  <a:cubicBezTo>
                    <a:pt x="2226" y="2673"/>
                    <a:pt x="3057" y="2844"/>
                    <a:pt x="3898" y="2929"/>
                  </a:cubicBezTo>
                  <a:cubicBezTo>
                    <a:pt x="3323" y="1864"/>
                    <a:pt x="3568" y="1"/>
                    <a:pt x="3568" y="1"/>
                  </a:cubicBezTo>
                  <a:lnTo>
                    <a:pt x="3568" y="1"/>
                  </a:lnTo>
                  <a:lnTo>
                    <a:pt x="1789" y="4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9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53"/>
            <p:cNvSpPr/>
            <p:nvPr/>
          </p:nvSpPr>
          <p:spPr>
            <a:xfrm>
              <a:off x="882625" y="2657425"/>
              <a:ext cx="364475" cy="150700"/>
            </a:xfrm>
            <a:custGeom>
              <a:avLst/>
              <a:gdLst/>
              <a:ahLst/>
              <a:cxnLst/>
              <a:rect l="l" t="t" r="r" b="b"/>
              <a:pathLst>
                <a:path w="14579" h="6028" extrusionOk="0">
                  <a:moveTo>
                    <a:pt x="405" y="1"/>
                  </a:moveTo>
                  <a:cubicBezTo>
                    <a:pt x="267" y="75"/>
                    <a:pt x="129" y="150"/>
                    <a:pt x="1" y="224"/>
                  </a:cubicBezTo>
                  <a:cubicBezTo>
                    <a:pt x="405" y="1278"/>
                    <a:pt x="618" y="2407"/>
                    <a:pt x="608" y="3547"/>
                  </a:cubicBezTo>
                  <a:cubicBezTo>
                    <a:pt x="608" y="4377"/>
                    <a:pt x="501" y="5218"/>
                    <a:pt x="278" y="6028"/>
                  </a:cubicBezTo>
                  <a:lnTo>
                    <a:pt x="14270" y="6028"/>
                  </a:lnTo>
                  <a:cubicBezTo>
                    <a:pt x="14057" y="5229"/>
                    <a:pt x="13951" y="4409"/>
                    <a:pt x="13961" y="3589"/>
                  </a:cubicBezTo>
                  <a:cubicBezTo>
                    <a:pt x="13940" y="2450"/>
                    <a:pt x="14153" y="1310"/>
                    <a:pt x="14579" y="245"/>
                  </a:cubicBezTo>
                  <a:cubicBezTo>
                    <a:pt x="14430" y="160"/>
                    <a:pt x="14281" y="86"/>
                    <a:pt x="14132" y="1"/>
                  </a:cubicBezTo>
                  <a:cubicBezTo>
                    <a:pt x="13163" y="1566"/>
                    <a:pt x="10458" y="2695"/>
                    <a:pt x="7263" y="2695"/>
                  </a:cubicBezTo>
                  <a:cubicBezTo>
                    <a:pt x="4079" y="2695"/>
                    <a:pt x="1374" y="1566"/>
                    <a:pt x="4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53"/>
            <p:cNvSpPr/>
            <p:nvPr/>
          </p:nvSpPr>
          <p:spPr>
            <a:xfrm>
              <a:off x="958500" y="2622550"/>
              <a:ext cx="15725" cy="15725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20" y="1"/>
                  </a:moveTo>
                  <a:cubicBezTo>
                    <a:pt x="139" y="1"/>
                    <a:pt x="1" y="139"/>
                    <a:pt x="1" y="320"/>
                  </a:cubicBezTo>
                  <a:cubicBezTo>
                    <a:pt x="1" y="490"/>
                    <a:pt x="139" y="629"/>
                    <a:pt x="320" y="629"/>
                  </a:cubicBezTo>
                  <a:cubicBezTo>
                    <a:pt x="491" y="629"/>
                    <a:pt x="629" y="490"/>
                    <a:pt x="629" y="320"/>
                  </a:cubicBezTo>
                  <a:cubicBezTo>
                    <a:pt x="629" y="139"/>
                    <a:pt x="491" y="1"/>
                    <a:pt x="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53"/>
            <p:cNvSpPr/>
            <p:nvPr/>
          </p:nvSpPr>
          <p:spPr>
            <a:xfrm>
              <a:off x="1135000" y="2614825"/>
              <a:ext cx="15750" cy="16000"/>
            </a:xfrm>
            <a:custGeom>
              <a:avLst/>
              <a:gdLst/>
              <a:ahLst/>
              <a:cxnLst/>
              <a:rect l="l" t="t" r="r" b="b"/>
              <a:pathLst>
                <a:path w="630" h="640" extrusionOk="0">
                  <a:moveTo>
                    <a:pt x="310" y="1"/>
                  </a:moveTo>
                  <a:cubicBezTo>
                    <a:pt x="139" y="1"/>
                    <a:pt x="1" y="150"/>
                    <a:pt x="1" y="320"/>
                  </a:cubicBezTo>
                  <a:cubicBezTo>
                    <a:pt x="1" y="491"/>
                    <a:pt x="139" y="640"/>
                    <a:pt x="310" y="640"/>
                  </a:cubicBezTo>
                  <a:cubicBezTo>
                    <a:pt x="491" y="640"/>
                    <a:pt x="629" y="491"/>
                    <a:pt x="629" y="320"/>
                  </a:cubicBezTo>
                  <a:cubicBezTo>
                    <a:pt x="629" y="150"/>
                    <a:pt x="491" y="1"/>
                    <a:pt x="3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53"/>
            <p:cNvSpPr/>
            <p:nvPr/>
          </p:nvSpPr>
          <p:spPr>
            <a:xfrm>
              <a:off x="1124100" y="2632675"/>
              <a:ext cx="15725" cy="15725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09" y="0"/>
                  </a:moveTo>
                  <a:cubicBezTo>
                    <a:pt x="139" y="0"/>
                    <a:pt x="0" y="149"/>
                    <a:pt x="0" y="320"/>
                  </a:cubicBezTo>
                  <a:cubicBezTo>
                    <a:pt x="0" y="490"/>
                    <a:pt x="139" y="628"/>
                    <a:pt x="309" y="628"/>
                  </a:cubicBezTo>
                  <a:cubicBezTo>
                    <a:pt x="479" y="628"/>
                    <a:pt x="629" y="490"/>
                    <a:pt x="629" y="320"/>
                  </a:cubicBezTo>
                  <a:cubicBezTo>
                    <a:pt x="629" y="149"/>
                    <a:pt x="479" y="0"/>
                    <a:pt x="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53"/>
            <p:cNvSpPr/>
            <p:nvPr/>
          </p:nvSpPr>
          <p:spPr>
            <a:xfrm>
              <a:off x="1110525" y="2647050"/>
              <a:ext cx="15725" cy="15725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20" y="0"/>
                  </a:moveTo>
                  <a:cubicBezTo>
                    <a:pt x="139" y="0"/>
                    <a:pt x="0" y="139"/>
                    <a:pt x="0" y="320"/>
                  </a:cubicBezTo>
                  <a:cubicBezTo>
                    <a:pt x="0" y="490"/>
                    <a:pt x="139" y="629"/>
                    <a:pt x="320" y="629"/>
                  </a:cubicBezTo>
                  <a:cubicBezTo>
                    <a:pt x="490" y="629"/>
                    <a:pt x="628" y="490"/>
                    <a:pt x="628" y="320"/>
                  </a:cubicBezTo>
                  <a:cubicBezTo>
                    <a:pt x="628" y="139"/>
                    <a:pt x="490" y="0"/>
                    <a:pt x="3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53"/>
            <p:cNvSpPr/>
            <p:nvPr/>
          </p:nvSpPr>
          <p:spPr>
            <a:xfrm>
              <a:off x="1092675" y="2660350"/>
              <a:ext cx="16000" cy="15725"/>
            </a:xfrm>
            <a:custGeom>
              <a:avLst/>
              <a:gdLst/>
              <a:ahLst/>
              <a:cxnLst/>
              <a:rect l="l" t="t" r="r" b="b"/>
              <a:pathLst>
                <a:path w="640" h="629" extrusionOk="0">
                  <a:moveTo>
                    <a:pt x="320" y="1"/>
                  </a:moveTo>
                  <a:cubicBezTo>
                    <a:pt x="150" y="1"/>
                    <a:pt x="1" y="139"/>
                    <a:pt x="1" y="320"/>
                  </a:cubicBezTo>
                  <a:cubicBezTo>
                    <a:pt x="1" y="491"/>
                    <a:pt x="150" y="629"/>
                    <a:pt x="320" y="629"/>
                  </a:cubicBezTo>
                  <a:cubicBezTo>
                    <a:pt x="491" y="629"/>
                    <a:pt x="640" y="491"/>
                    <a:pt x="640" y="320"/>
                  </a:cubicBezTo>
                  <a:cubicBezTo>
                    <a:pt x="640" y="139"/>
                    <a:pt x="491" y="1"/>
                    <a:pt x="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53"/>
            <p:cNvSpPr/>
            <p:nvPr/>
          </p:nvSpPr>
          <p:spPr>
            <a:xfrm>
              <a:off x="1073775" y="2669150"/>
              <a:ext cx="16000" cy="15975"/>
            </a:xfrm>
            <a:custGeom>
              <a:avLst/>
              <a:gdLst/>
              <a:ahLst/>
              <a:cxnLst/>
              <a:rect l="l" t="t" r="r" b="b"/>
              <a:pathLst>
                <a:path w="640" h="639" extrusionOk="0">
                  <a:moveTo>
                    <a:pt x="320" y="0"/>
                  </a:moveTo>
                  <a:cubicBezTo>
                    <a:pt x="150" y="0"/>
                    <a:pt x="1" y="139"/>
                    <a:pt x="1" y="320"/>
                  </a:cubicBezTo>
                  <a:cubicBezTo>
                    <a:pt x="1" y="490"/>
                    <a:pt x="150" y="639"/>
                    <a:pt x="320" y="639"/>
                  </a:cubicBezTo>
                  <a:cubicBezTo>
                    <a:pt x="501" y="639"/>
                    <a:pt x="640" y="490"/>
                    <a:pt x="640" y="320"/>
                  </a:cubicBezTo>
                  <a:cubicBezTo>
                    <a:pt x="640" y="139"/>
                    <a:pt x="501" y="0"/>
                    <a:pt x="3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53"/>
            <p:cNvSpPr/>
            <p:nvPr/>
          </p:nvSpPr>
          <p:spPr>
            <a:xfrm>
              <a:off x="1052750" y="2671525"/>
              <a:ext cx="16000" cy="15750"/>
            </a:xfrm>
            <a:custGeom>
              <a:avLst/>
              <a:gdLst/>
              <a:ahLst/>
              <a:cxnLst/>
              <a:rect l="l" t="t" r="r" b="b"/>
              <a:pathLst>
                <a:path w="640" h="630" extrusionOk="0">
                  <a:moveTo>
                    <a:pt x="320" y="1"/>
                  </a:moveTo>
                  <a:cubicBezTo>
                    <a:pt x="149" y="1"/>
                    <a:pt x="0" y="139"/>
                    <a:pt x="0" y="320"/>
                  </a:cubicBezTo>
                  <a:cubicBezTo>
                    <a:pt x="0" y="491"/>
                    <a:pt x="149" y="629"/>
                    <a:pt x="320" y="629"/>
                  </a:cubicBezTo>
                  <a:cubicBezTo>
                    <a:pt x="490" y="629"/>
                    <a:pt x="639" y="491"/>
                    <a:pt x="639" y="320"/>
                  </a:cubicBezTo>
                  <a:cubicBezTo>
                    <a:pt x="639" y="139"/>
                    <a:pt x="490" y="1"/>
                    <a:pt x="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53"/>
            <p:cNvSpPr/>
            <p:nvPr/>
          </p:nvSpPr>
          <p:spPr>
            <a:xfrm>
              <a:off x="1031725" y="2668075"/>
              <a:ext cx="15725" cy="15725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20" y="0"/>
                  </a:moveTo>
                  <a:cubicBezTo>
                    <a:pt x="139" y="0"/>
                    <a:pt x="0" y="139"/>
                    <a:pt x="0" y="320"/>
                  </a:cubicBezTo>
                  <a:cubicBezTo>
                    <a:pt x="0" y="490"/>
                    <a:pt x="139" y="629"/>
                    <a:pt x="320" y="629"/>
                  </a:cubicBezTo>
                  <a:cubicBezTo>
                    <a:pt x="490" y="629"/>
                    <a:pt x="628" y="490"/>
                    <a:pt x="628" y="320"/>
                  </a:cubicBezTo>
                  <a:cubicBezTo>
                    <a:pt x="628" y="139"/>
                    <a:pt x="490" y="0"/>
                    <a:pt x="3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53"/>
            <p:cNvSpPr/>
            <p:nvPr/>
          </p:nvSpPr>
          <p:spPr>
            <a:xfrm>
              <a:off x="1009625" y="2662475"/>
              <a:ext cx="15725" cy="15750"/>
            </a:xfrm>
            <a:custGeom>
              <a:avLst/>
              <a:gdLst/>
              <a:ahLst/>
              <a:cxnLst/>
              <a:rect l="l" t="t" r="r" b="b"/>
              <a:pathLst>
                <a:path w="629" h="630" extrusionOk="0">
                  <a:moveTo>
                    <a:pt x="309" y="1"/>
                  </a:moveTo>
                  <a:cubicBezTo>
                    <a:pt x="139" y="1"/>
                    <a:pt x="0" y="139"/>
                    <a:pt x="0" y="320"/>
                  </a:cubicBezTo>
                  <a:cubicBezTo>
                    <a:pt x="0" y="491"/>
                    <a:pt x="139" y="629"/>
                    <a:pt x="309" y="629"/>
                  </a:cubicBezTo>
                  <a:cubicBezTo>
                    <a:pt x="490" y="629"/>
                    <a:pt x="629" y="491"/>
                    <a:pt x="629" y="320"/>
                  </a:cubicBezTo>
                  <a:cubicBezTo>
                    <a:pt x="629" y="139"/>
                    <a:pt x="490" y="1"/>
                    <a:pt x="3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53"/>
            <p:cNvSpPr/>
            <p:nvPr/>
          </p:nvSpPr>
          <p:spPr>
            <a:xfrm>
              <a:off x="988575" y="2652625"/>
              <a:ext cx="15750" cy="15750"/>
            </a:xfrm>
            <a:custGeom>
              <a:avLst/>
              <a:gdLst/>
              <a:ahLst/>
              <a:cxnLst/>
              <a:rect l="l" t="t" r="r" b="b"/>
              <a:pathLst>
                <a:path w="630" h="630" extrusionOk="0">
                  <a:moveTo>
                    <a:pt x="310" y="1"/>
                  </a:moveTo>
                  <a:cubicBezTo>
                    <a:pt x="139" y="1"/>
                    <a:pt x="1" y="139"/>
                    <a:pt x="1" y="310"/>
                  </a:cubicBezTo>
                  <a:cubicBezTo>
                    <a:pt x="1" y="491"/>
                    <a:pt x="139" y="629"/>
                    <a:pt x="310" y="629"/>
                  </a:cubicBezTo>
                  <a:cubicBezTo>
                    <a:pt x="491" y="629"/>
                    <a:pt x="629" y="491"/>
                    <a:pt x="629" y="310"/>
                  </a:cubicBezTo>
                  <a:cubicBezTo>
                    <a:pt x="629" y="139"/>
                    <a:pt x="491" y="1"/>
                    <a:pt x="3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53"/>
            <p:cNvSpPr/>
            <p:nvPr/>
          </p:nvSpPr>
          <p:spPr>
            <a:xfrm>
              <a:off x="971825" y="2638250"/>
              <a:ext cx="15725" cy="15750"/>
            </a:xfrm>
            <a:custGeom>
              <a:avLst/>
              <a:gdLst/>
              <a:ahLst/>
              <a:cxnLst/>
              <a:rect l="l" t="t" r="r" b="b"/>
              <a:pathLst>
                <a:path w="629" h="630" extrusionOk="0">
                  <a:moveTo>
                    <a:pt x="320" y="1"/>
                  </a:moveTo>
                  <a:cubicBezTo>
                    <a:pt x="139" y="1"/>
                    <a:pt x="0" y="139"/>
                    <a:pt x="0" y="320"/>
                  </a:cubicBezTo>
                  <a:cubicBezTo>
                    <a:pt x="0" y="491"/>
                    <a:pt x="139" y="629"/>
                    <a:pt x="320" y="629"/>
                  </a:cubicBezTo>
                  <a:cubicBezTo>
                    <a:pt x="490" y="629"/>
                    <a:pt x="628" y="491"/>
                    <a:pt x="628" y="320"/>
                  </a:cubicBezTo>
                  <a:cubicBezTo>
                    <a:pt x="628" y="139"/>
                    <a:pt x="490" y="1"/>
                    <a:pt x="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53"/>
            <p:cNvSpPr/>
            <p:nvPr/>
          </p:nvSpPr>
          <p:spPr>
            <a:xfrm>
              <a:off x="1133675" y="2408925"/>
              <a:ext cx="52475" cy="59875"/>
            </a:xfrm>
            <a:custGeom>
              <a:avLst/>
              <a:gdLst/>
              <a:ahLst/>
              <a:cxnLst/>
              <a:rect l="l" t="t" r="r" b="b"/>
              <a:pathLst>
                <a:path w="2099" h="2395" extrusionOk="0">
                  <a:moveTo>
                    <a:pt x="1078" y="0"/>
                  </a:moveTo>
                  <a:cubicBezTo>
                    <a:pt x="836" y="0"/>
                    <a:pt x="477" y="110"/>
                    <a:pt x="288" y="697"/>
                  </a:cubicBezTo>
                  <a:cubicBezTo>
                    <a:pt x="1" y="1603"/>
                    <a:pt x="277" y="2284"/>
                    <a:pt x="799" y="2369"/>
                  </a:cubicBezTo>
                  <a:cubicBezTo>
                    <a:pt x="858" y="2387"/>
                    <a:pt x="917" y="2395"/>
                    <a:pt x="977" y="2395"/>
                  </a:cubicBezTo>
                  <a:cubicBezTo>
                    <a:pt x="1430" y="2395"/>
                    <a:pt x="1867" y="1899"/>
                    <a:pt x="1971" y="1070"/>
                  </a:cubicBezTo>
                  <a:cubicBezTo>
                    <a:pt x="2098" y="144"/>
                    <a:pt x="1385" y="59"/>
                    <a:pt x="1321" y="37"/>
                  </a:cubicBezTo>
                  <a:cubicBezTo>
                    <a:pt x="1299" y="30"/>
                    <a:pt x="1205" y="0"/>
                    <a:pt x="1078" y="0"/>
                  </a:cubicBezTo>
                  <a:close/>
                </a:path>
              </a:pathLst>
            </a:custGeom>
            <a:solidFill>
              <a:srgbClr val="F9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53"/>
            <p:cNvSpPr/>
            <p:nvPr/>
          </p:nvSpPr>
          <p:spPr>
            <a:xfrm>
              <a:off x="948400" y="2408925"/>
              <a:ext cx="52450" cy="59875"/>
            </a:xfrm>
            <a:custGeom>
              <a:avLst/>
              <a:gdLst/>
              <a:ahLst/>
              <a:cxnLst/>
              <a:rect l="l" t="t" r="r" b="b"/>
              <a:pathLst>
                <a:path w="2098" h="2395" extrusionOk="0">
                  <a:moveTo>
                    <a:pt x="1020" y="0"/>
                  </a:moveTo>
                  <a:cubicBezTo>
                    <a:pt x="894" y="0"/>
                    <a:pt x="799" y="30"/>
                    <a:pt x="777" y="37"/>
                  </a:cubicBezTo>
                  <a:cubicBezTo>
                    <a:pt x="713" y="59"/>
                    <a:pt x="0" y="144"/>
                    <a:pt x="128" y="1070"/>
                  </a:cubicBezTo>
                  <a:cubicBezTo>
                    <a:pt x="231" y="1899"/>
                    <a:pt x="668" y="2395"/>
                    <a:pt x="1122" y="2395"/>
                  </a:cubicBezTo>
                  <a:cubicBezTo>
                    <a:pt x="1181" y="2395"/>
                    <a:pt x="1240" y="2387"/>
                    <a:pt x="1299" y="2369"/>
                  </a:cubicBezTo>
                  <a:cubicBezTo>
                    <a:pt x="1832" y="2284"/>
                    <a:pt x="2098" y="1603"/>
                    <a:pt x="1810" y="697"/>
                  </a:cubicBezTo>
                  <a:cubicBezTo>
                    <a:pt x="1621" y="110"/>
                    <a:pt x="1262" y="0"/>
                    <a:pt x="1020" y="0"/>
                  </a:cubicBezTo>
                  <a:close/>
                </a:path>
              </a:pathLst>
            </a:custGeom>
            <a:solidFill>
              <a:srgbClr val="F9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53"/>
            <p:cNvSpPr/>
            <p:nvPr/>
          </p:nvSpPr>
          <p:spPr>
            <a:xfrm>
              <a:off x="970175" y="2299400"/>
              <a:ext cx="197900" cy="251175"/>
            </a:xfrm>
            <a:custGeom>
              <a:avLst/>
              <a:gdLst/>
              <a:ahLst/>
              <a:cxnLst/>
              <a:rect l="l" t="t" r="r" b="b"/>
              <a:pathLst>
                <a:path w="7916" h="10047" extrusionOk="0">
                  <a:moveTo>
                    <a:pt x="3718" y="1"/>
                  </a:moveTo>
                  <a:cubicBezTo>
                    <a:pt x="2943" y="1"/>
                    <a:pt x="658" y="276"/>
                    <a:pt x="343" y="3673"/>
                  </a:cubicBezTo>
                  <a:cubicBezTo>
                    <a:pt x="1" y="7511"/>
                    <a:pt x="1649" y="10046"/>
                    <a:pt x="3783" y="10046"/>
                  </a:cubicBezTo>
                  <a:cubicBezTo>
                    <a:pt x="3839" y="10046"/>
                    <a:pt x="3896" y="10044"/>
                    <a:pt x="3953" y="10041"/>
                  </a:cubicBezTo>
                  <a:cubicBezTo>
                    <a:pt x="4010" y="10044"/>
                    <a:pt x="4067" y="10046"/>
                    <a:pt x="4123" y="10046"/>
                  </a:cubicBezTo>
                  <a:cubicBezTo>
                    <a:pt x="6257" y="10046"/>
                    <a:pt x="7916" y="7511"/>
                    <a:pt x="7563" y="3673"/>
                  </a:cubicBezTo>
                  <a:cubicBezTo>
                    <a:pt x="7257" y="276"/>
                    <a:pt x="4973" y="1"/>
                    <a:pt x="4192" y="1"/>
                  </a:cubicBezTo>
                  <a:cubicBezTo>
                    <a:pt x="4074" y="1"/>
                    <a:pt x="3991" y="7"/>
                    <a:pt x="3953" y="10"/>
                  </a:cubicBezTo>
                  <a:cubicBezTo>
                    <a:pt x="3917" y="7"/>
                    <a:pt x="3834" y="1"/>
                    <a:pt x="3718" y="1"/>
                  </a:cubicBezTo>
                  <a:close/>
                </a:path>
              </a:pathLst>
            </a:custGeom>
            <a:solidFill>
              <a:srgbClr val="FCE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53"/>
            <p:cNvSpPr/>
            <p:nvPr/>
          </p:nvSpPr>
          <p:spPr>
            <a:xfrm>
              <a:off x="976350" y="2279900"/>
              <a:ext cx="187325" cy="118525"/>
            </a:xfrm>
            <a:custGeom>
              <a:avLst/>
              <a:gdLst/>
              <a:ahLst/>
              <a:cxnLst/>
              <a:rect l="l" t="t" r="r" b="b"/>
              <a:pathLst>
                <a:path w="7493" h="4741" extrusionOk="0">
                  <a:moveTo>
                    <a:pt x="4015" y="1248"/>
                  </a:moveTo>
                  <a:lnTo>
                    <a:pt x="4015" y="1248"/>
                  </a:lnTo>
                  <a:cubicBezTo>
                    <a:pt x="4047" y="1375"/>
                    <a:pt x="4079" y="1503"/>
                    <a:pt x="4100" y="1631"/>
                  </a:cubicBezTo>
                  <a:cubicBezTo>
                    <a:pt x="4047" y="1397"/>
                    <a:pt x="4015" y="1248"/>
                    <a:pt x="4015" y="1248"/>
                  </a:cubicBezTo>
                  <a:close/>
                  <a:moveTo>
                    <a:pt x="3837" y="1"/>
                  </a:moveTo>
                  <a:cubicBezTo>
                    <a:pt x="3729" y="1"/>
                    <a:pt x="3618" y="4"/>
                    <a:pt x="3504" y="12"/>
                  </a:cubicBezTo>
                  <a:cubicBezTo>
                    <a:pt x="3504" y="12"/>
                    <a:pt x="0" y="55"/>
                    <a:pt x="96" y="4442"/>
                  </a:cubicBezTo>
                  <a:cubicBezTo>
                    <a:pt x="96" y="4442"/>
                    <a:pt x="117" y="4485"/>
                    <a:pt x="724" y="4549"/>
                  </a:cubicBezTo>
                  <a:cubicBezTo>
                    <a:pt x="777" y="3782"/>
                    <a:pt x="1310" y="2525"/>
                    <a:pt x="1842" y="1897"/>
                  </a:cubicBezTo>
                  <a:lnTo>
                    <a:pt x="1842" y="1897"/>
                  </a:lnTo>
                  <a:cubicBezTo>
                    <a:pt x="1842" y="1897"/>
                    <a:pt x="1353" y="3452"/>
                    <a:pt x="1289" y="4591"/>
                  </a:cubicBezTo>
                  <a:cubicBezTo>
                    <a:pt x="2183" y="4687"/>
                    <a:pt x="3088" y="4740"/>
                    <a:pt x="3983" y="4740"/>
                  </a:cubicBezTo>
                  <a:cubicBezTo>
                    <a:pt x="4185" y="4048"/>
                    <a:pt x="4249" y="2568"/>
                    <a:pt x="4100" y="1631"/>
                  </a:cubicBezTo>
                  <a:lnTo>
                    <a:pt x="4100" y="1631"/>
                  </a:lnTo>
                  <a:cubicBezTo>
                    <a:pt x="4228" y="2302"/>
                    <a:pt x="4494" y="3676"/>
                    <a:pt x="4462" y="4740"/>
                  </a:cubicBezTo>
                  <a:cubicBezTo>
                    <a:pt x="5207" y="4730"/>
                    <a:pt x="5953" y="4666"/>
                    <a:pt x="6698" y="4549"/>
                  </a:cubicBezTo>
                  <a:cubicBezTo>
                    <a:pt x="6698" y="3963"/>
                    <a:pt x="6634" y="2888"/>
                    <a:pt x="6219" y="1940"/>
                  </a:cubicBezTo>
                  <a:lnTo>
                    <a:pt x="6219" y="1940"/>
                  </a:lnTo>
                  <a:cubicBezTo>
                    <a:pt x="6613" y="2738"/>
                    <a:pt x="6847" y="3612"/>
                    <a:pt x="6911" y="4506"/>
                  </a:cubicBezTo>
                  <a:cubicBezTo>
                    <a:pt x="7018" y="4485"/>
                    <a:pt x="7124" y="4453"/>
                    <a:pt x="7241" y="4432"/>
                  </a:cubicBezTo>
                  <a:cubicBezTo>
                    <a:pt x="7241" y="4432"/>
                    <a:pt x="7493" y="1"/>
                    <a:pt x="3837" y="1"/>
                  </a:cubicBezTo>
                  <a:close/>
                </a:path>
              </a:pathLst>
            </a:custGeom>
            <a:solidFill>
              <a:srgbClr val="1D1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53"/>
            <p:cNvSpPr/>
            <p:nvPr/>
          </p:nvSpPr>
          <p:spPr>
            <a:xfrm>
              <a:off x="960900" y="2343325"/>
              <a:ext cx="26925" cy="139225"/>
            </a:xfrm>
            <a:custGeom>
              <a:avLst/>
              <a:gdLst/>
              <a:ahLst/>
              <a:cxnLst/>
              <a:rect l="l" t="t" r="r" b="b"/>
              <a:pathLst>
                <a:path w="1077" h="5569" extrusionOk="0">
                  <a:moveTo>
                    <a:pt x="221" y="0"/>
                  </a:moveTo>
                  <a:cubicBezTo>
                    <a:pt x="87" y="0"/>
                    <a:pt x="1" y="311"/>
                    <a:pt x="43" y="1245"/>
                  </a:cubicBezTo>
                  <a:cubicBezTo>
                    <a:pt x="182" y="4035"/>
                    <a:pt x="1076" y="5568"/>
                    <a:pt x="1076" y="5568"/>
                  </a:cubicBezTo>
                  <a:cubicBezTo>
                    <a:pt x="778" y="4141"/>
                    <a:pt x="735" y="2683"/>
                    <a:pt x="948" y="1245"/>
                  </a:cubicBezTo>
                  <a:cubicBezTo>
                    <a:pt x="948" y="1245"/>
                    <a:pt x="489" y="0"/>
                    <a:pt x="221" y="0"/>
                  </a:cubicBezTo>
                  <a:close/>
                </a:path>
              </a:pathLst>
            </a:custGeom>
            <a:solidFill>
              <a:srgbClr val="1D1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53"/>
            <p:cNvSpPr/>
            <p:nvPr/>
          </p:nvSpPr>
          <p:spPr>
            <a:xfrm>
              <a:off x="1150450" y="2343325"/>
              <a:ext cx="27000" cy="139225"/>
            </a:xfrm>
            <a:custGeom>
              <a:avLst/>
              <a:gdLst/>
              <a:ahLst/>
              <a:cxnLst/>
              <a:rect l="l" t="t" r="r" b="b"/>
              <a:pathLst>
                <a:path w="1080" h="5569" extrusionOk="0">
                  <a:moveTo>
                    <a:pt x="863" y="0"/>
                  </a:moveTo>
                  <a:cubicBezTo>
                    <a:pt x="598" y="0"/>
                    <a:pt x="139" y="1245"/>
                    <a:pt x="139" y="1245"/>
                  </a:cubicBezTo>
                  <a:cubicBezTo>
                    <a:pt x="352" y="2683"/>
                    <a:pt x="299" y="4141"/>
                    <a:pt x="0" y="5568"/>
                  </a:cubicBezTo>
                  <a:cubicBezTo>
                    <a:pt x="0" y="5568"/>
                    <a:pt x="906" y="4035"/>
                    <a:pt x="1033" y="1245"/>
                  </a:cubicBezTo>
                  <a:cubicBezTo>
                    <a:pt x="1080" y="311"/>
                    <a:pt x="996" y="0"/>
                    <a:pt x="863" y="0"/>
                  </a:cubicBezTo>
                  <a:close/>
                </a:path>
              </a:pathLst>
            </a:custGeom>
            <a:solidFill>
              <a:srgbClr val="1D1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53"/>
            <p:cNvSpPr/>
            <p:nvPr/>
          </p:nvSpPr>
          <p:spPr>
            <a:xfrm>
              <a:off x="998700" y="2306275"/>
              <a:ext cx="39175" cy="87350"/>
            </a:xfrm>
            <a:custGeom>
              <a:avLst/>
              <a:gdLst/>
              <a:ahLst/>
              <a:cxnLst/>
              <a:rect l="l" t="t" r="r" b="b"/>
              <a:pathLst>
                <a:path w="1567" h="3494" fill="none" extrusionOk="0">
                  <a:moveTo>
                    <a:pt x="1" y="3494"/>
                  </a:moveTo>
                  <a:cubicBezTo>
                    <a:pt x="1" y="3494"/>
                    <a:pt x="629" y="768"/>
                    <a:pt x="1566" y="1"/>
                  </a:cubicBezTo>
                </a:path>
              </a:pathLst>
            </a:custGeom>
            <a:noFill/>
            <a:ln w="3450" cap="flat" cmpd="sng">
              <a:solidFill>
                <a:srgbClr val="141111"/>
              </a:solidFill>
              <a:prstDash val="solid"/>
              <a:miter lim="106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53"/>
            <p:cNvSpPr/>
            <p:nvPr/>
          </p:nvSpPr>
          <p:spPr>
            <a:xfrm>
              <a:off x="1078825" y="2320925"/>
              <a:ext cx="8825" cy="77775"/>
            </a:xfrm>
            <a:custGeom>
              <a:avLst/>
              <a:gdLst/>
              <a:ahLst/>
              <a:cxnLst/>
              <a:rect l="l" t="t" r="r" b="b"/>
              <a:pathLst>
                <a:path w="353" h="3111" fill="none" extrusionOk="0">
                  <a:moveTo>
                    <a:pt x="1" y="1"/>
                  </a:moveTo>
                  <a:cubicBezTo>
                    <a:pt x="1" y="1"/>
                    <a:pt x="352" y="2269"/>
                    <a:pt x="150" y="3110"/>
                  </a:cubicBezTo>
                </a:path>
              </a:pathLst>
            </a:custGeom>
            <a:noFill/>
            <a:ln w="3450" cap="flat" cmpd="sng">
              <a:solidFill>
                <a:srgbClr val="141111"/>
              </a:solidFill>
              <a:prstDash val="solid"/>
              <a:miter lim="106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53"/>
            <p:cNvSpPr/>
            <p:nvPr/>
          </p:nvSpPr>
          <p:spPr>
            <a:xfrm>
              <a:off x="1062850" y="2424750"/>
              <a:ext cx="13350" cy="49275"/>
            </a:xfrm>
            <a:custGeom>
              <a:avLst/>
              <a:gdLst/>
              <a:ahLst/>
              <a:cxnLst/>
              <a:rect l="l" t="t" r="r" b="b"/>
              <a:pathLst>
                <a:path w="534" h="1971" extrusionOk="0">
                  <a:moveTo>
                    <a:pt x="235" y="1"/>
                  </a:moveTo>
                  <a:lnTo>
                    <a:pt x="235" y="1"/>
                  </a:lnTo>
                  <a:cubicBezTo>
                    <a:pt x="214" y="256"/>
                    <a:pt x="214" y="522"/>
                    <a:pt x="246" y="789"/>
                  </a:cubicBezTo>
                  <a:cubicBezTo>
                    <a:pt x="257" y="916"/>
                    <a:pt x="278" y="1044"/>
                    <a:pt x="289" y="1172"/>
                  </a:cubicBezTo>
                  <a:cubicBezTo>
                    <a:pt x="308" y="1286"/>
                    <a:pt x="335" y="1400"/>
                    <a:pt x="356" y="1514"/>
                  </a:cubicBezTo>
                  <a:lnTo>
                    <a:pt x="356" y="1514"/>
                  </a:lnTo>
                  <a:cubicBezTo>
                    <a:pt x="228" y="1663"/>
                    <a:pt x="110" y="1812"/>
                    <a:pt x="1" y="1971"/>
                  </a:cubicBezTo>
                  <a:cubicBezTo>
                    <a:pt x="171" y="1864"/>
                    <a:pt x="342" y="1747"/>
                    <a:pt x="501" y="1609"/>
                  </a:cubicBezTo>
                  <a:lnTo>
                    <a:pt x="533" y="1587"/>
                  </a:lnTo>
                  <a:lnTo>
                    <a:pt x="533" y="1534"/>
                  </a:lnTo>
                  <a:cubicBezTo>
                    <a:pt x="523" y="1417"/>
                    <a:pt x="512" y="1278"/>
                    <a:pt x="491" y="1151"/>
                  </a:cubicBezTo>
                  <a:cubicBezTo>
                    <a:pt x="480" y="1012"/>
                    <a:pt x="459" y="895"/>
                    <a:pt x="438" y="757"/>
                  </a:cubicBezTo>
                  <a:cubicBezTo>
                    <a:pt x="384" y="501"/>
                    <a:pt x="320" y="246"/>
                    <a:pt x="235" y="1"/>
                  </a:cubicBezTo>
                  <a:close/>
                </a:path>
              </a:pathLst>
            </a:custGeom>
            <a:solidFill>
              <a:srgbClr val="F9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53"/>
            <p:cNvSpPr/>
            <p:nvPr/>
          </p:nvSpPr>
          <p:spPr>
            <a:xfrm>
              <a:off x="1037300" y="2488900"/>
              <a:ext cx="57275" cy="14000"/>
            </a:xfrm>
            <a:custGeom>
              <a:avLst/>
              <a:gdLst/>
              <a:ahLst/>
              <a:cxnLst/>
              <a:rect l="l" t="t" r="r" b="b"/>
              <a:pathLst>
                <a:path w="2291" h="560" extrusionOk="0">
                  <a:moveTo>
                    <a:pt x="1" y="1"/>
                  </a:moveTo>
                  <a:lnTo>
                    <a:pt x="1" y="1"/>
                  </a:lnTo>
                  <a:cubicBezTo>
                    <a:pt x="128" y="161"/>
                    <a:pt x="299" y="288"/>
                    <a:pt x="491" y="384"/>
                  </a:cubicBezTo>
                  <a:cubicBezTo>
                    <a:pt x="682" y="480"/>
                    <a:pt x="885" y="544"/>
                    <a:pt x="1098" y="555"/>
                  </a:cubicBezTo>
                  <a:cubicBezTo>
                    <a:pt x="1141" y="558"/>
                    <a:pt x="1184" y="559"/>
                    <a:pt x="1227" y="559"/>
                  </a:cubicBezTo>
                  <a:cubicBezTo>
                    <a:pt x="1609" y="559"/>
                    <a:pt x="1984" y="433"/>
                    <a:pt x="2290" y="203"/>
                  </a:cubicBezTo>
                  <a:lnTo>
                    <a:pt x="2290" y="203"/>
                  </a:lnTo>
                  <a:cubicBezTo>
                    <a:pt x="2088" y="256"/>
                    <a:pt x="1896" y="299"/>
                    <a:pt x="1694" y="331"/>
                  </a:cubicBezTo>
                  <a:cubicBezTo>
                    <a:pt x="1572" y="351"/>
                    <a:pt x="1451" y="359"/>
                    <a:pt x="1329" y="359"/>
                  </a:cubicBezTo>
                  <a:cubicBezTo>
                    <a:pt x="1259" y="359"/>
                    <a:pt x="1189" y="356"/>
                    <a:pt x="1119" y="352"/>
                  </a:cubicBezTo>
                  <a:cubicBezTo>
                    <a:pt x="927" y="342"/>
                    <a:pt x="735" y="299"/>
                    <a:pt x="544" y="246"/>
                  </a:cubicBezTo>
                  <a:cubicBezTo>
                    <a:pt x="363" y="171"/>
                    <a:pt x="171" y="97"/>
                    <a:pt x="1" y="1"/>
                  </a:cubicBezTo>
                  <a:close/>
                </a:path>
              </a:pathLst>
            </a:custGeom>
            <a:solidFill>
              <a:srgbClr val="F9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53"/>
            <p:cNvSpPr/>
            <p:nvPr/>
          </p:nvSpPr>
          <p:spPr>
            <a:xfrm>
              <a:off x="1103050" y="2412775"/>
              <a:ext cx="12275" cy="26650"/>
            </a:xfrm>
            <a:custGeom>
              <a:avLst/>
              <a:gdLst/>
              <a:ahLst/>
              <a:cxnLst/>
              <a:rect l="l" t="t" r="r" b="b"/>
              <a:pathLst>
                <a:path w="491" h="1066" extrusionOk="0">
                  <a:moveTo>
                    <a:pt x="246" y="0"/>
                  </a:moveTo>
                  <a:cubicBezTo>
                    <a:pt x="107" y="0"/>
                    <a:pt x="1" y="245"/>
                    <a:pt x="1" y="533"/>
                  </a:cubicBezTo>
                  <a:cubicBezTo>
                    <a:pt x="1" y="831"/>
                    <a:pt x="118" y="1065"/>
                    <a:pt x="246" y="1065"/>
                  </a:cubicBezTo>
                  <a:cubicBezTo>
                    <a:pt x="384" y="1065"/>
                    <a:pt x="491" y="831"/>
                    <a:pt x="491" y="533"/>
                  </a:cubicBezTo>
                  <a:cubicBezTo>
                    <a:pt x="491" y="245"/>
                    <a:pt x="384" y="0"/>
                    <a:pt x="246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53"/>
            <p:cNvSpPr/>
            <p:nvPr/>
          </p:nvSpPr>
          <p:spPr>
            <a:xfrm>
              <a:off x="1019200" y="2412775"/>
              <a:ext cx="12275" cy="26650"/>
            </a:xfrm>
            <a:custGeom>
              <a:avLst/>
              <a:gdLst/>
              <a:ahLst/>
              <a:cxnLst/>
              <a:rect l="l" t="t" r="r" b="b"/>
              <a:pathLst>
                <a:path w="491" h="1066" extrusionOk="0">
                  <a:moveTo>
                    <a:pt x="246" y="0"/>
                  </a:moveTo>
                  <a:cubicBezTo>
                    <a:pt x="107" y="0"/>
                    <a:pt x="1" y="245"/>
                    <a:pt x="1" y="533"/>
                  </a:cubicBezTo>
                  <a:cubicBezTo>
                    <a:pt x="1" y="831"/>
                    <a:pt x="107" y="1065"/>
                    <a:pt x="246" y="1065"/>
                  </a:cubicBezTo>
                  <a:cubicBezTo>
                    <a:pt x="384" y="1065"/>
                    <a:pt x="490" y="831"/>
                    <a:pt x="490" y="533"/>
                  </a:cubicBezTo>
                  <a:cubicBezTo>
                    <a:pt x="490" y="245"/>
                    <a:pt x="384" y="0"/>
                    <a:pt x="246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53"/>
            <p:cNvSpPr/>
            <p:nvPr/>
          </p:nvSpPr>
          <p:spPr>
            <a:xfrm>
              <a:off x="1087875" y="2388700"/>
              <a:ext cx="42375" cy="15575"/>
            </a:xfrm>
            <a:custGeom>
              <a:avLst/>
              <a:gdLst/>
              <a:ahLst/>
              <a:cxnLst/>
              <a:rect l="l" t="t" r="r" b="b"/>
              <a:pathLst>
                <a:path w="1695" h="623" extrusionOk="0">
                  <a:moveTo>
                    <a:pt x="790" y="0"/>
                  </a:moveTo>
                  <a:cubicBezTo>
                    <a:pt x="627" y="0"/>
                    <a:pt x="468" y="53"/>
                    <a:pt x="331" y="143"/>
                  </a:cubicBezTo>
                  <a:cubicBezTo>
                    <a:pt x="257" y="197"/>
                    <a:pt x="182" y="261"/>
                    <a:pt x="129" y="335"/>
                  </a:cubicBezTo>
                  <a:cubicBezTo>
                    <a:pt x="76" y="399"/>
                    <a:pt x="33" y="474"/>
                    <a:pt x="1" y="559"/>
                  </a:cubicBezTo>
                  <a:cubicBezTo>
                    <a:pt x="76" y="516"/>
                    <a:pt x="150" y="474"/>
                    <a:pt x="214" y="442"/>
                  </a:cubicBezTo>
                  <a:cubicBezTo>
                    <a:pt x="289" y="399"/>
                    <a:pt x="363" y="367"/>
                    <a:pt x="427" y="346"/>
                  </a:cubicBezTo>
                  <a:cubicBezTo>
                    <a:pt x="530" y="306"/>
                    <a:pt x="632" y="284"/>
                    <a:pt x="735" y="284"/>
                  </a:cubicBezTo>
                  <a:cubicBezTo>
                    <a:pt x="771" y="284"/>
                    <a:pt x="806" y="287"/>
                    <a:pt x="842" y="293"/>
                  </a:cubicBezTo>
                  <a:cubicBezTo>
                    <a:pt x="991" y="303"/>
                    <a:pt x="1130" y="346"/>
                    <a:pt x="1268" y="410"/>
                  </a:cubicBezTo>
                  <a:cubicBezTo>
                    <a:pt x="1407" y="474"/>
                    <a:pt x="1556" y="548"/>
                    <a:pt x="1694" y="623"/>
                  </a:cubicBezTo>
                  <a:cubicBezTo>
                    <a:pt x="1630" y="463"/>
                    <a:pt x="1524" y="324"/>
                    <a:pt x="1375" y="218"/>
                  </a:cubicBezTo>
                  <a:cubicBezTo>
                    <a:pt x="1236" y="101"/>
                    <a:pt x="1055" y="26"/>
                    <a:pt x="874" y="5"/>
                  </a:cubicBezTo>
                  <a:cubicBezTo>
                    <a:pt x="846" y="2"/>
                    <a:pt x="818" y="0"/>
                    <a:pt x="790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53"/>
            <p:cNvSpPr/>
            <p:nvPr/>
          </p:nvSpPr>
          <p:spPr>
            <a:xfrm>
              <a:off x="1003225" y="2388700"/>
              <a:ext cx="42625" cy="15575"/>
            </a:xfrm>
            <a:custGeom>
              <a:avLst/>
              <a:gdLst/>
              <a:ahLst/>
              <a:cxnLst/>
              <a:rect l="l" t="t" r="r" b="b"/>
              <a:pathLst>
                <a:path w="1705" h="623" extrusionOk="0">
                  <a:moveTo>
                    <a:pt x="790" y="0"/>
                  </a:moveTo>
                  <a:cubicBezTo>
                    <a:pt x="627" y="0"/>
                    <a:pt x="467" y="53"/>
                    <a:pt x="331" y="143"/>
                  </a:cubicBezTo>
                  <a:cubicBezTo>
                    <a:pt x="256" y="197"/>
                    <a:pt x="192" y="261"/>
                    <a:pt x="139" y="335"/>
                  </a:cubicBezTo>
                  <a:cubicBezTo>
                    <a:pt x="86" y="399"/>
                    <a:pt x="43" y="474"/>
                    <a:pt x="1" y="559"/>
                  </a:cubicBezTo>
                  <a:cubicBezTo>
                    <a:pt x="97" y="516"/>
                    <a:pt x="150" y="474"/>
                    <a:pt x="224" y="442"/>
                  </a:cubicBezTo>
                  <a:cubicBezTo>
                    <a:pt x="288" y="399"/>
                    <a:pt x="363" y="367"/>
                    <a:pt x="437" y="346"/>
                  </a:cubicBezTo>
                  <a:cubicBezTo>
                    <a:pt x="532" y="306"/>
                    <a:pt x="639" y="284"/>
                    <a:pt x="744" y="284"/>
                  </a:cubicBezTo>
                  <a:cubicBezTo>
                    <a:pt x="780" y="284"/>
                    <a:pt x="817" y="287"/>
                    <a:pt x="853" y="293"/>
                  </a:cubicBezTo>
                  <a:cubicBezTo>
                    <a:pt x="991" y="303"/>
                    <a:pt x="1140" y="346"/>
                    <a:pt x="1268" y="410"/>
                  </a:cubicBezTo>
                  <a:cubicBezTo>
                    <a:pt x="1417" y="474"/>
                    <a:pt x="1566" y="548"/>
                    <a:pt x="1704" y="623"/>
                  </a:cubicBezTo>
                  <a:cubicBezTo>
                    <a:pt x="1641" y="463"/>
                    <a:pt x="1523" y="324"/>
                    <a:pt x="1385" y="218"/>
                  </a:cubicBezTo>
                  <a:cubicBezTo>
                    <a:pt x="1236" y="101"/>
                    <a:pt x="1066" y="26"/>
                    <a:pt x="874" y="5"/>
                  </a:cubicBezTo>
                  <a:cubicBezTo>
                    <a:pt x="846" y="2"/>
                    <a:pt x="818" y="0"/>
                    <a:pt x="790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53"/>
            <p:cNvSpPr/>
            <p:nvPr/>
          </p:nvSpPr>
          <p:spPr>
            <a:xfrm>
              <a:off x="967300" y="2463875"/>
              <a:ext cx="15975" cy="15750"/>
            </a:xfrm>
            <a:custGeom>
              <a:avLst/>
              <a:gdLst/>
              <a:ahLst/>
              <a:cxnLst/>
              <a:rect l="l" t="t" r="r" b="b"/>
              <a:pathLst>
                <a:path w="639" h="630" extrusionOk="0">
                  <a:moveTo>
                    <a:pt x="320" y="1"/>
                  </a:moveTo>
                  <a:cubicBezTo>
                    <a:pt x="149" y="1"/>
                    <a:pt x="0" y="139"/>
                    <a:pt x="0" y="320"/>
                  </a:cubicBezTo>
                  <a:cubicBezTo>
                    <a:pt x="0" y="491"/>
                    <a:pt x="149" y="629"/>
                    <a:pt x="320" y="629"/>
                  </a:cubicBezTo>
                  <a:cubicBezTo>
                    <a:pt x="501" y="629"/>
                    <a:pt x="639" y="491"/>
                    <a:pt x="639" y="320"/>
                  </a:cubicBezTo>
                  <a:cubicBezTo>
                    <a:pt x="639" y="139"/>
                    <a:pt x="501" y="1"/>
                    <a:pt x="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53"/>
            <p:cNvSpPr/>
            <p:nvPr/>
          </p:nvSpPr>
          <p:spPr>
            <a:xfrm>
              <a:off x="1157900" y="2463875"/>
              <a:ext cx="15725" cy="15750"/>
            </a:xfrm>
            <a:custGeom>
              <a:avLst/>
              <a:gdLst/>
              <a:ahLst/>
              <a:cxnLst/>
              <a:rect l="l" t="t" r="r" b="b"/>
              <a:pathLst>
                <a:path w="629" h="630" extrusionOk="0">
                  <a:moveTo>
                    <a:pt x="320" y="1"/>
                  </a:moveTo>
                  <a:cubicBezTo>
                    <a:pt x="139" y="1"/>
                    <a:pt x="1" y="139"/>
                    <a:pt x="1" y="320"/>
                  </a:cubicBezTo>
                  <a:cubicBezTo>
                    <a:pt x="1" y="491"/>
                    <a:pt x="139" y="629"/>
                    <a:pt x="320" y="629"/>
                  </a:cubicBezTo>
                  <a:cubicBezTo>
                    <a:pt x="490" y="629"/>
                    <a:pt x="629" y="491"/>
                    <a:pt x="629" y="320"/>
                  </a:cubicBezTo>
                  <a:cubicBezTo>
                    <a:pt x="629" y="139"/>
                    <a:pt x="490" y="1"/>
                    <a:pt x="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43" name="Google Shape;3143;p53"/>
          <p:cNvGrpSpPr/>
          <p:nvPr/>
        </p:nvGrpSpPr>
        <p:grpSpPr>
          <a:xfrm>
            <a:off x="983370" y="3822793"/>
            <a:ext cx="686509" cy="786382"/>
            <a:chOff x="6825125" y="2172400"/>
            <a:chExt cx="504675" cy="579500"/>
          </a:xfrm>
        </p:grpSpPr>
        <p:sp>
          <p:nvSpPr>
            <p:cNvPr id="3144" name="Google Shape;3144;p53"/>
            <p:cNvSpPr/>
            <p:nvPr/>
          </p:nvSpPr>
          <p:spPr>
            <a:xfrm>
              <a:off x="6825125" y="2474300"/>
              <a:ext cx="501250" cy="277600"/>
            </a:xfrm>
            <a:custGeom>
              <a:avLst/>
              <a:gdLst/>
              <a:ahLst/>
              <a:cxnLst/>
              <a:rect l="l" t="t" r="r" b="b"/>
              <a:pathLst>
                <a:path w="20050" h="11104" extrusionOk="0">
                  <a:moveTo>
                    <a:pt x="8259" y="0"/>
                  </a:moveTo>
                  <a:lnTo>
                    <a:pt x="8259" y="0"/>
                  </a:lnTo>
                  <a:cubicBezTo>
                    <a:pt x="8259" y="0"/>
                    <a:pt x="8597" y="2612"/>
                    <a:pt x="7519" y="3394"/>
                  </a:cubicBezTo>
                  <a:cubicBezTo>
                    <a:pt x="6683" y="4008"/>
                    <a:pt x="1872" y="5012"/>
                    <a:pt x="1090" y="7127"/>
                  </a:cubicBezTo>
                  <a:cubicBezTo>
                    <a:pt x="603" y="8417"/>
                    <a:pt x="244" y="9750"/>
                    <a:pt x="0" y="11103"/>
                  </a:cubicBezTo>
                  <a:lnTo>
                    <a:pt x="20049" y="11103"/>
                  </a:lnTo>
                  <a:cubicBezTo>
                    <a:pt x="19806" y="9750"/>
                    <a:pt x="19447" y="8417"/>
                    <a:pt x="18960" y="7127"/>
                  </a:cubicBezTo>
                  <a:cubicBezTo>
                    <a:pt x="18178" y="5012"/>
                    <a:pt x="13377" y="4008"/>
                    <a:pt x="12531" y="3394"/>
                  </a:cubicBezTo>
                  <a:cubicBezTo>
                    <a:pt x="11452" y="2612"/>
                    <a:pt x="11791" y="0"/>
                    <a:pt x="11791" y="0"/>
                  </a:cubicBezTo>
                  <a:lnTo>
                    <a:pt x="11791" y="0"/>
                  </a:lnTo>
                  <a:lnTo>
                    <a:pt x="10025" y="53"/>
                  </a:lnTo>
                  <a:lnTo>
                    <a:pt x="8259" y="0"/>
                  </a:lnTo>
                  <a:close/>
                </a:path>
              </a:pathLst>
            </a:custGeom>
            <a:solidFill>
              <a:srgbClr val="F5A6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53"/>
            <p:cNvSpPr/>
            <p:nvPr/>
          </p:nvSpPr>
          <p:spPr>
            <a:xfrm>
              <a:off x="7023400" y="2474300"/>
              <a:ext cx="96500" cy="72700"/>
            </a:xfrm>
            <a:custGeom>
              <a:avLst/>
              <a:gdLst/>
              <a:ahLst/>
              <a:cxnLst/>
              <a:rect l="l" t="t" r="r" b="b"/>
              <a:pathLst>
                <a:path w="3860" h="2908" extrusionOk="0">
                  <a:moveTo>
                    <a:pt x="328" y="0"/>
                  </a:moveTo>
                  <a:cubicBezTo>
                    <a:pt x="328" y="0"/>
                    <a:pt x="571" y="1861"/>
                    <a:pt x="0" y="2908"/>
                  </a:cubicBezTo>
                  <a:cubicBezTo>
                    <a:pt x="825" y="2823"/>
                    <a:pt x="1660" y="2654"/>
                    <a:pt x="2379" y="2252"/>
                  </a:cubicBezTo>
                  <a:cubicBezTo>
                    <a:pt x="2898" y="1956"/>
                    <a:pt x="3373" y="1607"/>
                    <a:pt x="3818" y="1216"/>
                  </a:cubicBezTo>
                  <a:cubicBezTo>
                    <a:pt x="3796" y="814"/>
                    <a:pt x="3818" y="402"/>
                    <a:pt x="3860" y="0"/>
                  </a:cubicBezTo>
                  <a:lnTo>
                    <a:pt x="3860" y="0"/>
                  </a:lnTo>
                  <a:lnTo>
                    <a:pt x="2094" y="42"/>
                  </a:lnTo>
                  <a:lnTo>
                    <a:pt x="328" y="0"/>
                  </a:lnTo>
                  <a:close/>
                </a:path>
              </a:pathLst>
            </a:custGeom>
            <a:solidFill>
              <a:srgbClr val="F39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53"/>
            <p:cNvSpPr/>
            <p:nvPr/>
          </p:nvSpPr>
          <p:spPr>
            <a:xfrm>
              <a:off x="6825125" y="2559150"/>
              <a:ext cx="504675" cy="192750"/>
            </a:xfrm>
            <a:custGeom>
              <a:avLst/>
              <a:gdLst/>
              <a:ahLst/>
              <a:cxnLst/>
              <a:rect l="l" t="t" r="r" b="b"/>
              <a:pathLst>
                <a:path w="20187" h="7710" extrusionOk="0">
                  <a:moveTo>
                    <a:pt x="12721" y="0"/>
                  </a:moveTo>
                  <a:cubicBezTo>
                    <a:pt x="11829" y="509"/>
                    <a:pt x="10824" y="783"/>
                    <a:pt x="9798" y="783"/>
                  </a:cubicBezTo>
                  <a:cubicBezTo>
                    <a:pt x="9778" y="783"/>
                    <a:pt x="9759" y="783"/>
                    <a:pt x="9739" y="783"/>
                  </a:cubicBezTo>
                  <a:cubicBezTo>
                    <a:pt x="8819" y="783"/>
                    <a:pt x="7921" y="582"/>
                    <a:pt x="7096" y="191"/>
                  </a:cubicBezTo>
                  <a:cubicBezTo>
                    <a:pt x="5605" y="825"/>
                    <a:pt x="1788" y="1830"/>
                    <a:pt x="1090" y="3701"/>
                  </a:cubicBezTo>
                  <a:cubicBezTo>
                    <a:pt x="603" y="5002"/>
                    <a:pt x="244" y="6345"/>
                    <a:pt x="0" y="7709"/>
                  </a:cubicBezTo>
                  <a:lnTo>
                    <a:pt x="20187" y="7709"/>
                  </a:lnTo>
                  <a:cubicBezTo>
                    <a:pt x="19944" y="6345"/>
                    <a:pt x="19584" y="5002"/>
                    <a:pt x="19108" y="3701"/>
                  </a:cubicBezTo>
                  <a:cubicBezTo>
                    <a:pt x="18336" y="1650"/>
                    <a:pt x="13789" y="624"/>
                    <a:pt x="12721" y="0"/>
                  </a:cubicBezTo>
                  <a:close/>
                </a:path>
              </a:pathLst>
            </a:custGeom>
            <a:solidFill>
              <a:srgbClr val="175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53"/>
            <p:cNvSpPr/>
            <p:nvPr/>
          </p:nvSpPr>
          <p:spPr>
            <a:xfrm>
              <a:off x="7002500" y="2532175"/>
              <a:ext cx="144900" cy="49850"/>
            </a:xfrm>
            <a:custGeom>
              <a:avLst/>
              <a:gdLst/>
              <a:ahLst/>
              <a:cxnLst/>
              <a:rect l="l" t="t" r="r" b="b"/>
              <a:pathLst>
                <a:path w="5796" h="1994" extrusionOk="0">
                  <a:moveTo>
                    <a:pt x="5055" y="1"/>
                  </a:moveTo>
                  <a:lnTo>
                    <a:pt x="794" y="212"/>
                  </a:lnTo>
                  <a:cubicBezTo>
                    <a:pt x="646" y="847"/>
                    <a:pt x="1" y="1270"/>
                    <a:pt x="1" y="1270"/>
                  </a:cubicBezTo>
                  <a:cubicBezTo>
                    <a:pt x="860" y="1810"/>
                    <a:pt x="1764" y="1993"/>
                    <a:pt x="2596" y="1993"/>
                  </a:cubicBezTo>
                  <a:cubicBezTo>
                    <a:pt x="4354" y="1993"/>
                    <a:pt x="5788" y="1175"/>
                    <a:pt x="5796" y="1175"/>
                  </a:cubicBezTo>
                  <a:cubicBezTo>
                    <a:pt x="5203" y="857"/>
                    <a:pt x="5055" y="1"/>
                    <a:pt x="5055" y="1"/>
                  </a:cubicBezTo>
                  <a:close/>
                </a:path>
              </a:pathLst>
            </a:custGeom>
            <a:solidFill>
              <a:srgbClr val="5386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53"/>
            <p:cNvSpPr/>
            <p:nvPr/>
          </p:nvSpPr>
          <p:spPr>
            <a:xfrm>
              <a:off x="6956775" y="2355525"/>
              <a:ext cx="51850" cy="59425"/>
            </a:xfrm>
            <a:custGeom>
              <a:avLst/>
              <a:gdLst/>
              <a:ahLst/>
              <a:cxnLst/>
              <a:rect l="l" t="t" r="r" b="b"/>
              <a:pathLst>
                <a:path w="2074" h="2377" extrusionOk="0">
                  <a:moveTo>
                    <a:pt x="993" y="1"/>
                  </a:moveTo>
                  <a:cubicBezTo>
                    <a:pt x="872" y="1"/>
                    <a:pt x="783" y="28"/>
                    <a:pt x="762" y="35"/>
                  </a:cubicBezTo>
                  <a:cubicBezTo>
                    <a:pt x="698" y="56"/>
                    <a:pt x="1" y="151"/>
                    <a:pt x="117" y="1071"/>
                  </a:cubicBezTo>
                  <a:cubicBezTo>
                    <a:pt x="229" y="1885"/>
                    <a:pt x="664" y="2376"/>
                    <a:pt x="1107" y="2376"/>
                  </a:cubicBezTo>
                  <a:cubicBezTo>
                    <a:pt x="1165" y="2376"/>
                    <a:pt x="1223" y="2368"/>
                    <a:pt x="1280" y="2351"/>
                  </a:cubicBezTo>
                  <a:cubicBezTo>
                    <a:pt x="1809" y="2277"/>
                    <a:pt x="2073" y="1589"/>
                    <a:pt x="1788" y="701"/>
                  </a:cubicBezTo>
                  <a:cubicBezTo>
                    <a:pt x="1597" y="109"/>
                    <a:pt x="1233" y="1"/>
                    <a:pt x="993" y="1"/>
                  </a:cubicBezTo>
                  <a:close/>
                </a:path>
              </a:pathLst>
            </a:custGeom>
            <a:solidFill>
              <a:srgbClr val="F39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53"/>
            <p:cNvSpPr/>
            <p:nvPr/>
          </p:nvSpPr>
          <p:spPr>
            <a:xfrm>
              <a:off x="7140500" y="2355525"/>
              <a:ext cx="52100" cy="59425"/>
            </a:xfrm>
            <a:custGeom>
              <a:avLst/>
              <a:gdLst/>
              <a:ahLst/>
              <a:cxnLst/>
              <a:rect l="l" t="t" r="r" b="b"/>
              <a:pathLst>
                <a:path w="2084" h="2377" extrusionOk="0">
                  <a:moveTo>
                    <a:pt x="1081" y="1"/>
                  </a:moveTo>
                  <a:cubicBezTo>
                    <a:pt x="841" y="1"/>
                    <a:pt x="477" y="109"/>
                    <a:pt x="286" y="701"/>
                  </a:cubicBezTo>
                  <a:cubicBezTo>
                    <a:pt x="1" y="1589"/>
                    <a:pt x="276" y="2277"/>
                    <a:pt x="794" y="2351"/>
                  </a:cubicBezTo>
                  <a:cubicBezTo>
                    <a:pt x="852" y="2368"/>
                    <a:pt x="911" y="2376"/>
                    <a:pt x="970" y="2376"/>
                  </a:cubicBezTo>
                  <a:cubicBezTo>
                    <a:pt x="1420" y="2376"/>
                    <a:pt x="1854" y="1885"/>
                    <a:pt x="1957" y="1071"/>
                  </a:cubicBezTo>
                  <a:cubicBezTo>
                    <a:pt x="2084" y="151"/>
                    <a:pt x="1375" y="56"/>
                    <a:pt x="1312" y="35"/>
                  </a:cubicBezTo>
                  <a:cubicBezTo>
                    <a:pt x="1291" y="28"/>
                    <a:pt x="1201" y="1"/>
                    <a:pt x="1081" y="1"/>
                  </a:cubicBezTo>
                  <a:close/>
                </a:path>
              </a:pathLst>
            </a:custGeom>
            <a:solidFill>
              <a:srgbClr val="F39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53"/>
            <p:cNvSpPr/>
            <p:nvPr/>
          </p:nvSpPr>
          <p:spPr>
            <a:xfrm>
              <a:off x="6974725" y="2246900"/>
              <a:ext cx="196475" cy="249250"/>
            </a:xfrm>
            <a:custGeom>
              <a:avLst/>
              <a:gdLst/>
              <a:ahLst/>
              <a:cxnLst/>
              <a:rect l="l" t="t" r="r" b="b"/>
              <a:pathLst>
                <a:path w="7859" h="9970" extrusionOk="0">
                  <a:moveTo>
                    <a:pt x="3664" y="0"/>
                  </a:moveTo>
                  <a:cubicBezTo>
                    <a:pt x="2870" y="0"/>
                    <a:pt x="649" y="307"/>
                    <a:pt x="340" y="3650"/>
                  </a:cubicBezTo>
                  <a:cubicBezTo>
                    <a:pt x="1" y="7445"/>
                    <a:pt x="1631" y="9969"/>
                    <a:pt x="3744" y="9969"/>
                  </a:cubicBezTo>
                  <a:cubicBezTo>
                    <a:pt x="3804" y="9969"/>
                    <a:pt x="3864" y="9967"/>
                    <a:pt x="3925" y="9963"/>
                  </a:cubicBezTo>
                  <a:cubicBezTo>
                    <a:pt x="3985" y="9967"/>
                    <a:pt x="4045" y="9969"/>
                    <a:pt x="4105" y="9969"/>
                  </a:cubicBezTo>
                  <a:cubicBezTo>
                    <a:pt x="6219" y="9969"/>
                    <a:pt x="7859" y="7445"/>
                    <a:pt x="7509" y="3650"/>
                  </a:cubicBezTo>
                  <a:cubicBezTo>
                    <a:pt x="7210" y="307"/>
                    <a:pt x="4989" y="0"/>
                    <a:pt x="4189" y="0"/>
                  </a:cubicBezTo>
                  <a:cubicBezTo>
                    <a:pt x="4058" y="0"/>
                    <a:pt x="3965" y="8"/>
                    <a:pt x="3925" y="13"/>
                  </a:cubicBezTo>
                  <a:cubicBezTo>
                    <a:pt x="3886" y="8"/>
                    <a:pt x="3794" y="0"/>
                    <a:pt x="3664" y="0"/>
                  </a:cubicBezTo>
                  <a:close/>
                </a:path>
              </a:pathLst>
            </a:custGeom>
            <a:solidFill>
              <a:srgbClr val="F5A6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53"/>
            <p:cNvSpPr/>
            <p:nvPr/>
          </p:nvSpPr>
          <p:spPr>
            <a:xfrm>
              <a:off x="7077575" y="2371200"/>
              <a:ext cx="12725" cy="49175"/>
            </a:xfrm>
            <a:custGeom>
              <a:avLst/>
              <a:gdLst/>
              <a:ahLst/>
              <a:cxnLst/>
              <a:rect l="l" t="t" r="r" b="b"/>
              <a:pathLst>
                <a:path w="509" h="1967" extrusionOk="0">
                  <a:moveTo>
                    <a:pt x="234" y="0"/>
                  </a:moveTo>
                  <a:cubicBezTo>
                    <a:pt x="234" y="264"/>
                    <a:pt x="244" y="518"/>
                    <a:pt x="265" y="783"/>
                  </a:cubicBezTo>
                  <a:cubicBezTo>
                    <a:pt x="296" y="1027"/>
                    <a:pt x="336" y="1281"/>
                    <a:pt x="386" y="1526"/>
                  </a:cubicBezTo>
                  <a:lnTo>
                    <a:pt x="386" y="1526"/>
                  </a:lnTo>
                  <a:cubicBezTo>
                    <a:pt x="315" y="1592"/>
                    <a:pt x="258" y="1658"/>
                    <a:pt x="202" y="1724"/>
                  </a:cubicBezTo>
                  <a:cubicBezTo>
                    <a:pt x="138" y="1808"/>
                    <a:pt x="64" y="1882"/>
                    <a:pt x="1" y="1967"/>
                  </a:cubicBezTo>
                  <a:cubicBezTo>
                    <a:pt x="86" y="1914"/>
                    <a:pt x="170" y="1840"/>
                    <a:pt x="255" y="1777"/>
                  </a:cubicBezTo>
                  <a:cubicBezTo>
                    <a:pt x="329" y="1713"/>
                    <a:pt x="413" y="1650"/>
                    <a:pt x="487" y="1586"/>
                  </a:cubicBezTo>
                  <a:lnTo>
                    <a:pt x="509" y="1565"/>
                  </a:lnTo>
                  <a:lnTo>
                    <a:pt x="509" y="1533"/>
                  </a:lnTo>
                  <a:cubicBezTo>
                    <a:pt x="487" y="1269"/>
                    <a:pt x="456" y="1015"/>
                    <a:pt x="413" y="761"/>
                  </a:cubicBezTo>
                  <a:cubicBezTo>
                    <a:pt x="371" y="508"/>
                    <a:pt x="308" y="254"/>
                    <a:pt x="234" y="0"/>
                  </a:cubicBezTo>
                  <a:close/>
                </a:path>
              </a:pathLst>
            </a:custGeom>
            <a:solidFill>
              <a:srgbClr val="DC77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53"/>
            <p:cNvSpPr/>
            <p:nvPr/>
          </p:nvSpPr>
          <p:spPr>
            <a:xfrm>
              <a:off x="7030000" y="2433575"/>
              <a:ext cx="87800" cy="15750"/>
            </a:xfrm>
            <a:custGeom>
              <a:avLst/>
              <a:gdLst/>
              <a:ahLst/>
              <a:cxnLst/>
              <a:rect l="l" t="t" r="r" b="b"/>
              <a:pathLst>
                <a:path w="3512" h="630" extrusionOk="0">
                  <a:moveTo>
                    <a:pt x="3511" y="1"/>
                  </a:moveTo>
                  <a:lnTo>
                    <a:pt x="1" y="43"/>
                  </a:lnTo>
                  <a:cubicBezTo>
                    <a:pt x="688" y="481"/>
                    <a:pt x="1300" y="629"/>
                    <a:pt x="1814" y="629"/>
                  </a:cubicBezTo>
                  <a:cubicBezTo>
                    <a:pt x="2873" y="629"/>
                    <a:pt x="3511" y="1"/>
                    <a:pt x="35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53"/>
            <p:cNvSpPr/>
            <p:nvPr/>
          </p:nvSpPr>
          <p:spPr>
            <a:xfrm>
              <a:off x="7052475" y="2445750"/>
              <a:ext cx="56850" cy="14150"/>
            </a:xfrm>
            <a:custGeom>
              <a:avLst/>
              <a:gdLst/>
              <a:ahLst/>
              <a:cxnLst/>
              <a:rect l="l" t="t" r="r" b="b"/>
              <a:pathLst>
                <a:path w="2274" h="566" extrusionOk="0">
                  <a:moveTo>
                    <a:pt x="2274" y="0"/>
                  </a:moveTo>
                  <a:cubicBezTo>
                    <a:pt x="1946" y="222"/>
                    <a:pt x="1565" y="360"/>
                    <a:pt x="1174" y="402"/>
                  </a:cubicBezTo>
                  <a:cubicBezTo>
                    <a:pt x="1098" y="408"/>
                    <a:pt x="1022" y="411"/>
                    <a:pt x="947" y="411"/>
                  </a:cubicBezTo>
                  <a:cubicBezTo>
                    <a:pt x="624" y="411"/>
                    <a:pt x="309" y="357"/>
                    <a:pt x="0" y="254"/>
                  </a:cubicBezTo>
                  <a:lnTo>
                    <a:pt x="0" y="254"/>
                  </a:lnTo>
                  <a:cubicBezTo>
                    <a:pt x="309" y="460"/>
                    <a:pt x="675" y="566"/>
                    <a:pt x="1041" y="566"/>
                  </a:cubicBezTo>
                  <a:cubicBezTo>
                    <a:pt x="1089" y="566"/>
                    <a:pt x="1137" y="564"/>
                    <a:pt x="1185" y="560"/>
                  </a:cubicBezTo>
                  <a:cubicBezTo>
                    <a:pt x="1396" y="539"/>
                    <a:pt x="1597" y="476"/>
                    <a:pt x="1787" y="381"/>
                  </a:cubicBezTo>
                  <a:cubicBezTo>
                    <a:pt x="1967" y="286"/>
                    <a:pt x="2136" y="159"/>
                    <a:pt x="2274" y="0"/>
                  </a:cubicBezTo>
                  <a:close/>
                </a:path>
              </a:pathLst>
            </a:custGeom>
            <a:solidFill>
              <a:srgbClr val="DC77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53"/>
            <p:cNvSpPr/>
            <p:nvPr/>
          </p:nvSpPr>
          <p:spPr>
            <a:xfrm>
              <a:off x="7027100" y="2359550"/>
              <a:ext cx="12175" cy="26475"/>
            </a:xfrm>
            <a:custGeom>
              <a:avLst/>
              <a:gdLst/>
              <a:ahLst/>
              <a:cxnLst/>
              <a:rect l="l" t="t" r="r" b="b"/>
              <a:pathLst>
                <a:path w="487" h="1059" extrusionOk="0">
                  <a:moveTo>
                    <a:pt x="243" y="1"/>
                  </a:moveTo>
                  <a:cubicBezTo>
                    <a:pt x="106" y="1"/>
                    <a:pt x="0" y="233"/>
                    <a:pt x="0" y="530"/>
                  </a:cubicBezTo>
                  <a:cubicBezTo>
                    <a:pt x="0" y="815"/>
                    <a:pt x="106" y="1058"/>
                    <a:pt x="243" y="1058"/>
                  </a:cubicBezTo>
                  <a:cubicBezTo>
                    <a:pt x="370" y="1058"/>
                    <a:pt x="487" y="815"/>
                    <a:pt x="487" y="530"/>
                  </a:cubicBezTo>
                  <a:cubicBezTo>
                    <a:pt x="487" y="233"/>
                    <a:pt x="370" y="1"/>
                    <a:pt x="243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53"/>
            <p:cNvSpPr/>
            <p:nvPr/>
          </p:nvSpPr>
          <p:spPr>
            <a:xfrm>
              <a:off x="7110375" y="2359550"/>
              <a:ext cx="11900" cy="26475"/>
            </a:xfrm>
            <a:custGeom>
              <a:avLst/>
              <a:gdLst/>
              <a:ahLst/>
              <a:cxnLst/>
              <a:rect l="l" t="t" r="r" b="b"/>
              <a:pathLst>
                <a:path w="476" h="1059" extrusionOk="0">
                  <a:moveTo>
                    <a:pt x="233" y="1"/>
                  </a:moveTo>
                  <a:cubicBezTo>
                    <a:pt x="106" y="1"/>
                    <a:pt x="0" y="233"/>
                    <a:pt x="0" y="530"/>
                  </a:cubicBezTo>
                  <a:cubicBezTo>
                    <a:pt x="0" y="815"/>
                    <a:pt x="106" y="1058"/>
                    <a:pt x="233" y="1058"/>
                  </a:cubicBezTo>
                  <a:cubicBezTo>
                    <a:pt x="370" y="1058"/>
                    <a:pt x="476" y="815"/>
                    <a:pt x="476" y="530"/>
                  </a:cubicBezTo>
                  <a:cubicBezTo>
                    <a:pt x="476" y="233"/>
                    <a:pt x="370" y="1"/>
                    <a:pt x="233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53"/>
            <p:cNvSpPr/>
            <p:nvPr/>
          </p:nvSpPr>
          <p:spPr>
            <a:xfrm>
              <a:off x="7012025" y="2335625"/>
              <a:ext cx="42325" cy="15500"/>
            </a:xfrm>
            <a:custGeom>
              <a:avLst/>
              <a:gdLst/>
              <a:ahLst/>
              <a:cxnLst/>
              <a:rect l="l" t="t" r="r" b="b"/>
              <a:pathLst>
                <a:path w="1693" h="620" extrusionOk="0">
                  <a:moveTo>
                    <a:pt x="919" y="1"/>
                  </a:moveTo>
                  <a:cubicBezTo>
                    <a:pt x="888" y="1"/>
                    <a:pt x="857" y="3"/>
                    <a:pt x="825" y="6"/>
                  </a:cubicBezTo>
                  <a:cubicBezTo>
                    <a:pt x="635" y="17"/>
                    <a:pt x="466" y="91"/>
                    <a:pt x="318" y="207"/>
                  </a:cubicBezTo>
                  <a:cubicBezTo>
                    <a:pt x="180" y="313"/>
                    <a:pt x="64" y="450"/>
                    <a:pt x="1" y="619"/>
                  </a:cubicBezTo>
                  <a:cubicBezTo>
                    <a:pt x="138" y="535"/>
                    <a:pt x="286" y="461"/>
                    <a:pt x="434" y="397"/>
                  </a:cubicBezTo>
                  <a:cubicBezTo>
                    <a:pt x="561" y="334"/>
                    <a:pt x="709" y="302"/>
                    <a:pt x="846" y="281"/>
                  </a:cubicBezTo>
                  <a:cubicBezTo>
                    <a:pt x="869" y="279"/>
                    <a:pt x="893" y="278"/>
                    <a:pt x="916" y="278"/>
                  </a:cubicBezTo>
                  <a:cubicBezTo>
                    <a:pt x="1033" y="278"/>
                    <a:pt x="1153" y="300"/>
                    <a:pt x="1259" y="345"/>
                  </a:cubicBezTo>
                  <a:cubicBezTo>
                    <a:pt x="1333" y="366"/>
                    <a:pt x="1407" y="397"/>
                    <a:pt x="1470" y="429"/>
                  </a:cubicBezTo>
                  <a:cubicBezTo>
                    <a:pt x="1544" y="461"/>
                    <a:pt x="1608" y="514"/>
                    <a:pt x="1692" y="545"/>
                  </a:cubicBezTo>
                  <a:cubicBezTo>
                    <a:pt x="1650" y="471"/>
                    <a:pt x="1608" y="387"/>
                    <a:pt x="1555" y="323"/>
                  </a:cubicBezTo>
                  <a:cubicBezTo>
                    <a:pt x="1502" y="249"/>
                    <a:pt x="1439" y="196"/>
                    <a:pt x="1365" y="144"/>
                  </a:cubicBezTo>
                  <a:cubicBezTo>
                    <a:pt x="1232" y="46"/>
                    <a:pt x="1077" y="1"/>
                    <a:pt x="919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53"/>
            <p:cNvSpPr/>
            <p:nvPr/>
          </p:nvSpPr>
          <p:spPr>
            <a:xfrm>
              <a:off x="7095825" y="2335625"/>
              <a:ext cx="42325" cy="15500"/>
            </a:xfrm>
            <a:custGeom>
              <a:avLst/>
              <a:gdLst/>
              <a:ahLst/>
              <a:cxnLst/>
              <a:rect l="l" t="t" r="r" b="b"/>
              <a:pathLst>
                <a:path w="1693" h="620" extrusionOk="0">
                  <a:moveTo>
                    <a:pt x="919" y="1"/>
                  </a:moveTo>
                  <a:cubicBezTo>
                    <a:pt x="888" y="1"/>
                    <a:pt x="857" y="3"/>
                    <a:pt x="825" y="6"/>
                  </a:cubicBezTo>
                  <a:cubicBezTo>
                    <a:pt x="646" y="17"/>
                    <a:pt x="466" y="91"/>
                    <a:pt x="318" y="207"/>
                  </a:cubicBezTo>
                  <a:cubicBezTo>
                    <a:pt x="180" y="313"/>
                    <a:pt x="75" y="450"/>
                    <a:pt x="1" y="619"/>
                  </a:cubicBezTo>
                  <a:cubicBezTo>
                    <a:pt x="149" y="535"/>
                    <a:pt x="286" y="461"/>
                    <a:pt x="434" y="397"/>
                  </a:cubicBezTo>
                  <a:cubicBezTo>
                    <a:pt x="572" y="334"/>
                    <a:pt x="709" y="302"/>
                    <a:pt x="857" y="281"/>
                  </a:cubicBezTo>
                  <a:cubicBezTo>
                    <a:pt x="880" y="279"/>
                    <a:pt x="903" y="278"/>
                    <a:pt x="926" y="278"/>
                  </a:cubicBezTo>
                  <a:cubicBezTo>
                    <a:pt x="1040" y="278"/>
                    <a:pt x="1153" y="300"/>
                    <a:pt x="1259" y="345"/>
                  </a:cubicBezTo>
                  <a:cubicBezTo>
                    <a:pt x="1333" y="366"/>
                    <a:pt x="1407" y="397"/>
                    <a:pt x="1470" y="429"/>
                  </a:cubicBezTo>
                  <a:cubicBezTo>
                    <a:pt x="1544" y="461"/>
                    <a:pt x="1618" y="514"/>
                    <a:pt x="1692" y="545"/>
                  </a:cubicBezTo>
                  <a:cubicBezTo>
                    <a:pt x="1661" y="471"/>
                    <a:pt x="1618" y="387"/>
                    <a:pt x="1566" y="323"/>
                  </a:cubicBezTo>
                  <a:cubicBezTo>
                    <a:pt x="1502" y="249"/>
                    <a:pt x="1439" y="196"/>
                    <a:pt x="1365" y="144"/>
                  </a:cubicBezTo>
                  <a:cubicBezTo>
                    <a:pt x="1232" y="46"/>
                    <a:pt x="1077" y="1"/>
                    <a:pt x="919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53"/>
            <p:cNvSpPr/>
            <p:nvPr/>
          </p:nvSpPr>
          <p:spPr>
            <a:xfrm>
              <a:off x="6937225" y="2172400"/>
              <a:ext cx="251150" cy="223400"/>
            </a:xfrm>
            <a:custGeom>
              <a:avLst/>
              <a:gdLst/>
              <a:ahLst/>
              <a:cxnLst/>
              <a:rect l="l" t="t" r="r" b="b"/>
              <a:pathLst>
                <a:path w="10046" h="8936" extrusionOk="0">
                  <a:moveTo>
                    <a:pt x="8946" y="0"/>
                  </a:moveTo>
                  <a:cubicBezTo>
                    <a:pt x="8586" y="656"/>
                    <a:pt x="7053" y="1798"/>
                    <a:pt x="7053" y="1798"/>
                  </a:cubicBezTo>
                  <a:lnTo>
                    <a:pt x="7793" y="698"/>
                  </a:lnTo>
                  <a:cubicBezTo>
                    <a:pt x="7713" y="694"/>
                    <a:pt x="7633" y="692"/>
                    <a:pt x="7555" y="692"/>
                  </a:cubicBezTo>
                  <a:cubicBezTo>
                    <a:pt x="5939" y="692"/>
                    <a:pt x="4938" y="1491"/>
                    <a:pt x="4938" y="1491"/>
                  </a:cubicBezTo>
                  <a:lnTo>
                    <a:pt x="5774" y="571"/>
                  </a:lnTo>
                  <a:lnTo>
                    <a:pt x="5774" y="571"/>
                  </a:lnTo>
                  <a:cubicBezTo>
                    <a:pt x="3394" y="793"/>
                    <a:pt x="2422" y="2422"/>
                    <a:pt x="2422" y="2422"/>
                  </a:cubicBezTo>
                  <a:cubicBezTo>
                    <a:pt x="0" y="3437"/>
                    <a:pt x="1851" y="8936"/>
                    <a:pt x="1851" y="8936"/>
                  </a:cubicBezTo>
                  <a:lnTo>
                    <a:pt x="2115" y="8936"/>
                  </a:lnTo>
                  <a:lnTo>
                    <a:pt x="2115" y="6916"/>
                  </a:lnTo>
                  <a:cubicBezTo>
                    <a:pt x="2115" y="6916"/>
                    <a:pt x="2993" y="6472"/>
                    <a:pt x="2950" y="4230"/>
                  </a:cubicBezTo>
                  <a:lnTo>
                    <a:pt x="2950" y="4230"/>
                  </a:lnTo>
                  <a:cubicBezTo>
                    <a:pt x="3743" y="4436"/>
                    <a:pt x="4558" y="4539"/>
                    <a:pt x="5372" y="4539"/>
                  </a:cubicBezTo>
                  <a:cubicBezTo>
                    <a:pt x="6186" y="4539"/>
                    <a:pt x="7000" y="4436"/>
                    <a:pt x="7793" y="4230"/>
                  </a:cubicBezTo>
                  <a:lnTo>
                    <a:pt x="7793" y="4230"/>
                  </a:lnTo>
                  <a:cubicBezTo>
                    <a:pt x="7793" y="4230"/>
                    <a:pt x="7487" y="6514"/>
                    <a:pt x="8766" y="6736"/>
                  </a:cubicBezTo>
                  <a:lnTo>
                    <a:pt x="8724" y="8809"/>
                  </a:lnTo>
                  <a:lnTo>
                    <a:pt x="8724" y="8809"/>
                  </a:lnTo>
                  <a:lnTo>
                    <a:pt x="9030" y="8766"/>
                  </a:lnTo>
                  <a:cubicBezTo>
                    <a:pt x="10046" y="6250"/>
                    <a:pt x="9601" y="3257"/>
                    <a:pt x="9601" y="3257"/>
                  </a:cubicBezTo>
                  <a:cubicBezTo>
                    <a:pt x="9813" y="2496"/>
                    <a:pt x="9781" y="1703"/>
                    <a:pt x="9517" y="962"/>
                  </a:cubicBezTo>
                  <a:cubicBezTo>
                    <a:pt x="9517" y="1713"/>
                    <a:pt x="8851" y="2644"/>
                    <a:pt x="8851" y="2644"/>
                  </a:cubicBezTo>
                  <a:cubicBezTo>
                    <a:pt x="9432" y="1756"/>
                    <a:pt x="8946" y="1"/>
                    <a:pt x="8946" y="0"/>
                  </a:cubicBezTo>
                  <a:close/>
                </a:path>
              </a:pathLst>
            </a:custGeom>
            <a:solidFill>
              <a:srgbClr val="FCE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53"/>
            <p:cNvSpPr/>
            <p:nvPr/>
          </p:nvSpPr>
          <p:spPr>
            <a:xfrm>
              <a:off x="6937225" y="2228975"/>
              <a:ext cx="126900" cy="166825"/>
            </a:xfrm>
            <a:custGeom>
              <a:avLst/>
              <a:gdLst/>
              <a:ahLst/>
              <a:cxnLst/>
              <a:rect l="l" t="t" r="r" b="b"/>
              <a:pathLst>
                <a:path w="5076" h="6673" extrusionOk="0">
                  <a:moveTo>
                    <a:pt x="2538" y="0"/>
                  </a:moveTo>
                  <a:cubicBezTo>
                    <a:pt x="2496" y="42"/>
                    <a:pt x="2464" y="106"/>
                    <a:pt x="2422" y="159"/>
                  </a:cubicBezTo>
                  <a:cubicBezTo>
                    <a:pt x="0" y="1174"/>
                    <a:pt x="1851" y="6673"/>
                    <a:pt x="1851" y="6673"/>
                  </a:cubicBezTo>
                  <a:lnTo>
                    <a:pt x="2115" y="6673"/>
                  </a:lnTo>
                  <a:lnTo>
                    <a:pt x="2115" y="4653"/>
                  </a:lnTo>
                  <a:cubicBezTo>
                    <a:pt x="2115" y="4653"/>
                    <a:pt x="2993" y="4209"/>
                    <a:pt x="2950" y="1967"/>
                  </a:cubicBezTo>
                  <a:lnTo>
                    <a:pt x="2950" y="1967"/>
                  </a:lnTo>
                  <a:cubicBezTo>
                    <a:pt x="3638" y="2157"/>
                    <a:pt x="4357" y="2252"/>
                    <a:pt x="5076" y="2274"/>
                  </a:cubicBezTo>
                  <a:cubicBezTo>
                    <a:pt x="4589" y="2062"/>
                    <a:pt x="4124" y="1808"/>
                    <a:pt x="3690" y="1523"/>
                  </a:cubicBezTo>
                  <a:cubicBezTo>
                    <a:pt x="3151" y="1142"/>
                    <a:pt x="2749" y="613"/>
                    <a:pt x="2538" y="0"/>
                  </a:cubicBezTo>
                  <a:close/>
                </a:path>
              </a:pathLst>
            </a:custGeom>
            <a:solidFill>
              <a:srgbClr val="E7C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932;p32">
            <a:extLst>
              <a:ext uri="{FF2B5EF4-FFF2-40B4-BE49-F238E27FC236}">
                <a16:creationId xmlns:a16="http://schemas.microsoft.com/office/drawing/2014/main" id="{272ED8E5-5B2E-4332-9B28-D02F11C2A886}"/>
              </a:ext>
            </a:extLst>
          </p:cNvPr>
          <p:cNvGrpSpPr/>
          <p:nvPr/>
        </p:nvGrpSpPr>
        <p:grpSpPr>
          <a:xfrm>
            <a:off x="7427686" y="3878918"/>
            <a:ext cx="675629" cy="730257"/>
            <a:chOff x="2833225" y="2204425"/>
            <a:chExt cx="538050" cy="581600"/>
          </a:xfrm>
        </p:grpSpPr>
        <p:sp>
          <p:nvSpPr>
            <p:cNvPr id="134" name="Google Shape;933;p32">
              <a:extLst>
                <a:ext uri="{FF2B5EF4-FFF2-40B4-BE49-F238E27FC236}">
                  <a16:creationId xmlns:a16="http://schemas.microsoft.com/office/drawing/2014/main" id="{861F9729-A1D9-4396-A99F-6A398E51BC9E}"/>
                </a:ext>
              </a:extLst>
            </p:cNvPr>
            <p:cNvSpPr/>
            <p:nvPr/>
          </p:nvSpPr>
          <p:spPr>
            <a:xfrm>
              <a:off x="3004950" y="2492775"/>
              <a:ext cx="212525" cy="150450"/>
            </a:xfrm>
            <a:custGeom>
              <a:avLst/>
              <a:gdLst/>
              <a:ahLst/>
              <a:cxnLst/>
              <a:rect l="l" t="t" r="r" b="b"/>
              <a:pathLst>
                <a:path w="8501" h="6018" extrusionOk="0">
                  <a:moveTo>
                    <a:pt x="3481" y="1"/>
                  </a:moveTo>
                  <a:cubicBezTo>
                    <a:pt x="2323" y="1"/>
                    <a:pt x="2034" y="1709"/>
                    <a:pt x="2034" y="1709"/>
                  </a:cubicBezTo>
                  <a:cubicBezTo>
                    <a:pt x="2034" y="1709"/>
                    <a:pt x="0" y="2998"/>
                    <a:pt x="1107" y="4947"/>
                  </a:cubicBezTo>
                  <a:cubicBezTo>
                    <a:pt x="1498" y="5637"/>
                    <a:pt x="2703" y="6018"/>
                    <a:pt x="3929" y="6018"/>
                  </a:cubicBezTo>
                  <a:cubicBezTo>
                    <a:pt x="6182" y="6018"/>
                    <a:pt x="8501" y="4730"/>
                    <a:pt x="5942" y="1709"/>
                  </a:cubicBezTo>
                  <a:cubicBezTo>
                    <a:pt x="4856" y="428"/>
                    <a:pt x="4060" y="1"/>
                    <a:pt x="3481" y="1"/>
                  </a:cubicBezTo>
                  <a:close/>
                </a:path>
              </a:pathLst>
            </a:custGeom>
            <a:solidFill>
              <a:srgbClr val="BA2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934;p32">
              <a:extLst>
                <a:ext uri="{FF2B5EF4-FFF2-40B4-BE49-F238E27FC236}">
                  <a16:creationId xmlns:a16="http://schemas.microsoft.com/office/drawing/2014/main" id="{98C42F0F-CAD5-4938-80A9-C3D6B595BB44}"/>
                </a:ext>
              </a:extLst>
            </p:cNvPr>
            <p:cNvSpPr/>
            <p:nvPr/>
          </p:nvSpPr>
          <p:spPr>
            <a:xfrm>
              <a:off x="3052850" y="2407975"/>
              <a:ext cx="189850" cy="131925"/>
            </a:xfrm>
            <a:custGeom>
              <a:avLst/>
              <a:gdLst/>
              <a:ahLst/>
              <a:cxnLst/>
              <a:rect l="l" t="t" r="r" b="b"/>
              <a:pathLst>
                <a:path w="7594" h="5277" extrusionOk="0">
                  <a:moveTo>
                    <a:pt x="2578" y="1"/>
                  </a:moveTo>
                  <a:cubicBezTo>
                    <a:pt x="2578" y="1"/>
                    <a:pt x="1" y="4484"/>
                    <a:pt x="2397" y="5144"/>
                  </a:cubicBezTo>
                  <a:cubicBezTo>
                    <a:pt x="2721" y="5235"/>
                    <a:pt x="3044" y="5276"/>
                    <a:pt x="3360" y="5276"/>
                  </a:cubicBezTo>
                  <a:cubicBezTo>
                    <a:pt x="5379" y="5276"/>
                    <a:pt x="7101" y="3584"/>
                    <a:pt x="6880" y="2258"/>
                  </a:cubicBezTo>
                  <a:cubicBezTo>
                    <a:pt x="6699" y="1193"/>
                    <a:pt x="7593" y="129"/>
                    <a:pt x="7593" y="129"/>
                  </a:cubicBezTo>
                  <a:lnTo>
                    <a:pt x="2578" y="1"/>
                  </a:lnTo>
                  <a:close/>
                </a:path>
              </a:pathLst>
            </a:custGeom>
            <a:solidFill>
              <a:srgbClr val="BA2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935;p32">
              <a:extLst>
                <a:ext uri="{FF2B5EF4-FFF2-40B4-BE49-F238E27FC236}">
                  <a16:creationId xmlns:a16="http://schemas.microsoft.com/office/drawing/2014/main" id="{4DF16923-A9E3-46D7-A63C-00925C2CA89D}"/>
                </a:ext>
              </a:extLst>
            </p:cNvPr>
            <p:cNvSpPr/>
            <p:nvPr/>
          </p:nvSpPr>
          <p:spPr>
            <a:xfrm>
              <a:off x="2962600" y="2407975"/>
              <a:ext cx="189850" cy="131925"/>
            </a:xfrm>
            <a:custGeom>
              <a:avLst/>
              <a:gdLst/>
              <a:ahLst/>
              <a:cxnLst/>
              <a:rect l="l" t="t" r="r" b="b"/>
              <a:pathLst>
                <a:path w="7594" h="5277" extrusionOk="0">
                  <a:moveTo>
                    <a:pt x="5016" y="1"/>
                  </a:moveTo>
                  <a:lnTo>
                    <a:pt x="1" y="129"/>
                  </a:lnTo>
                  <a:cubicBezTo>
                    <a:pt x="1" y="129"/>
                    <a:pt x="895" y="1193"/>
                    <a:pt x="714" y="2258"/>
                  </a:cubicBezTo>
                  <a:cubicBezTo>
                    <a:pt x="493" y="3584"/>
                    <a:pt x="2215" y="5276"/>
                    <a:pt x="4234" y="5276"/>
                  </a:cubicBezTo>
                  <a:cubicBezTo>
                    <a:pt x="4550" y="5276"/>
                    <a:pt x="4873" y="5235"/>
                    <a:pt x="5197" y="5144"/>
                  </a:cubicBezTo>
                  <a:cubicBezTo>
                    <a:pt x="7593" y="4484"/>
                    <a:pt x="5016" y="1"/>
                    <a:pt x="5016" y="1"/>
                  </a:cubicBezTo>
                  <a:close/>
                </a:path>
              </a:pathLst>
            </a:custGeom>
            <a:solidFill>
              <a:srgbClr val="BA2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936;p32">
              <a:extLst>
                <a:ext uri="{FF2B5EF4-FFF2-40B4-BE49-F238E27FC236}">
                  <a16:creationId xmlns:a16="http://schemas.microsoft.com/office/drawing/2014/main" id="{FFAF0AC2-58F8-4642-8A9A-198E57DCE5B7}"/>
                </a:ext>
              </a:extLst>
            </p:cNvPr>
            <p:cNvSpPr/>
            <p:nvPr/>
          </p:nvSpPr>
          <p:spPr>
            <a:xfrm>
              <a:off x="3087475" y="2407975"/>
              <a:ext cx="155225" cy="87150"/>
            </a:xfrm>
            <a:custGeom>
              <a:avLst/>
              <a:gdLst/>
              <a:ahLst/>
              <a:cxnLst/>
              <a:rect l="l" t="t" r="r" b="b"/>
              <a:pathLst>
                <a:path w="6209" h="3486" extrusionOk="0">
                  <a:moveTo>
                    <a:pt x="1193" y="1"/>
                  </a:moveTo>
                  <a:cubicBezTo>
                    <a:pt x="1193" y="1"/>
                    <a:pt x="107" y="1907"/>
                    <a:pt x="0" y="3408"/>
                  </a:cubicBezTo>
                  <a:cubicBezTo>
                    <a:pt x="362" y="3451"/>
                    <a:pt x="735" y="3483"/>
                    <a:pt x="1097" y="3483"/>
                  </a:cubicBezTo>
                  <a:cubicBezTo>
                    <a:pt x="1164" y="3485"/>
                    <a:pt x="1230" y="3486"/>
                    <a:pt x="1296" y="3486"/>
                  </a:cubicBezTo>
                  <a:cubicBezTo>
                    <a:pt x="2336" y="3486"/>
                    <a:pt x="3361" y="3251"/>
                    <a:pt x="4292" y="2791"/>
                  </a:cubicBezTo>
                  <a:cubicBezTo>
                    <a:pt x="4771" y="2546"/>
                    <a:pt x="5175" y="2184"/>
                    <a:pt x="5495" y="1747"/>
                  </a:cubicBezTo>
                  <a:cubicBezTo>
                    <a:pt x="5591" y="874"/>
                    <a:pt x="6208" y="129"/>
                    <a:pt x="6208" y="129"/>
                  </a:cubicBezTo>
                  <a:lnTo>
                    <a:pt x="1193" y="1"/>
                  </a:lnTo>
                  <a:close/>
                </a:path>
              </a:pathLst>
            </a:custGeom>
            <a:solidFill>
              <a:srgbClr val="C44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937;p32">
              <a:extLst>
                <a:ext uri="{FF2B5EF4-FFF2-40B4-BE49-F238E27FC236}">
                  <a16:creationId xmlns:a16="http://schemas.microsoft.com/office/drawing/2014/main" id="{1ABD80E9-A0F9-468A-A693-1FB971200F1D}"/>
                </a:ext>
              </a:extLst>
            </p:cNvPr>
            <p:cNvSpPr/>
            <p:nvPr/>
          </p:nvSpPr>
          <p:spPr>
            <a:xfrm>
              <a:off x="2962600" y="2407975"/>
              <a:ext cx="155250" cy="87075"/>
            </a:xfrm>
            <a:custGeom>
              <a:avLst/>
              <a:gdLst/>
              <a:ahLst/>
              <a:cxnLst/>
              <a:rect l="l" t="t" r="r" b="b"/>
              <a:pathLst>
                <a:path w="6210" h="3483" extrusionOk="0">
                  <a:moveTo>
                    <a:pt x="5016" y="1"/>
                  </a:moveTo>
                  <a:lnTo>
                    <a:pt x="1" y="139"/>
                  </a:lnTo>
                  <a:cubicBezTo>
                    <a:pt x="1" y="139"/>
                    <a:pt x="789" y="1087"/>
                    <a:pt x="736" y="2077"/>
                  </a:cubicBezTo>
                  <a:cubicBezTo>
                    <a:pt x="2386" y="2961"/>
                    <a:pt x="4218" y="3440"/>
                    <a:pt x="6092" y="3483"/>
                  </a:cubicBezTo>
                  <a:lnTo>
                    <a:pt x="6209" y="3483"/>
                  </a:lnTo>
                  <a:cubicBezTo>
                    <a:pt x="6145" y="1960"/>
                    <a:pt x="5016" y="1"/>
                    <a:pt x="5016" y="1"/>
                  </a:cubicBezTo>
                  <a:close/>
                </a:path>
              </a:pathLst>
            </a:custGeom>
            <a:solidFill>
              <a:srgbClr val="C44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938;p32">
              <a:extLst>
                <a:ext uri="{FF2B5EF4-FFF2-40B4-BE49-F238E27FC236}">
                  <a16:creationId xmlns:a16="http://schemas.microsoft.com/office/drawing/2014/main" id="{FA5BE071-D95E-441B-BFC1-FDFDFA0C0365}"/>
                </a:ext>
              </a:extLst>
            </p:cNvPr>
            <p:cNvSpPr/>
            <p:nvPr/>
          </p:nvSpPr>
          <p:spPr>
            <a:xfrm>
              <a:off x="2833225" y="2501150"/>
              <a:ext cx="538050" cy="284875"/>
            </a:xfrm>
            <a:custGeom>
              <a:avLst/>
              <a:gdLst/>
              <a:ahLst/>
              <a:cxnLst/>
              <a:rect l="l" t="t" r="r" b="b"/>
              <a:pathLst>
                <a:path w="21522" h="11395" extrusionOk="0">
                  <a:moveTo>
                    <a:pt x="10585" y="1"/>
                  </a:moveTo>
                  <a:lnTo>
                    <a:pt x="10585" y="107"/>
                  </a:lnTo>
                  <a:lnTo>
                    <a:pt x="8892" y="1"/>
                  </a:lnTo>
                  <a:lnTo>
                    <a:pt x="8892" y="1"/>
                  </a:lnTo>
                  <a:cubicBezTo>
                    <a:pt x="8892" y="1"/>
                    <a:pt x="9201" y="2982"/>
                    <a:pt x="8072" y="3600"/>
                  </a:cubicBezTo>
                  <a:cubicBezTo>
                    <a:pt x="6944" y="4218"/>
                    <a:pt x="1" y="4516"/>
                    <a:pt x="725" y="11395"/>
                  </a:cubicBezTo>
                  <a:lnTo>
                    <a:pt x="20808" y="11395"/>
                  </a:lnTo>
                  <a:cubicBezTo>
                    <a:pt x="21522" y="4516"/>
                    <a:pt x="14589" y="4207"/>
                    <a:pt x="13461" y="3600"/>
                  </a:cubicBezTo>
                  <a:cubicBezTo>
                    <a:pt x="12332" y="2982"/>
                    <a:pt x="12641" y="1"/>
                    <a:pt x="12641" y="1"/>
                  </a:cubicBezTo>
                  <a:lnTo>
                    <a:pt x="12641" y="1"/>
                  </a:lnTo>
                  <a:lnTo>
                    <a:pt x="10948" y="107"/>
                  </a:lnTo>
                  <a:lnTo>
                    <a:pt x="10948" y="1"/>
                  </a:lnTo>
                  <a:lnTo>
                    <a:pt x="10766" y="54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F7B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39;p32">
              <a:extLst>
                <a:ext uri="{FF2B5EF4-FFF2-40B4-BE49-F238E27FC236}">
                  <a16:creationId xmlns:a16="http://schemas.microsoft.com/office/drawing/2014/main" id="{7DBA9212-9889-4840-AFB2-58A5073E1650}"/>
                </a:ext>
              </a:extLst>
            </p:cNvPr>
            <p:cNvSpPr/>
            <p:nvPr/>
          </p:nvSpPr>
          <p:spPr>
            <a:xfrm>
              <a:off x="3049675" y="2501150"/>
              <a:ext cx="101175" cy="70850"/>
            </a:xfrm>
            <a:custGeom>
              <a:avLst/>
              <a:gdLst/>
              <a:ahLst/>
              <a:cxnLst/>
              <a:rect l="l" t="t" r="r" b="b"/>
              <a:pathLst>
                <a:path w="4047" h="2834" extrusionOk="0">
                  <a:moveTo>
                    <a:pt x="1927" y="1"/>
                  </a:moveTo>
                  <a:lnTo>
                    <a:pt x="1927" y="107"/>
                  </a:lnTo>
                  <a:lnTo>
                    <a:pt x="234" y="1"/>
                  </a:lnTo>
                  <a:lnTo>
                    <a:pt x="234" y="1"/>
                  </a:lnTo>
                  <a:cubicBezTo>
                    <a:pt x="234" y="1"/>
                    <a:pt x="415" y="1737"/>
                    <a:pt x="0" y="2833"/>
                  </a:cubicBezTo>
                  <a:cubicBezTo>
                    <a:pt x="1352" y="2631"/>
                    <a:pt x="2694" y="2418"/>
                    <a:pt x="4047" y="2205"/>
                  </a:cubicBezTo>
                  <a:cubicBezTo>
                    <a:pt x="3929" y="1481"/>
                    <a:pt x="3908" y="736"/>
                    <a:pt x="3983" y="1"/>
                  </a:cubicBezTo>
                  <a:lnTo>
                    <a:pt x="3983" y="1"/>
                  </a:lnTo>
                  <a:lnTo>
                    <a:pt x="2290" y="107"/>
                  </a:lnTo>
                  <a:lnTo>
                    <a:pt x="2290" y="1"/>
                  </a:lnTo>
                  <a:lnTo>
                    <a:pt x="2108" y="54"/>
                  </a:lnTo>
                  <a:lnTo>
                    <a:pt x="1927" y="1"/>
                  </a:lnTo>
                  <a:close/>
                </a:path>
              </a:pathLst>
            </a:custGeom>
            <a:solidFill>
              <a:srgbClr val="F39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0;p32">
              <a:extLst>
                <a:ext uri="{FF2B5EF4-FFF2-40B4-BE49-F238E27FC236}">
                  <a16:creationId xmlns:a16="http://schemas.microsoft.com/office/drawing/2014/main" id="{4E680E60-39FC-4985-A4E5-A1A78D9A9903}"/>
                </a:ext>
              </a:extLst>
            </p:cNvPr>
            <p:cNvSpPr/>
            <p:nvPr/>
          </p:nvSpPr>
          <p:spPr>
            <a:xfrm>
              <a:off x="2834550" y="2604175"/>
              <a:ext cx="536725" cy="181850"/>
            </a:xfrm>
            <a:custGeom>
              <a:avLst/>
              <a:gdLst/>
              <a:ahLst/>
              <a:cxnLst/>
              <a:rect l="l" t="t" r="r" b="b"/>
              <a:pathLst>
                <a:path w="21469" h="7274" extrusionOk="0">
                  <a:moveTo>
                    <a:pt x="5772" y="1"/>
                  </a:moveTo>
                  <a:cubicBezTo>
                    <a:pt x="3430" y="757"/>
                    <a:pt x="1" y="2386"/>
                    <a:pt x="512" y="7274"/>
                  </a:cubicBezTo>
                  <a:lnTo>
                    <a:pt x="20958" y="7274"/>
                  </a:lnTo>
                  <a:cubicBezTo>
                    <a:pt x="21469" y="2386"/>
                    <a:pt x="18051" y="757"/>
                    <a:pt x="15697" y="1"/>
                  </a:cubicBezTo>
                  <a:cubicBezTo>
                    <a:pt x="14717" y="895"/>
                    <a:pt x="13259" y="1524"/>
                    <a:pt x="11587" y="1683"/>
                  </a:cubicBezTo>
                  <a:lnTo>
                    <a:pt x="10692" y="4910"/>
                  </a:lnTo>
                  <a:lnTo>
                    <a:pt x="10224" y="1705"/>
                  </a:lnTo>
                  <a:cubicBezTo>
                    <a:pt x="8413" y="1598"/>
                    <a:pt x="6827" y="959"/>
                    <a:pt x="57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1;p32">
              <a:extLst>
                <a:ext uri="{FF2B5EF4-FFF2-40B4-BE49-F238E27FC236}">
                  <a16:creationId xmlns:a16="http://schemas.microsoft.com/office/drawing/2014/main" id="{DF642A09-9DF4-4D83-B6C5-52F0E061C734}"/>
                </a:ext>
              </a:extLst>
            </p:cNvPr>
            <p:cNvSpPr/>
            <p:nvPr/>
          </p:nvSpPr>
          <p:spPr>
            <a:xfrm>
              <a:off x="2947700" y="2604175"/>
              <a:ext cx="145375" cy="63125"/>
            </a:xfrm>
            <a:custGeom>
              <a:avLst/>
              <a:gdLst/>
              <a:ahLst/>
              <a:cxnLst/>
              <a:rect l="l" t="t" r="r" b="b"/>
              <a:pathLst>
                <a:path w="5815" h="2525" extrusionOk="0">
                  <a:moveTo>
                    <a:pt x="1246" y="1"/>
                  </a:moveTo>
                  <a:cubicBezTo>
                    <a:pt x="820" y="139"/>
                    <a:pt x="405" y="299"/>
                    <a:pt x="1" y="480"/>
                  </a:cubicBezTo>
                  <a:cubicBezTo>
                    <a:pt x="831" y="1609"/>
                    <a:pt x="3099" y="2439"/>
                    <a:pt x="5815" y="2525"/>
                  </a:cubicBezTo>
                  <a:lnTo>
                    <a:pt x="5687" y="1705"/>
                  </a:lnTo>
                  <a:cubicBezTo>
                    <a:pt x="3887" y="1598"/>
                    <a:pt x="2301" y="959"/>
                    <a:pt x="12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2;p32">
              <a:extLst>
                <a:ext uri="{FF2B5EF4-FFF2-40B4-BE49-F238E27FC236}">
                  <a16:creationId xmlns:a16="http://schemas.microsoft.com/office/drawing/2014/main" id="{CC29906B-F15A-41B4-A30B-2AC46F59E379}"/>
                </a:ext>
              </a:extLst>
            </p:cNvPr>
            <p:cNvSpPr/>
            <p:nvPr/>
          </p:nvSpPr>
          <p:spPr>
            <a:xfrm>
              <a:off x="3118350" y="2604450"/>
              <a:ext cx="143250" cy="62850"/>
            </a:xfrm>
            <a:custGeom>
              <a:avLst/>
              <a:gdLst/>
              <a:ahLst/>
              <a:cxnLst/>
              <a:rect l="l" t="t" r="r" b="b"/>
              <a:pathLst>
                <a:path w="5730" h="2514" extrusionOk="0">
                  <a:moveTo>
                    <a:pt x="4345" y="0"/>
                  </a:moveTo>
                  <a:cubicBezTo>
                    <a:pt x="3365" y="895"/>
                    <a:pt x="1907" y="1513"/>
                    <a:pt x="235" y="1672"/>
                  </a:cubicBezTo>
                  <a:lnTo>
                    <a:pt x="0" y="2514"/>
                  </a:lnTo>
                  <a:cubicBezTo>
                    <a:pt x="2652" y="2418"/>
                    <a:pt x="4867" y="1619"/>
                    <a:pt x="5729" y="533"/>
                  </a:cubicBezTo>
                  <a:cubicBezTo>
                    <a:pt x="5282" y="320"/>
                    <a:pt x="4824" y="139"/>
                    <a:pt x="43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3;p32">
              <a:extLst>
                <a:ext uri="{FF2B5EF4-FFF2-40B4-BE49-F238E27FC236}">
                  <a16:creationId xmlns:a16="http://schemas.microsoft.com/office/drawing/2014/main" id="{A1C97690-D4F7-4E4A-9FA6-35D5C1E34C17}"/>
                </a:ext>
              </a:extLst>
            </p:cNvPr>
            <p:cNvSpPr/>
            <p:nvPr/>
          </p:nvSpPr>
          <p:spPr>
            <a:xfrm>
              <a:off x="3096775" y="2737025"/>
              <a:ext cx="21600" cy="18725"/>
            </a:xfrm>
            <a:custGeom>
              <a:avLst/>
              <a:gdLst/>
              <a:ahLst/>
              <a:cxnLst/>
              <a:rect l="l" t="t" r="r" b="b"/>
              <a:pathLst>
                <a:path w="864" h="749" extrusionOk="0">
                  <a:moveTo>
                    <a:pt x="374" y="0"/>
                  </a:moveTo>
                  <a:cubicBezTo>
                    <a:pt x="161" y="0"/>
                    <a:pt x="1" y="171"/>
                    <a:pt x="1" y="373"/>
                  </a:cubicBezTo>
                  <a:cubicBezTo>
                    <a:pt x="1" y="597"/>
                    <a:pt x="183" y="748"/>
                    <a:pt x="373" y="748"/>
                  </a:cubicBezTo>
                  <a:cubicBezTo>
                    <a:pt x="463" y="748"/>
                    <a:pt x="554" y="715"/>
                    <a:pt x="629" y="639"/>
                  </a:cubicBezTo>
                  <a:cubicBezTo>
                    <a:pt x="863" y="405"/>
                    <a:pt x="704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4;p32">
              <a:extLst>
                <a:ext uri="{FF2B5EF4-FFF2-40B4-BE49-F238E27FC236}">
                  <a16:creationId xmlns:a16="http://schemas.microsoft.com/office/drawing/2014/main" id="{F812D2B1-5C92-425E-A18B-A96AB82CCF83}"/>
                </a:ext>
              </a:extLst>
            </p:cNvPr>
            <p:cNvSpPr/>
            <p:nvPr/>
          </p:nvSpPr>
          <p:spPr>
            <a:xfrm>
              <a:off x="2967400" y="2371975"/>
              <a:ext cx="60725" cy="69475"/>
            </a:xfrm>
            <a:custGeom>
              <a:avLst/>
              <a:gdLst/>
              <a:ahLst/>
              <a:cxnLst/>
              <a:rect l="l" t="t" r="r" b="b"/>
              <a:pathLst>
                <a:path w="2429" h="2779" extrusionOk="0">
                  <a:moveTo>
                    <a:pt x="1172" y="1"/>
                  </a:moveTo>
                  <a:cubicBezTo>
                    <a:pt x="1028" y="1"/>
                    <a:pt x="920" y="35"/>
                    <a:pt x="895" y="46"/>
                  </a:cubicBezTo>
                  <a:cubicBezTo>
                    <a:pt x="820" y="78"/>
                    <a:pt x="1" y="174"/>
                    <a:pt x="139" y="1238"/>
                  </a:cubicBezTo>
                  <a:cubicBezTo>
                    <a:pt x="272" y="2185"/>
                    <a:pt x="783" y="2779"/>
                    <a:pt x="1307" y="2779"/>
                  </a:cubicBezTo>
                  <a:cubicBezTo>
                    <a:pt x="1372" y="2779"/>
                    <a:pt x="1437" y="2769"/>
                    <a:pt x="1502" y="2751"/>
                  </a:cubicBezTo>
                  <a:cubicBezTo>
                    <a:pt x="2109" y="2655"/>
                    <a:pt x="2428" y="1856"/>
                    <a:pt x="2088" y="812"/>
                  </a:cubicBezTo>
                  <a:cubicBezTo>
                    <a:pt x="1870" y="130"/>
                    <a:pt x="1452" y="1"/>
                    <a:pt x="1172" y="1"/>
                  </a:cubicBezTo>
                  <a:close/>
                </a:path>
              </a:pathLst>
            </a:custGeom>
            <a:solidFill>
              <a:srgbClr val="F39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5;p32">
              <a:extLst>
                <a:ext uri="{FF2B5EF4-FFF2-40B4-BE49-F238E27FC236}">
                  <a16:creationId xmlns:a16="http://schemas.microsoft.com/office/drawing/2014/main" id="{3379AF28-3929-4197-899F-D3CECD70C67A}"/>
                </a:ext>
              </a:extLst>
            </p:cNvPr>
            <p:cNvSpPr/>
            <p:nvPr/>
          </p:nvSpPr>
          <p:spPr>
            <a:xfrm>
              <a:off x="3177450" y="2371975"/>
              <a:ext cx="60450" cy="69475"/>
            </a:xfrm>
            <a:custGeom>
              <a:avLst/>
              <a:gdLst/>
              <a:ahLst/>
              <a:cxnLst/>
              <a:rect l="l" t="t" r="r" b="b"/>
              <a:pathLst>
                <a:path w="2418" h="2779" extrusionOk="0">
                  <a:moveTo>
                    <a:pt x="1250" y="1"/>
                  </a:moveTo>
                  <a:cubicBezTo>
                    <a:pt x="967" y="1"/>
                    <a:pt x="549" y="130"/>
                    <a:pt x="331" y="812"/>
                  </a:cubicBezTo>
                  <a:cubicBezTo>
                    <a:pt x="0" y="1856"/>
                    <a:pt x="309" y="2655"/>
                    <a:pt x="916" y="2751"/>
                  </a:cubicBezTo>
                  <a:cubicBezTo>
                    <a:pt x="982" y="2769"/>
                    <a:pt x="1049" y="2779"/>
                    <a:pt x="1115" y="2779"/>
                  </a:cubicBezTo>
                  <a:cubicBezTo>
                    <a:pt x="1646" y="2779"/>
                    <a:pt x="2156" y="2185"/>
                    <a:pt x="2279" y="1238"/>
                  </a:cubicBezTo>
                  <a:cubicBezTo>
                    <a:pt x="2418" y="174"/>
                    <a:pt x="1608" y="78"/>
                    <a:pt x="1534" y="46"/>
                  </a:cubicBezTo>
                  <a:cubicBezTo>
                    <a:pt x="1505" y="35"/>
                    <a:pt x="1395" y="1"/>
                    <a:pt x="1250" y="1"/>
                  </a:cubicBezTo>
                  <a:close/>
                </a:path>
              </a:pathLst>
            </a:custGeom>
            <a:solidFill>
              <a:srgbClr val="F39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6;p32">
              <a:extLst>
                <a:ext uri="{FF2B5EF4-FFF2-40B4-BE49-F238E27FC236}">
                  <a16:creationId xmlns:a16="http://schemas.microsoft.com/office/drawing/2014/main" id="{A7AD926A-92A6-45AE-BEE1-B2CE6DAA1351}"/>
                </a:ext>
              </a:extLst>
            </p:cNvPr>
            <p:cNvSpPr/>
            <p:nvPr/>
          </p:nvSpPr>
          <p:spPr>
            <a:xfrm>
              <a:off x="2989525" y="2246875"/>
              <a:ext cx="228925" cy="290425"/>
            </a:xfrm>
            <a:custGeom>
              <a:avLst/>
              <a:gdLst/>
              <a:ahLst/>
              <a:cxnLst/>
              <a:rect l="l" t="t" r="r" b="b"/>
              <a:pathLst>
                <a:path w="9157" h="11617" extrusionOk="0">
                  <a:moveTo>
                    <a:pt x="4286" y="0"/>
                  </a:moveTo>
                  <a:cubicBezTo>
                    <a:pt x="3368" y="0"/>
                    <a:pt x="754" y="342"/>
                    <a:pt x="404" y="4251"/>
                  </a:cubicBezTo>
                  <a:cubicBezTo>
                    <a:pt x="0" y="8684"/>
                    <a:pt x="1903" y="11616"/>
                    <a:pt x="4369" y="11616"/>
                  </a:cubicBezTo>
                  <a:cubicBezTo>
                    <a:pt x="4439" y="11616"/>
                    <a:pt x="4508" y="11614"/>
                    <a:pt x="4578" y="11609"/>
                  </a:cubicBezTo>
                  <a:cubicBezTo>
                    <a:pt x="4648" y="11614"/>
                    <a:pt x="4718" y="11616"/>
                    <a:pt x="4787" y="11616"/>
                  </a:cubicBezTo>
                  <a:cubicBezTo>
                    <a:pt x="7253" y="11616"/>
                    <a:pt x="9157" y="8684"/>
                    <a:pt x="8753" y="4251"/>
                  </a:cubicBezTo>
                  <a:cubicBezTo>
                    <a:pt x="8394" y="342"/>
                    <a:pt x="5779" y="0"/>
                    <a:pt x="4867" y="0"/>
                  </a:cubicBezTo>
                  <a:cubicBezTo>
                    <a:pt x="4723" y="0"/>
                    <a:pt x="4622" y="9"/>
                    <a:pt x="4578" y="13"/>
                  </a:cubicBezTo>
                  <a:cubicBezTo>
                    <a:pt x="4533" y="9"/>
                    <a:pt x="4431" y="0"/>
                    <a:pt x="4286" y="0"/>
                  </a:cubicBezTo>
                  <a:close/>
                </a:path>
              </a:pathLst>
            </a:custGeom>
            <a:solidFill>
              <a:srgbClr val="F7B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7;p32">
              <a:extLst>
                <a:ext uri="{FF2B5EF4-FFF2-40B4-BE49-F238E27FC236}">
                  <a16:creationId xmlns:a16="http://schemas.microsoft.com/office/drawing/2014/main" id="{494FF4BA-26E5-435C-8E72-74F9975274B0}"/>
                </a:ext>
              </a:extLst>
            </p:cNvPr>
            <p:cNvSpPr/>
            <p:nvPr/>
          </p:nvSpPr>
          <p:spPr>
            <a:xfrm>
              <a:off x="2990300" y="2339050"/>
              <a:ext cx="229050" cy="203325"/>
            </a:xfrm>
            <a:custGeom>
              <a:avLst/>
              <a:gdLst/>
              <a:ahLst/>
              <a:cxnLst/>
              <a:rect l="l" t="t" r="r" b="b"/>
              <a:pathLst>
                <a:path w="9162" h="8133" extrusionOk="0">
                  <a:moveTo>
                    <a:pt x="447" y="0"/>
                  </a:moveTo>
                  <a:cubicBezTo>
                    <a:pt x="325" y="0"/>
                    <a:pt x="224" y="1427"/>
                    <a:pt x="224" y="1427"/>
                  </a:cubicBezTo>
                  <a:cubicBezTo>
                    <a:pt x="224" y="1427"/>
                    <a:pt x="0" y="7369"/>
                    <a:pt x="3514" y="8039"/>
                  </a:cubicBezTo>
                  <a:cubicBezTo>
                    <a:pt x="3845" y="8102"/>
                    <a:pt x="4163" y="8132"/>
                    <a:pt x="4469" y="8132"/>
                  </a:cubicBezTo>
                  <a:cubicBezTo>
                    <a:pt x="7406" y="8132"/>
                    <a:pt x="9161" y="5332"/>
                    <a:pt x="8881" y="1118"/>
                  </a:cubicBezTo>
                  <a:lnTo>
                    <a:pt x="8434" y="1075"/>
                  </a:lnTo>
                  <a:cubicBezTo>
                    <a:pt x="8434" y="1075"/>
                    <a:pt x="8147" y="5771"/>
                    <a:pt x="7082" y="5814"/>
                  </a:cubicBezTo>
                  <a:cubicBezTo>
                    <a:pt x="7067" y="5814"/>
                    <a:pt x="7053" y="5815"/>
                    <a:pt x="7039" y="5815"/>
                  </a:cubicBezTo>
                  <a:cubicBezTo>
                    <a:pt x="6060" y="5815"/>
                    <a:pt x="7564" y="4354"/>
                    <a:pt x="5548" y="4270"/>
                  </a:cubicBezTo>
                  <a:cubicBezTo>
                    <a:pt x="4611" y="4226"/>
                    <a:pt x="3891" y="4057"/>
                    <a:pt x="3370" y="4057"/>
                  </a:cubicBezTo>
                  <a:cubicBezTo>
                    <a:pt x="2761" y="4057"/>
                    <a:pt x="2424" y="4288"/>
                    <a:pt x="2332" y="5218"/>
                  </a:cubicBezTo>
                  <a:cubicBezTo>
                    <a:pt x="2311" y="5447"/>
                    <a:pt x="2239" y="5554"/>
                    <a:pt x="2135" y="5554"/>
                  </a:cubicBezTo>
                  <a:cubicBezTo>
                    <a:pt x="1711" y="5554"/>
                    <a:pt x="765" y="3794"/>
                    <a:pt x="629" y="1341"/>
                  </a:cubicBezTo>
                  <a:cubicBezTo>
                    <a:pt x="569" y="338"/>
                    <a:pt x="506" y="0"/>
                    <a:pt x="447" y="0"/>
                  </a:cubicBezTo>
                  <a:close/>
                </a:path>
              </a:pathLst>
            </a:custGeom>
            <a:solidFill>
              <a:srgbClr val="C44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48;p32">
              <a:extLst>
                <a:ext uri="{FF2B5EF4-FFF2-40B4-BE49-F238E27FC236}">
                  <a16:creationId xmlns:a16="http://schemas.microsoft.com/office/drawing/2014/main" id="{368B92C0-C729-4763-B7B9-AE8C2EC638B6}"/>
                </a:ext>
              </a:extLst>
            </p:cNvPr>
            <p:cNvSpPr/>
            <p:nvPr/>
          </p:nvSpPr>
          <p:spPr>
            <a:xfrm>
              <a:off x="2995625" y="2339050"/>
              <a:ext cx="14650" cy="74025"/>
            </a:xfrm>
            <a:custGeom>
              <a:avLst/>
              <a:gdLst/>
              <a:ahLst/>
              <a:cxnLst/>
              <a:rect l="l" t="t" r="r" b="b"/>
              <a:pathLst>
                <a:path w="586" h="2961" extrusionOk="0">
                  <a:moveTo>
                    <a:pt x="234" y="0"/>
                  </a:moveTo>
                  <a:cubicBezTo>
                    <a:pt x="112" y="0"/>
                    <a:pt x="11" y="1427"/>
                    <a:pt x="11" y="1427"/>
                  </a:cubicBezTo>
                  <a:cubicBezTo>
                    <a:pt x="0" y="1938"/>
                    <a:pt x="32" y="2449"/>
                    <a:pt x="86" y="2960"/>
                  </a:cubicBezTo>
                  <a:cubicBezTo>
                    <a:pt x="245" y="2875"/>
                    <a:pt x="416" y="2790"/>
                    <a:pt x="586" y="2704"/>
                  </a:cubicBezTo>
                  <a:cubicBezTo>
                    <a:pt x="501" y="2257"/>
                    <a:pt x="437" y="1799"/>
                    <a:pt x="416" y="1341"/>
                  </a:cubicBezTo>
                  <a:cubicBezTo>
                    <a:pt x="356" y="338"/>
                    <a:pt x="293" y="0"/>
                    <a:pt x="234" y="0"/>
                  </a:cubicBezTo>
                  <a:close/>
                </a:path>
              </a:pathLst>
            </a:custGeom>
            <a:solidFill>
              <a:srgbClr val="B6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49;p32">
              <a:extLst>
                <a:ext uri="{FF2B5EF4-FFF2-40B4-BE49-F238E27FC236}">
                  <a16:creationId xmlns:a16="http://schemas.microsoft.com/office/drawing/2014/main" id="{D0D62545-4FDC-40B8-8488-EAD259FEEBB3}"/>
                </a:ext>
              </a:extLst>
            </p:cNvPr>
            <p:cNvSpPr/>
            <p:nvPr/>
          </p:nvSpPr>
          <p:spPr>
            <a:xfrm>
              <a:off x="3197675" y="2365925"/>
              <a:ext cx="15475" cy="41825"/>
            </a:xfrm>
            <a:custGeom>
              <a:avLst/>
              <a:gdLst/>
              <a:ahLst/>
              <a:cxnLst/>
              <a:rect l="l" t="t" r="r" b="b"/>
              <a:pathLst>
                <a:path w="619" h="1673" extrusionOk="0">
                  <a:moveTo>
                    <a:pt x="139" y="0"/>
                  </a:moveTo>
                  <a:cubicBezTo>
                    <a:pt x="139" y="0"/>
                    <a:pt x="107" y="639"/>
                    <a:pt x="1" y="1459"/>
                  </a:cubicBezTo>
                  <a:cubicBezTo>
                    <a:pt x="192" y="1523"/>
                    <a:pt x="395" y="1598"/>
                    <a:pt x="586" y="1672"/>
                  </a:cubicBezTo>
                  <a:cubicBezTo>
                    <a:pt x="618" y="1129"/>
                    <a:pt x="618" y="586"/>
                    <a:pt x="586" y="43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B6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0;p32">
              <a:extLst>
                <a:ext uri="{FF2B5EF4-FFF2-40B4-BE49-F238E27FC236}">
                  <a16:creationId xmlns:a16="http://schemas.microsoft.com/office/drawing/2014/main" id="{C8CF35DB-3002-4903-BA5B-EF5419482914}"/>
                </a:ext>
              </a:extLst>
            </p:cNvPr>
            <p:cNvSpPr/>
            <p:nvPr/>
          </p:nvSpPr>
          <p:spPr>
            <a:xfrm>
              <a:off x="3106100" y="2366450"/>
              <a:ext cx="21850" cy="76950"/>
            </a:xfrm>
            <a:custGeom>
              <a:avLst/>
              <a:gdLst/>
              <a:ahLst/>
              <a:cxnLst/>
              <a:rect l="l" t="t" r="r" b="b"/>
              <a:pathLst>
                <a:path w="874" h="3078" extrusionOk="0">
                  <a:moveTo>
                    <a:pt x="512" y="1"/>
                  </a:moveTo>
                  <a:lnTo>
                    <a:pt x="512" y="1"/>
                  </a:lnTo>
                  <a:cubicBezTo>
                    <a:pt x="490" y="426"/>
                    <a:pt x="501" y="852"/>
                    <a:pt x="544" y="1278"/>
                  </a:cubicBezTo>
                  <a:cubicBezTo>
                    <a:pt x="554" y="1491"/>
                    <a:pt x="586" y="1704"/>
                    <a:pt x="608" y="1917"/>
                  </a:cubicBezTo>
                  <a:cubicBezTo>
                    <a:pt x="627" y="2114"/>
                    <a:pt x="656" y="2302"/>
                    <a:pt x="686" y="2498"/>
                  </a:cubicBezTo>
                  <a:lnTo>
                    <a:pt x="686" y="2498"/>
                  </a:lnTo>
                  <a:cubicBezTo>
                    <a:pt x="575" y="2581"/>
                    <a:pt x="465" y="2666"/>
                    <a:pt x="363" y="2759"/>
                  </a:cubicBezTo>
                  <a:cubicBezTo>
                    <a:pt x="235" y="2865"/>
                    <a:pt x="118" y="2961"/>
                    <a:pt x="1" y="3078"/>
                  </a:cubicBezTo>
                  <a:cubicBezTo>
                    <a:pt x="139" y="3003"/>
                    <a:pt x="288" y="2929"/>
                    <a:pt x="427" y="2854"/>
                  </a:cubicBezTo>
                  <a:cubicBezTo>
                    <a:pt x="565" y="2769"/>
                    <a:pt x="693" y="2695"/>
                    <a:pt x="831" y="2609"/>
                  </a:cubicBezTo>
                  <a:lnTo>
                    <a:pt x="874" y="2588"/>
                  </a:lnTo>
                  <a:lnTo>
                    <a:pt x="874" y="2524"/>
                  </a:lnTo>
                  <a:cubicBezTo>
                    <a:pt x="863" y="2311"/>
                    <a:pt x="842" y="2098"/>
                    <a:pt x="821" y="1896"/>
                  </a:cubicBezTo>
                  <a:cubicBezTo>
                    <a:pt x="810" y="1683"/>
                    <a:pt x="778" y="1470"/>
                    <a:pt x="746" y="1257"/>
                  </a:cubicBezTo>
                  <a:cubicBezTo>
                    <a:pt x="693" y="831"/>
                    <a:pt x="608" y="416"/>
                    <a:pt x="512" y="1"/>
                  </a:cubicBezTo>
                  <a:close/>
                </a:path>
              </a:pathLst>
            </a:custGeom>
            <a:solidFill>
              <a:srgbClr val="F39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1;p32">
              <a:extLst>
                <a:ext uri="{FF2B5EF4-FFF2-40B4-BE49-F238E27FC236}">
                  <a16:creationId xmlns:a16="http://schemas.microsoft.com/office/drawing/2014/main" id="{4210EF8E-8EF7-46A8-8476-292A598CE87C}"/>
                </a:ext>
              </a:extLst>
            </p:cNvPr>
            <p:cNvSpPr/>
            <p:nvPr/>
          </p:nvSpPr>
          <p:spPr>
            <a:xfrm>
              <a:off x="3131125" y="2338400"/>
              <a:ext cx="53800" cy="19825"/>
            </a:xfrm>
            <a:custGeom>
              <a:avLst/>
              <a:gdLst/>
              <a:ahLst/>
              <a:cxnLst/>
              <a:rect l="l" t="t" r="r" b="b"/>
              <a:pathLst>
                <a:path w="2152" h="793" extrusionOk="0">
                  <a:moveTo>
                    <a:pt x="1007" y="0"/>
                  </a:moveTo>
                  <a:cubicBezTo>
                    <a:pt x="917" y="0"/>
                    <a:pt x="832" y="10"/>
                    <a:pt x="746" y="26"/>
                  </a:cubicBezTo>
                  <a:cubicBezTo>
                    <a:pt x="682" y="47"/>
                    <a:pt x="629" y="68"/>
                    <a:pt x="576" y="90"/>
                  </a:cubicBezTo>
                  <a:cubicBezTo>
                    <a:pt x="522" y="122"/>
                    <a:pt x="469" y="143"/>
                    <a:pt x="416" y="185"/>
                  </a:cubicBezTo>
                  <a:cubicBezTo>
                    <a:pt x="320" y="249"/>
                    <a:pt x="235" y="324"/>
                    <a:pt x="171" y="409"/>
                  </a:cubicBezTo>
                  <a:cubicBezTo>
                    <a:pt x="96" y="494"/>
                    <a:pt x="43" y="601"/>
                    <a:pt x="1" y="697"/>
                  </a:cubicBezTo>
                  <a:cubicBezTo>
                    <a:pt x="107" y="654"/>
                    <a:pt x="192" y="590"/>
                    <a:pt x="277" y="548"/>
                  </a:cubicBezTo>
                  <a:cubicBezTo>
                    <a:pt x="363" y="505"/>
                    <a:pt x="458" y="462"/>
                    <a:pt x="544" y="430"/>
                  </a:cubicBezTo>
                  <a:cubicBezTo>
                    <a:pt x="686" y="377"/>
                    <a:pt x="837" y="353"/>
                    <a:pt x="988" y="353"/>
                  </a:cubicBezTo>
                  <a:cubicBezTo>
                    <a:pt x="1017" y="353"/>
                    <a:pt x="1047" y="354"/>
                    <a:pt x="1076" y="356"/>
                  </a:cubicBezTo>
                  <a:cubicBezTo>
                    <a:pt x="1257" y="377"/>
                    <a:pt x="1438" y="430"/>
                    <a:pt x="1609" y="505"/>
                  </a:cubicBezTo>
                  <a:cubicBezTo>
                    <a:pt x="1790" y="590"/>
                    <a:pt x="1981" y="686"/>
                    <a:pt x="2152" y="792"/>
                  </a:cubicBezTo>
                  <a:cubicBezTo>
                    <a:pt x="2066" y="579"/>
                    <a:pt x="1928" y="398"/>
                    <a:pt x="1747" y="271"/>
                  </a:cubicBezTo>
                  <a:cubicBezTo>
                    <a:pt x="1566" y="122"/>
                    <a:pt x="1342" y="26"/>
                    <a:pt x="1108" y="4"/>
                  </a:cubicBezTo>
                  <a:cubicBezTo>
                    <a:pt x="1074" y="2"/>
                    <a:pt x="1040" y="0"/>
                    <a:pt x="1007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2;p32">
              <a:extLst>
                <a:ext uri="{FF2B5EF4-FFF2-40B4-BE49-F238E27FC236}">
                  <a16:creationId xmlns:a16="http://schemas.microsoft.com/office/drawing/2014/main" id="{7C7A45F8-5075-4D9A-BBE5-DF589076FC83}"/>
                </a:ext>
              </a:extLst>
            </p:cNvPr>
            <p:cNvSpPr/>
            <p:nvPr/>
          </p:nvSpPr>
          <p:spPr>
            <a:xfrm>
              <a:off x="3024100" y="2338400"/>
              <a:ext cx="53800" cy="19825"/>
            </a:xfrm>
            <a:custGeom>
              <a:avLst/>
              <a:gdLst/>
              <a:ahLst/>
              <a:cxnLst/>
              <a:rect l="l" t="t" r="r" b="b"/>
              <a:pathLst>
                <a:path w="2152" h="793" extrusionOk="0">
                  <a:moveTo>
                    <a:pt x="1003" y="0"/>
                  </a:moveTo>
                  <a:cubicBezTo>
                    <a:pt x="917" y="0"/>
                    <a:pt x="829" y="10"/>
                    <a:pt x="736" y="26"/>
                  </a:cubicBezTo>
                  <a:cubicBezTo>
                    <a:pt x="682" y="47"/>
                    <a:pt x="629" y="68"/>
                    <a:pt x="565" y="90"/>
                  </a:cubicBezTo>
                  <a:cubicBezTo>
                    <a:pt x="512" y="122"/>
                    <a:pt x="469" y="143"/>
                    <a:pt x="416" y="185"/>
                  </a:cubicBezTo>
                  <a:cubicBezTo>
                    <a:pt x="320" y="249"/>
                    <a:pt x="235" y="324"/>
                    <a:pt x="160" y="409"/>
                  </a:cubicBezTo>
                  <a:cubicBezTo>
                    <a:pt x="97" y="494"/>
                    <a:pt x="43" y="601"/>
                    <a:pt x="1" y="697"/>
                  </a:cubicBezTo>
                  <a:cubicBezTo>
                    <a:pt x="97" y="654"/>
                    <a:pt x="182" y="590"/>
                    <a:pt x="278" y="548"/>
                  </a:cubicBezTo>
                  <a:cubicBezTo>
                    <a:pt x="363" y="505"/>
                    <a:pt x="448" y="462"/>
                    <a:pt x="544" y="430"/>
                  </a:cubicBezTo>
                  <a:cubicBezTo>
                    <a:pt x="687" y="377"/>
                    <a:pt x="837" y="353"/>
                    <a:pt x="982" y="353"/>
                  </a:cubicBezTo>
                  <a:cubicBezTo>
                    <a:pt x="1010" y="353"/>
                    <a:pt x="1038" y="354"/>
                    <a:pt x="1066" y="356"/>
                  </a:cubicBezTo>
                  <a:cubicBezTo>
                    <a:pt x="1257" y="377"/>
                    <a:pt x="1428" y="430"/>
                    <a:pt x="1598" y="505"/>
                  </a:cubicBezTo>
                  <a:cubicBezTo>
                    <a:pt x="1779" y="579"/>
                    <a:pt x="1960" y="675"/>
                    <a:pt x="2152" y="792"/>
                  </a:cubicBezTo>
                  <a:cubicBezTo>
                    <a:pt x="2067" y="579"/>
                    <a:pt x="1928" y="398"/>
                    <a:pt x="1747" y="271"/>
                  </a:cubicBezTo>
                  <a:cubicBezTo>
                    <a:pt x="1566" y="122"/>
                    <a:pt x="1342" y="26"/>
                    <a:pt x="1098" y="4"/>
                  </a:cubicBezTo>
                  <a:cubicBezTo>
                    <a:pt x="1066" y="2"/>
                    <a:pt x="1035" y="0"/>
                    <a:pt x="1003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3;p32">
              <a:extLst>
                <a:ext uri="{FF2B5EF4-FFF2-40B4-BE49-F238E27FC236}">
                  <a16:creationId xmlns:a16="http://schemas.microsoft.com/office/drawing/2014/main" id="{A897907F-EEEB-47F1-810E-3B531FA712A4}"/>
                </a:ext>
              </a:extLst>
            </p:cNvPr>
            <p:cNvSpPr/>
            <p:nvPr/>
          </p:nvSpPr>
          <p:spPr>
            <a:xfrm>
              <a:off x="3039025" y="2376825"/>
              <a:ext cx="35700" cy="22400"/>
            </a:xfrm>
            <a:custGeom>
              <a:avLst/>
              <a:gdLst/>
              <a:ahLst/>
              <a:cxnLst/>
              <a:rect l="l" t="t" r="r" b="b"/>
              <a:pathLst>
                <a:path w="1428" h="896" extrusionOk="0">
                  <a:moveTo>
                    <a:pt x="703" y="1"/>
                  </a:moveTo>
                  <a:cubicBezTo>
                    <a:pt x="596" y="1"/>
                    <a:pt x="479" y="22"/>
                    <a:pt x="383" y="65"/>
                  </a:cubicBezTo>
                  <a:cubicBezTo>
                    <a:pt x="277" y="107"/>
                    <a:pt x="192" y="182"/>
                    <a:pt x="128" y="278"/>
                  </a:cubicBezTo>
                  <a:cubicBezTo>
                    <a:pt x="32" y="469"/>
                    <a:pt x="0" y="682"/>
                    <a:pt x="43" y="885"/>
                  </a:cubicBezTo>
                  <a:cubicBezTo>
                    <a:pt x="64" y="693"/>
                    <a:pt x="128" y="512"/>
                    <a:pt x="234" y="352"/>
                  </a:cubicBezTo>
                  <a:cubicBezTo>
                    <a:pt x="288" y="288"/>
                    <a:pt x="351" y="235"/>
                    <a:pt x="437" y="203"/>
                  </a:cubicBezTo>
                  <a:cubicBezTo>
                    <a:pt x="522" y="171"/>
                    <a:pt x="607" y="161"/>
                    <a:pt x="703" y="161"/>
                  </a:cubicBezTo>
                  <a:cubicBezTo>
                    <a:pt x="884" y="161"/>
                    <a:pt x="1054" y="235"/>
                    <a:pt x="1171" y="374"/>
                  </a:cubicBezTo>
                  <a:cubicBezTo>
                    <a:pt x="1289" y="523"/>
                    <a:pt x="1374" y="704"/>
                    <a:pt x="1416" y="895"/>
                  </a:cubicBezTo>
                  <a:cubicBezTo>
                    <a:pt x="1427" y="682"/>
                    <a:pt x="1374" y="480"/>
                    <a:pt x="1267" y="299"/>
                  </a:cubicBezTo>
                  <a:cubicBezTo>
                    <a:pt x="1139" y="118"/>
                    <a:pt x="927" y="1"/>
                    <a:pt x="703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4;p32">
              <a:extLst>
                <a:ext uri="{FF2B5EF4-FFF2-40B4-BE49-F238E27FC236}">
                  <a16:creationId xmlns:a16="http://schemas.microsoft.com/office/drawing/2014/main" id="{399C8942-9898-49AA-9E8A-6562919172AF}"/>
                </a:ext>
              </a:extLst>
            </p:cNvPr>
            <p:cNvSpPr/>
            <p:nvPr/>
          </p:nvSpPr>
          <p:spPr>
            <a:xfrm>
              <a:off x="3135125" y="2375225"/>
              <a:ext cx="35950" cy="22400"/>
            </a:xfrm>
            <a:custGeom>
              <a:avLst/>
              <a:gdLst/>
              <a:ahLst/>
              <a:cxnLst/>
              <a:rect l="l" t="t" r="r" b="b"/>
              <a:pathLst>
                <a:path w="1438" h="896" extrusionOk="0">
                  <a:moveTo>
                    <a:pt x="703" y="1"/>
                  </a:moveTo>
                  <a:cubicBezTo>
                    <a:pt x="597" y="1"/>
                    <a:pt x="479" y="22"/>
                    <a:pt x="384" y="65"/>
                  </a:cubicBezTo>
                  <a:cubicBezTo>
                    <a:pt x="277" y="107"/>
                    <a:pt x="192" y="193"/>
                    <a:pt x="139" y="288"/>
                  </a:cubicBezTo>
                  <a:cubicBezTo>
                    <a:pt x="32" y="469"/>
                    <a:pt x="0" y="682"/>
                    <a:pt x="54" y="885"/>
                  </a:cubicBezTo>
                  <a:cubicBezTo>
                    <a:pt x="64" y="693"/>
                    <a:pt x="128" y="512"/>
                    <a:pt x="235" y="352"/>
                  </a:cubicBezTo>
                  <a:cubicBezTo>
                    <a:pt x="288" y="288"/>
                    <a:pt x="362" y="235"/>
                    <a:pt x="437" y="203"/>
                  </a:cubicBezTo>
                  <a:cubicBezTo>
                    <a:pt x="522" y="171"/>
                    <a:pt x="618" y="161"/>
                    <a:pt x="703" y="161"/>
                  </a:cubicBezTo>
                  <a:cubicBezTo>
                    <a:pt x="884" y="161"/>
                    <a:pt x="1055" y="235"/>
                    <a:pt x="1172" y="374"/>
                  </a:cubicBezTo>
                  <a:cubicBezTo>
                    <a:pt x="1289" y="533"/>
                    <a:pt x="1374" y="704"/>
                    <a:pt x="1427" y="895"/>
                  </a:cubicBezTo>
                  <a:cubicBezTo>
                    <a:pt x="1438" y="682"/>
                    <a:pt x="1385" y="469"/>
                    <a:pt x="1267" y="299"/>
                  </a:cubicBezTo>
                  <a:cubicBezTo>
                    <a:pt x="1140" y="107"/>
                    <a:pt x="927" y="1"/>
                    <a:pt x="703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5;p32">
              <a:extLst>
                <a:ext uri="{FF2B5EF4-FFF2-40B4-BE49-F238E27FC236}">
                  <a16:creationId xmlns:a16="http://schemas.microsoft.com/office/drawing/2014/main" id="{A4DAC255-5C70-45EE-A01E-07D7BA2C5782}"/>
                </a:ext>
              </a:extLst>
            </p:cNvPr>
            <p:cNvSpPr/>
            <p:nvPr/>
          </p:nvSpPr>
          <p:spPr>
            <a:xfrm>
              <a:off x="3066425" y="2463625"/>
              <a:ext cx="81225" cy="14725"/>
            </a:xfrm>
            <a:custGeom>
              <a:avLst/>
              <a:gdLst/>
              <a:ahLst/>
              <a:cxnLst/>
              <a:rect l="l" t="t" r="r" b="b"/>
              <a:pathLst>
                <a:path w="3249" h="589" extrusionOk="0">
                  <a:moveTo>
                    <a:pt x="3249" y="0"/>
                  </a:moveTo>
                  <a:lnTo>
                    <a:pt x="1" y="43"/>
                  </a:lnTo>
                  <a:cubicBezTo>
                    <a:pt x="523" y="400"/>
                    <a:pt x="1132" y="589"/>
                    <a:pt x="1713" y="589"/>
                  </a:cubicBezTo>
                  <a:cubicBezTo>
                    <a:pt x="2293" y="589"/>
                    <a:pt x="2844" y="400"/>
                    <a:pt x="32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6;p32">
              <a:extLst>
                <a:ext uri="{FF2B5EF4-FFF2-40B4-BE49-F238E27FC236}">
                  <a16:creationId xmlns:a16="http://schemas.microsoft.com/office/drawing/2014/main" id="{FC63B478-021B-4C9B-AB16-BF5B13A91634}"/>
                </a:ext>
              </a:extLst>
            </p:cNvPr>
            <p:cNvSpPr/>
            <p:nvPr/>
          </p:nvSpPr>
          <p:spPr>
            <a:xfrm>
              <a:off x="2918150" y="2204425"/>
              <a:ext cx="198275" cy="229125"/>
            </a:xfrm>
            <a:custGeom>
              <a:avLst/>
              <a:gdLst/>
              <a:ahLst/>
              <a:cxnLst/>
              <a:rect l="l" t="t" r="r" b="b"/>
              <a:pathLst>
                <a:path w="7931" h="9165" extrusionOk="0">
                  <a:moveTo>
                    <a:pt x="5868" y="1"/>
                  </a:moveTo>
                  <a:cubicBezTo>
                    <a:pt x="5644" y="1"/>
                    <a:pt x="5389" y="23"/>
                    <a:pt x="5101" y="71"/>
                  </a:cubicBezTo>
                  <a:cubicBezTo>
                    <a:pt x="2173" y="550"/>
                    <a:pt x="2663" y="3628"/>
                    <a:pt x="1459" y="5033"/>
                  </a:cubicBezTo>
                  <a:cubicBezTo>
                    <a:pt x="1" y="6769"/>
                    <a:pt x="2492" y="9165"/>
                    <a:pt x="2492" y="9165"/>
                  </a:cubicBezTo>
                  <a:cubicBezTo>
                    <a:pt x="1651" y="7078"/>
                    <a:pt x="2972" y="6812"/>
                    <a:pt x="2972" y="6812"/>
                  </a:cubicBezTo>
                  <a:cubicBezTo>
                    <a:pt x="3094" y="6832"/>
                    <a:pt x="3205" y="6842"/>
                    <a:pt x="3307" y="6842"/>
                  </a:cubicBezTo>
                  <a:cubicBezTo>
                    <a:pt x="4720" y="6842"/>
                    <a:pt x="4244" y="4929"/>
                    <a:pt x="4611" y="3479"/>
                  </a:cubicBezTo>
                  <a:cubicBezTo>
                    <a:pt x="4870" y="2492"/>
                    <a:pt x="5976" y="2314"/>
                    <a:pt x="6741" y="2314"/>
                  </a:cubicBezTo>
                  <a:cubicBezTo>
                    <a:pt x="7174" y="2314"/>
                    <a:pt x="7497" y="2371"/>
                    <a:pt x="7497" y="2371"/>
                  </a:cubicBezTo>
                  <a:cubicBezTo>
                    <a:pt x="7497" y="1853"/>
                    <a:pt x="7930" y="1"/>
                    <a:pt x="5868" y="1"/>
                  </a:cubicBezTo>
                  <a:close/>
                </a:path>
              </a:pathLst>
            </a:custGeom>
            <a:solidFill>
              <a:srgbClr val="B6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7;p32">
              <a:extLst>
                <a:ext uri="{FF2B5EF4-FFF2-40B4-BE49-F238E27FC236}">
                  <a16:creationId xmlns:a16="http://schemas.microsoft.com/office/drawing/2014/main" id="{A4BA8487-C1BC-474B-AFF9-5E12F94E3ADC}"/>
                </a:ext>
              </a:extLst>
            </p:cNvPr>
            <p:cNvSpPr/>
            <p:nvPr/>
          </p:nvSpPr>
          <p:spPr>
            <a:xfrm>
              <a:off x="2918150" y="2204425"/>
              <a:ext cx="198275" cy="229125"/>
            </a:xfrm>
            <a:custGeom>
              <a:avLst/>
              <a:gdLst/>
              <a:ahLst/>
              <a:cxnLst/>
              <a:rect l="l" t="t" r="r" b="b"/>
              <a:pathLst>
                <a:path w="7931" h="9165" extrusionOk="0">
                  <a:moveTo>
                    <a:pt x="5868" y="1"/>
                  </a:moveTo>
                  <a:cubicBezTo>
                    <a:pt x="5644" y="1"/>
                    <a:pt x="5389" y="23"/>
                    <a:pt x="5101" y="71"/>
                  </a:cubicBezTo>
                  <a:cubicBezTo>
                    <a:pt x="2173" y="550"/>
                    <a:pt x="2663" y="3628"/>
                    <a:pt x="1459" y="5033"/>
                  </a:cubicBezTo>
                  <a:cubicBezTo>
                    <a:pt x="1" y="6769"/>
                    <a:pt x="2492" y="9165"/>
                    <a:pt x="2492" y="9165"/>
                  </a:cubicBezTo>
                  <a:cubicBezTo>
                    <a:pt x="1651" y="7078"/>
                    <a:pt x="2972" y="6812"/>
                    <a:pt x="2972" y="6812"/>
                  </a:cubicBezTo>
                  <a:cubicBezTo>
                    <a:pt x="3094" y="6832"/>
                    <a:pt x="3205" y="6842"/>
                    <a:pt x="3307" y="6842"/>
                  </a:cubicBezTo>
                  <a:cubicBezTo>
                    <a:pt x="4720" y="6842"/>
                    <a:pt x="4244" y="4929"/>
                    <a:pt x="4611" y="3479"/>
                  </a:cubicBezTo>
                  <a:cubicBezTo>
                    <a:pt x="4870" y="2492"/>
                    <a:pt x="5976" y="2314"/>
                    <a:pt x="6741" y="2314"/>
                  </a:cubicBezTo>
                  <a:cubicBezTo>
                    <a:pt x="7174" y="2314"/>
                    <a:pt x="7497" y="2371"/>
                    <a:pt x="7497" y="2371"/>
                  </a:cubicBezTo>
                  <a:cubicBezTo>
                    <a:pt x="7497" y="1853"/>
                    <a:pt x="7930" y="1"/>
                    <a:pt x="5868" y="1"/>
                  </a:cubicBezTo>
                  <a:close/>
                </a:path>
              </a:pathLst>
            </a:custGeom>
            <a:solidFill>
              <a:srgbClr val="C44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58;p32">
              <a:extLst>
                <a:ext uri="{FF2B5EF4-FFF2-40B4-BE49-F238E27FC236}">
                  <a16:creationId xmlns:a16="http://schemas.microsoft.com/office/drawing/2014/main" id="{B722E557-C9FD-4E9E-B9AC-BF831DE8BA83}"/>
                </a:ext>
              </a:extLst>
            </p:cNvPr>
            <p:cNvSpPr/>
            <p:nvPr/>
          </p:nvSpPr>
          <p:spPr>
            <a:xfrm>
              <a:off x="3088900" y="2204425"/>
              <a:ext cx="198250" cy="229125"/>
            </a:xfrm>
            <a:custGeom>
              <a:avLst/>
              <a:gdLst/>
              <a:ahLst/>
              <a:cxnLst/>
              <a:rect l="l" t="t" r="r" b="b"/>
              <a:pathLst>
                <a:path w="7930" h="9165" extrusionOk="0">
                  <a:moveTo>
                    <a:pt x="2062" y="1"/>
                  </a:moveTo>
                  <a:cubicBezTo>
                    <a:pt x="0" y="1"/>
                    <a:pt x="433" y="1853"/>
                    <a:pt x="433" y="2371"/>
                  </a:cubicBezTo>
                  <a:cubicBezTo>
                    <a:pt x="433" y="2371"/>
                    <a:pt x="758" y="2314"/>
                    <a:pt x="1192" y="2314"/>
                  </a:cubicBezTo>
                  <a:cubicBezTo>
                    <a:pt x="1960" y="2314"/>
                    <a:pt x="3067" y="2492"/>
                    <a:pt x="3319" y="3479"/>
                  </a:cubicBezTo>
                  <a:cubicBezTo>
                    <a:pt x="3696" y="4929"/>
                    <a:pt x="3212" y="6842"/>
                    <a:pt x="4623" y="6842"/>
                  </a:cubicBezTo>
                  <a:cubicBezTo>
                    <a:pt x="4725" y="6842"/>
                    <a:pt x="4836" y="6832"/>
                    <a:pt x="4959" y="6812"/>
                  </a:cubicBezTo>
                  <a:cubicBezTo>
                    <a:pt x="4959" y="6812"/>
                    <a:pt x="6279" y="7078"/>
                    <a:pt x="5438" y="9165"/>
                  </a:cubicBezTo>
                  <a:cubicBezTo>
                    <a:pt x="5438" y="9165"/>
                    <a:pt x="7930" y="6769"/>
                    <a:pt x="6471" y="5033"/>
                  </a:cubicBezTo>
                  <a:cubicBezTo>
                    <a:pt x="5268" y="3628"/>
                    <a:pt x="5757" y="550"/>
                    <a:pt x="2829" y="71"/>
                  </a:cubicBezTo>
                  <a:cubicBezTo>
                    <a:pt x="2541" y="23"/>
                    <a:pt x="2287" y="1"/>
                    <a:pt x="2062" y="1"/>
                  </a:cubicBezTo>
                  <a:close/>
                </a:path>
              </a:pathLst>
            </a:custGeom>
            <a:solidFill>
              <a:srgbClr val="C44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59;p32">
              <a:extLst>
                <a:ext uri="{FF2B5EF4-FFF2-40B4-BE49-F238E27FC236}">
                  <a16:creationId xmlns:a16="http://schemas.microsoft.com/office/drawing/2014/main" id="{98955D65-484C-42C4-A264-AA88877EE6AB}"/>
                </a:ext>
              </a:extLst>
            </p:cNvPr>
            <p:cNvSpPr/>
            <p:nvPr/>
          </p:nvSpPr>
          <p:spPr>
            <a:xfrm>
              <a:off x="3098650" y="2254600"/>
              <a:ext cx="124875" cy="145425"/>
            </a:xfrm>
            <a:custGeom>
              <a:avLst/>
              <a:gdLst/>
              <a:ahLst/>
              <a:cxnLst/>
              <a:rect l="l" t="t" r="r" b="b"/>
              <a:pathLst>
                <a:path w="4995" h="5817" extrusionOk="0">
                  <a:moveTo>
                    <a:pt x="132" y="0"/>
                  </a:moveTo>
                  <a:cubicBezTo>
                    <a:pt x="88" y="0"/>
                    <a:pt x="44" y="1"/>
                    <a:pt x="0" y="2"/>
                  </a:cubicBezTo>
                  <a:lnTo>
                    <a:pt x="22" y="353"/>
                  </a:lnTo>
                  <a:cubicBezTo>
                    <a:pt x="331" y="353"/>
                    <a:pt x="639" y="375"/>
                    <a:pt x="948" y="428"/>
                  </a:cubicBezTo>
                  <a:cubicBezTo>
                    <a:pt x="1257" y="471"/>
                    <a:pt x="1555" y="566"/>
                    <a:pt x="1843" y="684"/>
                  </a:cubicBezTo>
                  <a:cubicBezTo>
                    <a:pt x="2109" y="801"/>
                    <a:pt x="2343" y="982"/>
                    <a:pt x="2524" y="1216"/>
                  </a:cubicBezTo>
                  <a:cubicBezTo>
                    <a:pt x="2599" y="1344"/>
                    <a:pt x="2663" y="1472"/>
                    <a:pt x="2695" y="1621"/>
                  </a:cubicBezTo>
                  <a:cubicBezTo>
                    <a:pt x="2726" y="1770"/>
                    <a:pt x="2748" y="1919"/>
                    <a:pt x="2758" y="2079"/>
                  </a:cubicBezTo>
                  <a:cubicBezTo>
                    <a:pt x="2822" y="2707"/>
                    <a:pt x="2769" y="3356"/>
                    <a:pt x="2833" y="4027"/>
                  </a:cubicBezTo>
                  <a:cubicBezTo>
                    <a:pt x="2854" y="4187"/>
                    <a:pt x="2886" y="4357"/>
                    <a:pt x="2939" y="4517"/>
                  </a:cubicBezTo>
                  <a:cubicBezTo>
                    <a:pt x="3003" y="4688"/>
                    <a:pt x="3099" y="4837"/>
                    <a:pt x="3227" y="4954"/>
                  </a:cubicBezTo>
                  <a:cubicBezTo>
                    <a:pt x="3365" y="5071"/>
                    <a:pt x="3515" y="5145"/>
                    <a:pt x="3685" y="5167"/>
                  </a:cubicBezTo>
                  <a:cubicBezTo>
                    <a:pt x="3770" y="5177"/>
                    <a:pt x="3855" y="5183"/>
                    <a:pt x="3939" y="5183"/>
                  </a:cubicBezTo>
                  <a:cubicBezTo>
                    <a:pt x="4023" y="5183"/>
                    <a:pt x="4106" y="5177"/>
                    <a:pt x="4185" y="5167"/>
                  </a:cubicBezTo>
                  <a:cubicBezTo>
                    <a:pt x="4377" y="5177"/>
                    <a:pt x="4558" y="5241"/>
                    <a:pt x="4718" y="5337"/>
                  </a:cubicBezTo>
                  <a:cubicBezTo>
                    <a:pt x="4888" y="5444"/>
                    <a:pt x="4984" y="5625"/>
                    <a:pt x="4984" y="5816"/>
                  </a:cubicBezTo>
                  <a:cubicBezTo>
                    <a:pt x="4995" y="5720"/>
                    <a:pt x="4973" y="5625"/>
                    <a:pt x="4931" y="5529"/>
                  </a:cubicBezTo>
                  <a:cubicBezTo>
                    <a:pt x="4888" y="5444"/>
                    <a:pt x="4835" y="5358"/>
                    <a:pt x="4750" y="5305"/>
                  </a:cubicBezTo>
                  <a:cubicBezTo>
                    <a:pt x="4675" y="5241"/>
                    <a:pt x="4590" y="5188"/>
                    <a:pt x="4494" y="5156"/>
                  </a:cubicBezTo>
                  <a:cubicBezTo>
                    <a:pt x="4398" y="5124"/>
                    <a:pt x="4303" y="5092"/>
                    <a:pt x="4207" y="5082"/>
                  </a:cubicBezTo>
                  <a:lnTo>
                    <a:pt x="4196" y="5082"/>
                  </a:lnTo>
                  <a:cubicBezTo>
                    <a:pt x="4168" y="5082"/>
                    <a:pt x="4140" y="5083"/>
                    <a:pt x="4111" y="5083"/>
                  </a:cubicBezTo>
                  <a:cubicBezTo>
                    <a:pt x="3826" y="5083"/>
                    <a:pt x="3527" y="5030"/>
                    <a:pt x="3333" y="4837"/>
                  </a:cubicBezTo>
                  <a:cubicBezTo>
                    <a:pt x="3120" y="4634"/>
                    <a:pt x="3057" y="4315"/>
                    <a:pt x="3035" y="4006"/>
                  </a:cubicBezTo>
                  <a:cubicBezTo>
                    <a:pt x="2993" y="3367"/>
                    <a:pt x="3089" y="2718"/>
                    <a:pt x="3046" y="2057"/>
                  </a:cubicBezTo>
                  <a:cubicBezTo>
                    <a:pt x="3046" y="1887"/>
                    <a:pt x="3025" y="1717"/>
                    <a:pt x="2993" y="1546"/>
                  </a:cubicBezTo>
                  <a:cubicBezTo>
                    <a:pt x="2950" y="1376"/>
                    <a:pt x="2886" y="1205"/>
                    <a:pt x="2790" y="1046"/>
                  </a:cubicBezTo>
                  <a:cubicBezTo>
                    <a:pt x="2588" y="747"/>
                    <a:pt x="2311" y="524"/>
                    <a:pt x="1981" y="375"/>
                  </a:cubicBezTo>
                  <a:cubicBezTo>
                    <a:pt x="1672" y="236"/>
                    <a:pt x="1342" y="130"/>
                    <a:pt x="1012" y="77"/>
                  </a:cubicBezTo>
                  <a:cubicBezTo>
                    <a:pt x="725" y="30"/>
                    <a:pt x="429" y="0"/>
                    <a:pt x="132" y="0"/>
                  </a:cubicBezTo>
                  <a:close/>
                </a:path>
              </a:pathLst>
            </a:custGeom>
            <a:solidFill>
              <a:srgbClr val="C15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" name="Google Shape;1537;p39">
            <a:extLst>
              <a:ext uri="{FF2B5EF4-FFF2-40B4-BE49-F238E27FC236}">
                <a16:creationId xmlns:a16="http://schemas.microsoft.com/office/drawing/2014/main" id="{06D686CC-5EBD-4644-B19B-998B7955C711}"/>
              </a:ext>
            </a:extLst>
          </p:cNvPr>
          <p:cNvGrpSpPr/>
          <p:nvPr/>
        </p:nvGrpSpPr>
        <p:grpSpPr>
          <a:xfrm>
            <a:off x="7408064" y="625952"/>
            <a:ext cx="691830" cy="773505"/>
            <a:chOff x="2839875" y="2954850"/>
            <a:chExt cx="524750" cy="586700"/>
          </a:xfrm>
        </p:grpSpPr>
        <p:sp>
          <p:nvSpPr>
            <p:cNvPr id="162" name="Google Shape;1538;p39">
              <a:extLst>
                <a:ext uri="{FF2B5EF4-FFF2-40B4-BE49-F238E27FC236}">
                  <a16:creationId xmlns:a16="http://schemas.microsoft.com/office/drawing/2014/main" id="{D956E06D-7151-40FC-8C04-E0FC875F9847}"/>
                </a:ext>
              </a:extLst>
            </p:cNvPr>
            <p:cNvSpPr/>
            <p:nvPr/>
          </p:nvSpPr>
          <p:spPr>
            <a:xfrm>
              <a:off x="3122350" y="3040250"/>
              <a:ext cx="241750" cy="408575"/>
            </a:xfrm>
            <a:custGeom>
              <a:avLst/>
              <a:gdLst/>
              <a:ahLst/>
              <a:cxnLst/>
              <a:rect l="l" t="t" r="r" b="b"/>
              <a:pathLst>
                <a:path w="9670" h="16343" extrusionOk="0">
                  <a:moveTo>
                    <a:pt x="4835" y="0"/>
                  </a:moveTo>
                  <a:lnTo>
                    <a:pt x="0" y="6784"/>
                  </a:lnTo>
                  <a:lnTo>
                    <a:pt x="799" y="13226"/>
                  </a:lnTo>
                  <a:cubicBezTo>
                    <a:pt x="799" y="13226"/>
                    <a:pt x="2606" y="16342"/>
                    <a:pt x="4547" y="16342"/>
                  </a:cubicBezTo>
                  <a:cubicBezTo>
                    <a:pt x="5045" y="16342"/>
                    <a:pt x="5551" y="16137"/>
                    <a:pt x="6038" y="15622"/>
                  </a:cubicBezTo>
                  <a:cubicBezTo>
                    <a:pt x="9669" y="11756"/>
                    <a:pt x="6613" y="10340"/>
                    <a:pt x="6208" y="8647"/>
                  </a:cubicBezTo>
                  <a:cubicBezTo>
                    <a:pt x="5814" y="6965"/>
                    <a:pt x="7795" y="6645"/>
                    <a:pt x="6262" y="4217"/>
                  </a:cubicBezTo>
                  <a:cubicBezTo>
                    <a:pt x="5197" y="2524"/>
                    <a:pt x="4835" y="0"/>
                    <a:pt x="48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539;p39">
              <a:extLst>
                <a:ext uri="{FF2B5EF4-FFF2-40B4-BE49-F238E27FC236}">
                  <a16:creationId xmlns:a16="http://schemas.microsoft.com/office/drawing/2014/main" id="{957B1DF8-795F-40AE-A931-6166FC38A438}"/>
                </a:ext>
              </a:extLst>
            </p:cNvPr>
            <p:cNvSpPr/>
            <p:nvPr/>
          </p:nvSpPr>
          <p:spPr>
            <a:xfrm>
              <a:off x="3122350" y="3120900"/>
              <a:ext cx="174125" cy="291200"/>
            </a:xfrm>
            <a:custGeom>
              <a:avLst/>
              <a:gdLst/>
              <a:ahLst/>
              <a:cxnLst/>
              <a:rect l="l" t="t" r="r" b="b"/>
              <a:pathLst>
                <a:path w="6965" h="11648" extrusionOk="0">
                  <a:moveTo>
                    <a:pt x="2545" y="1"/>
                  </a:moveTo>
                  <a:lnTo>
                    <a:pt x="0" y="3142"/>
                  </a:lnTo>
                  <a:lnTo>
                    <a:pt x="799" y="8829"/>
                  </a:lnTo>
                  <a:cubicBezTo>
                    <a:pt x="1278" y="9531"/>
                    <a:pt x="1853" y="10160"/>
                    <a:pt x="2513" y="10703"/>
                  </a:cubicBezTo>
                  <a:cubicBezTo>
                    <a:pt x="2538" y="10675"/>
                    <a:pt x="2566" y="10662"/>
                    <a:pt x="2597" y="10662"/>
                  </a:cubicBezTo>
                  <a:cubicBezTo>
                    <a:pt x="2873" y="10662"/>
                    <a:pt x="3370" y="11647"/>
                    <a:pt x="3683" y="11647"/>
                  </a:cubicBezTo>
                  <a:cubicBezTo>
                    <a:pt x="3698" y="11647"/>
                    <a:pt x="3713" y="11645"/>
                    <a:pt x="3727" y="11640"/>
                  </a:cubicBezTo>
                  <a:cubicBezTo>
                    <a:pt x="4888" y="11235"/>
                    <a:pt x="6964" y="9020"/>
                    <a:pt x="5463" y="7338"/>
                  </a:cubicBezTo>
                  <a:cubicBezTo>
                    <a:pt x="3653" y="5325"/>
                    <a:pt x="5814" y="3025"/>
                    <a:pt x="3663" y="885"/>
                  </a:cubicBezTo>
                  <a:cubicBezTo>
                    <a:pt x="3280" y="597"/>
                    <a:pt x="2907" y="299"/>
                    <a:pt x="2545" y="1"/>
                  </a:cubicBezTo>
                  <a:close/>
                </a:path>
              </a:pathLst>
            </a:custGeom>
            <a:solidFill>
              <a:srgbClr val="C44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540;p39">
              <a:extLst>
                <a:ext uri="{FF2B5EF4-FFF2-40B4-BE49-F238E27FC236}">
                  <a16:creationId xmlns:a16="http://schemas.microsoft.com/office/drawing/2014/main" id="{F4C0B20C-5590-477D-B9A0-F52624191FE2}"/>
                </a:ext>
              </a:extLst>
            </p:cNvPr>
            <p:cNvSpPr/>
            <p:nvPr/>
          </p:nvSpPr>
          <p:spPr>
            <a:xfrm>
              <a:off x="2839875" y="3256675"/>
              <a:ext cx="524750" cy="284875"/>
            </a:xfrm>
            <a:custGeom>
              <a:avLst/>
              <a:gdLst/>
              <a:ahLst/>
              <a:cxnLst/>
              <a:rect l="l" t="t" r="r" b="b"/>
              <a:pathLst>
                <a:path w="20990" h="11395" extrusionOk="0">
                  <a:moveTo>
                    <a:pt x="10319" y="1"/>
                  </a:moveTo>
                  <a:lnTo>
                    <a:pt x="10319" y="107"/>
                  </a:lnTo>
                  <a:lnTo>
                    <a:pt x="8626" y="1"/>
                  </a:lnTo>
                  <a:lnTo>
                    <a:pt x="8626" y="1"/>
                  </a:lnTo>
                  <a:cubicBezTo>
                    <a:pt x="8626" y="1"/>
                    <a:pt x="8935" y="2972"/>
                    <a:pt x="7806" y="3589"/>
                  </a:cubicBezTo>
                  <a:cubicBezTo>
                    <a:pt x="6678" y="4207"/>
                    <a:pt x="1" y="4516"/>
                    <a:pt x="725" y="11395"/>
                  </a:cubicBezTo>
                  <a:lnTo>
                    <a:pt x="20276" y="11395"/>
                  </a:lnTo>
                  <a:cubicBezTo>
                    <a:pt x="20990" y="4516"/>
                    <a:pt x="14323" y="4207"/>
                    <a:pt x="13195" y="3589"/>
                  </a:cubicBezTo>
                  <a:cubicBezTo>
                    <a:pt x="12066" y="2972"/>
                    <a:pt x="12375" y="1"/>
                    <a:pt x="12375" y="1"/>
                  </a:cubicBezTo>
                  <a:lnTo>
                    <a:pt x="12375" y="1"/>
                  </a:lnTo>
                  <a:lnTo>
                    <a:pt x="10682" y="107"/>
                  </a:lnTo>
                  <a:lnTo>
                    <a:pt x="10682" y="1"/>
                  </a:lnTo>
                  <a:lnTo>
                    <a:pt x="10500" y="54"/>
                  </a:lnTo>
                  <a:lnTo>
                    <a:pt x="10319" y="1"/>
                  </a:lnTo>
                  <a:close/>
                </a:path>
              </a:pathLst>
            </a:custGeom>
            <a:solidFill>
              <a:srgbClr val="F5A6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541;p39">
              <a:extLst>
                <a:ext uri="{FF2B5EF4-FFF2-40B4-BE49-F238E27FC236}">
                  <a16:creationId xmlns:a16="http://schemas.microsoft.com/office/drawing/2014/main" id="{0E73E540-7721-41B8-9DFE-27F68FC0B16A}"/>
                </a:ext>
              </a:extLst>
            </p:cNvPr>
            <p:cNvSpPr/>
            <p:nvPr/>
          </p:nvSpPr>
          <p:spPr>
            <a:xfrm>
              <a:off x="3049675" y="3256675"/>
              <a:ext cx="101175" cy="70575"/>
            </a:xfrm>
            <a:custGeom>
              <a:avLst/>
              <a:gdLst/>
              <a:ahLst/>
              <a:cxnLst/>
              <a:rect l="l" t="t" r="r" b="b"/>
              <a:pathLst>
                <a:path w="4047" h="2823" extrusionOk="0">
                  <a:moveTo>
                    <a:pt x="1927" y="1"/>
                  </a:moveTo>
                  <a:lnTo>
                    <a:pt x="1927" y="107"/>
                  </a:lnTo>
                  <a:lnTo>
                    <a:pt x="234" y="1"/>
                  </a:lnTo>
                  <a:lnTo>
                    <a:pt x="234" y="1"/>
                  </a:lnTo>
                  <a:cubicBezTo>
                    <a:pt x="234" y="1"/>
                    <a:pt x="415" y="1726"/>
                    <a:pt x="0" y="2823"/>
                  </a:cubicBezTo>
                  <a:cubicBezTo>
                    <a:pt x="1352" y="2620"/>
                    <a:pt x="2694" y="2418"/>
                    <a:pt x="4047" y="2205"/>
                  </a:cubicBezTo>
                  <a:cubicBezTo>
                    <a:pt x="3929" y="1470"/>
                    <a:pt x="3908" y="735"/>
                    <a:pt x="3983" y="1"/>
                  </a:cubicBezTo>
                  <a:lnTo>
                    <a:pt x="3983" y="1"/>
                  </a:lnTo>
                  <a:lnTo>
                    <a:pt x="2290" y="107"/>
                  </a:lnTo>
                  <a:lnTo>
                    <a:pt x="2290" y="1"/>
                  </a:lnTo>
                  <a:lnTo>
                    <a:pt x="2108" y="54"/>
                  </a:lnTo>
                  <a:lnTo>
                    <a:pt x="1927" y="1"/>
                  </a:lnTo>
                  <a:close/>
                </a:path>
              </a:pathLst>
            </a:custGeom>
            <a:solidFill>
              <a:srgbClr val="E189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542;p39">
              <a:extLst>
                <a:ext uri="{FF2B5EF4-FFF2-40B4-BE49-F238E27FC236}">
                  <a16:creationId xmlns:a16="http://schemas.microsoft.com/office/drawing/2014/main" id="{9F0D1587-0AB9-494A-9004-6218B695EE54}"/>
                </a:ext>
              </a:extLst>
            </p:cNvPr>
            <p:cNvSpPr/>
            <p:nvPr/>
          </p:nvSpPr>
          <p:spPr>
            <a:xfrm>
              <a:off x="3158550" y="3354125"/>
              <a:ext cx="53800" cy="119800"/>
            </a:xfrm>
            <a:custGeom>
              <a:avLst/>
              <a:gdLst/>
              <a:ahLst/>
              <a:cxnLst/>
              <a:rect l="l" t="t" r="r" b="b"/>
              <a:pathLst>
                <a:path w="2152" h="4792" extrusionOk="0">
                  <a:moveTo>
                    <a:pt x="1363" y="0"/>
                  </a:moveTo>
                  <a:cubicBezTo>
                    <a:pt x="1257" y="1235"/>
                    <a:pt x="1119" y="2503"/>
                    <a:pt x="650" y="3621"/>
                  </a:cubicBezTo>
                  <a:cubicBezTo>
                    <a:pt x="469" y="4036"/>
                    <a:pt x="256" y="4430"/>
                    <a:pt x="0" y="4792"/>
                  </a:cubicBezTo>
                  <a:lnTo>
                    <a:pt x="2024" y="4792"/>
                  </a:lnTo>
                  <a:cubicBezTo>
                    <a:pt x="1736" y="3280"/>
                    <a:pt x="1779" y="1715"/>
                    <a:pt x="2151" y="213"/>
                  </a:cubicBezTo>
                  <a:cubicBezTo>
                    <a:pt x="1875" y="128"/>
                    <a:pt x="1608" y="53"/>
                    <a:pt x="1363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543;p39">
              <a:extLst>
                <a:ext uri="{FF2B5EF4-FFF2-40B4-BE49-F238E27FC236}">
                  <a16:creationId xmlns:a16="http://schemas.microsoft.com/office/drawing/2014/main" id="{664F45E7-7C2A-468C-839B-B87475D094BC}"/>
                </a:ext>
              </a:extLst>
            </p:cNvPr>
            <p:cNvSpPr/>
            <p:nvPr/>
          </p:nvSpPr>
          <p:spPr>
            <a:xfrm>
              <a:off x="2847875" y="3375675"/>
              <a:ext cx="511150" cy="165875"/>
            </a:xfrm>
            <a:custGeom>
              <a:avLst/>
              <a:gdLst/>
              <a:ahLst/>
              <a:cxnLst/>
              <a:rect l="l" t="t" r="r" b="b"/>
              <a:pathLst>
                <a:path w="20446" h="6635" extrusionOk="0">
                  <a:moveTo>
                    <a:pt x="3940" y="1"/>
                  </a:moveTo>
                  <a:cubicBezTo>
                    <a:pt x="1960" y="927"/>
                    <a:pt x="0" y="2727"/>
                    <a:pt x="405" y="6635"/>
                  </a:cubicBezTo>
                  <a:lnTo>
                    <a:pt x="20041" y="6635"/>
                  </a:lnTo>
                  <a:cubicBezTo>
                    <a:pt x="20446" y="2727"/>
                    <a:pt x="18497" y="938"/>
                    <a:pt x="16506" y="1"/>
                  </a:cubicBezTo>
                  <a:cubicBezTo>
                    <a:pt x="15388" y="1523"/>
                    <a:pt x="12992" y="2578"/>
                    <a:pt x="10223" y="2578"/>
                  </a:cubicBezTo>
                  <a:cubicBezTo>
                    <a:pt x="7454" y="2578"/>
                    <a:pt x="5058" y="1523"/>
                    <a:pt x="39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544;p39">
              <a:extLst>
                <a:ext uri="{FF2B5EF4-FFF2-40B4-BE49-F238E27FC236}">
                  <a16:creationId xmlns:a16="http://schemas.microsoft.com/office/drawing/2014/main" id="{5F698E07-36D8-4FCA-8317-D147254CB8B4}"/>
                </a:ext>
              </a:extLst>
            </p:cNvPr>
            <p:cNvSpPr/>
            <p:nvPr/>
          </p:nvSpPr>
          <p:spPr>
            <a:xfrm>
              <a:off x="2875300" y="3375675"/>
              <a:ext cx="447800" cy="120350"/>
            </a:xfrm>
            <a:custGeom>
              <a:avLst/>
              <a:gdLst/>
              <a:ahLst/>
              <a:cxnLst/>
              <a:rect l="l" t="t" r="r" b="b"/>
              <a:pathLst>
                <a:path w="17912" h="4814" extrusionOk="0">
                  <a:moveTo>
                    <a:pt x="2843" y="1"/>
                  </a:moveTo>
                  <a:cubicBezTo>
                    <a:pt x="1757" y="512"/>
                    <a:pt x="682" y="1278"/>
                    <a:pt x="0" y="2503"/>
                  </a:cubicBezTo>
                  <a:cubicBezTo>
                    <a:pt x="1981" y="3909"/>
                    <a:pt x="5101" y="4814"/>
                    <a:pt x="8615" y="4814"/>
                  </a:cubicBezTo>
                  <a:cubicBezTo>
                    <a:pt x="12566" y="4814"/>
                    <a:pt x="16016" y="3674"/>
                    <a:pt x="17911" y="1971"/>
                  </a:cubicBezTo>
                  <a:cubicBezTo>
                    <a:pt x="17240" y="1044"/>
                    <a:pt x="16325" y="427"/>
                    <a:pt x="15409" y="1"/>
                  </a:cubicBezTo>
                  <a:cubicBezTo>
                    <a:pt x="14291" y="1523"/>
                    <a:pt x="11895" y="2578"/>
                    <a:pt x="9126" y="2578"/>
                  </a:cubicBezTo>
                  <a:cubicBezTo>
                    <a:pt x="6357" y="2578"/>
                    <a:pt x="3961" y="1523"/>
                    <a:pt x="2843" y="1"/>
                  </a:cubicBezTo>
                  <a:close/>
                </a:path>
              </a:pathLst>
            </a:custGeom>
            <a:solidFill>
              <a:srgbClr val="356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545;p39">
              <a:extLst>
                <a:ext uri="{FF2B5EF4-FFF2-40B4-BE49-F238E27FC236}">
                  <a16:creationId xmlns:a16="http://schemas.microsoft.com/office/drawing/2014/main" id="{AF4945F9-2F83-4624-A6B4-786302F734A0}"/>
                </a:ext>
              </a:extLst>
            </p:cNvPr>
            <p:cNvSpPr/>
            <p:nvPr/>
          </p:nvSpPr>
          <p:spPr>
            <a:xfrm>
              <a:off x="2967400" y="3127425"/>
              <a:ext cx="60725" cy="69375"/>
            </a:xfrm>
            <a:custGeom>
              <a:avLst/>
              <a:gdLst/>
              <a:ahLst/>
              <a:cxnLst/>
              <a:rect l="l" t="t" r="r" b="b"/>
              <a:pathLst>
                <a:path w="2429" h="2775" extrusionOk="0">
                  <a:moveTo>
                    <a:pt x="1161" y="1"/>
                  </a:moveTo>
                  <a:cubicBezTo>
                    <a:pt x="1023" y="1"/>
                    <a:pt x="920" y="31"/>
                    <a:pt x="895" y="38"/>
                  </a:cubicBezTo>
                  <a:cubicBezTo>
                    <a:pt x="820" y="70"/>
                    <a:pt x="1" y="176"/>
                    <a:pt x="139" y="1252"/>
                  </a:cubicBezTo>
                  <a:cubicBezTo>
                    <a:pt x="271" y="2191"/>
                    <a:pt x="775" y="2774"/>
                    <a:pt x="1294" y="2774"/>
                  </a:cubicBezTo>
                  <a:cubicBezTo>
                    <a:pt x="1363" y="2774"/>
                    <a:pt x="1433" y="2764"/>
                    <a:pt x="1502" y="2743"/>
                  </a:cubicBezTo>
                  <a:cubicBezTo>
                    <a:pt x="2109" y="2658"/>
                    <a:pt x="2428" y="1859"/>
                    <a:pt x="2088" y="815"/>
                  </a:cubicBezTo>
                  <a:cubicBezTo>
                    <a:pt x="1867" y="125"/>
                    <a:pt x="1441" y="1"/>
                    <a:pt x="1161" y="1"/>
                  </a:cubicBezTo>
                  <a:close/>
                </a:path>
              </a:pathLst>
            </a:custGeom>
            <a:solidFill>
              <a:srgbClr val="D28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546;p39">
              <a:extLst>
                <a:ext uri="{FF2B5EF4-FFF2-40B4-BE49-F238E27FC236}">
                  <a16:creationId xmlns:a16="http://schemas.microsoft.com/office/drawing/2014/main" id="{BBFEE553-4207-498C-80CA-6DDDB989CE7D}"/>
                </a:ext>
              </a:extLst>
            </p:cNvPr>
            <p:cNvSpPr/>
            <p:nvPr/>
          </p:nvSpPr>
          <p:spPr>
            <a:xfrm>
              <a:off x="3177450" y="3127425"/>
              <a:ext cx="60450" cy="69300"/>
            </a:xfrm>
            <a:custGeom>
              <a:avLst/>
              <a:gdLst/>
              <a:ahLst/>
              <a:cxnLst/>
              <a:rect l="l" t="t" r="r" b="b"/>
              <a:pathLst>
                <a:path w="2418" h="2772" extrusionOk="0">
                  <a:moveTo>
                    <a:pt x="1260" y="1"/>
                  </a:moveTo>
                  <a:cubicBezTo>
                    <a:pt x="977" y="1"/>
                    <a:pt x="551" y="125"/>
                    <a:pt x="331" y="815"/>
                  </a:cubicBezTo>
                  <a:cubicBezTo>
                    <a:pt x="0" y="1859"/>
                    <a:pt x="309" y="2658"/>
                    <a:pt x="927" y="2743"/>
                  </a:cubicBezTo>
                  <a:cubicBezTo>
                    <a:pt x="993" y="2762"/>
                    <a:pt x="1061" y="2772"/>
                    <a:pt x="1127" y="2772"/>
                  </a:cubicBezTo>
                  <a:cubicBezTo>
                    <a:pt x="1649" y="2772"/>
                    <a:pt x="2157" y="2196"/>
                    <a:pt x="2279" y="1252"/>
                  </a:cubicBezTo>
                  <a:cubicBezTo>
                    <a:pt x="2418" y="176"/>
                    <a:pt x="1608" y="70"/>
                    <a:pt x="1534" y="38"/>
                  </a:cubicBezTo>
                  <a:cubicBezTo>
                    <a:pt x="1506" y="31"/>
                    <a:pt x="1400" y="1"/>
                    <a:pt x="1260" y="1"/>
                  </a:cubicBezTo>
                  <a:close/>
                </a:path>
              </a:pathLst>
            </a:custGeom>
            <a:solidFill>
              <a:srgbClr val="E189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547;p39">
              <a:extLst>
                <a:ext uri="{FF2B5EF4-FFF2-40B4-BE49-F238E27FC236}">
                  <a16:creationId xmlns:a16="http://schemas.microsoft.com/office/drawing/2014/main" id="{E43B937B-D40F-45D6-AD1B-644296517A1A}"/>
                </a:ext>
              </a:extLst>
            </p:cNvPr>
            <p:cNvSpPr/>
            <p:nvPr/>
          </p:nvSpPr>
          <p:spPr>
            <a:xfrm>
              <a:off x="2989500" y="3002400"/>
              <a:ext cx="228975" cy="290400"/>
            </a:xfrm>
            <a:custGeom>
              <a:avLst/>
              <a:gdLst/>
              <a:ahLst/>
              <a:cxnLst/>
              <a:rect l="l" t="t" r="r" b="b"/>
              <a:pathLst>
                <a:path w="9159" h="11616" extrusionOk="0">
                  <a:moveTo>
                    <a:pt x="4287" y="0"/>
                  </a:moveTo>
                  <a:cubicBezTo>
                    <a:pt x="3369" y="0"/>
                    <a:pt x="755" y="342"/>
                    <a:pt x="405" y="4251"/>
                  </a:cubicBezTo>
                  <a:cubicBezTo>
                    <a:pt x="0" y="8681"/>
                    <a:pt x="1911" y="11615"/>
                    <a:pt x="4383" y="11615"/>
                  </a:cubicBezTo>
                  <a:cubicBezTo>
                    <a:pt x="4448" y="11615"/>
                    <a:pt x="4513" y="11613"/>
                    <a:pt x="4579" y="11609"/>
                  </a:cubicBezTo>
                  <a:cubicBezTo>
                    <a:pt x="4645" y="11613"/>
                    <a:pt x="4711" y="11615"/>
                    <a:pt x="4776" y="11615"/>
                  </a:cubicBezTo>
                  <a:cubicBezTo>
                    <a:pt x="7248" y="11615"/>
                    <a:pt x="9158" y="8681"/>
                    <a:pt x="8754" y="4251"/>
                  </a:cubicBezTo>
                  <a:cubicBezTo>
                    <a:pt x="8395" y="342"/>
                    <a:pt x="5780" y="0"/>
                    <a:pt x="4868" y="0"/>
                  </a:cubicBezTo>
                  <a:cubicBezTo>
                    <a:pt x="4724" y="0"/>
                    <a:pt x="4623" y="9"/>
                    <a:pt x="4579" y="13"/>
                  </a:cubicBezTo>
                  <a:cubicBezTo>
                    <a:pt x="4534" y="9"/>
                    <a:pt x="4432" y="0"/>
                    <a:pt x="4287" y="0"/>
                  </a:cubicBezTo>
                  <a:close/>
                </a:path>
              </a:pathLst>
            </a:custGeom>
            <a:solidFill>
              <a:srgbClr val="F5A6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548;p39">
              <a:extLst>
                <a:ext uri="{FF2B5EF4-FFF2-40B4-BE49-F238E27FC236}">
                  <a16:creationId xmlns:a16="http://schemas.microsoft.com/office/drawing/2014/main" id="{0096218C-8E6A-46B1-BF3B-AD1B6860BE93}"/>
                </a:ext>
              </a:extLst>
            </p:cNvPr>
            <p:cNvSpPr/>
            <p:nvPr/>
          </p:nvSpPr>
          <p:spPr>
            <a:xfrm>
              <a:off x="3041950" y="2954850"/>
              <a:ext cx="221250" cy="220650"/>
            </a:xfrm>
            <a:custGeom>
              <a:avLst/>
              <a:gdLst/>
              <a:ahLst/>
              <a:cxnLst/>
              <a:rect l="l" t="t" r="r" b="b"/>
              <a:pathLst>
                <a:path w="8850" h="8826" extrusionOk="0">
                  <a:moveTo>
                    <a:pt x="3444" y="1"/>
                  </a:moveTo>
                  <a:cubicBezTo>
                    <a:pt x="1842" y="1"/>
                    <a:pt x="313" y="756"/>
                    <a:pt x="0" y="2501"/>
                  </a:cubicBezTo>
                  <a:cubicBezTo>
                    <a:pt x="0" y="2501"/>
                    <a:pt x="426" y="5940"/>
                    <a:pt x="3844" y="6600"/>
                  </a:cubicBezTo>
                  <a:lnTo>
                    <a:pt x="3432" y="5584"/>
                  </a:lnTo>
                  <a:lnTo>
                    <a:pt x="3432" y="5584"/>
                  </a:lnTo>
                  <a:cubicBezTo>
                    <a:pt x="3870" y="6229"/>
                    <a:pt x="4737" y="6924"/>
                    <a:pt x="6433" y="6924"/>
                  </a:cubicBezTo>
                  <a:cubicBezTo>
                    <a:pt x="6512" y="6924"/>
                    <a:pt x="6594" y="6923"/>
                    <a:pt x="6677" y="6920"/>
                  </a:cubicBezTo>
                  <a:cubicBezTo>
                    <a:pt x="6677" y="6920"/>
                    <a:pt x="7923" y="7495"/>
                    <a:pt x="7476" y="8826"/>
                  </a:cubicBezTo>
                  <a:cubicBezTo>
                    <a:pt x="8221" y="8123"/>
                    <a:pt x="8519" y="7058"/>
                    <a:pt x="8232" y="6068"/>
                  </a:cubicBezTo>
                  <a:cubicBezTo>
                    <a:pt x="7763" y="4343"/>
                    <a:pt x="8849" y="4236"/>
                    <a:pt x="7124" y="1681"/>
                  </a:cubicBezTo>
                  <a:cubicBezTo>
                    <a:pt x="6401" y="619"/>
                    <a:pt x="4893" y="1"/>
                    <a:pt x="34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549;p39">
              <a:extLst>
                <a:ext uri="{FF2B5EF4-FFF2-40B4-BE49-F238E27FC236}">
                  <a16:creationId xmlns:a16="http://schemas.microsoft.com/office/drawing/2014/main" id="{88FEA6B8-933B-4AC3-8630-78F95A68CAFF}"/>
                </a:ext>
              </a:extLst>
            </p:cNvPr>
            <p:cNvSpPr/>
            <p:nvPr/>
          </p:nvSpPr>
          <p:spPr>
            <a:xfrm>
              <a:off x="2852925" y="2985650"/>
              <a:ext cx="228450" cy="452975"/>
            </a:xfrm>
            <a:custGeom>
              <a:avLst/>
              <a:gdLst/>
              <a:ahLst/>
              <a:cxnLst/>
              <a:rect l="l" t="t" r="r" b="b"/>
              <a:pathLst>
                <a:path w="9138" h="18119" extrusionOk="0">
                  <a:moveTo>
                    <a:pt x="7040" y="0"/>
                  </a:moveTo>
                  <a:cubicBezTo>
                    <a:pt x="6584" y="0"/>
                    <a:pt x="6083" y="173"/>
                    <a:pt x="5634" y="715"/>
                  </a:cubicBezTo>
                  <a:cubicBezTo>
                    <a:pt x="4388" y="2227"/>
                    <a:pt x="4697" y="4580"/>
                    <a:pt x="3547" y="6039"/>
                  </a:cubicBezTo>
                  <a:cubicBezTo>
                    <a:pt x="2397" y="7509"/>
                    <a:pt x="2567" y="8797"/>
                    <a:pt x="3994" y="10171"/>
                  </a:cubicBezTo>
                  <a:cubicBezTo>
                    <a:pt x="5410" y="11544"/>
                    <a:pt x="1" y="12833"/>
                    <a:pt x="1726" y="16251"/>
                  </a:cubicBezTo>
                  <a:cubicBezTo>
                    <a:pt x="2401" y="17581"/>
                    <a:pt x="3465" y="18118"/>
                    <a:pt x="4532" y="18118"/>
                  </a:cubicBezTo>
                  <a:cubicBezTo>
                    <a:pt x="6205" y="18118"/>
                    <a:pt x="7884" y="16796"/>
                    <a:pt x="8072" y="15144"/>
                  </a:cubicBezTo>
                  <a:cubicBezTo>
                    <a:pt x="8381" y="12439"/>
                    <a:pt x="8211" y="11853"/>
                    <a:pt x="8211" y="11853"/>
                  </a:cubicBezTo>
                  <a:cubicBezTo>
                    <a:pt x="8211" y="11853"/>
                    <a:pt x="6390" y="10437"/>
                    <a:pt x="6081" y="8169"/>
                  </a:cubicBezTo>
                  <a:cubicBezTo>
                    <a:pt x="5762" y="5911"/>
                    <a:pt x="6294" y="4804"/>
                    <a:pt x="7274" y="4005"/>
                  </a:cubicBezTo>
                  <a:cubicBezTo>
                    <a:pt x="8253" y="3207"/>
                    <a:pt x="9137" y="2493"/>
                    <a:pt x="8520" y="544"/>
                  </a:cubicBezTo>
                  <a:cubicBezTo>
                    <a:pt x="8520" y="544"/>
                    <a:pt x="7849" y="0"/>
                    <a:pt x="70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550;p39">
              <a:extLst>
                <a:ext uri="{FF2B5EF4-FFF2-40B4-BE49-F238E27FC236}">
                  <a16:creationId xmlns:a16="http://schemas.microsoft.com/office/drawing/2014/main" id="{77A5FA7B-DE6E-4E9F-8DEC-D3F0A5D45A69}"/>
                </a:ext>
              </a:extLst>
            </p:cNvPr>
            <p:cNvSpPr/>
            <p:nvPr/>
          </p:nvSpPr>
          <p:spPr>
            <a:xfrm>
              <a:off x="2878475" y="3309650"/>
              <a:ext cx="176800" cy="128975"/>
            </a:xfrm>
            <a:custGeom>
              <a:avLst/>
              <a:gdLst/>
              <a:ahLst/>
              <a:cxnLst/>
              <a:rect l="l" t="t" r="r" b="b"/>
              <a:pathLst>
                <a:path w="7072" h="5159" extrusionOk="0">
                  <a:moveTo>
                    <a:pt x="1215" y="1"/>
                  </a:moveTo>
                  <a:lnTo>
                    <a:pt x="1215" y="1"/>
                  </a:lnTo>
                  <a:cubicBezTo>
                    <a:pt x="491" y="842"/>
                    <a:pt x="1" y="1886"/>
                    <a:pt x="704" y="3291"/>
                  </a:cubicBezTo>
                  <a:cubicBezTo>
                    <a:pt x="1379" y="4621"/>
                    <a:pt x="2443" y="5158"/>
                    <a:pt x="3510" y="5158"/>
                  </a:cubicBezTo>
                  <a:cubicBezTo>
                    <a:pt x="5183" y="5158"/>
                    <a:pt x="6862" y="3836"/>
                    <a:pt x="7050" y="2184"/>
                  </a:cubicBezTo>
                  <a:lnTo>
                    <a:pt x="7072" y="2003"/>
                  </a:lnTo>
                  <a:lnTo>
                    <a:pt x="7072" y="2003"/>
                  </a:lnTo>
                  <a:cubicBezTo>
                    <a:pt x="6313" y="2607"/>
                    <a:pt x="5091" y="3241"/>
                    <a:pt x="3924" y="3241"/>
                  </a:cubicBezTo>
                  <a:cubicBezTo>
                    <a:pt x="2993" y="3241"/>
                    <a:pt x="2098" y="2837"/>
                    <a:pt x="1502" y="1694"/>
                  </a:cubicBezTo>
                  <a:cubicBezTo>
                    <a:pt x="1140" y="991"/>
                    <a:pt x="1087" y="448"/>
                    <a:pt x="1215" y="1"/>
                  </a:cubicBezTo>
                  <a:close/>
                </a:path>
              </a:pathLst>
            </a:custGeom>
            <a:solidFill>
              <a:srgbClr val="C44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551;p39">
              <a:extLst>
                <a:ext uri="{FF2B5EF4-FFF2-40B4-BE49-F238E27FC236}">
                  <a16:creationId xmlns:a16="http://schemas.microsoft.com/office/drawing/2014/main" id="{2A56B213-3789-4669-9280-A458BE6D7A76}"/>
                </a:ext>
              </a:extLst>
            </p:cNvPr>
            <p:cNvSpPr/>
            <p:nvPr/>
          </p:nvSpPr>
          <p:spPr>
            <a:xfrm>
              <a:off x="3112750" y="3165100"/>
              <a:ext cx="15200" cy="46875"/>
            </a:xfrm>
            <a:custGeom>
              <a:avLst/>
              <a:gdLst/>
              <a:ahLst/>
              <a:cxnLst/>
              <a:rect l="l" t="t" r="r" b="b"/>
              <a:pathLst>
                <a:path w="608" h="1875" extrusionOk="0">
                  <a:moveTo>
                    <a:pt x="246" y="1"/>
                  </a:moveTo>
                  <a:cubicBezTo>
                    <a:pt x="224" y="235"/>
                    <a:pt x="235" y="458"/>
                    <a:pt x="278" y="693"/>
                  </a:cubicBezTo>
                  <a:cubicBezTo>
                    <a:pt x="299" y="810"/>
                    <a:pt x="320" y="916"/>
                    <a:pt x="342" y="1023"/>
                  </a:cubicBezTo>
                  <a:cubicBezTo>
                    <a:pt x="361" y="1127"/>
                    <a:pt x="388" y="1223"/>
                    <a:pt x="424" y="1318"/>
                  </a:cubicBezTo>
                  <a:lnTo>
                    <a:pt x="424" y="1318"/>
                  </a:lnTo>
                  <a:cubicBezTo>
                    <a:pt x="353" y="1401"/>
                    <a:pt x="289" y="1483"/>
                    <a:pt x="224" y="1566"/>
                  </a:cubicBezTo>
                  <a:cubicBezTo>
                    <a:pt x="139" y="1672"/>
                    <a:pt x="65" y="1768"/>
                    <a:pt x="1" y="1875"/>
                  </a:cubicBezTo>
                  <a:cubicBezTo>
                    <a:pt x="107" y="1811"/>
                    <a:pt x="203" y="1726"/>
                    <a:pt x="299" y="1651"/>
                  </a:cubicBezTo>
                  <a:cubicBezTo>
                    <a:pt x="405" y="1566"/>
                    <a:pt x="491" y="1481"/>
                    <a:pt x="586" y="1406"/>
                  </a:cubicBezTo>
                  <a:lnTo>
                    <a:pt x="608" y="1374"/>
                  </a:lnTo>
                  <a:lnTo>
                    <a:pt x="608" y="1321"/>
                  </a:lnTo>
                  <a:cubicBezTo>
                    <a:pt x="597" y="1204"/>
                    <a:pt x="576" y="1097"/>
                    <a:pt x="555" y="980"/>
                  </a:cubicBezTo>
                  <a:cubicBezTo>
                    <a:pt x="533" y="874"/>
                    <a:pt x="512" y="757"/>
                    <a:pt x="480" y="650"/>
                  </a:cubicBezTo>
                  <a:cubicBezTo>
                    <a:pt x="427" y="426"/>
                    <a:pt x="342" y="203"/>
                    <a:pt x="246" y="1"/>
                  </a:cubicBezTo>
                  <a:close/>
                </a:path>
              </a:pathLst>
            </a:custGeom>
            <a:solidFill>
              <a:srgbClr val="E189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552;p39">
              <a:extLst>
                <a:ext uri="{FF2B5EF4-FFF2-40B4-BE49-F238E27FC236}">
                  <a16:creationId xmlns:a16="http://schemas.microsoft.com/office/drawing/2014/main" id="{B407540A-0AF4-45AA-9078-150694061F02}"/>
                </a:ext>
              </a:extLst>
            </p:cNvPr>
            <p:cNvSpPr/>
            <p:nvPr/>
          </p:nvSpPr>
          <p:spPr>
            <a:xfrm>
              <a:off x="3066425" y="3232450"/>
              <a:ext cx="81225" cy="14650"/>
            </a:xfrm>
            <a:custGeom>
              <a:avLst/>
              <a:gdLst/>
              <a:ahLst/>
              <a:cxnLst/>
              <a:rect l="l" t="t" r="r" b="b"/>
              <a:pathLst>
                <a:path w="3249" h="586" extrusionOk="0">
                  <a:moveTo>
                    <a:pt x="3249" y="1"/>
                  </a:moveTo>
                  <a:lnTo>
                    <a:pt x="1" y="43"/>
                  </a:lnTo>
                  <a:cubicBezTo>
                    <a:pt x="525" y="396"/>
                    <a:pt x="1137" y="585"/>
                    <a:pt x="1719" y="585"/>
                  </a:cubicBezTo>
                  <a:cubicBezTo>
                    <a:pt x="2297" y="585"/>
                    <a:pt x="2846" y="399"/>
                    <a:pt x="32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553;p39">
              <a:extLst>
                <a:ext uri="{FF2B5EF4-FFF2-40B4-BE49-F238E27FC236}">
                  <a16:creationId xmlns:a16="http://schemas.microsoft.com/office/drawing/2014/main" id="{5E459406-F7E0-4821-89C7-ACC5E4ACEB8F}"/>
                </a:ext>
              </a:extLst>
            </p:cNvPr>
            <p:cNvSpPr/>
            <p:nvPr/>
          </p:nvSpPr>
          <p:spPr>
            <a:xfrm>
              <a:off x="3131125" y="3106975"/>
              <a:ext cx="53800" cy="19825"/>
            </a:xfrm>
            <a:custGeom>
              <a:avLst/>
              <a:gdLst/>
              <a:ahLst/>
              <a:cxnLst/>
              <a:rect l="l" t="t" r="r" b="b"/>
              <a:pathLst>
                <a:path w="2152" h="793" extrusionOk="0">
                  <a:moveTo>
                    <a:pt x="1014" y="0"/>
                  </a:moveTo>
                  <a:cubicBezTo>
                    <a:pt x="922" y="0"/>
                    <a:pt x="834" y="12"/>
                    <a:pt x="746" y="36"/>
                  </a:cubicBezTo>
                  <a:cubicBezTo>
                    <a:pt x="682" y="57"/>
                    <a:pt x="629" y="79"/>
                    <a:pt x="576" y="100"/>
                  </a:cubicBezTo>
                  <a:cubicBezTo>
                    <a:pt x="522" y="121"/>
                    <a:pt x="469" y="153"/>
                    <a:pt x="416" y="185"/>
                  </a:cubicBezTo>
                  <a:cubicBezTo>
                    <a:pt x="320" y="249"/>
                    <a:pt x="235" y="324"/>
                    <a:pt x="171" y="419"/>
                  </a:cubicBezTo>
                  <a:cubicBezTo>
                    <a:pt x="96" y="505"/>
                    <a:pt x="43" y="600"/>
                    <a:pt x="1" y="707"/>
                  </a:cubicBezTo>
                  <a:cubicBezTo>
                    <a:pt x="107" y="654"/>
                    <a:pt x="192" y="600"/>
                    <a:pt x="277" y="558"/>
                  </a:cubicBezTo>
                  <a:cubicBezTo>
                    <a:pt x="363" y="505"/>
                    <a:pt x="458" y="473"/>
                    <a:pt x="544" y="441"/>
                  </a:cubicBezTo>
                  <a:cubicBezTo>
                    <a:pt x="678" y="390"/>
                    <a:pt x="820" y="360"/>
                    <a:pt x="963" y="360"/>
                  </a:cubicBezTo>
                  <a:cubicBezTo>
                    <a:pt x="1001" y="360"/>
                    <a:pt x="1038" y="362"/>
                    <a:pt x="1076" y="366"/>
                  </a:cubicBezTo>
                  <a:cubicBezTo>
                    <a:pt x="1257" y="387"/>
                    <a:pt x="1438" y="430"/>
                    <a:pt x="1609" y="515"/>
                  </a:cubicBezTo>
                  <a:cubicBezTo>
                    <a:pt x="1790" y="590"/>
                    <a:pt x="1981" y="686"/>
                    <a:pt x="2152" y="792"/>
                  </a:cubicBezTo>
                  <a:cubicBezTo>
                    <a:pt x="2066" y="590"/>
                    <a:pt x="1928" y="409"/>
                    <a:pt x="1747" y="270"/>
                  </a:cubicBezTo>
                  <a:cubicBezTo>
                    <a:pt x="1566" y="121"/>
                    <a:pt x="1342" y="36"/>
                    <a:pt x="1108" y="4"/>
                  </a:cubicBezTo>
                  <a:cubicBezTo>
                    <a:pt x="1076" y="1"/>
                    <a:pt x="1045" y="0"/>
                    <a:pt x="1014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554;p39">
              <a:extLst>
                <a:ext uri="{FF2B5EF4-FFF2-40B4-BE49-F238E27FC236}">
                  <a16:creationId xmlns:a16="http://schemas.microsoft.com/office/drawing/2014/main" id="{F8A1EA9A-692B-47B7-8F32-4B3BD9CEFDE9}"/>
                </a:ext>
              </a:extLst>
            </p:cNvPr>
            <p:cNvSpPr/>
            <p:nvPr/>
          </p:nvSpPr>
          <p:spPr>
            <a:xfrm>
              <a:off x="3024100" y="3106975"/>
              <a:ext cx="53800" cy="19825"/>
            </a:xfrm>
            <a:custGeom>
              <a:avLst/>
              <a:gdLst/>
              <a:ahLst/>
              <a:cxnLst/>
              <a:rect l="l" t="t" r="r" b="b"/>
              <a:pathLst>
                <a:path w="2152" h="793" extrusionOk="0">
                  <a:moveTo>
                    <a:pt x="1010" y="0"/>
                  </a:moveTo>
                  <a:cubicBezTo>
                    <a:pt x="921" y="0"/>
                    <a:pt x="831" y="12"/>
                    <a:pt x="736" y="36"/>
                  </a:cubicBezTo>
                  <a:cubicBezTo>
                    <a:pt x="682" y="57"/>
                    <a:pt x="629" y="79"/>
                    <a:pt x="565" y="100"/>
                  </a:cubicBezTo>
                  <a:cubicBezTo>
                    <a:pt x="512" y="121"/>
                    <a:pt x="469" y="153"/>
                    <a:pt x="416" y="185"/>
                  </a:cubicBezTo>
                  <a:cubicBezTo>
                    <a:pt x="320" y="249"/>
                    <a:pt x="235" y="324"/>
                    <a:pt x="160" y="419"/>
                  </a:cubicBezTo>
                  <a:cubicBezTo>
                    <a:pt x="97" y="505"/>
                    <a:pt x="43" y="600"/>
                    <a:pt x="1" y="707"/>
                  </a:cubicBezTo>
                  <a:cubicBezTo>
                    <a:pt x="97" y="654"/>
                    <a:pt x="182" y="600"/>
                    <a:pt x="278" y="558"/>
                  </a:cubicBezTo>
                  <a:cubicBezTo>
                    <a:pt x="363" y="505"/>
                    <a:pt x="448" y="473"/>
                    <a:pt x="544" y="441"/>
                  </a:cubicBezTo>
                  <a:cubicBezTo>
                    <a:pt x="679" y="390"/>
                    <a:pt x="820" y="360"/>
                    <a:pt x="958" y="360"/>
                  </a:cubicBezTo>
                  <a:cubicBezTo>
                    <a:pt x="994" y="360"/>
                    <a:pt x="1030" y="362"/>
                    <a:pt x="1066" y="366"/>
                  </a:cubicBezTo>
                  <a:cubicBezTo>
                    <a:pt x="1257" y="387"/>
                    <a:pt x="1428" y="430"/>
                    <a:pt x="1598" y="515"/>
                  </a:cubicBezTo>
                  <a:cubicBezTo>
                    <a:pt x="1790" y="590"/>
                    <a:pt x="1971" y="686"/>
                    <a:pt x="2152" y="792"/>
                  </a:cubicBezTo>
                  <a:cubicBezTo>
                    <a:pt x="2067" y="590"/>
                    <a:pt x="1928" y="409"/>
                    <a:pt x="1747" y="270"/>
                  </a:cubicBezTo>
                  <a:cubicBezTo>
                    <a:pt x="1566" y="121"/>
                    <a:pt x="1342" y="36"/>
                    <a:pt x="1098" y="4"/>
                  </a:cubicBezTo>
                  <a:cubicBezTo>
                    <a:pt x="1068" y="1"/>
                    <a:pt x="1039" y="0"/>
                    <a:pt x="1010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555;p39">
              <a:extLst>
                <a:ext uri="{FF2B5EF4-FFF2-40B4-BE49-F238E27FC236}">
                  <a16:creationId xmlns:a16="http://schemas.microsoft.com/office/drawing/2014/main" id="{D6067F0F-DF9D-4799-9D23-36059746770E}"/>
                </a:ext>
              </a:extLst>
            </p:cNvPr>
            <p:cNvSpPr/>
            <p:nvPr/>
          </p:nvSpPr>
          <p:spPr>
            <a:xfrm>
              <a:off x="3039025" y="3145400"/>
              <a:ext cx="35700" cy="22400"/>
            </a:xfrm>
            <a:custGeom>
              <a:avLst/>
              <a:gdLst/>
              <a:ahLst/>
              <a:cxnLst/>
              <a:rect l="l" t="t" r="r" b="b"/>
              <a:pathLst>
                <a:path w="1428" h="896" extrusionOk="0">
                  <a:moveTo>
                    <a:pt x="703" y="1"/>
                  </a:moveTo>
                  <a:cubicBezTo>
                    <a:pt x="586" y="1"/>
                    <a:pt x="479" y="22"/>
                    <a:pt x="373" y="64"/>
                  </a:cubicBezTo>
                  <a:cubicBezTo>
                    <a:pt x="277" y="118"/>
                    <a:pt x="192" y="192"/>
                    <a:pt x="128" y="288"/>
                  </a:cubicBezTo>
                  <a:cubicBezTo>
                    <a:pt x="21" y="469"/>
                    <a:pt x="0" y="693"/>
                    <a:pt x="43" y="895"/>
                  </a:cubicBezTo>
                  <a:cubicBezTo>
                    <a:pt x="64" y="703"/>
                    <a:pt x="128" y="522"/>
                    <a:pt x="234" y="363"/>
                  </a:cubicBezTo>
                  <a:cubicBezTo>
                    <a:pt x="288" y="288"/>
                    <a:pt x="351" y="235"/>
                    <a:pt x="437" y="203"/>
                  </a:cubicBezTo>
                  <a:cubicBezTo>
                    <a:pt x="522" y="171"/>
                    <a:pt x="607" y="160"/>
                    <a:pt x="703" y="160"/>
                  </a:cubicBezTo>
                  <a:cubicBezTo>
                    <a:pt x="884" y="160"/>
                    <a:pt x="1054" y="245"/>
                    <a:pt x="1171" y="384"/>
                  </a:cubicBezTo>
                  <a:cubicBezTo>
                    <a:pt x="1289" y="533"/>
                    <a:pt x="1374" y="703"/>
                    <a:pt x="1416" y="895"/>
                  </a:cubicBezTo>
                  <a:cubicBezTo>
                    <a:pt x="1427" y="682"/>
                    <a:pt x="1374" y="480"/>
                    <a:pt x="1257" y="299"/>
                  </a:cubicBezTo>
                  <a:cubicBezTo>
                    <a:pt x="1129" y="118"/>
                    <a:pt x="927" y="1"/>
                    <a:pt x="703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556;p39">
              <a:extLst>
                <a:ext uri="{FF2B5EF4-FFF2-40B4-BE49-F238E27FC236}">
                  <a16:creationId xmlns:a16="http://schemas.microsoft.com/office/drawing/2014/main" id="{C94A80D8-8291-4497-827D-24ED41E45F57}"/>
                </a:ext>
              </a:extLst>
            </p:cNvPr>
            <p:cNvSpPr/>
            <p:nvPr/>
          </p:nvSpPr>
          <p:spPr>
            <a:xfrm>
              <a:off x="3135125" y="3144000"/>
              <a:ext cx="35950" cy="22200"/>
            </a:xfrm>
            <a:custGeom>
              <a:avLst/>
              <a:gdLst/>
              <a:ahLst/>
              <a:cxnLst/>
              <a:rect l="l" t="t" r="r" b="b"/>
              <a:pathLst>
                <a:path w="1438" h="888" extrusionOk="0">
                  <a:moveTo>
                    <a:pt x="648" y="1"/>
                  </a:moveTo>
                  <a:cubicBezTo>
                    <a:pt x="557" y="1"/>
                    <a:pt x="463" y="21"/>
                    <a:pt x="384" y="57"/>
                  </a:cubicBezTo>
                  <a:cubicBezTo>
                    <a:pt x="277" y="110"/>
                    <a:pt x="192" y="184"/>
                    <a:pt x="139" y="280"/>
                  </a:cubicBezTo>
                  <a:cubicBezTo>
                    <a:pt x="32" y="461"/>
                    <a:pt x="0" y="685"/>
                    <a:pt x="54" y="887"/>
                  </a:cubicBezTo>
                  <a:cubicBezTo>
                    <a:pt x="64" y="695"/>
                    <a:pt x="128" y="514"/>
                    <a:pt x="235" y="355"/>
                  </a:cubicBezTo>
                  <a:cubicBezTo>
                    <a:pt x="288" y="280"/>
                    <a:pt x="362" y="227"/>
                    <a:pt x="437" y="195"/>
                  </a:cubicBezTo>
                  <a:cubicBezTo>
                    <a:pt x="501" y="171"/>
                    <a:pt x="571" y="159"/>
                    <a:pt x="638" y="159"/>
                  </a:cubicBezTo>
                  <a:cubicBezTo>
                    <a:pt x="660" y="159"/>
                    <a:pt x="682" y="160"/>
                    <a:pt x="703" y="163"/>
                  </a:cubicBezTo>
                  <a:cubicBezTo>
                    <a:pt x="884" y="163"/>
                    <a:pt x="1055" y="238"/>
                    <a:pt x="1172" y="376"/>
                  </a:cubicBezTo>
                  <a:cubicBezTo>
                    <a:pt x="1289" y="525"/>
                    <a:pt x="1374" y="706"/>
                    <a:pt x="1427" y="887"/>
                  </a:cubicBezTo>
                  <a:cubicBezTo>
                    <a:pt x="1438" y="674"/>
                    <a:pt x="1385" y="472"/>
                    <a:pt x="1267" y="301"/>
                  </a:cubicBezTo>
                  <a:cubicBezTo>
                    <a:pt x="1140" y="110"/>
                    <a:pt x="927" y="3"/>
                    <a:pt x="703" y="3"/>
                  </a:cubicBezTo>
                  <a:cubicBezTo>
                    <a:pt x="685" y="1"/>
                    <a:pt x="666" y="1"/>
                    <a:pt x="648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Szövegdoboz 1">
            <a:extLst>
              <a:ext uri="{FF2B5EF4-FFF2-40B4-BE49-F238E27FC236}">
                <a16:creationId xmlns:a16="http://schemas.microsoft.com/office/drawing/2014/main" id="{C63CCB70-9CC8-41E6-B707-A4A3B7610C55}"/>
              </a:ext>
            </a:extLst>
          </p:cNvPr>
          <p:cNvSpPr txBox="1"/>
          <p:nvPr/>
        </p:nvSpPr>
        <p:spPr>
          <a:xfrm>
            <a:off x="728870" y="3343695"/>
            <a:ext cx="1212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/>
              <a:t>szőke</a:t>
            </a:r>
          </a:p>
        </p:txBody>
      </p:sp>
      <p:sp>
        <p:nvSpPr>
          <p:cNvPr id="182" name="Szövegdoboz 181">
            <a:extLst>
              <a:ext uri="{FF2B5EF4-FFF2-40B4-BE49-F238E27FC236}">
                <a16:creationId xmlns:a16="http://schemas.microsoft.com/office/drawing/2014/main" id="{ADDEFC11-A5E6-44D0-A930-FCD9162CB7AF}"/>
              </a:ext>
            </a:extLst>
          </p:cNvPr>
          <p:cNvSpPr txBox="1"/>
          <p:nvPr/>
        </p:nvSpPr>
        <p:spPr>
          <a:xfrm>
            <a:off x="7155032" y="1403279"/>
            <a:ext cx="1212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/>
              <a:t>barna</a:t>
            </a:r>
          </a:p>
        </p:txBody>
      </p:sp>
      <p:sp>
        <p:nvSpPr>
          <p:cNvPr id="183" name="Szövegdoboz 182">
            <a:extLst>
              <a:ext uri="{FF2B5EF4-FFF2-40B4-BE49-F238E27FC236}">
                <a16:creationId xmlns:a16="http://schemas.microsoft.com/office/drawing/2014/main" id="{705DCA8B-4474-4BE8-9151-2B57A5A18EA9}"/>
              </a:ext>
            </a:extLst>
          </p:cNvPr>
          <p:cNvSpPr txBox="1"/>
          <p:nvPr/>
        </p:nvSpPr>
        <p:spPr>
          <a:xfrm>
            <a:off x="716919" y="1454606"/>
            <a:ext cx="1212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/>
              <a:t>fekete</a:t>
            </a:r>
          </a:p>
        </p:txBody>
      </p:sp>
      <p:sp>
        <p:nvSpPr>
          <p:cNvPr id="184" name="Szövegdoboz 183">
            <a:extLst>
              <a:ext uri="{FF2B5EF4-FFF2-40B4-BE49-F238E27FC236}">
                <a16:creationId xmlns:a16="http://schemas.microsoft.com/office/drawing/2014/main" id="{1D2B6BF3-2639-4EA6-82FE-F220DB1B1F91}"/>
              </a:ext>
            </a:extLst>
          </p:cNvPr>
          <p:cNvSpPr txBox="1"/>
          <p:nvPr/>
        </p:nvSpPr>
        <p:spPr>
          <a:xfrm>
            <a:off x="7175465" y="3341805"/>
            <a:ext cx="1212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/>
              <a:t>vörös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2" grpId="0"/>
      <p:bldP spid="183" grpId="0"/>
      <p:bldP spid="18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Google Shape;3085;p53"/>
          <p:cNvSpPr/>
          <p:nvPr/>
        </p:nvSpPr>
        <p:spPr>
          <a:xfrm>
            <a:off x="4138070" y="555504"/>
            <a:ext cx="857400" cy="857400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8" name="Google Shape;3088;p53"/>
          <p:cNvSpPr/>
          <p:nvPr/>
        </p:nvSpPr>
        <p:spPr>
          <a:xfrm>
            <a:off x="4138070" y="3730596"/>
            <a:ext cx="857400" cy="857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9" name="Google Shape;3099;p53"/>
          <p:cNvSpPr txBox="1">
            <a:spLocks noGrp="1"/>
          </p:cNvSpPr>
          <p:nvPr>
            <p:ph type="title"/>
          </p:nvPr>
        </p:nvSpPr>
        <p:spPr>
          <a:xfrm>
            <a:off x="1994700" y="2143050"/>
            <a:ext cx="5154600" cy="857400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Fiú vagy lány vagy?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3" name="Szövegdoboz 182">
            <a:extLst>
              <a:ext uri="{FF2B5EF4-FFF2-40B4-BE49-F238E27FC236}">
                <a16:creationId xmlns:a16="http://schemas.microsoft.com/office/drawing/2014/main" id="{705DCA8B-4474-4BE8-9151-2B57A5A18EA9}"/>
              </a:ext>
            </a:extLst>
          </p:cNvPr>
          <p:cNvSpPr txBox="1"/>
          <p:nvPr/>
        </p:nvSpPr>
        <p:spPr>
          <a:xfrm>
            <a:off x="3960483" y="1412904"/>
            <a:ext cx="1212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/>
              <a:t>lány</a:t>
            </a:r>
          </a:p>
        </p:txBody>
      </p:sp>
      <p:sp>
        <p:nvSpPr>
          <p:cNvPr id="184" name="Szövegdoboz 183">
            <a:extLst>
              <a:ext uri="{FF2B5EF4-FFF2-40B4-BE49-F238E27FC236}">
                <a16:creationId xmlns:a16="http://schemas.microsoft.com/office/drawing/2014/main" id="{1D2B6BF3-2639-4EA6-82FE-F220DB1B1F91}"/>
              </a:ext>
            </a:extLst>
          </p:cNvPr>
          <p:cNvSpPr txBox="1"/>
          <p:nvPr/>
        </p:nvSpPr>
        <p:spPr>
          <a:xfrm>
            <a:off x="3965713" y="3364261"/>
            <a:ext cx="1212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/>
              <a:t>fiú</a:t>
            </a:r>
          </a:p>
        </p:txBody>
      </p:sp>
      <p:grpSp>
        <p:nvGrpSpPr>
          <p:cNvPr id="113" name="Google Shape;982;p32">
            <a:extLst>
              <a:ext uri="{FF2B5EF4-FFF2-40B4-BE49-F238E27FC236}">
                <a16:creationId xmlns:a16="http://schemas.microsoft.com/office/drawing/2014/main" id="{83599878-536E-4F2F-AC20-60A496D68A7E}"/>
              </a:ext>
            </a:extLst>
          </p:cNvPr>
          <p:cNvGrpSpPr/>
          <p:nvPr/>
        </p:nvGrpSpPr>
        <p:grpSpPr>
          <a:xfrm>
            <a:off x="4228961" y="3801590"/>
            <a:ext cx="688086" cy="786406"/>
            <a:chOff x="6296225" y="2180550"/>
            <a:chExt cx="508225" cy="589775"/>
          </a:xfrm>
        </p:grpSpPr>
        <p:sp>
          <p:nvSpPr>
            <p:cNvPr id="114" name="Google Shape;983;p32">
              <a:extLst>
                <a:ext uri="{FF2B5EF4-FFF2-40B4-BE49-F238E27FC236}">
                  <a16:creationId xmlns:a16="http://schemas.microsoft.com/office/drawing/2014/main" id="{C5D5B02B-A521-4F6C-B28A-84B85A346BFC}"/>
                </a:ext>
              </a:extLst>
            </p:cNvPr>
            <p:cNvSpPr/>
            <p:nvPr/>
          </p:nvSpPr>
          <p:spPr>
            <a:xfrm>
              <a:off x="6296225" y="2490775"/>
              <a:ext cx="504500" cy="279550"/>
            </a:xfrm>
            <a:custGeom>
              <a:avLst/>
              <a:gdLst/>
              <a:ahLst/>
              <a:cxnLst/>
              <a:rect l="l" t="t" r="r" b="b"/>
              <a:pathLst>
                <a:path w="20180" h="11182" extrusionOk="0">
                  <a:moveTo>
                    <a:pt x="8306" y="0"/>
                  </a:moveTo>
                  <a:lnTo>
                    <a:pt x="8306" y="0"/>
                  </a:lnTo>
                  <a:cubicBezTo>
                    <a:pt x="8306" y="1"/>
                    <a:pt x="8658" y="2631"/>
                    <a:pt x="7571" y="3419"/>
                  </a:cubicBezTo>
                  <a:cubicBezTo>
                    <a:pt x="6720" y="4036"/>
                    <a:pt x="1874" y="5048"/>
                    <a:pt x="1086" y="7178"/>
                  </a:cubicBezTo>
                  <a:cubicBezTo>
                    <a:pt x="607" y="8477"/>
                    <a:pt x="245" y="9819"/>
                    <a:pt x="0" y="11182"/>
                  </a:cubicBezTo>
                  <a:lnTo>
                    <a:pt x="20180" y="11182"/>
                  </a:lnTo>
                  <a:cubicBezTo>
                    <a:pt x="19935" y="9819"/>
                    <a:pt x="19573" y="8477"/>
                    <a:pt x="19093" y="7178"/>
                  </a:cubicBezTo>
                  <a:cubicBezTo>
                    <a:pt x="18305" y="5048"/>
                    <a:pt x="13460" y="4036"/>
                    <a:pt x="12608" y="3419"/>
                  </a:cubicBezTo>
                  <a:cubicBezTo>
                    <a:pt x="11522" y="2631"/>
                    <a:pt x="11874" y="1"/>
                    <a:pt x="11874" y="0"/>
                  </a:cubicBezTo>
                  <a:lnTo>
                    <a:pt x="11874" y="0"/>
                  </a:lnTo>
                  <a:lnTo>
                    <a:pt x="10095" y="54"/>
                  </a:lnTo>
                  <a:lnTo>
                    <a:pt x="8306" y="0"/>
                  </a:lnTo>
                  <a:close/>
                </a:path>
              </a:pathLst>
            </a:custGeom>
            <a:solidFill>
              <a:srgbClr val="C44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984;p32">
              <a:extLst>
                <a:ext uri="{FF2B5EF4-FFF2-40B4-BE49-F238E27FC236}">
                  <a16:creationId xmlns:a16="http://schemas.microsoft.com/office/drawing/2014/main" id="{BDB35CC9-66F8-4794-8E5E-EA9A2B1704F7}"/>
                </a:ext>
              </a:extLst>
            </p:cNvPr>
            <p:cNvSpPr/>
            <p:nvPr/>
          </p:nvSpPr>
          <p:spPr>
            <a:xfrm>
              <a:off x="6495625" y="2490775"/>
              <a:ext cx="97450" cy="73225"/>
            </a:xfrm>
            <a:custGeom>
              <a:avLst/>
              <a:gdLst/>
              <a:ahLst/>
              <a:cxnLst/>
              <a:rect l="l" t="t" r="r" b="b"/>
              <a:pathLst>
                <a:path w="3898" h="2929" extrusionOk="0">
                  <a:moveTo>
                    <a:pt x="330" y="0"/>
                  </a:moveTo>
                  <a:cubicBezTo>
                    <a:pt x="330" y="1"/>
                    <a:pt x="575" y="1875"/>
                    <a:pt x="0" y="2929"/>
                  </a:cubicBezTo>
                  <a:cubicBezTo>
                    <a:pt x="841" y="2844"/>
                    <a:pt x="1672" y="2673"/>
                    <a:pt x="2396" y="2269"/>
                  </a:cubicBezTo>
                  <a:cubicBezTo>
                    <a:pt x="2918" y="1970"/>
                    <a:pt x="3408" y="1619"/>
                    <a:pt x="3844" y="1225"/>
                  </a:cubicBezTo>
                  <a:cubicBezTo>
                    <a:pt x="3834" y="820"/>
                    <a:pt x="3844" y="405"/>
                    <a:pt x="3898" y="0"/>
                  </a:cubicBezTo>
                  <a:lnTo>
                    <a:pt x="3898" y="0"/>
                  </a:lnTo>
                  <a:lnTo>
                    <a:pt x="2109" y="43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BA2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985;p32">
              <a:extLst>
                <a:ext uri="{FF2B5EF4-FFF2-40B4-BE49-F238E27FC236}">
                  <a16:creationId xmlns:a16="http://schemas.microsoft.com/office/drawing/2014/main" id="{CBC570CA-0AC9-4051-99E1-525BA114C9E6}"/>
                </a:ext>
              </a:extLst>
            </p:cNvPr>
            <p:cNvSpPr/>
            <p:nvPr/>
          </p:nvSpPr>
          <p:spPr>
            <a:xfrm>
              <a:off x="6296225" y="2576225"/>
              <a:ext cx="508225" cy="194100"/>
            </a:xfrm>
            <a:custGeom>
              <a:avLst/>
              <a:gdLst/>
              <a:ahLst/>
              <a:cxnLst/>
              <a:rect l="l" t="t" r="r" b="b"/>
              <a:pathLst>
                <a:path w="20329" h="7764" extrusionOk="0">
                  <a:moveTo>
                    <a:pt x="12811" y="1"/>
                  </a:moveTo>
                  <a:cubicBezTo>
                    <a:pt x="11912" y="513"/>
                    <a:pt x="10900" y="789"/>
                    <a:pt x="9866" y="789"/>
                  </a:cubicBezTo>
                  <a:cubicBezTo>
                    <a:pt x="9847" y="789"/>
                    <a:pt x="9827" y="789"/>
                    <a:pt x="9808" y="789"/>
                  </a:cubicBezTo>
                  <a:cubicBezTo>
                    <a:pt x="8881" y="789"/>
                    <a:pt x="7976" y="586"/>
                    <a:pt x="7146" y="192"/>
                  </a:cubicBezTo>
                  <a:cubicBezTo>
                    <a:pt x="5644" y="831"/>
                    <a:pt x="1800" y="1843"/>
                    <a:pt x="1097" y="3728"/>
                  </a:cubicBezTo>
                  <a:cubicBezTo>
                    <a:pt x="607" y="5038"/>
                    <a:pt x="245" y="6390"/>
                    <a:pt x="0" y="7764"/>
                  </a:cubicBezTo>
                  <a:lnTo>
                    <a:pt x="20329" y="7764"/>
                  </a:lnTo>
                  <a:cubicBezTo>
                    <a:pt x="20084" y="6390"/>
                    <a:pt x="19722" y="5038"/>
                    <a:pt x="19243" y="3728"/>
                  </a:cubicBezTo>
                  <a:cubicBezTo>
                    <a:pt x="18465" y="1662"/>
                    <a:pt x="13886" y="629"/>
                    <a:pt x="128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986;p32">
              <a:extLst>
                <a:ext uri="{FF2B5EF4-FFF2-40B4-BE49-F238E27FC236}">
                  <a16:creationId xmlns:a16="http://schemas.microsoft.com/office/drawing/2014/main" id="{4ED4591F-C785-4168-9CF0-AEA4E545813D}"/>
                </a:ext>
              </a:extLst>
            </p:cNvPr>
            <p:cNvSpPr/>
            <p:nvPr/>
          </p:nvSpPr>
          <p:spPr>
            <a:xfrm>
              <a:off x="6304725" y="2581550"/>
              <a:ext cx="492000" cy="188775"/>
            </a:xfrm>
            <a:custGeom>
              <a:avLst/>
              <a:gdLst/>
              <a:ahLst/>
              <a:cxnLst/>
              <a:rect l="l" t="t" r="r" b="b"/>
              <a:pathLst>
                <a:path w="19680" h="7551" extrusionOk="0">
                  <a:moveTo>
                    <a:pt x="5634" y="948"/>
                  </a:moveTo>
                  <a:lnTo>
                    <a:pt x="5634" y="2066"/>
                  </a:lnTo>
                  <a:lnTo>
                    <a:pt x="4569" y="2066"/>
                  </a:lnTo>
                  <a:lnTo>
                    <a:pt x="4569" y="948"/>
                  </a:lnTo>
                  <a:close/>
                  <a:moveTo>
                    <a:pt x="6880" y="948"/>
                  </a:moveTo>
                  <a:lnTo>
                    <a:pt x="6880" y="2066"/>
                  </a:lnTo>
                  <a:lnTo>
                    <a:pt x="5815" y="2066"/>
                  </a:lnTo>
                  <a:lnTo>
                    <a:pt x="5815" y="948"/>
                  </a:lnTo>
                  <a:close/>
                  <a:moveTo>
                    <a:pt x="8137" y="948"/>
                  </a:moveTo>
                  <a:lnTo>
                    <a:pt x="8137" y="2066"/>
                  </a:lnTo>
                  <a:lnTo>
                    <a:pt x="7072" y="2066"/>
                  </a:lnTo>
                  <a:lnTo>
                    <a:pt x="7072" y="948"/>
                  </a:lnTo>
                  <a:close/>
                  <a:moveTo>
                    <a:pt x="9383" y="948"/>
                  </a:moveTo>
                  <a:lnTo>
                    <a:pt x="9383" y="2066"/>
                  </a:lnTo>
                  <a:lnTo>
                    <a:pt x="8318" y="2066"/>
                  </a:lnTo>
                  <a:lnTo>
                    <a:pt x="8318" y="948"/>
                  </a:lnTo>
                  <a:close/>
                  <a:moveTo>
                    <a:pt x="10639" y="948"/>
                  </a:moveTo>
                  <a:lnTo>
                    <a:pt x="10639" y="2066"/>
                  </a:lnTo>
                  <a:lnTo>
                    <a:pt x="9574" y="2066"/>
                  </a:lnTo>
                  <a:lnTo>
                    <a:pt x="9574" y="948"/>
                  </a:lnTo>
                  <a:close/>
                  <a:moveTo>
                    <a:pt x="11885" y="948"/>
                  </a:moveTo>
                  <a:lnTo>
                    <a:pt x="11885" y="2066"/>
                  </a:lnTo>
                  <a:lnTo>
                    <a:pt x="10820" y="2066"/>
                  </a:lnTo>
                  <a:lnTo>
                    <a:pt x="10820" y="948"/>
                  </a:lnTo>
                  <a:close/>
                  <a:moveTo>
                    <a:pt x="13131" y="948"/>
                  </a:moveTo>
                  <a:lnTo>
                    <a:pt x="13131" y="2066"/>
                  </a:lnTo>
                  <a:lnTo>
                    <a:pt x="12066" y="2066"/>
                  </a:lnTo>
                  <a:lnTo>
                    <a:pt x="12066" y="948"/>
                  </a:lnTo>
                  <a:close/>
                  <a:moveTo>
                    <a:pt x="14387" y="948"/>
                  </a:moveTo>
                  <a:lnTo>
                    <a:pt x="14387" y="2066"/>
                  </a:lnTo>
                  <a:lnTo>
                    <a:pt x="13323" y="2066"/>
                  </a:lnTo>
                  <a:lnTo>
                    <a:pt x="13323" y="948"/>
                  </a:lnTo>
                  <a:close/>
                  <a:moveTo>
                    <a:pt x="3132" y="2205"/>
                  </a:moveTo>
                  <a:lnTo>
                    <a:pt x="3132" y="3323"/>
                  </a:lnTo>
                  <a:lnTo>
                    <a:pt x="2067" y="3323"/>
                  </a:lnTo>
                  <a:lnTo>
                    <a:pt x="2067" y="2205"/>
                  </a:lnTo>
                  <a:close/>
                  <a:moveTo>
                    <a:pt x="4378" y="2205"/>
                  </a:moveTo>
                  <a:lnTo>
                    <a:pt x="4378" y="3323"/>
                  </a:lnTo>
                  <a:lnTo>
                    <a:pt x="3313" y="3323"/>
                  </a:lnTo>
                  <a:lnTo>
                    <a:pt x="3313" y="2205"/>
                  </a:lnTo>
                  <a:close/>
                  <a:moveTo>
                    <a:pt x="5634" y="2205"/>
                  </a:moveTo>
                  <a:lnTo>
                    <a:pt x="5634" y="3323"/>
                  </a:lnTo>
                  <a:lnTo>
                    <a:pt x="4569" y="3323"/>
                  </a:lnTo>
                  <a:lnTo>
                    <a:pt x="4569" y="2205"/>
                  </a:lnTo>
                  <a:close/>
                  <a:moveTo>
                    <a:pt x="6880" y="2205"/>
                  </a:moveTo>
                  <a:lnTo>
                    <a:pt x="6880" y="3323"/>
                  </a:lnTo>
                  <a:lnTo>
                    <a:pt x="5815" y="3323"/>
                  </a:lnTo>
                  <a:lnTo>
                    <a:pt x="5815" y="2205"/>
                  </a:lnTo>
                  <a:close/>
                  <a:moveTo>
                    <a:pt x="8137" y="2205"/>
                  </a:moveTo>
                  <a:lnTo>
                    <a:pt x="8137" y="3323"/>
                  </a:lnTo>
                  <a:lnTo>
                    <a:pt x="7072" y="3323"/>
                  </a:lnTo>
                  <a:lnTo>
                    <a:pt x="7072" y="2205"/>
                  </a:lnTo>
                  <a:close/>
                  <a:moveTo>
                    <a:pt x="9383" y="2205"/>
                  </a:moveTo>
                  <a:lnTo>
                    <a:pt x="9383" y="3323"/>
                  </a:lnTo>
                  <a:lnTo>
                    <a:pt x="8318" y="3323"/>
                  </a:lnTo>
                  <a:lnTo>
                    <a:pt x="8318" y="2205"/>
                  </a:lnTo>
                  <a:close/>
                  <a:moveTo>
                    <a:pt x="10639" y="2205"/>
                  </a:moveTo>
                  <a:lnTo>
                    <a:pt x="10639" y="3323"/>
                  </a:lnTo>
                  <a:lnTo>
                    <a:pt x="9574" y="3323"/>
                  </a:lnTo>
                  <a:lnTo>
                    <a:pt x="9574" y="2205"/>
                  </a:lnTo>
                  <a:close/>
                  <a:moveTo>
                    <a:pt x="11885" y="2205"/>
                  </a:moveTo>
                  <a:lnTo>
                    <a:pt x="11885" y="3323"/>
                  </a:lnTo>
                  <a:lnTo>
                    <a:pt x="10820" y="3323"/>
                  </a:lnTo>
                  <a:lnTo>
                    <a:pt x="10820" y="2205"/>
                  </a:lnTo>
                  <a:close/>
                  <a:moveTo>
                    <a:pt x="13131" y="2205"/>
                  </a:moveTo>
                  <a:lnTo>
                    <a:pt x="13131" y="3323"/>
                  </a:lnTo>
                  <a:lnTo>
                    <a:pt x="12066" y="3323"/>
                  </a:lnTo>
                  <a:lnTo>
                    <a:pt x="12066" y="2205"/>
                  </a:lnTo>
                  <a:close/>
                  <a:moveTo>
                    <a:pt x="14387" y="2205"/>
                  </a:moveTo>
                  <a:lnTo>
                    <a:pt x="14387" y="3323"/>
                  </a:lnTo>
                  <a:lnTo>
                    <a:pt x="13323" y="3323"/>
                  </a:lnTo>
                  <a:lnTo>
                    <a:pt x="13323" y="2205"/>
                  </a:lnTo>
                  <a:close/>
                  <a:moveTo>
                    <a:pt x="15633" y="2205"/>
                  </a:moveTo>
                  <a:lnTo>
                    <a:pt x="15633" y="3323"/>
                  </a:lnTo>
                  <a:lnTo>
                    <a:pt x="14569" y="3323"/>
                  </a:lnTo>
                  <a:lnTo>
                    <a:pt x="14569" y="2205"/>
                  </a:lnTo>
                  <a:close/>
                  <a:moveTo>
                    <a:pt x="16890" y="2205"/>
                  </a:moveTo>
                  <a:lnTo>
                    <a:pt x="16890" y="3323"/>
                  </a:lnTo>
                  <a:lnTo>
                    <a:pt x="15825" y="3323"/>
                  </a:lnTo>
                  <a:lnTo>
                    <a:pt x="15825" y="2205"/>
                  </a:lnTo>
                  <a:close/>
                  <a:moveTo>
                    <a:pt x="1886" y="3461"/>
                  </a:moveTo>
                  <a:lnTo>
                    <a:pt x="1886" y="4569"/>
                  </a:lnTo>
                  <a:lnTo>
                    <a:pt x="821" y="4569"/>
                  </a:lnTo>
                  <a:lnTo>
                    <a:pt x="821" y="3461"/>
                  </a:lnTo>
                  <a:close/>
                  <a:moveTo>
                    <a:pt x="3132" y="3461"/>
                  </a:moveTo>
                  <a:lnTo>
                    <a:pt x="3132" y="4569"/>
                  </a:lnTo>
                  <a:lnTo>
                    <a:pt x="2067" y="4569"/>
                  </a:lnTo>
                  <a:lnTo>
                    <a:pt x="2067" y="3461"/>
                  </a:lnTo>
                  <a:close/>
                  <a:moveTo>
                    <a:pt x="4378" y="3461"/>
                  </a:moveTo>
                  <a:lnTo>
                    <a:pt x="4378" y="4569"/>
                  </a:lnTo>
                  <a:lnTo>
                    <a:pt x="3313" y="4569"/>
                  </a:lnTo>
                  <a:lnTo>
                    <a:pt x="3313" y="3461"/>
                  </a:lnTo>
                  <a:close/>
                  <a:moveTo>
                    <a:pt x="5634" y="3461"/>
                  </a:moveTo>
                  <a:lnTo>
                    <a:pt x="5634" y="4569"/>
                  </a:lnTo>
                  <a:lnTo>
                    <a:pt x="4569" y="4569"/>
                  </a:lnTo>
                  <a:lnTo>
                    <a:pt x="4569" y="3461"/>
                  </a:lnTo>
                  <a:close/>
                  <a:moveTo>
                    <a:pt x="6880" y="3461"/>
                  </a:moveTo>
                  <a:lnTo>
                    <a:pt x="6880" y="4569"/>
                  </a:lnTo>
                  <a:lnTo>
                    <a:pt x="5815" y="4569"/>
                  </a:lnTo>
                  <a:lnTo>
                    <a:pt x="5815" y="3461"/>
                  </a:lnTo>
                  <a:close/>
                  <a:moveTo>
                    <a:pt x="8137" y="3461"/>
                  </a:moveTo>
                  <a:lnTo>
                    <a:pt x="8137" y="4569"/>
                  </a:lnTo>
                  <a:lnTo>
                    <a:pt x="7072" y="4569"/>
                  </a:lnTo>
                  <a:lnTo>
                    <a:pt x="7072" y="3461"/>
                  </a:lnTo>
                  <a:close/>
                  <a:moveTo>
                    <a:pt x="9383" y="3461"/>
                  </a:moveTo>
                  <a:lnTo>
                    <a:pt x="9383" y="4569"/>
                  </a:lnTo>
                  <a:lnTo>
                    <a:pt x="8318" y="4569"/>
                  </a:lnTo>
                  <a:lnTo>
                    <a:pt x="8318" y="3461"/>
                  </a:lnTo>
                  <a:close/>
                  <a:moveTo>
                    <a:pt x="10639" y="3461"/>
                  </a:moveTo>
                  <a:lnTo>
                    <a:pt x="10639" y="4569"/>
                  </a:lnTo>
                  <a:lnTo>
                    <a:pt x="9574" y="4569"/>
                  </a:lnTo>
                  <a:lnTo>
                    <a:pt x="9574" y="3461"/>
                  </a:lnTo>
                  <a:close/>
                  <a:moveTo>
                    <a:pt x="11885" y="3461"/>
                  </a:moveTo>
                  <a:lnTo>
                    <a:pt x="11885" y="4569"/>
                  </a:lnTo>
                  <a:lnTo>
                    <a:pt x="10820" y="4569"/>
                  </a:lnTo>
                  <a:lnTo>
                    <a:pt x="10820" y="3461"/>
                  </a:lnTo>
                  <a:close/>
                  <a:moveTo>
                    <a:pt x="13131" y="3461"/>
                  </a:moveTo>
                  <a:lnTo>
                    <a:pt x="13131" y="4569"/>
                  </a:lnTo>
                  <a:lnTo>
                    <a:pt x="12066" y="4569"/>
                  </a:lnTo>
                  <a:lnTo>
                    <a:pt x="12066" y="3461"/>
                  </a:lnTo>
                  <a:close/>
                  <a:moveTo>
                    <a:pt x="14387" y="3461"/>
                  </a:moveTo>
                  <a:lnTo>
                    <a:pt x="14387" y="4569"/>
                  </a:lnTo>
                  <a:lnTo>
                    <a:pt x="13323" y="4569"/>
                  </a:lnTo>
                  <a:lnTo>
                    <a:pt x="13323" y="3461"/>
                  </a:lnTo>
                  <a:close/>
                  <a:moveTo>
                    <a:pt x="15633" y="3461"/>
                  </a:moveTo>
                  <a:lnTo>
                    <a:pt x="15633" y="4569"/>
                  </a:lnTo>
                  <a:lnTo>
                    <a:pt x="14569" y="4569"/>
                  </a:lnTo>
                  <a:lnTo>
                    <a:pt x="14569" y="3461"/>
                  </a:lnTo>
                  <a:close/>
                  <a:moveTo>
                    <a:pt x="16890" y="3461"/>
                  </a:moveTo>
                  <a:lnTo>
                    <a:pt x="16890" y="4569"/>
                  </a:lnTo>
                  <a:lnTo>
                    <a:pt x="15825" y="4569"/>
                  </a:lnTo>
                  <a:lnTo>
                    <a:pt x="15825" y="3461"/>
                  </a:lnTo>
                  <a:close/>
                  <a:moveTo>
                    <a:pt x="18136" y="3461"/>
                  </a:moveTo>
                  <a:lnTo>
                    <a:pt x="18136" y="4569"/>
                  </a:lnTo>
                  <a:lnTo>
                    <a:pt x="17071" y="4569"/>
                  </a:lnTo>
                  <a:lnTo>
                    <a:pt x="17071" y="3461"/>
                  </a:lnTo>
                  <a:close/>
                  <a:moveTo>
                    <a:pt x="1886" y="4707"/>
                  </a:moveTo>
                  <a:lnTo>
                    <a:pt x="1886" y="5825"/>
                  </a:lnTo>
                  <a:lnTo>
                    <a:pt x="821" y="5825"/>
                  </a:lnTo>
                  <a:lnTo>
                    <a:pt x="821" y="4707"/>
                  </a:lnTo>
                  <a:close/>
                  <a:moveTo>
                    <a:pt x="3132" y="4707"/>
                  </a:moveTo>
                  <a:lnTo>
                    <a:pt x="3132" y="5825"/>
                  </a:lnTo>
                  <a:lnTo>
                    <a:pt x="2067" y="5825"/>
                  </a:lnTo>
                  <a:lnTo>
                    <a:pt x="2067" y="4707"/>
                  </a:lnTo>
                  <a:close/>
                  <a:moveTo>
                    <a:pt x="4378" y="4707"/>
                  </a:moveTo>
                  <a:lnTo>
                    <a:pt x="4378" y="5825"/>
                  </a:lnTo>
                  <a:lnTo>
                    <a:pt x="3313" y="5825"/>
                  </a:lnTo>
                  <a:lnTo>
                    <a:pt x="3313" y="4707"/>
                  </a:lnTo>
                  <a:close/>
                  <a:moveTo>
                    <a:pt x="5634" y="4707"/>
                  </a:moveTo>
                  <a:lnTo>
                    <a:pt x="5634" y="5825"/>
                  </a:lnTo>
                  <a:lnTo>
                    <a:pt x="4569" y="5825"/>
                  </a:lnTo>
                  <a:lnTo>
                    <a:pt x="4569" y="4707"/>
                  </a:lnTo>
                  <a:close/>
                  <a:moveTo>
                    <a:pt x="6880" y="4707"/>
                  </a:moveTo>
                  <a:lnTo>
                    <a:pt x="6880" y="5825"/>
                  </a:lnTo>
                  <a:lnTo>
                    <a:pt x="5815" y="5825"/>
                  </a:lnTo>
                  <a:lnTo>
                    <a:pt x="5815" y="4707"/>
                  </a:lnTo>
                  <a:close/>
                  <a:moveTo>
                    <a:pt x="8137" y="4707"/>
                  </a:moveTo>
                  <a:lnTo>
                    <a:pt x="8137" y="5825"/>
                  </a:lnTo>
                  <a:lnTo>
                    <a:pt x="7072" y="5825"/>
                  </a:lnTo>
                  <a:lnTo>
                    <a:pt x="7072" y="4707"/>
                  </a:lnTo>
                  <a:close/>
                  <a:moveTo>
                    <a:pt x="9383" y="4707"/>
                  </a:moveTo>
                  <a:lnTo>
                    <a:pt x="9383" y="5825"/>
                  </a:lnTo>
                  <a:lnTo>
                    <a:pt x="8318" y="5825"/>
                  </a:lnTo>
                  <a:lnTo>
                    <a:pt x="8318" y="4707"/>
                  </a:lnTo>
                  <a:close/>
                  <a:moveTo>
                    <a:pt x="10639" y="4707"/>
                  </a:moveTo>
                  <a:lnTo>
                    <a:pt x="10639" y="5825"/>
                  </a:lnTo>
                  <a:lnTo>
                    <a:pt x="9574" y="5825"/>
                  </a:lnTo>
                  <a:lnTo>
                    <a:pt x="9574" y="4707"/>
                  </a:lnTo>
                  <a:close/>
                  <a:moveTo>
                    <a:pt x="11885" y="4707"/>
                  </a:moveTo>
                  <a:lnTo>
                    <a:pt x="11885" y="5825"/>
                  </a:lnTo>
                  <a:lnTo>
                    <a:pt x="10820" y="5825"/>
                  </a:lnTo>
                  <a:lnTo>
                    <a:pt x="10820" y="4707"/>
                  </a:lnTo>
                  <a:close/>
                  <a:moveTo>
                    <a:pt x="13131" y="4707"/>
                  </a:moveTo>
                  <a:lnTo>
                    <a:pt x="13131" y="5825"/>
                  </a:lnTo>
                  <a:lnTo>
                    <a:pt x="12066" y="5825"/>
                  </a:lnTo>
                  <a:lnTo>
                    <a:pt x="12066" y="4707"/>
                  </a:lnTo>
                  <a:close/>
                  <a:moveTo>
                    <a:pt x="14387" y="4707"/>
                  </a:moveTo>
                  <a:lnTo>
                    <a:pt x="14387" y="5825"/>
                  </a:lnTo>
                  <a:lnTo>
                    <a:pt x="13323" y="5825"/>
                  </a:lnTo>
                  <a:lnTo>
                    <a:pt x="13323" y="4707"/>
                  </a:lnTo>
                  <a:close/>
                  <a:moveTo>
                    <a:pt x="15633" y="4707"/>
                  </a:moveTo>
                  <a:lnTo>
                    <a:pt x="15633" y="5825"/>
                  </a:lnTo>
                  <a:lnTo>
                    <a:pt x="14569" y="5825"/>
                  </a:lnTo>
                  <a:lnTo>
                    <a:pt x="14569" y="4707"/>
                  </a:lnTo>
                  <a:close/>
                  <a:moveTo>
                    <a:pt x="16890" y="4707"/>
                  </a:moveTo>
                  <a:lnTo>
                    <a:pt x="16890" y="5825"/>
                  </a:lnTo>
                  <a:lnTo>
                    <a:pt x="15825" y="5825"/>
                  </a:lnTo>
                  <a:lnTo>
                    <a:pt x="15825" y="4707"/>
                  </a:lnTo>
                  <a:close/>
                  <a:moveTo>
                    <a:pt x="18136" y="4707"/>
                  </a:moveTo>
                  <a:lnTo>
                    <a:pt x="18136" y="5825"/>
                  </a:lnTo>
                  <a:lnTo>
                    <a:pt x="17071" y="5825"/>
                  </a:lnTo>
                  <a:lnTo>
                    <a:pt x="17071" y="4707"/>
                  </a:lnTo>
                  <a:close/>
                  <a:moveTo>
                    <a:pt x="6848" y="1"/>
                  </a:moveTo>
                  <a:lnTo>
                    <a:pt x="6848" y="810"/>
                  </a:lnTo>
                  <a:lnTo>
                    <a:pt x="5783" y="810"/>
                  </a:lnTo>
                  <a:lnTo>
                    <a:pt x="5783" y="341"/>
                  </a:lnTo>
                  <a:lnTo>
                    <a:pt x="5602" y="416"/>
                  </a:lnTo>
                  <a:lnTo>
                    <a:pt x="5602" y="810"/>
                  </a:lnTo>
                  <a:lnTo>
                    <a:pt x="4537" y="810"/>
                  </a:lnTo>
                  <a:cubicBezTo>
                    <a:pt x="4420" y="853"/>
                    <a:pt x="4314" y="906"/>
                    <a:pt x="4197" y="948"/>
                  </a:cubicBezTo>
                  <a:lnTo>
                    <a:pt x="4388" y="948"/>
                  </a:lnTo>
                  <a:lnTo>
                    <a:pt x="4388" y="2066"/>
                  </a:lnTo>
                  <a:lnTo>
                    <a:pt x="3323" y="2066"/>
                  </a:lnTo>
                  <a:lnTo>
                    <a:pt x="3323" y="1353"/>
                  </a:lnTo>
                  <a:cubicBezTo>
                    <a:pt x="3259" y="1374"/>
                    <a:pt x="3196" y="1406"/>
                    <a:pt x="3132" y="1438"/>
                  </a:cubicBezTo>
                  <a:lnTo>
                    <a:pt x="3132" y="2066"/>
                  </a:lnTo>
                  <a:lnTo>
                    <a:pt x="2067" y="2066"/>
                  </a:lnTo>
                  <a:lnTo>
                    <a:pt x="2067" y="2045"/>
                  </a:lnTo>
                  <a:cubicBezTo>
                    <a:pt x="2003" y="2098"/>
                    <a:pt x="1928" y="2141"/>
                    <a:pt x="1864" y="2194"/>
                  </a:cubicBezTo>
                  <a:lnTo>
                    <a:pt x="1886" y="2194"/>
                  </a:lnTo>
                  <a:lnTo>
                    <a:pt x="1886" y="3323"/>
                  </a:lnTo>
                  <a:lnTo>
                    <a:pt x="842" y="3323"/>
                  </a:lnTo>
                  <a:cubicBezTo>
                    <a:pt x="810" y="3387"/>
                    <a:pt x="778" y="3461"/>
                    <a:pt x="757" y="3515"/>
                  </a:cubicBezTo>
                  <a:cubicBezTo>
                    <a:pt x="714" y="3632"/>
                    <a:pt x="672" y="3749"/>
                    <a:pt x="629" y="3866"/>
                  </a:cubicBezTo>
                  <a:lnTo>
                    <a:pt x="629" y="4580"/>
                  </a:lnTo>
                  <a:lnTo>
                    <a:pt x="395" y="4580"/>
                  </a:lnTo>
                  <a:cubicBezTo>
                    <a:pt x="384" y="4622"/>
                    <a:pt x="363" y="4665"/>
                    <a:pt x="352" y="4707"/>
                  </a:cubicBezTo>
                  <a:lnTo>
                    <a:pt x="629" y="4707"/>
                  </a:lnTo>
                  <a:lnTo>
                    <a:pt x="629" y="5825"/>
                  </a:lnTo>
                  <a:lnTo>
                    <a:pt x="33" y="5825"/>
                  </a:lnTo>
                  <a:cubicBezTo>
                    <a:pt x="22" y="5868"/>
                    <a:pt x="12" y="5911"/>
                    <a:pt x="1" y="5953"/>
                  </a:cubicBezTo>
                  <a:lnTo>
                    <a:pt x="629" y="5953"/>
                  </a:lnTo>
                  <a:lnTo>
                    <a:pt x="629" y="7551"/>
                  </a:lnTo>
                  <a:lnTo>
                    <a:pt x="821" y="7551"/>
                  </a:lnTo>
                  <a:lnTo>
                    <a:pt x="821" y="5953"/>
                  </a:lnTo>
                  <a:lnTo>
                    <a:pt x="1886" y="5953"/>
                  </a:lnTo>
                  <a:lnTo>
                    <a:pt x="1886" y="7551"/>
                  </a:lnTo>
                  <a:lnTo>
                    <a:pt x="2077" y="7551"/>
                  </a:lnTo>
                  <a:lnTo>
                    <a:pt x="2077" y="5953"/>
                  </a:lnTo>
                  <a:lnTo>
                    <a:pt x="3142" y="5953"/>
                  </a:lnTo>
                  <a:lnTo>
                    <a:pt x="3142" y="7551"/>
                  </a:lnTo>
                  <a:lnTo>
                    <a:pt x="3323" y="7551"/>
                  </a:lnTo>
                  <a:lnTo>
                    <a:pt x="3323" y="5953"/>
                  </a:lnTo>
                  <a:lnTo>
                    <a:pt x="4388" y="5953"/>
                  </a:lnTo>
                  <a:lnTo>
                    <a:pt x="4388" y="7551"/>
                  </a:lnTo>
                  <a:lnTo>
                    <a:pt x="4580" y="7551"/>
                  </a:lnTo>
                  <a:lnTo>
                    <a:pt x="4580" y="5953"/>
                  </a:lnTo>
                  <a:lnTo>
                    <a:pt x="5645" y="5953"/>
                  </a:lnTo>
                  <a:lnTo>
                    <a:pt x="5645" y="7551"/>
                  </a:lnTo>
                  <a:lnTo>
                    <a:pt x="5826" y="7551"/>
                  </a:lnTo>
                  <a:lnTo>
                    <a:pt x="5826" y="5953"/>
                  </a:lnTo>
                  <a:lnTo>
                    <a:pt x="6891" y="5953"/>
                  </a:lnTo>
                  <a:lnTo>
                    <a:pt x="6891" y="7551"/>
                  </a:lnTo>
                  <a:lnTo>
                    <a:pt x="7082" y="7551"/>
                  </a:lnTo>
                  <a:lnTo>
                    <a:pt x="7082" y="5953"/>
                  </a:lnTo>
                  <a:lnTo>
                    <a:pt x="8147" y="5953"/>
                  </a:lnTo>
                  <a:lnTo>
                    <a:pt x="8147" y="7551"/>
                  </a:lnTo>
                  <a:lnTo>
                    <a:pt x="8339" y="7551"/>
                  </a:lnTo>
                  <a:lnTo>
                    <a:pt x="8339" y="5953"/>
                  </a:lnTo>
                  <a:lnTo>
                    <a:pt x="9404" y="5953"/>
                  </a:lnTo>
                  <a:lnTo>
                    <a:pt x="9404" y="7551"/>
                  </a:lnTo>
                  <a:lnTo>
                    <a:pt x="9585" y="7551"/>
                  </a:lnTo>
                  <a:lnTo>
                    <a:pt x="9585" y="5953"/>
                  </a:lnTo>
                  <a:lnTo>
                    <a:pt x="10650" y="5953"/>
                  </a:lnTo>
                  <a:lnTo>
                    <a:pt x="10650" y="7551"/>
                  </a:lnTo>
                  <a:lnTo>
                    <a:pt x="10841" y="7551"/>
                  </a:lnTo>
                  <a:lnTo>
                    <a:pt x="10841" y="5953"/>
                  </a:lnTo>
                  <a:lnTo>
                    <a:pt x="11906" y="5953"/>
                  </a:lnTo>
                  <a:lnTo>
                    <a:pt x="11906" y="7551"/>
                  </a:lnTo>
                  <a:lnTo>
                    <a:pt x="12098" y="7551"/>
                  </a:lnTo>
                  <a:lnTo>
                    <a:pt x="12098" y="5953"/>
                  </a:lnTo>
                  <a:lnTo>
                    <a:pt x="13163" y="5953"/>
                  </a:lnTo>
                  <a:lnTo>
                    <a:pt x="13163" y="7551"/>
                  </a:lnTo>
                  <a:lnTo>
                    <a:pt x="13344" y="7551"/>
                  </a:lnTo>
                  <a:lnTo>
                    <a:pt x="13344" y="5953"/>
                  </a:lnTo>
                  <a:lnTo>
                    <a:pt x="14409" y="5953"/>
                  </a:lnTo>
                  <a:lnTo>
                    <a:pt x="14409" y="7551"/>
                  </a:lnTo>
                  <a:lnTo>
                    <a:pt x="14600" y="7551"/>
                  </a:lnTo>
                  <a:lnTo>
                    <a:pt x="14600" y="5953"/>
                  </a:lnTo>
                  <a:lnTo>
                    <a:pt x="15665" y="5953"/>
                  </a:lnTo>
                  <a:lnTo>
                    <a:pt x="15665" y="7551"/>
                  </a:lnTo>
                  <a:lnTo>
                    <a:pt x="15857" y="7551"/>
                  </a:lnTo>
                  <a:lnTo>
                    <a:pt x="15857" y="5953"/>
                  </a:lnTo>
                  <a:lnTo>
                    <a:pt x="16922" y="5953"/>
                  </a:lnTo>
                  <a:lnTo>
                    <a:pt x="16922" y="7551"/>
                  </a:lnTo>
                  <a:lnTo>
                    <a:pt x="17103" y="7551"/>
                  </a:lnTo>
                  <a:lnTo>
                    <a:pt x="17103" y="5953"/>
                  </a:lnTo>
                  <a:lnTo>
                    <a:pt x="18168" y="5953"/>
                  </a:lnTo>
                  <a:lnTo>
                    <a:pt x="18168" y="7551"/>
                  </a:lnTo>
                  <a:lnTo>
                    <a:pt x="18359" y="7551"/>
                  </a:lnTo>
                  <a:lnTo>
                    <a:pt x="18359" y="5953"/>
                  </a:lnTo>
                  <a:lnTo>
                    <a:pt x="19680" y="5953"/>
                  </a:lnTo>
                  <a:cubicBezTo>
                    <a:pt x="19669" y="5911"/>
                    <a:pt x="19659" y="5868"/>
                    <a:pt x="19648" y="5825"/>
                  </a:cubicBezTo>
                  <a:lnTo>
                    <a:pt x="18359" y="5825"/>
                  </a:lnTo>
                  <a:lnTo>
                    <a:pt x="18359" y="4707"/>
                  </a:lnTo>
                  <a:lnTo>
                    <a:pt x="19297" y="4707"/>
                  </a:lnTo>
                  <a:cubicBezTo>
                    <a:pt x="19286" y="4665"/>
                    <a:pt x="19265" y="4622"/>
                    <a:pt x="19254" y="4580"/>
                  </a:cubicBezTo>
                  <a:lnTo>
                    <a:pt x="18328" y="4580"/>
                  </a:lnTo>
                  <a:lnTo>
                    <a:pt x="18328" y="3461"/>
                  </a:lnTo>
                  <a:lnTo>
                    <a:pt x="18860" y="3461"/>
                  </a:lnTo>
                  <a:cubicBezTo>
                    <a:pt x="18849" y="3408"/>
                    <a:pt x="18828" y="3366"/>
                    <a:pt x="18807" y="3323"/>
                  </a:cubicBezTo>
                  <a:lnTo>
                    <a:pt x="18317" y="3323"/>
                  </a:lnTo>
                  <a:lnTo>
                    <a:pt x="18317" y="2673"/>
                  </a:lnTo>
                  <a:cubicBezTo>
                    <a:pt x="18264" y="2610"/>
                    <a:pt x="18200" y="2546"/>
                    <a:pt x="18136" y="2482"/>
                  </a:cubicBezTo>
                  <a:lnTo>
                    <a:pt x="18136" y="3323"/>
                  </a:lnTo>
                  <a:lnTo>
                    <a:pt x="17071" y="3323"/>
                  </a:lnTo>
                  <a:lnTo>
                    <a:pt x="17071" y="2205"/>
                  </a:lnTo>
                  <a:lnTo>
                    <a:pt x="17784" y="2205"/>
                  </a:lnTo>
                  <a:cubicBezTo>
                    <a:pt x="17721" y="2162"/>
                    <a:pt x="17657" y="2120"/>
                    <a:pt x="17593" y="2077"/>
                  </a:cubicBezTo>
                  <a:lnTo>
                    <a:pt x="17060" y="2077"/>
                  </a:lnTo>
                  <a:lnTo>
                    <a:pt x="17060" y="1747"/>
                  </a:lnTo>
                  <a:lnTo>
                    <a:pt x="16879" y="1641"/>
                  </a:lnTo>
                  <a:lnTo>
                    <a:pt x="16879" y="2077"/>
                  </a:lnTo>
                  <a:lnTo>
                    <a:pt x="15814" y="2077"/>
                  </a:lnTo>
                  <a:lnTo>
                    <a:pt x="15814" y="1129"/>
                  </a:lnTo>
                  <a:cubicBezTo>
                    <a:pt x="15751" y="1097"/>
                    <a:pt x="15687" y="1076"/>
                    <a:pt x="15623" y="1044"/>
                  </a:cubicBezTo>
                  <a:lnTo>
                    <a:pt x="15623" y="2066"/>
                  </a:lnTo>
                  <a:lnTo>
                    <a:pt x="14558" y="2066"/>
                  </a:lnTo>
                  <a:lnTo>
                    <a:pt x="14558" y="948"/>
                  </a:lnTo>
                  <a:lnTo>
                    <a:pt x="15399" y="948"/>
                  </a:lnTo>
                  <a:cubicBezTo>
                    <a:pt x="15282" y="906"/>
                    <a:pt x="15176" y="863"/>
                    <a:pt x="15058" y="821"/>
                  </a:cubicBezTo>
                  <a:lnTo>
                    <a:pt x="14558" y="821"/>
                  </a:lnTo>
                  <a:lnTo>
                    <a:pt x="14558" y="629"/>
                  </a:lnTo>
                  <a:lnTo>
                    <a:pt x="14366" y="554"/>
                  </a:lnTo>
                  <a:lnTo>
                    <a:pt x="14366" y="821"/>
                  </a:lnTo>
                  <a:lnTo>
                    <a:pt x="13301" y="821"/>
                  </a:lnTo>
                  <a:lnTo>
                    <a:pt x="13301" y="171"/>
                  </a:lnTo>
                  <a:lnTo>
                    <a:pt x="13120" y="96"/>
                  </a:lnTo>
                  <a:lnTo>
                    <a:pt x="13120" y="821"/>
                  </a:lnTo>
                  <a:lnTo>
                    <a:pt x="12055" y="821"/>
                  </a:lnTo>
                  <a:lnTo>
                    <a:pt x="12055" y="1"/>
                  </a:lnTo>
                  <a:cubicBezTo>
                    <a:pt x="11992" y="22"/>
                    <a:pt x="11928" y="54"/>
                    <a:pt x="11864" y="75"/>
                  </a:cubicBezTo>
                  <a:lnTo>
                    <a:pt x="11864" y="821"/>
                  </a:lnTo>
                  <a:lnTo>
                    <a:pt x="10799" y="821"/>
                  </a:lnTo>
                  <a:lnTo>
                    <a:pt x="10799" y="416"/>
                  </a:lnTo>
                  <a:cubicBezTo>
                    <a:pt x="10735" y="437"/>
                    <a:pt x="10671" y="448"/>
                    <a:pt x="10607" y="459"/>
                  </a:cubicBezTo>
                  <a:lnTo>
                    <a:pt x="10607" y="810"/>
                  </a:lnTo>
                  <a:lnTo>
                    <a:pt x="9542" y="810"/>
                  </a:lnTo>
                  <a:lnTo>
                    <a:pt x="9542" y="565"/>
                  </a:lnTo>
                  <a:lnTo>
                    <a:pt x="9361" y="565"/>
                  </a:lnTo>
                  <a:lnTo>
                    <a:pt x="9361" y="810"/>
                  </a:lnTo>
                  <a:lnTo>
                    <a:pt x="8296" y="810"/>
                  </a:lnTo>
                  <a:lnTo>
                    <a:pt x="8296" y="469"/>
                  </a:lnTo>
                  <a:cubicBezTo>
                    <a:pt x="8232" y="448"/>
                    <a:pt x="8158" y="437"/>
                    <a:pt x="8105" y="427"/>
                  </a:cubicBezTo>
                  <a:lnTo>
                    <a:pt x="8105" y="810"/>
                  </a:lnTo>
                  <a:lnTo>
                    <a:pt x="7040" y="810"/>
                  </a:lnTo>
                  <a:lnTo>
                    <a:pt x="7040" y="86"/>
                  </a:lnTo>
                  <a:cubicBezTo>
                    <a:pt x="6976" y="65"/>
                    <a:pt x="6912" y="33"/>
                    <a:pt x="68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987;p32">
              <a:extLst>
                <a:ext uri="{FF2B5EF4-FFF2-40B4-BE49-F238E27FC236}">
                  <a16:creationId xmlns:a16="http://schemas.microsoft.com/office/drawing/2014/main" id="{039D578D-9F8B-463A-AB75-349DAF3630CB}"/>
                </a:ext>
              </a:extLst>
            </p:cNvPr>
            <p:cNvSpPr/>
            <p:nvPr/>
          </p:nvSpPr>
          <p:spPr>
            <a:xfrm>
              <a:off x="6428525" y="2371175"/>
              <a:ext cx="52475" cy="59825"/>
            </a:xfrm>
            <a:custGeom>
              <a:avLst/>
              <a:gdLst/>
              <a:ahLst/>
              <a:cxnLst/>
              <a:rect l="l" t="t" r="r" b="b"/>
              <a:pathLst>
                <a:path w="2099" h="2393" extrusionOk="0">
                  <a:moveTo>
                    <a:pt x="1010" y="1"/>
                  </a:moveTo>
                  <a:cubicBezTo>
                    <a:pt x="889" y="1"/>
                    <a:pt x="799" y="28"/>
                    <a:pt x="778" y="35"/>
                  </a:cubicBezTo>
                  <a:cubicBezTo>
                    <a:pt x="714" y="56"/>
                    <a:pt x="1" y="152"/>
                    <a:pt x="128" y="1079"/>
                  </a:cubicBezTo>
                  <a:cubicBezTo>
                    <a:pt x="232" y="1898"/>
                    <a:pt x="669" y="2393"/>
                    <a:pt x="1122" y="2393"/>
                  </a:cubicBezTo>
                  <a:cubicBezTo>
                    <a:pt x="1181" y="2393"/>
                    <a:pt x="1241" y="2384"/>
                    <a:pt x="1300" y="2367"/>
                  </a:cubicBezTo>
                  <a:cubicBezTo>
                    <a:pt x="1822" y="2293"/>
                    <a:pt x="2098" y="1601"/>
                    <a:pt x="1811" y="706"/>
                  </a:cubicBezTo>
                  <a:cubicBezTo>
                    <a:pt x="1619" y="110"/>
                    <a:pt x="1252" y="1"/>
                    <a:pt x="1010" y="1"/>
                  </a:cubicBezTo>
                  <a:close/>
                </a:path>
              </a:pathLst>
            </a:custGeom>
            <a:solidFill>
              <a:srgbClr val="BA2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988;p32">
              <a:extLst>
                <a:ext uri="{FF2B5EF4-FFF2-40B4-BE49-F238E27FC236}">
                  <a16:creationId xmlns:a16="http://schemas.microsoft.com/office/drawing/2014/main" id="{AC538366-4060-4D8A-B42D-A9FF2AF40D9A}"/>
                </a:ext>
              </a:extLst>
            </p:cNvPr>
            <p:cNvSpPr/>
            <p:nvPr/>
          </p:nvSpPr>
          <p:spPr>
            <a:xfrm>
              <a:off x="6613825" y="2371175"/>
              <a:ext cx="52200" cy="59825"/>
            </a:xfrm>
            <a:custGeom>
              <a:avLst/>
              <a:gdLst/>
              <a:ahLst/>
              <a:cxnLst/>
              <a:rect l="l" t="t" r="r" b="b"/>
              <a:pathLst>
                <a:path w="2088" h="2393" extrusionOk="0">
                  <a:moveTo>
                    <a:pt x="1088" y="1"/>
                  </a:moveTo>
                  <a:cubicBezTo>
                    <a:pt x="846" y="1"/>
                    <a:pt x="479" y="110"/>
                    <a:pt x="288" y="706"/>
                  </a:cubicBezTo>
                  <a:cubicBezTo>
                    <a:pt x="0" y="1601"/>
                    <a:pt x="277" y="2293"/>
                    <a:pt x="799" y="2367"/>
                  </a:cubicBezTo>
                  <a:cubicBezTo>
                    <a:pt x="857" y="2384"/>
                    <a:pt x="915" y="2393"/>
                    <a:pt x="973" y="2393"/>
                  </a:cubicBezTo>
                  <a:cubicBezTo>
                    <a:pt x="1421" y="2393"/>
                    <a:pt x="1867" y="1898"/>
                    <a:pt x="1970" y="1079"/>
                  </a:cubicBezTo>
                  <a:cubicBezTo>
                    <a:pt x="2087" y="152"/>
                    <a:pt x="1385" y="56"/>
                    <a:pt x="1321" y="35"/>
                  </a:cubicBezTo>
                  <a:cubicBezTo>
                    <a:pt x="1299" y="28"/>
                    <a:pt x="1209" y="1"/>
                    <a:pt x="1088" y="1"/>
                  </a:cubicBezTo>
                  <a:close/>
                </a:path>
              </a:pathLst>
            </a:custGeom>
            <a:solidFill>
              <a:srgbClr val="BA2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989;p32">
              <a:extLst>
                <a:ext uri="{FF2B5EF4-FFF2-40B4-BE49-F238E27FC236}">
                  <a16:creationId xmlns:a16="http://schemas.microsoft.com/office/drawing/2014/main" id="{5C079284-0A6A-407E-812B-57B2B1086A71}"/>
                </a:ext>
              </a:extLst>
            </p:cNvPr>
            <p:cNvSpPr/>
            <p:nvPr/>
          </p:nvSpPr>
          <p:spPr>
            <a:xfrm>
              <a:off x="6446625" y="2261775"/>
              <a:ext cx="197850" cy="251000"/>
            </a:xfrm>
            <a:custGeom>
              <a:avLst/>
              <a:gdLst/>
              <a:ahLst/>
              <a:cxnLst/>
              <a:rect l="l" t="t" r="r" b="b"/>
              <a:pathLst>
                <a:path w="7914" h="10040" extrusionOk="0">
                  <a:moveTo>
                    <a:pt x="3696" y="0"/>
                  </a:moveTo>
                  <a:cubicBezTo>
                    <a:pt x="2890" y="0"/>
                    <a:pt x="654" y="309"/>
                    <a:pt x="352" y="3676"/>
                  </a:cubicBezTo>
                  <a:cubicBezTo>
                    <a:pt x="0" y="7498"/>
                    <a:pt x="1652" y="10040"/>
                    <a:pt x="3780" y="10040"/>
                  </a:cubicBezTo>
                  <a:cubicBezTo>
                    <a:pt x="3840" y="10040"/>
                    <a:pt x="3901" y="10038"/>
                    <a:pt x="3962" y="10034"/>
                  </a:cubicBezTo>
                  <a:cubicBezTo>
                    <a:pt x="4023" y="10038"/>
                    <a:pt x="4084" y="10040"/>
                    <a:pt x="4144" y="10040"/>
                  </a:cubicBezTo>
                  <a:cubicBezTo>
                    <a:pt x="6272" y="10040"/>
                    <a:pt x="7914" y="7498"/>
                    <a:pt x="7572" y="3676"/>
                  </a:cubicBezTo>
                  <a:cubicBezTo>
                    <a:pt x="7261" y="309"/>
                    <a:pt x="5024" y="0"/>
                    <a:pt x="4224" y="0"/>
                  </a:cubicBezTo>
                  <a:cubicBezTo>
                    <a:pt x="4093" y="0"/>
                    <a:pt x="4001" y="9"/>
                    <a:pt x="3962" y="13"/>
                  </a:cubicBezTo>
                  <a:cubicBezTo>
                    <a:pt x="3922" y="9"/>
                    <a:pt x="3828" y="0"/>
                    <a:pt x="3696" y="0"/>
                  </a:cubicBezTo>
                  <a:close/>
                </a:path>
              </a:pathLst>
            </a:custGeom>
            <a:solidFill>
              <a:srgbClr val="C44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990;p32">
              <a:extLst>
                <a:ext uri="{FF2B5EF4-FFF2-40B4-BE49-F238E27FC236}">
                  <a16:creationId xmlns:a16="http://schemas.microsoft.com/office/drawing/2014/main" id="{CF8BD8CC-7BB1-481B-9887-86149DEA1FE8}"/>
                </a:ext>
              </a:extLst>
            </p:cNvPr>
            <p:cNvSpPr/>
            <p:nvPr/>
          </p:nvSpPr>
          <p:spPr>
            <a:xfrm>
              <a:off x="6550450" y="2386950"/>
              <a:ext cx="12800" cy="49550"/>
            </a:xfrm>
            <a:custGeom>
              <a:avLst/>
              <a:gdLst/>
              <a:ahLst/>
              <a:cxnLst/>
              <a:rect l="l" t="t" r="r" b="b"/>
              <a:pathLst>
                <a:path w="512" h="1982" extrusionOk="0">
                  <a:moveTo>
                    <a:pt x="235" y="0"/>
                  </a:moveTo>
                  <a:lnTo>
                    <a:pt x="235" y="0"/>
                  </a:lnTo>
                  <a:cubicBezTo>
                    <a:pt x="246" y="256"/>
                    <a:pt x="278" y="522"/>
                    <a:pt x="299" y="778"/>
                  </a:cubicBezTo>
                  <a:cubicBezTo>
                    <a:pt x="330" y="1033"/>
                    <a:pt x="360" y="1268"/>
                    <a:pt x="391" y="1521"/>
                  </a:cubicBezTo>
                  <a:lnTo>
                    <a:pt x="391" y="1521"/>
                  </a:lnTo>
                  <a:cubicBezTo>
                    <a:pt x="314" y="1579"/>
                    <a:pt x="239" y="1638"/>
                    <a:pt x="182" y="1715"/>
                  </a:cubicBezTo>
                  <a:cubicBezTo>
                    <a:pt x="107" y="1789"/>
                    <a:pt x="43" y="1875"/>
                    <a:pt x="1" y="1981"/>
                  </a:cubicBezTo>
                  <a:cubicBezTo>
                    <a:pt x="97" y="1939"/>
                    <a:pt x="192" y="1885"/>
                    <a:pt x="267" y="1811"/>
                  </a:cubicBezTo>
                  <a:cubicBezTo>
                    <a:pt x="352" y="1747"/>
                    <a:pt x="427" y="1672"/>
                    <a:pt x="491" y="1598"/>
                  </a:cubicBezTo>
                  <a:lnTo>
                    <a:pt x="512" y="1566"/>
                  </a:lnTo>
                  <a:lnTo>
                    <a:pt x="512" y="1545"/>
                  </a:lnTo>
                  <a:cubicBezTo>
                    <a:pt x="469" y="1278"/>
                    <a:pt x="427" y="1023"/>
                    <a:pt x="374" y="767"/>
                  </a:cubicBezTo>
                  <a:cubicBezTo>
                    <a:pt x="331" y="512"/>
                    <a:pt x="288" y="256"/>
                    <a:pt x="235" y="0"/>
                  </a:cubicBezTo>
                  <a:close/>
                </a:path>
              </a:pathLst>
            </a:custGeom>
            <a:solidFill>
              <a:srgbClr val="B6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991;p32">
              <a:extLst>
                <a:ext uri="{FF2B5EF4-FFF2-40B4-BE49-F238E27FC236}">
                  <a16:creationId xmlns:a16="http://schemas.microsoft.com/office/drawing/2014/main" id="{C3C631A1-DEA5-43ED-B998-52A9B98047F9}"/>
                </a:ext>
              </a:extLst>
            </p:cNvPr>
            <p:cNvSpPr/>
            <p:nvPr/>
          </p:nvSpPr>
          <p:spPr>
            <a:xfrm>
              <a:off x="6499350" y="2375225"/>
              <a:ext cx="12275" cy="26650"/>
            </a:xfrm>
            <a:custGeom>
              <a:avLst/>
              <a:gdLst/>
              <a:ahLst/>
              <a:cxnLst/>
              <a:rect l="l" t="t" r="r" b="b"/>
              <a:pathLst>
                <a:path w="491" h="1066" extrusionOk="0">
                  <a:moveTo>
                    <a:pt x="245" y="1"/>
                  </a:moveTo>
                  <a:cubicBezTo>
                    <a:pt x="107" y="1"/>
                    <a:pt x="0" y="235"/>
                    <a:pt x="0" y="533"/>
                  </a:cubicBezTo>
                  <a:cubicBezTo>
                    <a:pt x="0" y="821"/>
                    <a:pt x="107" y="1066"/>
                    <a:pt x="245" y="1066"/>
                  </a:cubicBezTo>
                  <a:cubicBezTo>
                    <a:pt x="373" y="1066"/>
                    <a:pt x="490" y="821"/>
                    <a:pt x="490" y="533"/>
                  </a:cubicBezTo>
                  <a:cubicBezTo>
                    <a:pt x="490" y="235"/>
                    <a:pt x="384" y="1"/>
                    <a:pt x="245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992;p32">
              <a:extLst>
                <a:ext uri="{FF2B5EF4-FFF2-40B4-BE49-F238E27FC236}">
                  <a16:creationId xmlns:a16="http://schemas.microsoft.com/office/drawing/2014/main" id="{9897D2CC-B805-45DC-BA97-2D0CCA4A5DBE}"/>
                </a:ext>
              </a:extLst>
            </p:cNvPr>
            <p:cNvSpPr/>
            <p:nvPr/>
          </p:nvSpPr>
          <p:spPr>
            <a:xfrm>
              <a:off x="6583200" y="2375225"/>
              <a:ext cx="12275" cy="26650"/>
            </a:xfrm>
            <a:custGeom>
              <a:avLst/>
              <a:gdLst/>
              <a:ahLst/>
              <a:cxnLst/>
              <a:rect l="l" t="t" r="r" b="b"/>
              <a:pathLst>
                <a:path w="491" h="1066" extrusionOk="0">
                  <a:moveTo>
                    <a:pt x="246" y="1"/>
                  </a:moveTo>
                  <a:cubicBezTo>
                    <a:pt x="107" y="1"/>
                    <a:pt x="1" y="235"/>
                    <a:pt x="1" y="533"/>
                  </a:cubicBezTo>
                  <a:cubicBezTo>
                    <a:pt x="1" y="821"/>
                    <a:pt x="107" y="1066"/>
                    <a:pt x="246" y="1066"/>
                  </a:cubicBezTo>
                  <a:cubicBezTo>
                    <a:pt x="384" y="1066"/>
                    <a:pt x="490" y="821"/>
                    <a:pt x="490" y="533"/>
                  </a:cubicBezTo>
                  <a:cubicBezTo>
                    <a:pt x="490" y="235"/>
                    <a:pt x="384" y="1"/>
                    <a:pt x="246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993;p32">
              <a:extLst>
                <a:ext uri="{FF2B5EF4-FFF2-40B4-BE49-F238E27FC236}">
                  <a16:creationId xmlns:a16="http://schemas.microsoft.com/office/drawing/2014/main" id="{BE9449CD-B2FC-40F2-A8CB-B97905237B40}"/>
                </a:ext>
              </a:extLst>
            </p:cNvPr>
            <p:cNvSpPr/>
            <p:nvPr/>
          </p:nvSpPr>
          <p:spPr>
            <a:xfrm>
              <a:off x="6484425" y="2351150"/>
              <a:ext cx="42375" cy="15600"/>
            </a:xfrm>
            <a:custGeom>
              <a:avLst/>
              <a:gdLst/>
              <a:ahLst/>
              <a:cxnLst/>
              <a:rect l="l" t="t" r="r" b="b"/>
              <a:pathLst>
                <a:path w="1695" h="624" extrusionOk="0">
                  <a:moveTo>
                    <a:pt x="915" y="0"/>
                  </a:moveTo>
                  <a:cubicBezTo>
                    <a:pt x="884" y="0"/>
                    <a:pt x="852" y="2"/>
                    <a:pt x="821" y="6"/>
                  </a:cubicBezTo>
                  <a:cubicBezTo>
                    <a:pt x="640" y="16"/>
                    <a:pt x="459" y="91"/>
                    <a:pt x="320" y="208"/>
                  </a:cubicBezTo>
                  <a:cubicBezTo>
                    <a:pt x="171" y="314"/>
                    <a:pt x="65" y="453"/>
                    <a:pt x="1" y="623"/>
                  </a:cubicBezTo>
                  <a:cubicBezTo>
                    <a:pt x="150" y="538"/>
                    <a:pt x="288" y="463"/>
                    <a:pt x="427" y="400"/>
                  </a:cubicBezTo>
                  <a:cubicBezTo>
                    <a:pt x="565" y="336"/>
                    <a:pt x="704" y="304"/>
                    <a:pt x="853" y="282"/>
                  </a:cubicBezTo>
                  <a:cubicBezTo>
                    <a:pt x="876" y="281"/>
                    <a:pt x="899" y="280"/>
                    <a:pt x="922" y="280"/>
                  </a:cubicBezTo>
                  <a:cubicBezTo>
                    <a:pt x="1037" y="280"/>
                    <a:pt x="1153" y="302"/>
                    <a:pt x="1268" y="346"/>
                  </a:cubicBezTo>
                  <a:cubicBezTo>
                    <a:pt x="1332" y="368"/>
                    <a:pt x="1407" y="400"/>
                    <a:pt x="1481" y="432"/>
                  </a:cubicBezTo>
                  <a:cubicBezTo>
                    <a:pt x="1545" y="463"/>
                    <a:pt x="1620" y="517"/>
                    <a:pt x="1694" y="549"/>
                  </a:cubicBezTo>
                  <a:cubicBezTo>
                    <a:pt x="1662" y="474"/>
                    <a:pt x="1620" y="389"/>
                    <a:pt x="1566" y="325"/>
                  </a:cubicBezTo>
                  <a:cubicBezTo>
                    <a:pt x="1502" y="250"/>
                    <a:pt x="1438" y="197"/>
                    <a:pt x="1364" y="144"/>
                  </a:cubicBezTo>
                  <a:cubicBezTo>
                    <a:pt x="1230" y="46"/>
                    <a:pt x="1075" y="0"/>
                    <a:pt x="915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994;p32">
              <a:extLst>
                <a:ext uri="{FF2B5EF4-FFF2-40B4-BE49-F238E27FC236}">
                  <a16:creationId xmlns:a16="http://schemas.microsoft.com/office/drawing/2014/main" id="{83916D30-BD66-4420-887B-31DDAB7B3D03}"/>
                </a:ext>
              </a:extLst>
            </p:cNvPr>
            <p:cNvSpPr/>
            <p:nvPr/>
          </p:nvSpPr>
          <p:spPr>
            <a:xfrm>
              <a:off x="6568825" y="2351150"/>
              <a:ext cx="42625" cy="15600"/>
            </a:xfrm>
            <a:custGeom>
              <a:avLst/>
              <a:gdLst/>
              <a:ahLst/>
              <a:cxnLst/>
              <a:rect l="l" t="t" r="r" b="b"/>
              <a:pathLst>
                <a:path w="1705" h="624" extrusionOk="0">
                  <a:moveTo>
                    <a:pt x="926" y="0"/>
                  </a:moveTo>
                  <a:cubicBezTo>
                    <a:pt x="894" y="0"/>
                    <a:pt x="863" y="2"/>
                    <a:pt x="831" y="6"/>
                  </a:cubicBezTo>
                  <a:cubicBezTo>
                    <a:pt x="639" y="16"/>
                    <a:pt x="469" y="91"/>
                    <a:pt x="320" y="208"/>
                  </a:cubicBezTo>
                  <a:cubicBezTo>
                    <a:pt x="182" y="314"/>
                    <a:pt x="64" y="453"/>
                    <a:pt x="1" y="623"/>
                  </a:cubicBezTo>
                  <a:cubicBezTo>
                    <a:pt x="139" y="538"/>
                    <a:pt x="288" y="463"/>
                    <a:pt x="437" y="400"/>
                  </a:cubicBezTo>
                  <a:cubicBezTo>
                    <a:pt x="565" y="336"/>
                    <a:pt x="714" y="304"/>
                    <a:pt x="852" y="282"/>
                  </a:cubicBezTo>
                  <a:cubicBezTo>
                    <a:pt x="876" y="281"/>
                    <a:pt x="899" y="280"/>
                    <a:pt x="922" y="280"/>
                  </a:cubicBezTo>
                  <a:cubicBezTo>
                    <a:pt x="1040" y="280"/>
                    <a:pt x="1161" y="302"/>
                    <a:pt x="1268" y="346"/>
                  </a:cubicBezTo>
                  <a:cubicBezTo>
                    <a:pt x="1342" y="368"/>
                    <a:pt x="1406" y="400"/>
                    <a:pt x="1481" y="432"/>
                  </a:cubicBezTo>
                  <a:cubicBezTo>
                    <a:pt x="1555" y="463"/>
                    <a:pt x="1619" y="517"/>
                    <a:pt x="1704" y="549"/>
                  </a:cubicBezTo>
                  <a:cubicBezTo>
                    <a:pt x="1662" y="474"/>
                    <a:pt x="1619" y="389"/>
                    <a:pt x="1566" y="325"/>
                  </a:cubicBezTo>
                  <a:cubicBezTo>
                    <a:pt x="1513" y="250"/>
                    <a:pt x="1449" y="197"/>
                    <a:pt x="1374" y="144"/>
                  </a:cubicBezTo>
                  <a:cubicBezTo>
                    <a:pt x="1241" y="46"/>
                    <a:pt x="1085" y="0"/>
                    <a:pt x="926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995;p32">
              <a:extLst>
                <a:ext uri="{FF2B5EF4-FFF2-40B4-BE49-F238E27FC236}">
                  <a16:creationId xmlns:a16="http://schemas.microsoft.com/office/drawing/2014/main" id="{E6E78022-7E79-4FE2-B1C3-E6203A91E792}"/>
                </a:ext>
              </a:extLst>
            </p:cNvPr>
            <p:cNvSpPr/>
            <p:nvPr/>
          </p:nvSpPr>
          <p:spPr>
            <a:xfrm>
              <a:off x="6508400" y="2449775"/>
              <a:ext cx="82275" cy="15050"/>
            </a:xfrm>
            <a:custGeom>
              <a:avLst/>
              <a:gdLst/>
              <a:ahLst/>
              <a:cxnLst/>
              <a:rect l="l" t="t" r="r" b="b"/>
              <a:pathLst>
                <a:path w="3291" h="602" extrusionOk="0">
                  <a:moveTo>
                    <a:pt x="3291" y="1"/>
                  </a:moveTo>
                  <a:lnTo>
                    <a:pt x="0" y="33"/>
                  </a:lnTo>
                  <a:cubicBezTo>
                    <a:pt x="611" y="459"/>
                    <a:pt x="1176" y="602"/>
                    <a:pt x="1658" y="602"/>
                  </a:cubicBezTo>
                  <a:cubicBezTo>
                    <a:pt x="2646" y="602"/>
                    <a:pt x="3291" y="1"/>
                    <a:pt x="32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996;p32">
              <a:extLst>
                <a:ext uri="{FF2B5EF4-FFF2-40B4-BE49-F238E27FC236}">
                  <a16:creationId xmlns:a16="http://schemas.microsoft.com/office/drawing/2014/main" id="{336CA842-8377-4A1B-9A56-FBBCA5746C33}"/>
                </a:ext>
              </a:extLst>
            </p:cNvPr>
            <p:cNvSpPr/>
            <p:nvPr/>
          </p:nvSpPr>
          <p:spPr>
            <a:xfrm>
              <a:off x="6445025" y="2282425"/>
              <a:ext cx="199700" cy="258500"/>
            </a:xfrm>
            <a:custGeom>
              <a:avLst/>
              <a:gdLst/>
              <a:ahLst/>
              <a:cxnLst/>
              <a:rect l="l" t="t" r="r" b="b"/>
              <a:pathLst>
                <a:path w="7988" h="10340" extrusionOk="0">
                  <a:moveTo>
                    <a:pt x="1061" y="1"/>
                  </a:moveTo>
                  <a:cubicBezTo>
                    <a:pt x="684" y="1"/>
                    <a:pt x="203" y="604"/>
                    <a:pt x="203" y="604"/>
                  </a:cubicBezTo>
                  <a:cubicBezTo>
                    <a:pt x="203" y="604"/>
                    <a:pt x="1" y="5502"/>
                    <a:pt x="565" y="7791"/>
                  </a:cubicBezTo>
                  <a:cubicBezTo>
                    <a:pt x="991" y="9527"/>
                    <a:pt x="2237" y="9996"/>
                    <a:pt x="2237" y="9996"/>
                  </a:cubicBezTo>
                  <a:cubicBezTo>
                    <a:pt x="2237" y="9996"/>
                    <a:pt x="3130" y="10340"/>
                    <a:pt x="4203" y="10340"/>
                  </a:cubicBezTo>
                  <a:cubicBezTo>
                    <a:pt x="5075" y="10340"/>
                    <a:pt x="6065" y="10113"/>
                    <a:pt x="6795" y="9293"/>
                  </a:cubicBezTo>
                  <a:cubicBezTo>
                    <a:pt x="7263" y="8760"/>
                    <a:pt x="7987" y="6002"/>
                    <a:pt x="7657" y="1040"/>
                  </a:cubicBezTo>
                  <a:lnTo>
                    <a:pt x="6465" y="540"/>
                  </a:lnTo>
                  <a:lnTo>
                    <a:pt x="6465" y="540"/>
                  </a:lnTo>
                  <a:cubicBezTo>
                    <a:pt x="6465" y="540"/>
                    <a:pt x="6656" y="2968"/>
                    <a:pt x="7263" y="3266"/>
                  </a:cubicBezTo>
                  <a:cubicBezTo>
                    <a:pt x="7263" y="3266"/>
                    <a:pt x="7082" y="7610"/>
                    <a:pt x="6326" y="8132"/>
                  </a:cubicBezTo>
                  <a:cubicBezTo>
                    <a:pt x="6276" y="8167"/>
                    <a:pt x="6236" y="8182"/>
                    <a:pt x="6205" y="8182"/>
                  </a:cubicBezTo>
                  <a:cubicBezTo>
                    <a:pt x="5857" y="8182"/>
                    <a:pt x="6652" y="6162"/>
                    <a:pt x="5552" y="6162"/>
                  </a:cubicBezTo>
                  <a:cubicBezTo>
                    <a:pt x="5544" y="6162"/>
                    <a:pt x="5536" y="6162"/>
                    <a:pt x="5528" y="6162"/>
                  </a:cubicBezTo>
                  <a:cubicBezTo>
                    <a:pt x="4292" y="6194"/>
                    <a:pt x="4260" y="6226"/>
                    <a:pt x="4260" y="6226"/>
                  </a:cubicBezTo>
                  <a:cubicBezTo>
                    <a:pt x="4260" y="6226"/>
                    <a:pt x="3803" y="6151"/>
                    <a:pt x="3310" y="6151"/>
                  </a:cubicBezTo>
                  <a:cubicBezTo>
                    <a:pt x="2722" y="6151"/>
                    <a:pt x="2081" y="6258"/>
                    <a:pt x="2099" y="6727"/>
                  </a:cubicBezTo>
                  <a:cubicBezTo>
                    <a:pt x="2131" y="7600"/>
                    <a:pt x="2365" y="8164"/>
                    <a:pt x="2067" y="8164"/>
                  </a:cubicBezTo>
                  <a:cubicBezTo>
                    <a:pt x="1769" y="8164"/>
                    <a:pt x="672" y="7461"/>
                    <a:pt x="874" y="2904"/>
                  </a:cubicBezTo>
                  <a:cubicBezTo>
                    <a:pt x="874" y="2904"/>
                    <a:pt x="1502" y="2669"/>
                    <a:pt x="1502" y="1072"/>
                  </a:cubicBezTo>
                  <a:cubicBezTo>
                    <a:pt x="1502" y="250"/>
                    <a:pt x="1303" y="1"/>
                    <a:pt x="1061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997;p32">
              <a:extLst>
                <a:ext uri="{FF2B5EF4-FFF2-40B4-BE49-F238E27FC236}">
                  <a16:creationId xmlns:a16="http://schemas.microsoft.com/office/drawing/2014/main" id="{036526ED-A388-442F-8B21-08B8794D314A}"/>
                </a:ext>
              </a:extLst>
            </p:cNvPr>
            <p:cNvSpPr/>
            <p:nvPr/>
          </p:nvSpPr>
          <p:spPr>
            <a:xfrm>
              <a:off x="6429325" y="2180550"/>
              <a:ext cx="253750" cy="190725"/>
            </a:xfrm>
            <a:custGeom>
              <a:avLst/>
              <a:gdLst/>
              <a:ahLst/>
              <a:cxnLst/>
              <a:rect l="l" t="t" r="r" b="b"/>
              <a:pathLst>
                <a:path w="10150" h="7629" extrusionOk="0">
                  <a:moveTo>
                    <a:pt x="5902" y="1"/>
                  </a:moveTo>
                  <a:cubicBezTo>
                    <a:pt x="5054" y="1"/>
                    <a:pt x="1404" y="946"/>
                    <a:pt x="799" y="2623"/>
                  </a:cubicBezTo>
                  <a:cubicBezTo>
                    <a:pt x="1" y="4849"/>
                    <a:pt x="608" y="6116"/>
                    <a:pt x="863" y="7628"/>
                  </a:cubicBezTo>
                  <a:lnTo>
                    <a:pt x="1992" y="4412"/>
                  </a:lnTo>
                  <a:cubicBezTo>
                    <a:pt x="1992" y="4412"/>
                    <a:pt x="2950" y="5711"/>
                    <a:pt x="4090" y="5711"/>
                  </a:cubicBezTo>
                  <a:cubicBezTo>
                    <a:pt x="4728" y="5711"/>
                    <a:pt x="4090" y="4615"/>
                    <a:pt x="4090" y="4615"/>
                  </a:cubicBezTo>
                  <a:lnTo>
                    <a:pt x="4090" y="4615"/>
                  </a:lnTo>
                  <a:cubicBezTo>
                    <a:pt x="4090" y="4615"/>
                    <a:pt x="4975" y="5978"/>
                    <a:pt x="5900" y="5978"/>
                  </a:cubicBezTo>
                  <a:cubicBezTo>
                    <a:pt x="5911" y="5978"/>
                    <a:pt x="5921" y="5978"/>
                    <a:pt x="5932" y="5978"/>
                  </a:cubicBezTo>
                  <a:cubicBezTo>
                    <a:pt x="6663" y="5952"/>
                    <a:pt x="6320" y="5119"/>
                    <a:pt x="6143" y="4768"/>
                  </a:cubicBezTo>
                  <a:lnTo>
                    <a:pt x="6143" y="4768"/>
                  </a:lnTo>
                  <a:cubicBezTo>
                    <a:pt x="6347" y="5124"/>
                    <a:pt x="6906" y="5980"/>
                    <a:pt x="7569" y="5980"/>
                  </a:cubicBezTo>
                  <a:cubicBezTo>
                    <a:pt x="7587" y="5980"/>
                    <a:pt x="7606" y="5979"/>
                    <a:pt x="7625" y="5978"/>
                  </a:cubicBezTo>
                  <a:cubicBezTo>
                    <a:pt x="8108" y="5942"/>
                    <a:pt x="8090" y="5490"/>
                    <a:pt x="7981" y="5098"/>
                  </a:cubicBezTo>
                  <a:lnTo>
                    <a:pt x="7981" y="5098"/>
                  </a:lnTo>
                  <a:cubicBezTo>
                    <a:pt x="8161" y="5451"/>
                    <a:pt x="8447" y="5835"/>
                    <a:pt x="8842" y="5835"/>
                  </a:cubicBezTo>
                  <a:cubicBezTo>
                    <a:pt x="8889" y="5835"/>
                    <a:pt x="8938" y="5830"/>
                    <a:pt x="8988" y="5818"/>
                  </a:cubicBezTo>
                  <a:cubicBezTo>
                    <a:pt x="9819" y="5616"/>
                    <a:pt x="8786" y="4317"/>
                    <a:pt x="8786" y="4316"/>
                  </a:cubicBezTo>
                  <a:lnTo>
                    <a:pt x="8786" y="4316"/>
                  </a:lnTo>
                  <a:cubicBezTo>
                    <a:pt x="8786" y="4317"/>
                    <a:pt x="9456" y="4946"/>
                    <a:pt x="9765" y="4946"/>
                  </a:cubicBezTo>
                  <a:cubicBezTo>
                    <a:pt x="9773" y="4946"/>
                    <a:pt x="9780" y="4945"/>
                    <a:pt x="9787" y="4945"/>
                  </a:cubicBezTo>
                  <a:cubicBezTo>
                    <a:pt x="10085" y="4913"/>
                    <a:pt x="10085" y="4018"/>
                    <a:pt x="9052" y="3582"/>
                  </a:cubicBezTo>
                  <a:cubicBezTo>
                    <a:pt x="9052" y="3582"/>
                    <a:pt x="10085" y="3550"/>
                    <a:pt x="10117" y="3049"/>
                  </a:cubicBezTo>
                  <a:cubicBezTo>
                    <a:pt x="10150" y="2614"/>
                    <a:pt x="9759" y="2394"/>
                    <a:pt x="8876" y="2394"/>
                  </a:cubicBezTo>
                  <a:cubicBezTo>
                    <a:pt x="8613" y="2394"/>
                    <a:pt x="8307" y="2414"/>
                    <a:pt x="7955" y="2453"/>
                  </a:cubicBezTo>
                  <a:cubicBezTo>
                    <a:pt x="7955" y="2453"/>
                    <a:pt x="9222" y="1921"/>
                    <a:pt x="8956" y="1452"/>
                  </a:cubicBezTo>
                  <a:cubicBezTo>
                    <a:pt x="8887" y="1331"/>
                    <a:pt x="8761" y="1286"/>
                    <a:pt x="8611" y="1286"/>
                  </a:cubicBezTo>
                  <a:cubicBezTo>
                    <a:pt x="8227" y="1286"/>
                    <a:pt x="7692" y="1580"/>
                    <a:pt x="7582" y="1643"/>
                  </a:cubicBezTo>
                  <a:lnTo>
                    <a:pt x="7582" y="1643"/>
                  </a:lnTo>
                  <a:cubicBezTo>
                    <a:pt x="7731" y="1554"/>
                    <a:pt x="8636" y="986"/>
                    <a:pt x="8019" y="526"/>
                  </a:cubicBezTo>
                  <a:cubicBezTo>
                    <a:pt x="7852" y="398"/>
                    <a:pt x="7469" y="311"/>
                    <a:pt x="6967" y="311"/>
                  </a:cubicBezTo>
                  <a:cubicBezTo>
                    <a:pt x="6616" y="311"/>
                    <a:pt x="6208" y="353"/>
                    <a:pt x="5776" y="454"/>
                  </a:cubicBezTo>
                  <a:lnTo>
                    <a:pt x="5776" y="454"/>
                  </a:lnTo>
                  <a:cubicBezTo>
                    <a:pt x="6035" y="249"/>
                    <a:pt x="6165" y="89"/>
                    <a:pt x="6060" y="25"/>
                  </a:cubicBezTo>
                  <a:cubicBezTo>
                    <a:pt x="6034" y="9"/>
                    <a:pt x="5980" y="1"/>
                    <a:pt x="5902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" name="Google Shape;891;p32">
            <a:extLst>
              <a:ext uri="{FF2B5EF4-FFF2-40B4-BE49-F238E27FC236}">
                <a16:creationId xmlns:a16="http://schemas.microsoft.com/office/drawing/2014/main" id="{C5BDF56D-DAF5-42E9-A8B1-323D9E56AA93}"/>
              </a:ext>
            </a:extLst>
          </p:cNvPr>
          <p:cNvGrpSpPr/>
          <p:nvPr/>
        </p:nvGrpSpPr>
        <p:grpSpPr>
          <a:xfrm>
            <a:off x="4223876" y="696190"/>
            <a:ext cx="685785" cy="722550"/>
            <a:chOff x="315050" y="2231900"/>
            <a:chExt cx="512775" cy="535500"/>
          </a:xfrm>
        </p:grpSpPr>
        <p:sp>
          <p:nvSpPr>
            <p:cNvPr id="130" name="Google Shape;892;p32">
              <a:extLst>
                <a:ext uri="{FF2B5EF4-FFF2-40B4-BE49-F238E27FC236}">
                  <a16:creationId xmlns:a16="http://schemas.microsoft.com/office/drawing/2014/main" id="{8299D79A-B8C6-4F99-930A-82D92AC9962D}"/>
                </a:ext>
              </a:extLst>
            </p:cNvPr>
            <p:cNvSpPr/>
            <p:nvPr/>
          </p:nvSpPr>
          <p:spPr>
            <a:xfrm>
              <a:off x="319575" y="2488100"/>
              <a:ext cx="504525" cy="279300"/>
            </a:xfrm>
            <a:custGeom>
              <a:avLst/>
              <a:gdLst/>
              <a:ahLst/>
              <a:cxnLst/>
              <a:rect l="l" t="t" r="r" b="b"/>
              <a:pathLst>
                <a:path w="20181" h="11172" extrusionOk="0">
                  <a:moveTo>
                    <a:pt x="8307" y="1"/>
                  </a:moveTo>
                  <a:cubicBezTo>
                    <a:pt x="8307" y="1"/>
                    <a:pt x="8658" y="2610"/>
                    <a:pt x="7572" y="3409"/>
                  </a:cubicBezTo>
                  <a:cubicBezTo>
                    <a:pt x="6720" y="4026"/>
                    <a:pt x="1885" y="5038"/>
                    <a:pt x="1087" y="7168"/>
                  </a:cubicBezTo>
                  <a:cubicBezTo>
                    <a:pt x="608" y="8467"/>
                    <a:pt x="245" y="9808"/>
                    <a:pt x="1" y="11171"/>
                  </a:cubicBezTo>
                  <a:lnTo>
                    <a:pt x="20180" y="11171"/>
                  </a:lnTo>
                  <a:cubicBezTo>
                    <a:pt x="19946" y="9808"/>
                    <a:pt x="19573" y="8467"/>
                    <a:pt x="19094" y="7168"/>
                  </a:cubicBezTo>
                  <a:cubicBezTo>
                    <a:pt x="18306" y="5038"/>
                    <a:pt x="13461" y="4026"/>
                    <a:pt x="12619" y="3409"/>
                  </a:cubicBezTo>
                  <a:cubicBezTo>
                    <a:pt x="11523" y="2621"/>
                    <a:pt x="11874" y="1"/>
                    <a:pt x="11874" y="1"/>
                  </a:cubicBezTo>
                  <a:lnTo>
                    <a:pt x="11874" y="1"/>
                  </a:lnTo>
                  <a:lnTo>
                    <a:pt x="10096" y="44"/>
                  </a:lnTo>
                  <a:lnTo>
                    <a:pt x="8307" y="1"/>
                  </a:lnTo>
                  <a:close/>
                </a:path>
              </a:pathLst>
            </a:custGeom>
            <a:solidFill>
              <a:srgbClr val="F7B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93;p32">
              <a:extLst>
                <a:ext uri="{FF2B5EF4-FFF2-40B4-BE49-F238E27FC236}">
                  <a16:creationId xmlns:a16="http://schemas.microsoft.com/office/drawing/2014/main" id="{4626A5AB-1970-4CC9-9AAD-6ED94D2AEFF8}"/>
                </a:ext>
              </a:extLst>
            </p:cNvPr>
            <p:cNvSpPr/>
            <p:nvPr/>
          </p:nvSpPr>
          <p:spPr>
            <a:xfrm>
              <a:off x="527500" y="2487850"/>
              <a:ext cx="97200" cy="73225"/>
            </a:xfrm>
            <a:custGeom>
              <a:avLst/>
              <a:gdLst/>
              <a:ahLst/>
              <a:cxnLst/>
              <a:rect l="l" t="t" r="r" b="b"/>
              <a:pathLst>
                <a:path w="3888" h="2929" extrusionOk="0">
                  <a:moveTo>
                    <a:pt x="0" y="0"/>
                  </a:moveTo>
                  <a:lnTo>
                    <a:pt x="0" y="0"/>
                  </a:lnTo>
                  <a:cubicBezTo>
                    <a:pt x="43" y="405"/>
                    <a:pt x="64" y="820"/>
                    <a:pt x="43" y="1225"/>
                  </a:cubicBezTo>
                  <a:cubicBezTo>
                    <a:pt x="490" y="1619"/>
                    <a:pt x="969" y="1970"/>
                    <a:pt x="1491" y="2268"/>
                  </a:cubicBezTo>
                  <a:cubicBezTo>
                    <a:pt x="2215" y="2673"/>
                    <a:pt x="3056" y="2844"/>
                    <a:pt x="3887" y="2929"/>
                  </a:cubicBezTo>
                  <a:cubicBezTo>
                    <a:pt x="3312" y="1874"/>
                    <a:pt x="3557" y="0"/>
                    <a:pt x="3557" y="0"/>
                  </a:cubicBezTo>
                  <a:lnTo>
                    <a:pt x="3557" y="0"/>
                  </a:lnTo>
                  <a:lnTo>
                    <a:pt x="1779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9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94;p32">
              <a:extLst>
                <a:ext uri="{FF2B5EF4-FFF2-40B4-BE49-F238E27FC236}">
                  <a16:creationId xmlns:a16="http://schemas.microsoft.com/office/drawing/2014/main" id="{DEFE6F61-3D64-40E4-AC51-61FBD70CFBD3}"/>
                </a:ext>
              </a:extLst>
            </p:cNvPr>
            <p:cNvSpPr/>
            <p:nvPr/>
          </p:nvSpPr>
          <p:spPr>
            <a:xfrm>
              <a:off x="315050" y="2618300"/>
              <a:ext cx="512775" cy="149100"/>
            </a:xfrm>
            <a:custGeom>
              <a:avLst/>
              <a:gdLst/>
              <a:ahLst/>
              <a:cxnLst/>
              <a:rect l="l" t="t" r="r" b="b"/>
              <a:pathLst>
                <a:path w="20511" h="5964" extrusionOk="0">
                  <a:moveTo>
                    <a:pt x="3216" y="0"/>
                  </a:moveTo>
                  <a:cubicBezTo>
                    <a:pt x="2237" y="522"/>
                    <a:pt x="1395" y="1150"/>
                    <a:pt x="1108" y="1928"/>
                  </a:cubicBezTo>
                  <a:cubicBezTo>
                    <a:pt x="618" y="3237"/>
                    <a:pt x="245" y="4590"/>
                    <a:pt x="1" y="5963"/>
                  </a:cubicBezTo>
                  <a:lnTo>
                    <a:pt x="20510" y="5963"/>
                  </a:lnTo>
                  <a:cubicBezTo>
                    <a:pt x="20265" y="4590"/>
                    <a:pt x="19892" y="3237"/>
                    <a:pt x="19403" y="1928"/>
                  </a:cubicBezTo>
                  <a:cubicBezTo>
                    <a:pt x="19104" y="1150"/>
                    <a:pt x="18274" y="522"/>
                    <a:pt x="17284" y="0"/>
                  </a:cubicBezTo>
                  <a:cubicBezTo>
                    <a:pt x="15526" y="1193"/>
                    <a:pt x="13024" y="1938"/>
                    <a:pt x="10255" y="1938"/>
                  </a:cubicBezTo>
                  <a:cubicBezTo>
                    <a:pt x="7476" y="1938"/>
                    <a:pt x="4984" y="1203"/>
                    <a:pt x="3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895;p32">
              <a:extLst>
                <a:ext uri="{FF2B5EF4-FFF2-40B4-BE49-F238E27FC236}">
                  <a16:creationId xmlns:a16="http://schemas.microsoft.com/office/drawing/2014/main" id="{EBCBF9C8-5D77-4A7D-A660-7F45D546B786}"/>
                </a:ext>
              </a:extLst>
            </p:cNvPr>
            <p:cNvSpPr/>
            <p:nvPr/>
          </p:nvSpPr>
          <p:spPr>
            <a:xfrm>
              <a:off x="317175" y="2742625"/>
              <a:ext cx="508500" cy="13325"/>
            </a:xfrm>
            <a:custGeom>
              <a:avLst/>
              <a:gdLst/>
              <a:ahLst/>
              <a:cxnLst/>
              <a:rect l="l" t="t" r="r" b="b"/>
              <a:pathLst>
                <a:path w="20340" h="533" extrusionOk="0">
                  <a:moveTo>
                    <a:pt x="118" y="0"/>
                  </a:moveTo>
                  <a:cubicBezTo>
                    <a:pt x="65" y="213"/>
                    <a:pt x="33" y="383"/>
                    <a:pt x="1" y="533"/>
                  </a:cubicBezTo>
                  <a:lnTo>
                    <a:pt x="20340" y="533"/>
                  </a:lnTo>
                  <a:cubicBezTo>
                    <a:pt x="20308" y="383"/>
                    <a:pt x="20265" y="213"/>
                    <a:pt x="20223" y="0"/>
                  </a:cubicBezTo>
                  <a:close/>
                </a:path>
              </a:pathLst>
            </a:custGeom>
            <a:solidFill>
              <a:srgbClr val="FAF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896;p32">
              <a:extLst>
                <a:ext uri="{FF2B5EF4-FFF2-40B4-BE49-F238E27FC236}">
                  <a16:creationId xmlns:a16="http://schemas.microsoft.com/office/drawing/2014/main" id="{80C6A6C7-2831-4AEE-A04A-FD98DC61FBB6}"/>
                </a:ext>
              </a:extLst>
            </p:cNvPr>
            <p:cNvSpPr/>
            <p:nvPr/>
          </p:nvSpPr>
          <p:spPr>
            <a:xfrm>
              <a:off x="324900" y="2709075"/>
              <a:ext cx="492800" cy="13325"/>
            </a:xfrm>
            <a:custGeom>
              <a:avLst/>
              <a:gdLst/>
              <a:ahLst/>
              <a:cxnLst/>
              <a:rect l="l" t="t" r="r" b="b"/>
              <a:pathLst>
                <a:path w="19712" h="533" extrusionOk="0">
                  <a:moveTo>
                    <a:pt x="150" y="0"/>
                  </a:moveTo>
                  <a:cubicBezTo>
                    <a:pt x="96" y="181"/>
                    <a:pt x="54" y="362"/>
                    <a:pt x="1" y="533"/>
                  </a:cubicBezTo>
                  <a:lnTo>
                    <a:pt x="19711" y="533"/>
                  </a:lnTo>
                  <a:cubicBezTo>
                    <a:pt x="19669" y="362"/>
                    <a:pt x="19626" y="181"/>
                    <a:pt x="19573" y="0"/>
                  </a:cubicBezTo>
                  <a:close/>
                </a:path>
              </a:pathLst>
            </a:custGeom>
            <a:solidFill>
              <a:srgbClr val="FAF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897;p32">
              <a:extLst>
                <a:ext uri="{FF2B5EF4-FFF2-40B4-BE49-F238E27FC236}">
                  <a16:creationId xmlns:a16="http://schemas.microsoft.com/office/drawing/2014/main" id="{A677DAA2-A9C2-44A6-8765-7AA45C3C9584}"/>
                </a:ext>
              </a:extLst>
            </p:cNvPr>
            <p:cNvSpPr/>
            <p:nvPr/>
          </p:nvSpPr>
          <p:spPr>
            <a:xfrm>
              <a:off x="664075" y="2641725"/>
              <a:ext cx="129925" cy="13325"/>
            </a:xfrm>
            <a:custGeom>
              <a:avLst/>
              <a:gdLst/>
              <a:ahLst/>
              <a:cxnLst/>
              <a:rect l="l" t="t" r="r" b="b"/>
              <a:pathLst>
                <a:path w="5197" h="533" extrusionOk="0">
                  <a:moveTo>
                    <a:pt x="1576" y="0"/>
                  </a:moveTo>
                  <a:cubicBezTo>
                    <a:pt x="1065" y="213"/>
                    <a:pt x="533" y="394"/>
                    <a:pt x="0" y="533"/>
                  </a:cubicBezTo>
                  <a:lnTo>
                    <a:pt x="5197" y="533"/>
                  </a:lnTo>
                  <a:cubicBezTo>
                    <a:pt x="5058" y="341"/>
                    <a:pt x="4899" y="160"/>
                    <a:pt x="4718" y="0"/>
                  </a:cubicBezTo>
                  <a:close/>
                </a:path>
              </a:pathLst>
            </a:custGeom>
            <a:solidFill>
              <a:srgbClr val="FAF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898;p32">
              <a:extLst>
                <a:ext uri="{FF2B5EF4-FFF2-40B4-BE49-F238E27FC236}">
                  <a16:creationId xmlns:a16="http://schemas.microsoft.com/office/drawing/2014/main" id="{D02B39FC-5686-4C94-BBED-185DAAE021DD}"/>
                </a:ext>
              </a:extLst>
            </p:cNvPr>
            <p:cNvSpPr/>
            <p:nvPr/>
          </p:nvSpPr>
          <p:spPr>
            <a:xfrm>
              <a:off x="348850" y="2641725"/>
              <a:ext cx="129950" cy="13325"/>
            </a:xfrm>
            <a:custGeom>
              <a:avLst/>
              <a:gdLst/>
              <a:ahLst/>
              <a:cxnLst/>
              <a:rect l="l" t="t" r="r" b="b"/>
              <a:pathLst>
                <a:path w="5198" h="533" extrusionOk="0">
                  <a:moveTo>
                    <a:pt x="469" y="0"/>
                  </a:moveTo>
                  <a:cubicBezTo>
                    <a:pt x="299" y="160"/>
                    <a:pt x="139" y="341"/>
                    <a:pt x="1" y="533"/>
                  </a:cubicBezTo>
                  <a:lnTo>
                    <a:pt x="5198" y="533"/>
                  </a:lnTo>
                  <a:cubicBezTo>
                    <a:pt x="4654" y="394"/>
                    <a:pt x="4133" y="213"/>
                    <a:pt x="3621" y="0"/>
                  </a:cubicBezTo>
                  <a:close/>
                </a:path>
              </a:pathLst>
            </a:custGeom>
            <a:solidFill>
              <a:srgbClr val="FAF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899;p32">
              <a:extLst>
                <a:ext uri="{FF2B5EF4-FFF2-40B4-BE49-F238E27FC236}">
                  <a16:creationId xmlns:a16="http://schemas.microsoft.com/office/drawing/2014/main" id="{AC6B4303-8900-4C20-94F9-09BCA8B20472}"/>
                </a:ext>
              </a:extLst>
            </p:cNvPr>
            <p:cNvSpPr/>
            <p:nvPr/>
          </p:nvSpPr>
          <p:spPr>
            <a:xfrm>
              <a:off x="335025" y="2675250"/>
              <a:ext cx="472825" cy="13350"/>
            </a:xfrm>
            <a:custGeom>
              <a:avLst/>
              <a:gdLst/>
              <a:ahLst/>
              <a:cxnLst/>
              <a:rect l="l" t="t" r="r" b="b"/>
              <a:pathLst>
                <a:path w="18913" h="534" extrusionOk="0">
                  <a:moveTo>
                    <a:pt x="181" y="1"/>
                  </a:moveTo>
                  <a:cubicBezTo>
                    <a:pt x="117" y="182"/>
                    <a:pt x="53" y="363"/>
                    <a:pt x="0" y="533"/>
                  </a:cubicBezTo>
                  <a:lnTo>
                    <a:pt x="18912" y="533"/>
                  </a:lnTo>
                  <a:cubicBezTo>
                    <a:pt x="18859" y="363"/>
                    <a:pt x="18795" y="182"/>
                    <a:pt x="18731" y="1"/>
                  </a:cubicBezTo>
                  <a:close/>
                </a:path>
              </a:pathLst>
            </a:custGeom>
            <a:solidFill>
              <a:srgbClr val="FAF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00;p32">
              <a:extLst>
                <a:ext uri="{FF2B5EF4-FFF2-40B4-BE49-F238E27FC236}">
                  <a16:creationId xmlns:a16="http://schemas.microsoft.com/office/drawing/2014/main" id="{E50B23E1-61F5-45F5-9DDE-152EA36E7E0C}"/>
                </a:ext>
              </a:extLst>
            </p:cNvPr>
            <p:cNvSpPr/>
            <p:nvPr/>
          </p:nvSpPr>
          <p:spPr>
            <a:xfrm>
              <a:off x="575950" y="2392550"/>
              <a:ext cx="121950" cy="116625"/>
            </a:xfrm>
            <a:custGeom>
              <a:avLst/>
              <a:gdLst/>
              <a:ahLst/>
              <a:cxnLst/>
              <a:rect l="l" t="t" r="r" b="b"/>
              <a:pathLst>
                <a:path w="4878" h="4665" extrusionOk="0">
                  <a:moveTo>
                    <a:pt x="2354" y="0"/>
                  </a:moveTo>
                  <a:lnTo>
                    <a:pt x="139" y="4132"/>
                  </a:lnTo>
                  <a:lnTo>
                    <a:pt x="0" y="4302"/>
                  </a:lnTo>
                  <a:lnTo>
                    <a:pt x="575" y="4664"/>
                  </a:lnTo>
                  <a:cubicBezTo>
                    <a:pt x="575" y="4664"/>
                    <a:pt x="3291" y="4568"/>
                    <a:pt x="4079" y="2843"/>
                  </a:cubicBezTo>
                  <a:cubicBezTo>
                    <a:pt x="4877" y="1108"/>
                    <a:pt x="2354" y="0"/>
                    <a:pt x="2354" y="0"/>
                  </a:cubicBezTo>
                  <a:close/>
                </a:path>
              </a:pathLst>
            </a:custGeom>
            <a:solidFill>
              <a:srgbClr val="F9D0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01;p32">
              <a:extLst>
                <a:ext uri="{FF2B5EF4-FFF2-40B4-BE49-F238E27FC236}">
                  <a16:creationId xmlns:a16="http://schemas.microsoft.com/office/drawing/2014/main" id="{0CDB0A85-1B8A-40B3-AF37-0B8E900B0DB8}"/>
                </a:ext>
              </a:extLst>
            </p:cNvPr>
            <p:cNvSpPr/>
            <p:nvPr/>
          </p:nvSpPr>
          <p:spPr>
            <a:xfrm>
              <a:off x="430600" y="2248250"/>
              <a:ext cx="145375" cy="257500"/>
            </a:xfrm>
            <a:custGeom>
              <a:avLst/>
              <a:gdLst/>
              <a:ahLst/>
              <a:cxnLst/>
              <a:rect l="l" t="t" r="r" b="b"/>
              <a:pathLst>
                <a:path w="5815" h="10300" extrusionOk="0">
                  <a:moveTo>
                    <a:pt x="3800" y="1"/>
                  </a:moveTo>
                  <a:cubicBezTo>
                    <a:pt x="3063" y="1"/>
                    <a:pt x="1991" y="324"/>
                    <a:pt x="1289" y="1960"/>
                  </a:cubicBezTo>
                  <a:cubicBezTo>
                    <a:pt x="139" y="4665"/>
                    <a:pt x="0" y="8392"/>
                    <a:pt x="2087" y="9946"/>
                  </a:cubicBezTo>
                  <a:lnTo>
                    <a:pt x="2002" y="9329"/>
                  </a:lnTo>
                  <a:lnTo>
                    <a:pt x="2002" y="9329"/>
                  </a:lnTo>
                  <a:cubicBezTo>
                    <a:pt x="2002" y="9329"/>
                    <a:pt x="2513" y="10299"/>
                    <a:pt x="4074" y="10299"/>
                  </a:cubicBezTo>
                  <a:cubicBezTo>
                    <a:pt x="4107" y="10299"/>
                    <a:pt x="4141" y="10299"/>
                    <a:pt x="4174" y="10298"/>
                  </a:cubicBezTo>
                  <a:cubicBezTo>
                    <a:pt x="5814" y="10255"/>
                    <a:pt x="4622" y="139"/>
                    <a:pt x="4622" y="139"/>
                  </a:cubicBezTo>
                  <a:cubicBezTo>
                    <a:pt x="4622" y="139"/>
                    <a:pt x="4282" y="1"/>
                    <a:pt x="3800" y="1"/>
                  </a:cubicBezTo>
                  <a:close/>
                </a:path>
              </a:pathLst>
            </a:custGeom>
            <a:solidFill>
              <a:srgbClr val="FCE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02;p32">
              <a:extLst>
                <a:ext uri="{FF2B5EF4-FFF2-40B4-BE49-F238E27FC236}">
                  <a16:creationId xmlns:a16="http://schemas.microsoft.com/office/drawing/2014/main" id="{A71E6BC3-D5DB-48FF-8D2E-1A10D4C495A4}"/>
                </a:ext>
              </a:extLst>
            </p:cNvPr>
            <p:cNvSpPr/>
            <p:nvPr/>
          </p:nvSpPr>
          <p:spPr>
            <a:xfrm>
              <a:off x="445225" y="2429800"/>
              <a:ext cx="107575" cy="75950"/>
            </a:xfrm>
            <a:custGeom>
              <a:avLst/>
              <a:gdLst/>
              <a:ahLst/>
              <a:cxnLst/>
              <a:rect l="l" t="t" r="r" b="b"/>
              <a:pathLst>
                <a:path w="4303" h="3038" extrusionOk="0">
                  <a:moveTo>
                    <a:pt x="1" y="1"/>
                  </a:moveTo>
                  <a:cubicBezTo>
                    <a:pt x="203" y="1108"/>
                    <a:pt x="672" y="2077"/>
                    <a:pt x="1502" y="2684"/>
                  </a:cubicBezTo>
                  <a:lnTo>
                    <a:pt x="1417" y="2067"/>
                  </a:lnTo>
                  <a:lnTo>
                    <a:pt x="1417" y="2067"/>
                  </a:lnTo>
                  <a:cubicBezTo>
                    <a:pt x="1417" y="2067"/>
                    <a:pt x="1928" y="3037"/>
                    <a:pt x="3489" y="3037"/>
                  </a:cubicBezTo>
                  <a:cubicBezTo>
                    <a:pt x="3522" y="3037"/>
                    <a:pt x="3556" y="3037"/>
                    <a:pt x="3589" y="3036"/>
                  </a:cubicBezTo>
                  <a:cubicBezTo>
                    <a:pt x="3951" y="3025"/>
                    <a:pt x="4175" y="2535"/>
                    <a:pt x="4303" y="1779"/>
                  </a:cubicBezTo>
                  <a:lnTo>
                    <a:pt x="4303" y="1779"/>
                  </a:lnTo>
                  <a:cubicBezTo>
                    <a:pt x="4291" y="1779"/>
                    <a:pt x="4280" y="1779"/>
                    <a:pt x="4268" y="1779"/>
                  </a:cubicBezTo>
                  <a:cubicBezTo>
                    <a:pt x="2745" y="1779"/>
                    <a:pt x="1142" y="1089"/>
                    <a:pt x="1" y="1"/>
                  </a:cubicBezTo>
                  <a:close/>
                </a:path>
              </a:pathLst>
            </a:custGeom>
            <a:solidFill>
              <a:srgbClr val="F9D0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03;p32">
              <a:extLst>
                <a:ext uri="{FF2B5EF4-FFF2-40B4-BE49-F238E27FC236}">
                  <a16:creationId xmlns:a16="http://schemas.microsoft.com/office/drawing/2014/main" id="{22D02DA0-06A1-4938-B082-3030677A4193}"/>
                </a:ext>
              </a:extLst>
            </p:cNvPr>
            <p:cNvSpPr/>
            <p:nvPr/>
          </p:nvSpPr>
          <p:spPr>
            <a:xfrm>
              <a:off x="454275" y="2368250"/>
              <a:ext cx="52475" cy="59825"/>
            </a:xfrm>
            <a:custGeom>
              <a:avLst/>
              <a:gdLst/>
              <a:ahLst/>
              <a:cxnLst/>
              <a:rect l="l" t="t" r="r" b="b"/>
              <a:pathLst>
                <a:path w="2099" h="2393" extrusionOk="0">
                  <a:moveTo>
                    <a:pt x="1000" y="1"/>
                  </a:moveTo>
                  <a:cubicBezTo>
                    <a:pt x="879" y="1"/>
                    <a:pt x="789" y="28"/>
                    <a:pt x="768" y="35"/>
                  </a:cubicBezTo>
                  <a:cubicBezTo>
                    <a:pt x="704" y="56"/>
                    <a:pt x="1" y="152"/>
                    <a:pt x="118" y="1079"/>
                  </a:cubicBezTo>
                  <a:cubicBezTo>
                    <a:pt x="231" y="1898"/>
                    <a:pt x="669" y="2393"/>
                    <a:pt x="1122" y="2393"/>
                  </a:cubicBezTo>
                  <a:cubicBezTo>
                    <a:pt x="1182" y="2393"/>
                    <a:pt x="1241" y="2384"/>
                    <a:pt x="1300" y="2367"/>
                  </a:cubicBezTo>
                  <a:cubicBezTo>
                    <a:pt x="1822" y="2293"/>
                    <a:pt x="2099" y="1611"/>
                    <a:pt x="1800" y="706"/>
                  </a:cubicBezTo>
                  <a:cubicBezTo>
                    <a:pt x="1609" y="110"/>
                    <a:pt x="1242" y="1"/>
                    <a:pt x="1000" y="1"/>
                  </a:cubicBezTo>
                  <a:close/>
                </a:path>
              </a:pathLst>
            </a:custGeom>
            <a:solidFill>
              <a:srgbClr val="E49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04;p32">
              <a:extLst>
                <a:ext uri="{FF2B5EF4-FFF2-40B4-BE49-F238E27FC236}">
                  <a16:creationId xmlns:a16="http://schemas.microsoft.com/office/drawing/2014/main" id="{A6BBD586-76FA-42AC-B366-899712D9048E}"/>
                </a:ext>
              </a:extLst>
            </p:cNvPr>
            <p:cNvSpPr/>
            <p:nvPr/>
          </p:nvSpPr>
          <p:spPr>
            <a:xfrm>
              <a:off x="475825" y="2258850"/>
              <a:ext cx="197875" cy="251000"/>
            </a:xfrm>
            <a:custGeom>
              <a:avLst/>
              <a:gdLst/>
              <a:ahLst/>
              <a:cxnLst/>
              <a:rect l="l" t="t" r="r" b="b"/>
              <a:pathLst>
                <a:path w="7915" h="10040" extrusionOk="0">
                  <a:moveTo>
                    <a:pt x="3698" y="1"/>
                  </a:moveTo>
                  <a:cubicBezTo>
                    <a:pt x="2905" y="1"/>
                    <a:pt x="654" y="307"/>
                    <a:pt x="342" y="3676"/>
                  </a:cubicBezTo>
                  <a:cubicBezTo>
                    <a:pt x="0" y="7497"/>
                    <a:pt x="1653" y="10040"/>
                    <a:pt x="3771" y="10040"/>
                  </a:cubicBezTo>
                  <a:cubicBezTo>
                    <a:pt x="3831" y="10040"/>
                    <a:pt x="3891" y="10038"/>
                    <a:pt x="3952" y="10034"/>
                  </a:cubicBezTo>
                  <a:cubicBezTo>
                    <a:pt x="4013" y="10038"/>
                    <a:pt x="4074" y="10040"/>
                    <a:pt x="4134" y="10040"/>
                  </a:cubicBezTo>
                  <a:cubicBezTo>
                    <a:pt x="6262" y="10040"/>
                    <a:pt x="7914" y="7497"/>
                    <a:pt x="7562" y="3676"/>
                  </a:cubicBezTo>
                  <a:cubicBezTo>
                    <a:pt x="7259" y="307"/>
                    <a:pt x="5010" y="1"/>
                    <a:pt x="4210" y="1"/>
                  </a:cubicBezTo>
                  <a:cubicBezTo>
                    <a:pt x="4083" y="1"/>
                    <a:pt x="3992" y="9"/>
                    <a:pt x="3952" y="13"/>
                  </a:cubicBezTo>
                  <a:cubicBezTo>
                    <a:pt x="3914" y="9"/>
                    <a:pt x="3824" y="1"/>
                    <a:pt x="3698" y="1"/>
                  </a:cubicBezTo>
                  <a:close/>
                </a:path>
              </a:pathLst>
            </a:custGeom>
            <a:solidFill>
              <a:srgbClr val="F7B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05;p32">
              <a:extLst>
                <a:ext uri="{FF2B5EF4-FFF2-40B4-BE49-F238E27FC236}">
                  <a16:creationId xmlns:a16="http://schemas.microsoft.com/office/drawing/2014/main" id="{71676C2E-8CB2-43E2-97F6-4D47E57BA0A2}"/>
                </a:ext>
              </a:extLst>
            </p:cNvPr>
            <p:cNvSpPr/>
            <p:nvPr/>
          </p:nvSpPr>
          <p:spPr>
            <a:xfrm>
              <a:off x="571675" y="2384025"/>
              <a:ext cx="12825" cy="49525"/>
            </a:xfrm>
            <a:custGeom>
              <a:avLst/>
              <a:gdLst/>
              <a:ahLst/>
              <a:cxnLst/>
              <a:rect l="l" t="t" r="r" b="b"/>
              <a:pathLst>
                <a:path w="513" h="1981" extrusionOk="0">
                  <a:moveTo>
                    <a:pt x="235" y="0"/>
                  </a:moveTo>
                  <a:cubicBezTo>
                    <a:pt x="235" y="267"/>
                    <a:pt x="246" y="522"/>
                    <a:pt x="278" y="788"/>
                  </a:cubicBezTo>
                  <a:cubicBezTo>
                    <a:pt x="298" y="1035"/>
                    <a:pt x="339" y="1292"/>
                    <a:pt x="389" y="1539"/>
                  </a:cubicBezTo>
                  <a:lnTo>
                    <a:pt x="389" y="1539"/>
                  </a:lnTo>
                  <a:cubicBezTo>
                    <a:pt x="324" y="1605"/>
                    <a:pt x="260" y="1670"/>
                    <a:pt x="203" y="1736"/>
                  </a:cubicBezTo>
                  <a:cubicBezTo>
                    <a:pt x="139" y="1821"/>
                    <a:pt x="65" y="1896"/>
                    <a:pt x="1" y="1981"/>
                  </a:cubicBezTo>
                  <a:cubicBezTo>
                    <a:pt x="97" y="1928"/>
                    <a:pt x="171" y="1853"/>
                    <a:pt x="257" y="1789"/>
                  </a:cubicBezTo>
                  <a:cubicBezTo>
                    <a:pt x="342" y="1725"/>
                    <a:pt x="416" y="1662"/>
                    <a:pt x="491" y="1598"/>
                  </a:cubicBezTo>
                  <a:lnTo>
                    <a:pt x="512" y="1576"/>
                  </a:lnTo>
                  <a:lnTo>
                    <a:pt x="512" y="1544"/>
                  </a:lnTo>
                  <a:cubicBezTo>
                    <a:pt x="491" y="1289"/>
                    <a:pt x="459" y="1023"/>
                    <a:pt x="416" y="767"/>
                  </a:cubicBezTo>
                  <a:cubicBezTo>
                    <a:pt x="374" y="511"/>
                    <a:pt x="310" y="256"/>
                    <a:pt x="235" y="0"/>
                  </a:cubicBezTo>
                  <a:close/>
                </a:path>
              </a:pathLst>
            </a:custGeom>
            <a:solidFill>
              <a:srgbClr val="E49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06;p32">
              <a:extLst>
                <a:ext uri="{FF2B5EF4-FFF2-40B4-BE49-F238E27FC236}">
                  <a16:creationId xmlns:a16="http://schemas.microsoft.com/office/drawing/2014/main" id="{1226F756-BC15-48BA-8D7A-B0AE28E2016E}"/>
                </a:ext>
              </a:extLst>
            </p:cNvPr>
            <p:cNvSpPr/>
            <p:nvPr/>
          </p:nvSpPr>
          <p:spPr>
            <a:xfrm>
              <a:off x="542400" y="2449775"/>
              <a:ext cx="64450" cy="12825"/>
            </a:xfrm>
            <a:custGeom>
              <a:avLst/>
              <a:gdLst/>
              <a:ahLst/>
              <a:cxnLst/>
              <a:rect l="l" t="t" r="r" b="b"/>
              <a:pathLst>
                <a:path w="2578" h="513" extrusionOk="0">
                  <a:moveTo>
                    <a:pt x="1" y="1"/>
                  </a:moveTo>
                  <a:lnTo>
                    <a:pt x="1" y="1"/>
                  </a:lnTo>
                  <a:cubicBezTo>
                    <a:pt x="171" y="160"/>
                    <a:pt x="363" y="299"/>
                    <a:pt x="586" y="384"/>
                  </a:cubicBezTo>
                  <a:cubicBezTo>
                    <a:pt x="799" y="469"/>
                    <a:pt x="1034" y="512"/>
                    <a:pt x="1278" y="512"/>
                  </a:cubicBezTo>
                  <a:cubicBezTo>
                    <a:pt x="1293" y="512"/>
                    <a:pt x="1308" y="512"/>
                    <a:pt x="1323" y="512"/>
                  </a:cubicBezTo>
                  <a:cubicBezTo>
                    <a:pt x="1776" y="512"/>
                    <a:pt x="2217" y="354"/>
                    <a:pt x="2578" y="75"/>
                  </a:cubicBezTo>
                  <a:lnTo>
                    <a:pt x="2578" y="75"/>
                  </a:lnTo>
                  <a:cubicBezTo>
                    <a:pt x="2365" y="160"/>
                    <a:pt x="2152" y="235"/>
                    <a:pt x="1928" y="288"/>
                  </a:cubicBezTo>
                  <a:cubicBezTo>
                    <a:pt x="1715" y="331"/>
                    <a:pt x="1491" y="352"/>
                    <a:pt x="1278" y="352"/>
                  </a:cubicBezTo>
                  <a:cubicBezTo>
                    <a:pt x="1055" y="352"/>
                    <a:pt x="842" y="320"/>
                    <a:pt x="629" y="256"/>
                  </a:cubicBezTo>
                  <a:cubicBezTo>
                    <a:pt x="416" y="192"/>
                    <a:pt x="203" y="107"/>
                    <a:pt x="1" y="1"/>
                  </a:cubicBezTo>
                  <a:close/>
                </a:path>
              </a:pathLst>
            </a:custGeom>
            <a:solidFill>
              <a:srgbClr val="E49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07;p32">
              <a:extLst>
                <a:ext uri="{FF2B5EF4-FFF2-40B4-BE49-F238E27FC236}">
                  <a16:creationId xmlns:a16="http://schemas.microsoft.com/office/drawing/2014/main" id="{82707098-B920-4E54-BD3E-BD9F9347D704}"/>
                </a:ext>
              </a:extLst>
            </p:cNvPr>
            <p:cNvSpPr/>
            <p:nvPr/>
          </p:nvSpPr>
          <p:spPr>
            <a:xfrm>
              <a:off x="608950" y="2372300"/>
              <a:ext cx="12000" cy="26650"/>
            </a:xfrm>
            <a:custGeom>
              <a:avLst/>
              <a:gdLst/>
              <a:ahLst/>
              <a:cxnLst/>
              <a:rect l="l" t="t" r="r" b="b"/>
              <a:pathLst>
                <a:path w="480" h="1066" extrusionOk="0">
                  <a:moveTo>
                    <a:pt x="235" y="1"/>
                  </a:moveTo>
                  <a:cubicBezTo>
                    <a:pt x="107" y="1"/>
                    <a:pt x="1" y="235"/>
                    <a:pt x="1" y="533"/>
                  </a:cubicBezTo>
                  <a:cubicBezTo>
                    <a:pt x="1" y="821"/>
                    <a:pt x="107" y="1066"/>
                    <a:pt x="235" y="1066"/>
                  </a:cubicBezTo>
                  <a:cubicBezTo>
                    <a:pt x="373" y="1066"/>
                    <a:pt x="480" y="831"/>
                    <a:pt x="480" y="533"/>
                  </a:cubicBezTo>
                  <a:cubicBezTo>
                    <a:pt x="480" y="235"/>
                    <a:pt x="373" y="1"/>
                    <a:pt x="235" y="1"/>
                  </a:cubicBezTo>
                  <a:close/>
                </a:path>
              </a:pathLst>
            </a:custGeom>
            <a:solidFill>
              <a:srgbClr val="1D1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08;p32">
              <a:extLst>
                <a:ext uri="{FF2B5EF4-FFF2-40B4-BE49-F238E27FC236}">
                  <a16:creationId xmlns:a16="http://schemas.microsoft.com/office/drawing/2014/main" id="{64E32309-3B4A-4C30-8AF2-83F3F150D9BF}"/>
                </a:ext>
              </a:extLst>
            </p:cNvPr>
            <p:cNvSpPr/>
            <p:nvPr/>
          </p:nvSpPr>
          <p:spPr>
            <a:xfrm>
              <a:off x="524825" y="2372300"/>
              <a:ext cx="12275" cy="26650"/>
            </a:xfrm>
            <a:custGeom>
              <a:avLst/>
              <a:gdLst/>
              <a:ahLst/>
              <a:cxnLst/>
              <a:rect l="l" t="t" r="r" b="b"/>
              <a:pathLst>
                <a:path w="491" h="1066" extrusionOk="0">
                  <a:moveTo>
                    <a:pt x="246" y="1"/>
                  </a:moveTo>
                  <a:cubicBezTo>
                    <a:pt x="118" y="1"/>
                    <a:pt x="1" y="235"/>
                    <a:pt x="1" y="533"/>
                  </a:cubicBezTo>
                  <a:cubicBezTo>
                    <a:pt x="1" y="821"/>
                    <a:pt x="118" y="1066"/>
                    <a:pt x="246" y="1066"/>
                  </a:cubicBezTo>
                  <a:cubicBezTo>
                    <a:pt x="384" y="1066"/>
                    <a:pt x="491" y="821"/>
                    <a:pt x="491" y="533"/>
                  </a:cubicBezTo>
                  <a:cubicBezTo>
                    <a:pt x="491" y="235"/>
                    <a:pt x="384" y="1"/>
                    <a:pt x="246" y="1"/>
                  </a:cubicBezTo>
                  <a:close/>
                </a:path>
              </a:pathLst>
            </a:custGeom>
            <a:solidFill>
              <a:srgbClr val="1D1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09;p32">
              <a:extLst>
                <a:ext uri="{FF2B5EF4-FFF2-40B4-BE49-F238E27FC236}">
                  <a16:creationId xmlns:a16="http://schemas.microsoft.com/office/drawing/2014/main" id="{00528B3A-439C-4FA4-AC15-260655C1BD3B}"/>
                </a:ext>
              </a:extLst>
            </p:cNvPr>
            <p:cNvSpPr/>
            <p:nvPr/>
          </p:nvSpPr>
          <p:spPr>
            <a:xfrm>
              <a:off x="593525" y="2348225"/>
              <a:ext cx="42600" cy="15600"/>
            </a:xfrm>
            <a:custGeom>
              <a:avLst/>
              <a:gdLst/>
              <a:ahLst/>
              <a:cxnLst/>
              <a:rect l="l" t="t" r="r" b="b"/>
              <a:pathLst>
                <a:path w="1704" h="624" extrusionOk="0">
                  <a:moveTo>
                    <a:pt x="790" y="1"/>
                  </a:moveTo>
                  <a:cubicBezTo>
                    <a:pt x="626" y="1"/>
                    <a:pt x="467" y="53"/>
                    <a:pt x="330" y="144"/>
                  </a:cubicBezTo>
                  <a:cubicBezTo>
                    <a:pt x="256" y="197"/>
                    <a:pt x="192" y="250"/>
                    <a:pt x="128" y="325"/>
                  </a:cubicBezTo>
                  <a:cubicBezTo>
                    <a:pt x="75" y="399"/>
                    <a:pt x="32" y="474"/>
                    <a:pt x="0" y="549"/>
                  </a:cubicBezTo>
                  <a:cubicBezTo>
                    <a:pt x="85" y="517"/>
                    <a:pt x="149" y="463"/>
                    <a:pt x="224" y="431"/>
                  </a:cubicBezTo>
                  <a:cubicBezTo>
                    <a:pt x="288" y="399"/>
                    <a:pt x="362" y="367"/>
                    <a:pt x="437" y="346"/>
                  </a:cubicBezTo>
                  <a:cubicBezTo>
                    <a:pt x="543" y="302"/>
                    <a:pt x="657" y="280"/>
                    <a:pt x="778" y="280"/>
                  </a:cubicBezTo>
                  <a:cubicBezTo>
                    <a:pt x="803" y="280"/>
                    <a:pt x="827" y="281"/>
                    <a:pt x="852" y="282"/>
                  </a:cubicBezTo>
                  <a:cubicBezTo>
                    <a:pt x="990" y="304"/>
                    <a:pt x="1129" y="336"/>
                    <a:pt x="1267" y="399"/>
                  </a:cubicBezTo>
                  <a:cubicBezTo>
                    <a:pt x="1416" y="463"/>
                    <a:pt x="1555" y="538"/>
                    <a:pt x="1704" y="623"/>
                  </a:cubicBezTo>
                  <a:cubicBezTo>
                    <a:pt x="1629" y="453"/>
                    <a:pt x="1523" y="314"/>
                    <a:pt x="1384" y="208"/>
                  </a:cubicBezTo>
                  <a:cubicBezTo>
                    <a:pt x="1235" y="91"/>
                    <a:pt x="1054" y="16"/>
                    <a:pt x="873" y="5"/>
                  </a:cubicBezTo>
                  <a:cubicBezTo>
                    <a:pt x="845" y="2"/>
                    <a:pt x="817" y="1"/>
                    <a:pt x="790" y="1"/>
                  </a:cubicBezTo>
                  <a:close/>
                </a:path>
              </a:pathLst>
            </a:custGeom>
            <a:solidFill>
              <a:srgbClr val="1D1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910;p32">
              <a:extLst>
                <a:ext uri="{FF2B5EF4-FFF2-40B4-BE49-F238E27FC236}">
                  <a16:creationId xmlns:a16="http://schemas.microsoft.com/office/drawing/2014/main" id="{698E9C75-E384-421A-990D-6655D73E061F}"/>
                </a:ext>
              </a:extLst>
            </p:cNvPr>
            <p:cNvSpPr/>
            <p:nvPr/>
          </p:nvSpPr>
          <p:spPr>
            <a:xfrm>
              <a:off x="509125" y="2348225"/>
              <a:ext cx="42350" cy="15600"/>
            </a:xfrm>
            <a:custGeom>
              <a:avLst/>
              <a:gdLst/>
              <a:ahLst/>
              <a:cxnLst/>
              <a:rect l="l" t="t" r="r" b="b"/>
              <a:pathLst>
                <a:path w="1694" h="624" extrusionOk="0">
                  <a:moveTo>
                    <a:pt x="790" y="1"/>
                  </a:moveTo>
                  <a:cubicBezTo>
                    <a:pt x="627" y="1"/>
                    <a:pt x="467" y="53"/>
                    <a:pt x="331" y="144"/>
                  </a:cubicBezTo>
                  <a:cubicBezTo>
                    <a:pt x="256" y="197"/>
                    <a:pt x="182" y="250"/>
                    <a:pt x="128" y="325"/>
                  </a:cubicBezTo>
                  <a:cubicBezTo>
                    <a:pt x="75" y="399"/>
                    <a:pt x="32" y="474"/>
                    <a:pt x="0" y="549"/>
                  </a:cubicBezTo>
                  <a:cubicBezTo>
                    <a:pt x="86" y="517"/>
                    <a:pt x="150" y="463"/>
                    <a:pt x="213" y="431"/>
                  </a:cubicBezTo>
                  <a:cubicBezTo>
                    <a:pt x="288" y="399"/>
                    <a:pt x="352" y="367"/>
                    <a:pt x="426" y="346"/>
                  </a:cubicBezTo>
                  <a:cubicBezTo>
                    <a:pt x="542" y="302"/>
                    <a:pt x="657" y="280"/>
                    <a:pt x="773" y="280"/>
                  </a:cubicBezTo>
                  <a:cubicBezTo>
                    <a:pt x="796" y="280"/>
                    <a:pt x="819" y="281"/>
                    <a:pt x="842" y="282"/>
                  </a:cubicBezTo>
                  <a:cubicBezTo>
                    <a:pt x="991" y="304"/>
                    <a:pt x="1129" y="336"/>
                    <a:pt x="1257" y="399"/>
                  </a:cubicBezTo>
                  <a:cubicBezTo>
                    <a:pt x="1406" y="463"/>
                    <a:pt x="1555" y="538"/>
                    <a:pt x="1694" y="623"/>
                  </a:cubicBezTo>
                  <a:cubicBezTo>
                    <a:pt x="1630" y="463"/>
                    <a:pt x="1523" y="314"/>
                    <a:pt x="1385" y="208"/>
                  </a:cubicBezTo>
                  <a:cubicBezTo>
                    <a:pt x="1236" y="91"/>
                    <a:pt x="1055" y="16"/>
                    <a:pt x="874" y="5"/>
                  </a:cubicBezTo>
                  <a:cubicBezTo>
                    <a:pt x="846" y="2"/>
                    <a:pt x="818" y="1"/>
                    <a:pt x="790" y="1"/>
                  </a:cubicBezTo>
                  <a:close/>
                </a:path>
              </a:pathLst>
            </a:custGeom>
            <a:solidFill>
              <a:srgbClr val="1D1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911;p32">
              <a:extLst>
                <a:ext uri="{FF2B5EF4-FFF2-40B4-BE49-F238E27FC236}">
                  <a16:creationId xmlns:a16="http://schemas.microsoft.com/office/drawing/2014/main" id="{9996F4BE-BDAB-44B0-AC50-91160AC70CFD}"/>
                </a:ext>
              </a:extLst>
            </p:cNvPr>
            <p:cNvSpPr/>
            <p:nvPr/>
          </p:nvSpPr>
          <p:spPr>
            <a:xfrm>
              <a:off x="522700" y="2231900"/>
              <a:ext cx="198350" cy="272750"/>
            </a:xfrm>
            <a:custGeom>
              <a:avLst/>
              <a:gdLst/>
              <a:ahLst/>
              <a:cxnLst/>
              <a:rect l="l" t="t" r="r" b="b"/>
              <a:pathLst>
                <a:path w="7934" h="10910" extrusionOk="0">
                  <a:moveTo>
                    <a:pt x="2384" y="1"/>
                  </a:moveTo>
                  <a:cubicBezTo>
                    <a:pt x="1176" y="1"/>
                    <a:pt x="132" y="552"/>
                    <a:pt x="1" y="2167"/>
                  </a:cubicBezTo>
                  <a:cubicBezTo>
                    <a:pt x="1" y="2167"/>
                    <a:pt x="182" y="4392"/>
                    <a:pt x="2535" y="4605"/>
                  </a:cubicBezTo>
                  <a:cubicBezTo>
                    <a:pt x="2535" y="4605"/>
                    <a:pt x="1960" y="4254"/>
                    <a:pt x="1736" y="3764"/>
                  </a:cubicBezTo>
                  <a:lnTo>
                    <a:pt x="1736" y="3764"/>
                  </a:lnTo>
                  <a:cubicBezTo>
                    <a:pt x="2269" y="4073"/>
                    <a:pt x="2854" y="4264"/>
                    <a:pt x="3461" y="4339"/>
                  </a:cubicBezTo>
                  <a:lnTo>
                    <a:pt x="3238" y="3679"/>
                  </a:lnTo>
                  <a:lnTo>
                    <a:pt x="3238" y="3679"/>
                  </a:lnTo>
                  <a:cubicBezTo>
                    <a:pt x="3238" y="3679"/>
                    <a:pt x="4888" y="4392"/>
                    <a:pt x="4793" y="6160"/>
                  </a:cubicBezTo>
                  <a:cubicBezTo>
                    <a:pt x="4793" y="6160"/>
                    <a:pt x="5282" y="5670"/>
                    <a:pt x="5282" y="5052"/>
                  </a:cubicBezTo>
                  <a:lnTo>
                    <a:pt x="5282" y="5052"/>
                  </a:lnTo>
                  <a:cubicBezTo>
                    <a:pt x="5282" y="5053"/>
                    <a:pt x="5772" y="8428"/>
                    <a:pt x="4526" y="10909"/>
                  </a:cubicBezTo>
                  <a:cubicBezTo>
                    <a:pt x="5197" y="10675"/>
                    <a:pt x="5794" y="10238"/>
                    <a:pt x="6209" y="9663"/>
                  </a:cubicBezTo>
                  <a:lnTo>
                    <a:pt x="6209" y="9663"/>
                  </a:lnTo>
                  <a:lnTo>
                    <a:pt x="5772" y="10558"/>
                  </a:lnTo>
                  <a:cubicBezTo>
                    <a:pt x="5772" y="10558"/>
                    <a:pt x="6965" y="9887"/>
                    <a:pt x="7327" y="8652"/>
                  </a:cubicBezTo>
                  <a:cubicBezTo>
                    <a:pt x="7678" y="7406"/>
                    <a:pt x="7934" y="2869"/>
                    <a:pt x="5815" y="1198"/>
                  </a:cubicBezTo>
                  <a:cubicBezTo>
                    <a:pt x="5047" y="587"/>
                    <a:pt x="3629" y="1"/>
                    <a:pt x="2384" y="1"/>
                  </a:cubicBezTo>
                  <a:close/>
                </a:path>
              </a:pathLst>
            </a:custGeom>
            <a:solidFill>
              <a:srgbClr val="FCE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912;p32">
              <a:extLst>
                <a:ext uri="{FF2B5EF4-FFF2-40B4-BE49-F238E27FC236}">
                  <a16:creationId xmlns:a16="http://schemas.microsoft.com/office/drawing/2014/main" id="{5C77781A-EBB1-44B5-91B4-EBA8EE1C122F}"/>
                </a:ext>
              </a:extLst>
            </p:cNvPr>
            <p:cNvSpPr/>
            <p:nvPr/>
          </p:nvSpPr>
          <p:spPr>
            <a:xfrm>
              <a:off x="669125" y="2382700"/>
              <a:ext cx="22650" cy="51125"/>
            </a:xfrm>
            <a:custGeom>
              <a:avLst/>
              <a:gdLst/>
              <a:ahLst/>
              <a:cxnLst/>
              <a:rect l="l" t="t" r="r" b="b"/>
              <a:pathLst>
                <a:path w="906" h="2045" extrusionOk="0">
                  <a:moveTo>
                    <a:pt x="416" y="0"/>
                  </a:moveTo>
                  <a:cubicBezTo>
                    <a:pt x="331" y="692"/>
                    <a:pt x="192" y="1374"/>
                    <a:pt x="0" y="2045"/>
                  </a:cubicBezTo>
                  <a:cubicBezTo>
                    <a:pt x="533" y="1810"/>
                    <a:pt x="884" y="1278"/>
                    <a:pt x="884" y="682"/>
                  </a:cubicBezTo>
                  <a:cubicBezTo>
                    <a:pt x="906" y="373"/>
                    <a:pt x="714" y="96"/>
                    <a:pt x="416" y="0"/>
                  </a:cubicBezTo>
                  <a:close/>
                </a:path>
              </a:pathLst>
            </a:custGeom>
            <a:solidFill>
              <a:srgbClr val="E49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913;p32">
              <a:extLst>
                <a:ext uri="{FF2B5EF4-FFF2-40B4-BE49-F238E27FC236}">
                  <a16:creationId xmlns:a16="http://schemas.microsoft.com/office/drawing/2014/main" id="{E5D6C5EF-E8ED-47B3-ABA3-E7EA53CD66F6}"/>
                </a:ext>
              </a:extLst>
            </p:cNvPr>
            <p:cNvSpPr/>
            <p:nvPr/>
          </p:nvSpPr>
          <p:spPr>
            <a:xfrm>
              <a:off x="461725" y="2262875"/>
              <a:ext cx="98675" cy="154175"/>
            </a:xfrm>
            <a:custGeom>
              <a:avLst/>
              <a:gdLst/>
              <a:ahLst/>
              <a:cxnLst/>
              <a:rect l="l" t="t" r="r" b="b"/>
              <a:pathLst>
                <a:path w="3947" h="6167" extrusionOk="0">
                  <a:moveTo>
                    <a:pt x="2511" y="1"/>
                  </a:moveTo>
                  <a:cubicBezTo>
                    <a:pt x="2493" y="1"/>
                    <a:pt x="2482" y="1"/>
                    <a:pt x="2482" y="1"/>
                  </a:cubicBezTo>
                  <a:cubicBezTo>
                    <a:pt x="2482" y="1"/>
                    <a:pt x="800" y="86"/>
                    <a:pt x="267" y="3505"/>
                  </a:cubicBezTo>
                  <a:cubicBezTo>
                    <a:pt x="267" y="3505"/>
                    <a:pt x="1" y="5549"/>
                    <a:pt x="981" y="6167"/>
                  </a:cubicBezTo>
                  <a:cubicBezTo>
                    <a:pt x="981" y="6167"/>
                    <a:pt x="800" y="1907"/>
                    <a:pt x="2440" y="928"/>
                  </a:cubicBezTo>
                  <a:cubicBezTo>
                    <a:pt x="3947" y="37"/>
                    <a:pt x="2719" y="1"/>
                    <a:pt x="2511" y="1"/>
                  </a:cubicBezTo>
                  <a:close/>
                </a:path>
              </a:pathLst>
            </a:custGeom>
            <a:solidFill>
              <a:srgbClr val="FCE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7306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/>
      <p:bldP spid="18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Google Shape;3085;p53"/>
          <p:cNvSpPr/>
          <p:nvPr/>
        </p:nvSpPr>
        <p:spPr>
          <a:xfrm>
            <a:off x="517046" y="421682"/>
            <a:ext cx="857400" cy="857400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8" name="Google Shape;3088;p53"/>
          <p:cNvSpPr/>
          <p:nvPr/>
        </p:nvSpPr>
        <p:spPr>
          <a:xfrm>
            <a:off x="7832246" y="3851637"/>
            <a:ext cx="857400" cy="857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9" name="Google Shape;3099;p53"/>
          <p:cNvSpPr txBox="1">
            <a:spLocks noGrp="1"/>
          </p:cNvSpPr>
          <p:nvPr>
            <p:ph type="title"/>
          </p:nvPr>
        </p:nvSpPr>
        <p:spPr>
          <a:xfrm>
            <a:off x="964707" y="2143050"/>
            <a:ext cx="7259899" cy="857400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Milyen hangzóval kezdődik a keresztneved?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3" name="Szövegdoboz 182">
            <a:extLst>
              <a:ext uri="{FF2B5EF4-FFF2-40B4-BE49-F238E27FC236}">
                <a16:creationId xmlns:a16="http://schemas.microsoft.com/office/drawing/2014/main" id="{705DCA8B-4474-4BE8-9151-2B57A5A18EA9}"/>
              </a:ext>
            </a:extLst>
          </p:cNvPr>
          <p:cNvSpPr txBox="1"/>
          <p:nvPr/>
        </p:nvSpPr>
        <p:spPr>
          <a:xfrm>
            <a:off x="1601478" y="621272"/>
            <a:ext cx="1958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/>
              <a:t>magánhangzó</a:t>
            </a:r>
          </a:p>
        </p:txBody>
      </p:sp>
      <p:sp>
        <p:nvSpPr>
          <p:cNvPr id="184" name="Szövegdoboz 183">
            <a:extLst>
              <a:ext uri="{FF2B5EF4-FFF2-40B4-BE49-F238E27FC236}">
                <a16:creationId xmlns:a16="http://schemas.microsoft.com/office/drawing/2014/main" id="{1D2B6BF3-2639-4EA6-82FE-F220DB1B1F91}"/>
              </a:ext>
            </a:extLst>
          </p:cNvPr>
          <p:cNvSpPr txBox="1"/>
          <p:nvPr/>
        </p:nvSpPr>
        <p:spPr>
          <a:xfrm>
            <a:off x="5568068" y="4069624"/>
            <a:ext cx="2020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/>
              <a:t>mássalhangzó</a:t>
            </a:r>
          </a:p>
        </p:txBody>
      </p:sp>
      <p:grpSp>
        <p:nvGrpSpPr>
          <p:cNvPr id="46" name="Google Shape;1557;p39">
            <a:extLst>
              <a:ext uri="{FF2B5EF4-FFF2-40B4-BE49-F238E27FC236}">
                <a16:creationId xmlns:a16="http://schemas.microsoft.com/office/drawing/2014/main" id="{5FBC62E3-9B85-4857-A4D7-6BB19282F0DF}"/>
              </a:ext>
            </a:extLst>
          </p:cNvPr>
          <p:cNvGrpSpPr/>
          <p:nvPr/>
        </p:nvGrpSpPr>
        <p:grpSpPr>
          <a:xfrm>
            <a:off x="7893956" y="3922667"/>
            <a:ext cx="733979" cy="786370"/>
            <a:chOff x="3610650" y="5636863"/>
            <a:chExt cx="508225" cy="551800"/>
          </a:xfrm>
        </p:grpSpPr>
        <p:sp>
          <p:nvSpPr>
            <p:cNvPr id="47" name="Google Shape;1558;p39">
              <a:extLst>
                <a:ext uri="{FF2B5EF4-FFF2-40B4-BE49-F238E27FC236}">
                  <a16:creationId xmlns:a16="http://schemas.microsoft.com/office/drawing/2014/main" id="{7D9F7821-265E-4399-A8CF-1DDA88AD3C76}"/>
                </a:ext>
              </a:extLst>
            </p:cNvPr>
            <p:cNvSpPr/>
            <p:nvPr/>
          </p:nvSpPr>
          <p:spPr>
            <a:xfrm>
              <a:off x="3842800" y="5661663"/>
              <a:ext cx="224700" cy="379775"/>
            </a:xfrm>
            <a:custGeom>
              <a:avLst/>
              <a:gdLst/>
              <a:ahLst/>
              <a:cxnLst/>
              <a:rect l="l" t="t" r="r" b="b"/>
              <a:pathLst>
                <a:path w="8988" h="15191" extrusionOk="0">
                  <a:moveTo>
                    <a:pt x="1980" y="0"/>
                  </a:moveTo>
                  <a:cubicBezTo>
                    <a:pt x="1043" y="0"/>
                    <a:pt x="245" y="357"/>
                    <a:pt x="245" y="357"/>
                  </a:cubicBezTo>
                  <a:lnTo>
                    <a:pt x="0" y="1220"/>
                  </a:lnTo>
                  <a:lnTo>
                    <a:pt x="1864" y="1326"/>
                  </a:lnTo>
                  <a:cubicBezTo>
                    <a:pt x="1899" y="1322"/>
                    <a:pt x="1934" y="1321"/>
                    <a:pt x="1969" y="1321"/>
                  </a:cubicBezTo>
                  <a:cubicBezTo>
                    <a:pt x="3974" y="1321"/>
                    <a:pt x="5221" y="7227"/>
                    <a:pt x="4760" y="9728"/>
                  </a:cubicBezTo>
                  <a:cubicBezTo>
                    <a:pt x="4292" y="12273"/>
                    <a:pt x="5868" y="15191"/>
                    <a:pt x="5868" y="15191"/>
                  </a:cubicBezTo>
                  <a:cubicBezTo>
                    <a:pt x="5250" y="13870"/>
                    <a:pt x="8285" y="13444"/>
                    <a:pt x="7561" y="11666"/>
                  </a:cubicBezTo>
                  <a:cubicBezTo>
                    <a:pt x="6837" y="9877"/>
                    <a:pt x="7539" y="9984"/>
                    <a:pt x="8264" y="8716"/>
                  </a:cubicBezTo>
                  <a:cubicBezTo>
                    <a:pt x="8988" y="7438"/>
                    <a:pt x="8019" y="6107"/>
                    <a:pt x="6783" y="4989"/>
                  </a:cubicBezTo>
                  <a:cubicBezTo>
                    <a:pt x="5537" y="3871"/>
                    <a:pt x="4664" y="1017"/>
                    <a:pt x="3312" y="304"/>
                  </a:cubicBezTo>
                  <a:cubicBezTo>
                    <a:pt x="2882" y="77"/>
                    <a:pt x="2416" y="0"/>
                    <a:pt x="1980" y="0"/>
                  </a:cubicBezTo>
                  <a:close/>
                </a:path>
              </a:pathLst>
            </a:custGeom>
            <a:solidFill>
              <a:srgbClr val="BD3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559;p39">
              <a:extLst>
                <a:ext uri="{FF2B5EF4-FFF2-40B4-BE49-F238E27FC236}">
                  <a16:creationId xmlns:a16="http://schemas.microsoft.com/office/drawing/2014/main" id="{0ABC3ADE-FF8C-4C05-B056-8366A4A48D6B}"/>
                </a:ext>
              </a:extLst>
            </p:cNvPr>
            <p:cNvSpPr/>
            <p:nvPr/>
          </p:nvSpPr>
          <p:spPr>
            <a:xfrm>
              <a:off x="3860625" y="5636863"/>
              <a:ext cx="199150" cy="228850"/>
            </a:xfrm>
            <a:custGeom>
              <a:avLst/>
              <a:gdLst/>
              <a:ahLst/>
              <a:cxnLst/>
              <a:rect l="l" t="t" r="r" b="b"/>
              <a:pathLst>
                <a:path w="7966" h="9154" extrusionOk="0">
                  <a:moveTo>
                    <a:pt x="1353" y="1"/>
                  </a:moveTo>
                  <a:cubicBezTo>
                    <a:pt x="508" y="1"/>
                    <a:pt x="107" y="636"/>
                    <a:pt x="107" y="636"/>
                  </a:cubicBezTo>
                  <a:lnTo>
                    <a:pt x="1" y="1807"/>
                  </a:lnTo>
                  <a:lnTo>
                    <a:pt x="1971" y="2063"/>
                  </a:lnTo>
                  <a:cubicBezTo>
                    <a:pt x="1971" y="2063"/>
                    <a:pt x="5945" y="9154"/>
                    <a:pt x="7039" y="9154"/>
                  </a:cubicBezTo>
                  <a:cubicBezTo>
                    <a:pt x="7140" y="9154"/>
                    <a:pt x="7216" y="9094"/>
                    <a:pt x="7263" y="8963"/>
                  </a:cubicBezTo>
                  <a:cubicBezTo>
                    <a:pt x="7966" y="6982"/>
                    <a:pt x="6539" y="7131"/>
                    <a:pt x="7007" y="6333"/>
                  </a:cubicBezTo>
                  <a:cubicBezTo>
                    <a:pt x="7742" y="5044"/>
                    <a:pt x="7433" y="4214"/>
                    <a:pt x="5644" y="3330"/>
                  </a:cubicBezTo>
                  <a:cubicBezTo>
                    <a:pt x="4015" y="2531"/>
                    <a:pt x="3642" y="1094"/>
                    <a:pt x="2759" y="497"/>
                  </a:cubicBezTo>
                  <a:cubicBezTo>
                    <a:pt x="2198" y="128"/>
                    <a:pt x="1731" y="1"/>
                    <a:pt x="1353" y="1"/>
                  </a:cubicBezTo>
                  <a:close/>
                </a:path>
              </a:pathLst>
            </a:custGeom>
            <a:solidFill>
              <a:srgbClr val="C44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560;p39">
              <a:extLst>
                <a:ext uri="{FF2B5EF4-FFF2-40B4-BE49-F238E27FC236}">
                  <a16:creationId xmlns:a16="http://schemas.microsoft.com/office/drawing/2014/main" id="{BE0D854E-4511-4034-B47B-388CEBDF20A2}"/>
                </a:ext>
              </a:extLst>
            </p:cNvPr>
            <p:cNvSpPr/>
            <p:nvPr/>
          </p:nvSpPr>
          <p:spPr>
            <a:xfrm>
              <a:off x="3881925" y="5786113"/>
              <a:ext cx="154175" cy="227100"/>
            </a:xfrm>
            <a:custGeom>
              <a:avLst/>
              <a:gdLst/>
              <a:ahLst/>
              <a:cxnLst/>
              <a:rect l="l" t="t" r="r" b="b"/>
              <a:pathLst>
                <a:path w="6167" h="9084" extrusionOk="0">
                  <a:moveTo>
                    <a:pt x="3131" y="1"/>
                  </a:moveTo>
                  <a:cubicBezTo>
                    <a:pt x="3131" y="1"/>
                    <a:pt x="1001" y="128"/>
                    <a:pt x="501" y="4462"/>
                  </a:cubicBezTo>
                  <a:cubicBezTo>
                    <a:pt x="0" y="8796"/>
                    <a:pt x="4100" y="9084"/>
                    <a:pt x="4100" y="9084"/>
                  </a:cubicBezTo>
                  <a:cubicBezTo>
                    <a:pt x="4100" y="9084"/>
                    <a:pt x="5783" y="8605"/>
                    <a:pt x="4910" y="6741"/>
                  </a:cubicBezTo>
                  <a:cubicBezTo>
                    <a:pt x="4036" y="4878"/>
                    <a:pt x="5282" y="4377"/>
                    <a:pt x="5719" y="3046"/>
                  </a:cubicBezTo>
                  <a:cubicBezTo>
                    <a:pt x="6166" y="1715"/>
                    <a:pt x="4760" y="586"/>
                    <a:pt x="4760" y="586"/>
                  </a:cubicBezTo>
                  <a:lnTo>
                    <a:pt x="3131" y="1"/>
                  </a:lnTo>
                  <a:close/>
                </a:path>
              </a:pathLst>
            </a:custGeom>
            <a:solidFill>
              <a:srgbClr val="BA4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561;p39">
              <a:extLst>
                <a:ext uri="{FF2B5EF4-FFF2-40B4-BE49-F238E27FC236}">
                  <a16:creationId xmlns:a16="http://schemas.microsoft.com/office/drawing/2014/main" id="{58091D4E-5533-42E7-9356-C02703485F78}"/>
                </a:ext>
              </a:extLst>
            </p:cNvPr>
            <p:cNvSpPr/>
            <p:nvPr/>
          </p:nvSpPr>
          <p:spPr>
            <a:xfrm>
              <a:off x="3881925" y="5786113"/>
              <a:ext cx="154175" cy="227100"/>
            </a:xfrm>
            <a:custGeom>
              <a:avLst/>
              <a:gdLst/>
              <a:ahLst/>
              <a:cxnLst/>
              <a:rect l="l" t="t" r="r" b="b"/>
              <a:pathLst>
                <a:path w="6167" h="9084" extrusionOk="0">
                  <a:moveTo>
                    <a:pt x="3131" y="1"/>
                  </a:moveTo>
                  <a:cubicBezTo>
                    <a:pt x="3131" y="1"/>
                    <a:pt x="1001" y="128"/>
                    <a:pt x="501" y="4462"/>
                  </a:cubicBezTo>
                  <a:cubicBezTo>
                    <a:pt x="0" y="8796"/>
                    <a:pt x="4100" y="9084"/>
                    <a:pt x="4100" y="9084"/>
                  </a:cubicBezTo>
                  <a:cubicBezTo>
                    <a:pt x="4100" y="9084"/>
                    <a:pt x="5783" y="8605"/>
                    <a:pt x="4910" y="6741"/>
                  </a:cubicBezTo>
                  <a:cubicBezTo>
                    <a:pt x="4036" y="4878"/>
                    <a:pt x="5282" y="4377"/>
                    <a:pt x="5719" y="3046"/>
                  </a:cubicBezTo>
                  <a:cubicBezTo>
                    <a:pt x="6166" y="1715"/>
                    <a:pt x="4760" y="586"/>
                    <a:pt x="4760" y="586"/>
                  </a:cubicBezTo>
                  <a:lnTo>
                    <a:pt x="3131" y="1"/>
                  </a:lnTo>
                  <a:close/>
                </a:path>
              </a:pathLst>
            </a:custGeom>
            <a:solidFill>
              <a:srgbClr val="BD3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562;p39">
              <a:extLst>
                <a:ext uri="{FF2B5EF4-FFF2-40B4-BE49-F238E27FC236}">
                  <a16:creationId xmlns:a16="http://schemas.microsoft.com/office/drawing/2014/main" id="{D277F07A-4EAE-46ED-B4B9-C124B880360E}"/>
                </a:ext>
              </a:extLst>
            </p:cNvPr>
            <p:cNvSpPr/>
            <p:nvPr/>
          </p:nvSpPr>
          <p:spPr>
            <a:xfrm>
              <a:off x="3656975" y="5720638"/>
              <a:ext cx="237300" cy="283975"/>
            </a:xfrm>
            <a:custGeom>
              <a:avLst/>
              <a:gdLst/>
              <a:ahLst/>
              <a:cxnLst/>
              <a:rect l="l" t="t" r="r" b="b"/>
              <a:pathLst>
                <a:path w="9492" h="11359" extrusionOk="0">
                  <a:moveTo>
                    <a:pt x="3333" y="0"/>
                  </a:moveTo>
                  <a:cubicBezTo>
                    <a:pt x="3333" y="0"/>
                    <a:pt x="1768" y="1502"/>
                    <a:pt x="1864" y="2971"/>
                  </a:cubicBezTo>
                  <a:cubicBezTo>
                    <a:pt x="1960" y="4430"/>
                    <a:pt x="1512" y="5527"/>
                    <a:pt x="756" y="6187"/>
                  </a:cubicBezTo>
                  <a:cubicBezTo>
                    <a:pt x="0" y="6837"/>
                    <a:pt x="32" y="8231"/>
                    <a:pt x="756" y="9051"/>
                  </a:cubicBezTo>
                  <a:cubicBezTo>
                    <a:pt x="522" y="8402"/>
                    <a:pt x="543" y="7678"/>
                    <a:pt x="820" y="7049"/>
                  </a:cubicBezTo>
                  <a:lnTo>
                    <a:pt x="820" y="7049"/>
                  </a:lnTo>
                  <a:cubicBezTo>
                    <a:pt x="820" y="7050"/>
                    <a:pt x="150" y="10830"/>
                    <a:pt x="3983" y="11288"/>
                  </a:cubicBezTo>
                  <a:cubicBezTo>
                    <a:pt x="3983" y="11288"/>
                    <a:pt x="3865" y="11239"/>
                    <a:pt x="3490" y="10260"/>
                  </a:cubicBezTo>
                  <a:lnTo>
                    <a:pt x="3490" y="10260"/>
                  </a:lnTo>
                  <a:cubicBezTo>
                    <a:pt x="3634" y="10549"/>
                    <a:pt x="4161" y="11219"/>
                    <a:pt x="5995" y="11352"/>
                  </a:cubicBezTo>
                  <a:cubicBezTo>
                    <a:pt x="6056" y="11356"/>
                    <a:pt x="6116" y="11358"/>
                    <a:pt x="6175" y="11358"/>
                  </a:cubicBezTo>
                  <a:cubicBezTo>
                    <a:pt x="8398" y="11358"/>
                    <a:pt x="9492" y="8272"/>
                    <a:pt x="8413" y="4973"/>
                  </a:cubicBezTo>
                  <a:cubicBezTo>
                    <a:pt x="7305" y="1576"/>
                    <a:pt x="5101" y="671"/>
                    <a:pt x="5101" y="671"/>
                  </a:cubicBezTo>
                  <a:lnTo>
                    <a:pt x="3333" y="0"/>
                  </a:lnTo>
                  <a:close/>
                </a:path>
              </a:pathLst>
            </a:custGeom>
            <a:solidFill>
              <a:srgbClr val="BD3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563;p39">
              <a:extLst>
                <a:ext uri="{FF2B5EF4-FFF2-40B4-BE49-F238E27FC236}">
                  <a16:creationId xmlns:a16="http://schemas.microsoft.com/office/drawing/2014/main" id="{08DDF5E6-8B7D-4AAA-9391-3B047EDAF82D}"/>
                </a:ext>
              </a:extLst>
            </p:cNvPr>
            <p:cNvSpPr/>
            <p:nvPr/>
          </p:nvSpPr>
          <p:spPr>
            <a:xfrm>
              <a:off x="3610650" y="5909113"/>
              <a:ext cx="504500" cy="279550"/>
            </a:xfrm>
            <a:custGeom>
              <a:avLst/>
              <a:gdLst/>
              <a:ahLst/>
              <a:cxnLst/>
              <a:rect l="l" t="t" r="r" b="b"/>
              <a:pathLst>
                <a:path w="20180" h="11182" extrusionOk="0">
                  <a:moveTo>
                    <a:pt x="8306" y="0"/>
                  </a:moveTo>
                  <a:cubicBezTo>
                    <a:pt x="8306" y="0"/>
                    <a:pt x="8658" y="2620"/>
                    <a:pt x="7572" y="3419"/>
                  </a:cubicBezTo>
                  <a:cubicBezTo>
                    <a:pt x="6720" y="4026"/>
                    <a:pt x="1885" y="5048"/>
                    <a:pt x="1086" y="7178"/>
                  </a:cubicBezTo>
                  <a:cubicBezTo>
                    <a:pt x="607" y="8477"/>
                    <a:pt x="245" y="9818"/>
                    <a:pt x="0" y="11181"/>
                  </a:cubicBezTo>
                  <a:lnTo>
                    <a:pt x="20180" y="11181"/>
                  </a:lnTo>
                  <a:cubicBezTo>
                    <a:pt x="19946" y="9818"/>
                    <a:pt x="19573" y="8477"/>
                    <a:pt x="19094" y="7178"/>
                  </a:cubicBezTo>
                  <a:cubicBezTo>
                    <a:pt x="18295" y="5048"/>
                    <a:pt x="13460" y="4026"/>
                    <a:pt x="12619" y="3419"/>
                  </a:cubicBezTo>
                  <a:cubicBezTo>
                    <a:pt x="11533" y="2620"/>
                    <a:pt x="11874" y="0"/>
                    <a:pt x="11874" y="0"/>
                  </a:cubicBezTo>
                  <a:lnTo>
                    <a:pt x="11874" y="0"/>
                  </a:lnTo>
                  <a:lnTo>
                    <a:pt x="10095" y="43"/>
                  </a:lnTo>
                  <a:lnTo>
                    <a:pt x="8306" y="0"/>
                  </a:lnTo>
                  <a:close/>
                </a:path>
              </a:pathLst>
            </a:custGeom>
            <a:solidFill>
              <a:srgbClr val="FCE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564;p39">
              <a:extLst>
                <a:ext uri="{FF2B5EF4-FFF2-40B4-BE49-F238E27FC236}">
                  <a16:creationId xmlns:a16="http://schemas.microsoft.com/office/drawing/2014/main" id="{AE0914F5-6640-4B8F-95CF-DCEC15754536}"/>
                </a:ext>
              </a:extLst>
            </p:cNvPr>
            <p:cNvSpPr/>
            <p:nvPr/>
          </p:nvSpPr>
          <p:spPr>
            <a:xfrm>
              <a:off x="3810300" y="5909113"/>
              <a:ext cx="97200" cy="73225"/>
            </a:xfrm>
            <a:custGeom>
              <a:avLst/>
              <a:gdLst/>
              <a:ahLst/>
              <a:cxnLst/>
              <a:rect l="l" t="t" r="r" b="b"/>
              <a:pathLst>
                <a:path w="3888" h="2929" extrusionOk="0">
                  <a:moveTo>
                    <a:pt x="331" y="0"/>
                  </a:moveTo>
                  <a:cubicBezTo>
                    <a:pt x="331" y="0"/>
                    <a:pt x="576" y="1864"/>
                    <a:pt x="1" y="2929"/>
                  </a:cubicBezTo>
                  <a:cubicBezTo>
                    <a:pt x="832" y="2844"/>
                    <a:pt x="1673" y="2673"/>
                    <a:pt x="2397" y="2258"/>
                  </a:cubicBezTo>
                  <a:cubicBezTo>
                    <a:pt x="2919" y="1970"/>
                    <a:pt x="3398" y="1619"/>
                    <a:pt x="3845" y="1225"/>
                  </a:cubicBezTo>
                  <a:cubicBezTo>
                    <a:pt x="3834" y="810"/>
                    <a:pt x="3845" y="405"/>
                    <a:pt x="3888" y="0"/>
                  </a:cubicBezTo>
                  <a:lnTo>
                    <a:pt x="3888" y="0"/>
                  </a:lnTo>
                  <a:lnTo>
                    <a:pt x="2109" y="43"/>
                  </a:lnTo>
                  <a:lnTo>
                    <a:pt x="331" y="0"/>
                  </a:lnTo>
                  <a:close/>
                </a:path>
              </a:pathLst>
            </a:custGeom>
            <a:solidFill>
              <a:srgbClr val="F9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565;p39">
              <a:extLst>
                <a:ext uri="{FF2B5EF4-FFF2-40B4-BE49-F238E27FC236}">
                  <a16:creationId xmlns:a16="http://schemas.microsoft.com/office/drawing/2014/main" id="{6A1DF2DB-FA39-4915-B783-1595E5F7F8CC}"/>
                </a:ext>
              </a:extLst>
            </p:cNvPr>
            <p:cNvSpPr/>
            <p:nvPr/>
          </p:nvSpPr>
          <p:spPr>
            <a:xfrm>
              <a:off x="3610650" y="5994838"/>
              <a:ext cx="508225" cy="193825"/>
            </a:xfrm>
            <a:custGeom>
              <a:avLst/>
              <a:gdLst/>
              <a:ahLst/>
              <a:cxnLst/>
              <a:rect l="l" t="t" r="r" b="b"/>
              <a:pathLst>
                <a:path w="20329" h="7753" extrusionOk="0">
                  <a:moveTo>
                    <a:pt x="12811" y="0"/>
                  </a:moveTo>
                  <a:cubicBezTo>
                    <a:pt x="11912" y="502"/>
                    <a:pt x="10900" y="778"/>
                    <a:pt x="9866" y="778"/>
                  </a:cubicBezTo>
                  <a:cubicBezTo>
                    <a:pt x="9847" y="778"/>
                    <a:pt x="9827" y="778"/>
                    <a:pt x="9808" y="778"/>
                  </a:cubicBezTo>
                  <a:cubicBezTo>
                    <a:pt x="9786" y="778"/>
                    <a:pt x="9764" y="778"/>
                    <a:pt x="9742" y="778"/>
                  </a:cubicBezTo>
                  <a:cubicBezTo>
                    <a:pt x="8838" y="778"/>
                    <a:pt x="7956" y="566"/>
                    <a:pt x="7146" y="181"/>
                  </a:cubicBezTo>
                  <a:cubicBezTo>
                    <a:pt x="5634" y="820"/>
                    <a:pt x="1789" y="1842"/>
                    <a:pt x="1097" y="3717"/>
                  </a:cubicBezTo>
                  <a:cubicBezTo>
                    <a:pt x="607" y="5026"/>
                    <a:pt x="245" y="6379"/>
                    <a:pt x="0" y="7752"/>
                  </a:cubicBezTo>
                  <a:lnTo>
                    <a:pt x="20329" y="7752"/>
                  </a:lnTo>
                  <a:cubicBezTo>
                    <a:pt x="20084" y="6379"/>
                    <a:pt x="19722" y="5026"/>
                    <a:pt x="19232" y="3727"/>
                  </a:cubicBezTo>
                  <a:cubicBezTo>
                    <a:pt x="18465" y="1651"/>
                    <a:pt x="13886" y="628"/>
                    <a:pt x="128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566;p39">
              <a:extLst>
                <a:ext uri="{FF2B5EF4-FFF2-40B4-BE49-F238E27FC236}">
                  <a16:creationId xmlns:a16="http://schemas.microsoft.com/office/drawing/2014/main" id="{993D766B-8E61-4D3A-B7BC-4BDF7A2F014A}"/>
                </a:ext>
              </a:extLst>
            </p:cNvPr>
            <p:cNvSpPr/>
            <p:nvPr/>
          </p:nvSpPr>
          <p:spPr>
            <a:xfrm>
              <a:off x="3743225" y="5789438"/>
              <a:ext cx="52200" cy="59900"/>
            </a:xfrm>
            <a:custGeom>
              <a:avLst/>
              <a:gdLst/>
              <a:ahLst/>
              <a:cxnLst/>
              <a:rect l="l" t="t" r="r" b="b"/>
              <a:pathLst>
                <a:path w="2088" h="2396" extrusionOk="0">
                  <a:moveTo>
                    <a:pt x="1010" y="1"/>
                  </a:moveTo>
                  <a:cubicBezTo>
                    <a:pt x="884" y="1"/>
                    <a:pt x="789" y="31"/>
                    <a:pt x="767" y="38"/>
                  </a:cubicBezTo>
                  <a:cubicBezTo>
                    <a:pt x="703" y="59"/>
                    <a:pt x="0" y="145"/>
                    <a:pt x="118" y="1071"/>
                  </a:cubicBezTo>
                  <a:cubicBezTo>
                    <a:pt x="221" y="1900"/>
                    <a:pt x="658" y="2396"/>
                    <a:pt x="1112" y="2396"/>
                  </a:cubicBezTo>
                  <a:cubicBezTo>
                    <a:pt x="1171" y="2396"/>
                    <a:pt x="1230" y="2387"/>
                    <a:pt x="1289" y="2370"/>
                  </a:cubicBezTo>
                  <a:cubicBezTo>
                    <a:pt x="1811" y="2285"/>
                    <a:pt x="2088" y="1603"/>
                    <a:pt x="1800" y="698"/>
                  </a:cubicBezTo>
                  <a:cubicBezTo>
                    <a:pt x="1611" y="110"/>
                    <a:pt x="1252" y="1"/>
                    <a:pt x="1010" y="1"/>
                  </a:cubicBezTo>
                  <a:close/>
                </a:path>
              </a:pathLst>
            </a:custGeom>
            <a:solidFill>
              <a:srgbClr val="F5CD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567;p39">
              <a:extLst>
                <a:ext uri="{FF2B5EF4-FFF2-40B4-BE49-F238E27FC236}">
                  <a16:creationId xmlns:a16="http://schemas.microsoft.com/office/drawing/2014/main" id="{E8DF9185-2F39-4684-94B4-E702CFCDF42C}"/>
                </a:ext>
              </a:extLst>
            </p:cNvPr>
            <p:cNvSpPr/>
            <p:nvPr/>
          </p:nvSpPr>
          <p:spPr>
            <a:xfrm>
              <a:off x="3928250" y="5789438"/>
              <a:ext cx="52475" cy="59900"/>
            </a:xfrm>
            <a:custGeom>
              <a:avLst/>
              <a:gdLst/>
              <a:ahLst/>
              <a:cxnLst/>
              <a:rect l="l" t="t" r="r" b="b"/>
              <a:pathLst>
                <a:path w="2099" h="2396" extrusionOk="0">
                  <a:moveTo>
                    <a:pt x="1078" y="1"/>
                  </a:moveTo>
                  <a:cubicBezTo>
                    <a:pt x="836" y="1"/>
                    <a:pt x="477" y="110"/>
                    <a:pt x="288" y="698"/>
                  </a:cubicBezTo>
                  <a:cubicBezTo>
                    <a:pt x="0" y="1603"/>
                    <a:pt x="277" y="2285"/>
                    <a:pt x="799" y="2370"/>
                  </a:cubicBezTo>
                  <a:cubicBezTo>
                    <a:pt x="858" y="2387"/>
                    <a:pt x="917" y="2396"/>
                    <a:pt x="976" y="2396"/>
                  </a:cubicBezTo>
                  <a:cubicBezTo>
                    <a:pt x="1430" y="2396"/>
                    <a:pt x="1867" y="1900"/>
                    <a:pt x="1970" y="1071"/>
                  </a:cubicBezTo>
                  <a:cubicBezTo>
                    <a:pt x="2098" y="145"/>
                    <a:pt x="1385" y="59"/>
                    <a:pt x="1321" y="38"/>
                  </a:cubicBezTo>
                  <a:cubicBezTo>
                    <a:pt x="1299" y="31"/>
                    <a:pt x="1204" y="1"/>
                    <a:pt x="1078" y="1"/>
                  </a:cubicBezTo>
                  <a:close/>
                </a:path>
              </a:pathLst>
            </a:custGeom>
            <a:solidFill>
              <a:srgbClr val="F5CD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568;p39">
              <a:extLst>
                <a:ext uri="{FF2B5EF4-FFF2-40B4-BE49-F238E27FC236}">
                  <a16:creationId xmlns:a16="http://schemas.microsoft.com/office/drawing/2014/main" id="{40151F2B-6B6A-48E1-A8EA-0FBD142AD4BE}"/>
                </a:ext>
              </a:extLst>
            </p:cNvPr>
            <p:cNvSpPr/>
            <p:nvPr/>
          </p:nvSpPr>
          <p:spPr>
            <a:xfrm>
              <a:off x="3761025" y="5679863"/>
              <a:ext cx="198150" cy="251225"/>
            </a:xfrm>
            <a:custGeom>
              <a:avLst/>
              <a:gdLst/>
              <a:ahLst/>
              <a:cxnLst/>
              <a:rect l="l" t="t" r="r" b="b"/>
              <a:pathLst>
                <a:path w="7926" h="10049" extrusionOk="0">
                  <a:moveTo>
                    <a:pt x="3708" y="0"/>
                  </a:moveTo>
                  <a:cubicBezTo>
                    <a:pt x="2914" y="0"/>
                    <a:pt x="656" y="307"/>
                    <a:pt x="353" y="3676"/>
                  </a:cubicBezTo>
                  <a:cubicBezTo>
                    <a:pt x="1" y="7514"/>
                    <a:pt x="1659" y="10049"/>
                    <a:pt x="3793" y="10049"/>
                  </a:cubicBezTo>
                  <a:cubicBezTo>
                    <a:pt x="3849" y="10049"/>
                    <a:pt x="3906" y="10047"/>
                    <a:pt x="3963" y="10044"/>
                  </a:cubicBezTo>
                  <a:cubicBezTo>
                    <a:pt x="4020" y="10047"/>
                    <a:pt x="4077" y="10049"/>
                    <a:pt x="4133" y="10049"/>
                  </a:cubicBezTo>
                  <a:cubicBezTo>
                    <a:pt x="6267" y="10049"/>
                    <a:pt x="7926" y="7514"/>
                    <a:pt x="7573" y="3676"/>
                  </a:cubicBezTo>
                  <a:cubicBezTo>
                    <a:pt x="7270" y="307"/>
                    <a:pt x="5021" y="0"/>
                    <a:pt x="4222" y="0"/>
                  </a:cubicBezTo>
                  <a:cubicBezTo>
                    <a:pt x="4094" y="0"/>
                    <a:pt x="4003" y="8"/>
                    <a:pt x="3963" y="12"/>
                  </a:cubicBezTo>
                  <a:cubicBezTo>
                    <a:pt x="3925" y="8"/>
                    <a:pt x="3835" y="0"/>
                    <a:pt x="3708" y="0"/>
                  </a:cubicBezTo>
                  <a:close/>
                </a:path>
              </a:pathLst>
            </a:custGeom>
            <a:solidFill>
              <a:srgbClr val="FCE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569;p39">
              <a:extLst>
                <a:ext uri="{FF2B5EF4-FFF2-40B4-BE49-F238E27FC236}">
                  <a16:creationId xmlns:a16="http://schemas.microsoft.com/office/drawing/2014/main" id="{1ED99245-CAC8-4794-86F6-DA392947BEB0}"/>
                </a:ext>
              </a:extLst>
            </p:cNvPr>
            <p:cNvSpPr/>
            <p:nvPr/>
          </p:nvSpPr>
          <p:spPr>
            <a:xfrm>
              <a:off x="3864875" y="5805288"/>
              <a:ext cx="12825" cy="49275"/>
            </a:xfrm>
            <a:custGeom>
              <a:avLst/>
              <a:gdLst/>
              <a:ahLst/>
              <a:cxnLst/>
              <a:rect l="l" t="t" r="r" b="b"/>
              <a:pathLst>
                <a:path w="513" h="1971" extrusionOk="0">
                  <a:moveTo>
                    <a:pt x="235" y="0"/>
                  </a:moveTo>
                  <a:lnTo>
                    <a:pt x="235" y="0"/>
                  </a:lnTo>
                  <a:cubicBezTo>
                    <a:pt x="225" y="256"/>
                    <a:pt x="235" y="522"/>
                    <a:pt x="267" y="778"/>
                  </a:cubicBezTo>
                  <a:cubicBezTo>
                    <a:pt x="298" y="1035"/>
                    <a:pt x="329" y="1282"/>
                    <a:pt x="379" y="1529"/>
                  </a:cubicBezTo>
                  <a:lnTo>
                    <a:pt x="379" y="1529"/>
                  </a:lnTo>
                  <a:cubicBezTo>
                    <a:pt x="313" y="1594"/>
                    <a:pt x="249" y="1661"/>
                    <a:pt x="193" y="1736"/>
                  </a:cubicBezTo>
                  <a:lnTo>
                    <a:pt x="97" y="1853"/>
                  </a:lnTo>
                  <a:cubicBezTo>
                    <a:pt x="65" y="1885"/>
                    <a:pt x="33" y="1928"/>
                    <a:pt x="1" y="1970"/>
                  </a:cubicBezTo>
                  <a:cubicBezTo>
                    <a:pt x="43" y="1949"/>
                    <a:pt x="86" y="1917"/>
                    <a:pt x="129" y="1885"/>
                  </a:cubicBezTo>
                  <a:lnTo>
                    <a:pt x="256" y="1789"/>
                  </a:lnTo>
                  <a:cubicBezTo>
                    <a:pt x="331" y="1725"/>
                    <a:pt x="416" y="1662"/>
                    <a:pt x="491" y="1598"/>
                  </a:cubicBezTo>
                  <a:lnTo>
                    <a:pt x="512" y="1576"/>
                  </a:lnTo>
                  <a:lnTo>
                    <a:pt x="512" y="1544"/>
                  </a:lnTo>
                  <a:cubicBezTo>
                    <a:pt x="491" y="1278"/>
                    <a:pt x="459" y="1023"/>
                    <a:pt x="416" y="767"/>
                  </a:cubicBezTo>
                  <a:cubicBezTo>
                    <a:pt x="363" y="501"/>
                    <a:pt x="310" y="245"/>
                    <a:pt x="235" y="0"/>
                  </a:cubicBezTo>
                  <a:close/>
                </a:path>
              </a:pathLst>
            </a:custGeom>
            <a:solidFill>
              <a:srgbClr val="F9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570;p39">
              <a:extLst>
                <a:ext uri="{FF2B5EF4-FFF2-40B4-BE49-F238E27FC236}">
                  <a16:creationId xmlns:a16="http://schemas.microsoft.com/office/drawing/2014/main" id="{E8F9D22E-C4EF-470A-9876-0733D1A4B098}"/>
                </a:ext>
              </a:extLst>
            </p:cNvPr>
            <p:cNvSpPr/>
            <p:nvPr/>
          </p:nvSpPr>
          <p:spPr>
            <a:xfrm>
              <a:off x="3816975" y="5868113"/>
              <a:ext cx="88400" cy="15650"/>
            </a:xfrm>
            <a:custGeom>
              <a:avLst/>
              <a:gdLst/>
              <a:ahLst/>
              <a:cxnLst/>
              <a:rect l="l" t="t" r="r" b="b"/>
              <a:pathLst>
                <a:path w="3536" h="626" extrusionOk="0">
                  <a:moveTo>
                    <a:pt x="3536" y="0"/>
                  </a:moveTo>
                  <a:lnTo>
                    <a:pt x="0" y="32"/>
                  </a:lnTo>
                  <a:cubicBezTo>
                    <a:pt x="696" y="476"/>
                    <a:pt x="1315" y="625"/>
                    <a:pt x="1834" y="625"/>
                  </a:cubicBezTo>
                  <a:cubicBezTo>
                    <a:pt x="2896" y="625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571;p39">
              <a:extLst>
                <a:ext uri="{FF2B5EF4-FFF2-40B4-BE49-F238E27FC236}">
                  <a16:creationId xmlns:a16="http://schemas.microsoft.com/office/drawing/2014/main" id="{80FF6965-1C66-46E1-988A-1F68EB8E2ADA}"/>
                </a:ext>
              </a:extLst>
            </p:cNvPr>
            <p:cNvSpPr/>
            <p:nvPr/>
          </p:nvSpPr>
          <p:spPr>
            <a:xfrm>
              <a:off x="3839600" y="5880363"/>
              <a:ext cx="57000" cy="14100"/>
            </a:xfrm>
            <a:custGeom>
              <a:avLst/>
              <a:gdLst/>
              <a:ahLst/>
              <a:cxnLst/>
              <a:rect l="l" t="t" r="r" b="b"/>
              <a:pathLst>
                <a:path w="2280" h="564" extrusionOk="0">
                  <a:moveTo>
                    <a:pt x="2279" y="0"/>
                  </a:moveTo>
                  <a:cubicBezTo>
                    <a:pt x="1949" y="224"/>
                    <a:pt x="1576" y="362"/>
                    <a:pt x="1182" y="405"/>
                  </a:cubicBezTo>
                  <a:cubicBezTo>
                    <a:pt x="1105" y="411"/>
                    <a:pt x="1029" y="414"/>
                    <a:pt x="953" y="414"/>
                  </a:cubicBezTo>
                  <a:cubicBezTo>
                    <a:pt x="628" y="414"/>
                    <a:pt x="311" y="359"/>
                    <a:pt x="0" y="256"/>
                  </a:cubicBezTo>
                  <a:lnTo>
                    <a:pt x="0" y="256"/>
                  </a:lnTo>
                  <a:cubicBezTo>
                    <a:pt x="301" y="456"/>
                    <a:pt x="656" y="563"/>
                    <a:pt x="1013" y="563"/>
                  </a:cubicBezTo>
                  <a:cubicBezTo>
                    <a:pt x="1073" y="563"/>
                    <a:pt x="1133" y="560"/>
                    <a:pt x="1193" y="554"/>
                  </a:cubicBezTo>
                  <a:cubicBezTo>
                    <a:pt x="1406" y="533"/>
                    <a:pt x="1608" y="469"/>
                    <a:pt x="1800" y="373"/>
                  </a:cubicBezTo>
                  <a:cubicBezTo>
                    <a:pt x="1981" y="288"/>
                    <a:pt x="2151" y="149"/>
                    <a:pt x="2279" y="0"/>
                  </a:cubicBezTo>
                  <a:close/>
                </a:path>
              </a:pathLst>
            </a:custGeom>
            <a:solidFill>
              <a:srgbClr val="F9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572;p39">
              <a:extLst>
                <a:ext uri="{FF2B5EF4-FFF2-40B4-BE49-F238E27FC236}">
                  <a16:creationId xmlns:a16="http://schemas.microsoft.com/office/drawing/2014/main" id="{81EFB21D-FDEF-4581-B6C0-B63D8B97C515}"/>
                </a:ext>
              </a:extLst>
            </p:cNvPr>
            <p:cNvSpPr/>
            <p:nvPr/>
          </p:nvSpPr>
          <p:spPr>
            <a:xfrm>
              <a:off x="3813775" y="5793313"/>
              <a:ext cx="12275" cy="26650"/>
            </a:xfrm>
            <a:custGeom>
              <a:avLst/>
              <a:gdLst/>
              <a:ahLst/>
              <a:cxnLst/>
              <a:rect l="l" t="t" r="r" b="b"/>
              <a:pathLst>
                <a:path w="491" h="1066" extrusionOk="0">
                  <a:moveTo>
                    <a:pt x="245" y="0"/>
                  </a:moveTo>
                  <a:cubicBezTo>
                    <a:pt x="117" y="0"/>
                    <a:pt x="0" y="245"/>
                    <a:pt x="0" y="533"/>
                  </a:cubicBezTo>
                  <a:cubicBezTo>
                    <a:pt x="0" y="831"/>
                    <a:pt x="107" y="1065"/>
                    <a:pt x="245" y="1065"/>
                  </a:cubicBezTo>
                  <a:cubicBezTo>
                    <a:pt x="384" y="1065"/>
                    <a:pt x="490" y="831"/>
                    <a:pt x="490" y="533"/>
                  </a:cubicBezTo>
                  <a:cubicBezTo>
                    <a:pt x="490" y="245"/>
                    <a:pt x="384" y="0"/>
                    <a:pt x="245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573;p39">
              <a:extLst>
                <a:ext uri="{FF2B5EF4-FFF2-40B4-BE49-F238E27FC236}">
                  <a16:creationId xmlns:a16="http://schemas.microsoft.com/office/drawing/2014/main" id="{CCDE6CFF-2985-47F2-BA09-EE8BFA269115}"/>
                </a:ext>
              </a:extLst>
            </p:cNvPr>
            <p:cNvSpPr/>
            <p:nvPr/>
          </p:nvSpPr>
          <p:spPr>
            <a:xfrm>
              <a:off x="3897625" y="5793313"/>
              <a:ext cx="12275" cy="26650"/>
            </a:xfrm>
            <a:custGeom>
              <a:avLst/>
              <a:gdLst/>
              <a:ahLst/>
              <a:cxnLst/>
              <a:rect l="l" t="t" r="r" b="b"/>
              <a:pathLst>
                <a:path w="491" h="1066" extrusionOk="0">
                  <a:moveTo>
                    <a:pt x="246" y="0"/>
                  </a:moveTo>
                  <a:cubicBezTo>
                    <a:pt x="118" y="0"/>
                    <a:pt x="1" y="245"/>
                    <a:pt x="1" y="533"/>
                  </a:cubicBezTo>
                  <a:cubicBezTo>
                    <a:pt x="1" y="831"/>
                    <a:pt x="118" y="1065"/>
                    <a:pt x="246" y="1065"/>
                  </a:cubicBezTo>
                  <a:cubicBezTo>
                    <a:pt x="384" y="1065"/>
                    <a:pt x="491" y="831"/>
                    <a:pt x="491" y="533"/>
                  </a:cubicBezTo>
                  <a:cubicBezTo>
                    <a:pt x="491" y="245"/>
                    <a:pt x="384" y="0"/>
                    <a:pt x="246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574;p39">
              <a:extLst>
                <a:ext uri="{FF2B5EF4-FFF2-40B4-BE49-F238E27FC236}">
                  <a16:creationId xmlns:a16="http://schemas.microsoft.com/office/drawing/2014/main" id="{39A6758D-2E80-46D9-ADD6-8B83649C0D56}"/>
                </a:ext>
              </a:extLst>
            </p:cNvPr>
            <p:cNvSpPr/>
            <p:nvPr/>
          </p:nvSpPr>
          <p:spPr>
            <a:xfrm>
              <a:off x="3798850" y="5769488"/>
              <a:ext cx="42625" cy="15600"/>
            </a:xfrm>
            <a:custGeom>
              <a:avLst/>
              <a:gdLst/>
              <a:ahLst/>
              <a:cxnLst/>
              <a:rect l="l" t="t" r="r" b="b"/>
              <a:pathLst>
                <a:path w="1705" h="624" extrusionOk="0">
                  <a:moveTo>
                    <a:pt x="915" y="1"/>
                  </a:moveTo>
                  <a:cubicBezTo>
                    <a:pt x="888" y="1"/>
                    <a:pt x="860" y="2"/>
                    <a:pt x="832" y="5"/>
                  </a:cubicBezTo>
                  <a:cubicBezTo>
                    <a:pt x="640" y="27"/>
                    <a:pt x="470" y="91"/>
                    <a:pt x="320" y="208"/>
                  </a:cubicBezTo>
                  <a:cubicBezTo>
                    <a:pt x="182" y="314"/>
                    <a:pt x="65" y="463"/>
                    <a:pt x="1" y="623"/>
                  </a:cubicBezTo>
                  <a:cubicBezTo>
                    <a:pt x="139" y="538"/>
                    <a:pt x="289" y="463"/>
                    <a:pt x="438" y="399"/>
                  </a:cubicBezTo>
                  <a:cubicBezTo>
                    <a:pt x="565" y="336"/>
                    <a:pt x="704" y="304"/>
                    <a:pt x="853" y="282"/>
                  </a:cubicBezTo>
                  <a:cubicBezTo>
                    <a:pt x="876" y="281"/>
                    <a:pt x="899" y="280"/>
                    <a:pt x="923" y="280"/>
                  </a:cubicBezTo>
                  <a:cubicBezTo>
                    <a:pt x="1040" y="280"/>
                    <a:pt x="1162" y="302"/>
                    <a:pt x="1268" y="346"/>
                  </a:cubicBezTo>
                  <a:cubicBezTo>
                    <a:pt x="1343" y="367"/>
                    <a:pt x="1407" y="399"/>
                    <a:pt x="1481" y="431"/>
                  </a:cubicBezTo>
                  <a:cubicBezTo>
                    <a:pt x="1556" y="463"/>
                    <a:pt x="1620" y="517"/>
                    <a:pt x="1705" y="549"/>
                  </a:cubicBezTo>
                  <a:cubicBezTo>
                    <a:pt x="1662" y="474"/>
                    <a:pt x="1620" y="399"/>
                    <a:pt x="1566" y="325"/>
                  </a:cubicBezTo>
                  <a:cubicBezTo>
                    <a:pt x="1513" y="261"/>
                    <a:pt x="1439" y="197"/>
                    <a:pt x="1364" y="144"/>
                  </a:cubicBezTo>
                  <a:cubicBezTo>
                    <a:pt x="1237" y="53"/>
                    <a:pt x="1078" y="1"/>
                    <a:pt x="915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575;p39">
              <a:extLst>
                <a:ext uri="{FF2B5EF4-FFF2-40B4-BE49-F238E27FC236}">
                  <a16:creationId xmlns:a16="http://schemas.microsoft.com/office/drawing/2014/main" id="{774EBF65-F9F4-4F72-8D0B-3DBB1F049F53}"/>
                </a:ext>
              </a:extLst>
            </p:cNvPr>
            <p:cNvSpPr/>
            <p:nvPr/>
          </p:nvSpPr>
          <p:spPr>
            <a:xfrm>
              <a:off x="3883250" y="5769488"/>
              <a:ext cx="42625" cy="15600"/>
            </a:xfrm>
            <a:custGeom>
              <a:avLst/>
              <a:gdLst/>
              <a:ahLst/>
              <a:cxnLst/>
              <a:rect l="l" t="t" r="r" b="b"/>
              <a:pathLst>
                <a:path w="1705" h="624" extrusionOk="0">
                  <a:moveTo>
                    <a:pt x="915" y="1"/>
                  </a:moveTo>
                  <a:cubicBezTo>
                    <a:pt x="887" y="1"/>
                    <a:pt x="859" y="2"/>
                    <a:pt x="831" y="5"/>
                  </a:cubicBezTo>
                  <a:cubicBezTo>
                    <a:pt x="650" y="27"/>
                    <a:pt x="469" y="91"/>
                    <a:pt x="320" y="208"/>
                  </a:cubicBezTo>
                  <a:cubicBezTo>
                    <a:pt x="182" y="314"/>
                    <a:pt x="75" y="463"/>
                    <a:pt x="1" y="623"/>
                  </a:cubicBezTo>
                  <a:cubicBezTo>
                    <a:pt x="150" y="538"/>
                    <a:pt x="288" y="463"/>
                    <a:pt x="437" y="399"/>
                  </a:cubicBezTo>
                  <a:cubicBezTo>
                    <a:pt x="576" y="336"/>
                    <a:pt x="714" y="304"/>
                    <a:pt x="853" y="282"/>
                  </a:cubicBezTo>
                  <a:cubicBezTo>
                    <a:pt x="877" y="281"/>
                    <a:pt x="902" y="280"/>
                    <a:pt x="926" y="280"/>
                  </a:cubicBezTo>
                  <a:cubicBezTo>
                    <a:pt x="1048" y="280"/>
                    <a:pt x="1161" y="302"/>
                    <a:pt x="1268" y="346"/>
                  </a:cubicBezTo>
                  <a:cubicBezTo>
                    <a:pt x="1342" y="367"/>
                    <a:pt x="1417" y="399"/>
                    <a:pt x="1481" y="431"/>
                  </a:cubicBezTo>
                  <a:cubicBezTo>
                    <a:pt x="1555" y="463"/>
                    <a:pt x="1619" y="517"/>
                    <a:pt x="1704" y="549"/>
                  </a:cubicBezTo>
                  <a:cubicBezTo>
                    <a:pt x="1673" y="474"/>
                    <a:pt x="1619" y="399"/>
                    <a:pt x="1577" y="325"/>
                  </a:cubicBezTo>
                  <a:cubicBezTo>
                    <a:pt x="1513" y="261"/>
                    <a:pt x="1449" y="197"/>
                    <a:pt x="1374" y="144"/>
                  </a:cubicBezTo>
                  <a:cubicBezTo>
                    <a:pt x="1238" y="53"/>
                    <a:pt x="1078" y="1"/>
                    <a:pt x="915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576;p39">
              <a:extLst>
                <a:ext uri="{FF2B5EF4-FFF2-40B4-BE49-F238E27FC236}">
                  <a16:creationId xmlns:a16="http://schemas.microsoft.com/office/drawing/2014/main" id="{6E878077-257D-4E64-B9C3-AB2C49B79E16}"/>
                </a:ext>
              </a:extLst>
            </p:cNvPr>
            <p:cNvSpPr/>
            <p:nvPr/>
          </p:nvSpPr>
          <p:spPr>
            <a:xfrm>
              <a:off x="3685450" y="5692013"/>
              <a:ext cx="178125" cy="236025"/>
            </a:xfrm>
            <a:custGeom>
              <a:avLst/>
              <a:gdLst/>
              <a:ahLst/>
              <a:cxnLst/>
              <a:rect l="l" t="t" r="r" b="b"/>
              <a:pathLst>
                <a:path w="7125" h="9441" extrusionOk="0">
                  <a:moveTo>
                    <a:pt x="5929" y="0"/>
                  </a:moveTo>
                  <a:cubicBezTo>
                    <a:pt x="4782" y="0"/>
                    <a:pt x="3559" y="1394"/>
                    <a:pt x="3248" y="2838"/>
                  </a:cubicBezTo>
                  <a:cubicBezTo>
                    <a:pt x="2833" y="4830"/>
                    <a:pt x="842" y="6246"/>
                    <a:pt x="427" y="7289"/>
                  </a:cubicBezTo>
                  <a:cubicBezTo>
                    <a:pt x="1" y="8344"/>
                    <a:pt x="1364" y="9440"/>
                    <a:pt x="1364" y="9440"/>
                  </a:cubicBezTo>
                  <a:cubicBezTo>
                    <a:pt x="1364" y="9440"/>
                    <a:pt x="597" y="7257"/>
                    <a:pt x="2673" y="6331"/>
                  </a:cubicBezTo>
                  <a:cubicBezTo>
                    <a:pt x="4494" y="5511"/>
                    <a:pt x="4345" y="3211"/>
                    <a:pt x="5027" y="1582"/>
                  </a:cubicBezTo>
                  <a:cubicBezTo>
                    <a:pt x="5397" y="703"/>
                    <a:pt x="5983" y="502"/>
                    <a:pt x="6442" y="502"/>
                  </a:cubicBezTo>
                  <a:cubicBezTo>
                    <a:pt x="6829" y="502"/>
                    <a:pt x="7125" y="645"/>
                    <a:pt x="7125" y="645"/>
                  </a:cubicBezTo>
                  <a:cubicBezTo>
                    <a:pt x="6770" y="192"/>
                    <a:pt x="6355" y="0"/>
                    <a:pt x="5929" y="0"/>
                  </a:cubicBezTo>
                  <a:close/>
                </a:path>
              </a:pathLst>
            </a:custGeom>
            <a:solidFill>
              <a:srgbClr val="BD3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577;p39">
              <a:extLst>
                <a:ext uri="{FF2B5EF4-FFF2-40B4-BE49-F238E27FC236}">
                  <a16:creationId xmlns:a16="http://schemas.microsoft.com/office/drawing/2014/main" id="{3FA7B25C-B17A-4DC0-A6BE-75AECB3B83C9}"/>
                </a:ext>
              </a:extLst>
            </p:cNvPr>
            <p:cNvSpPr/>
            <p:nvPr/>
          </p:nvSpPr>
          <p:spPr>
            <a:xfrm>
              <a:off x="3726175" y="5699338"/>
              <a:ext cx="139800" cy="226300"/>
            </a:xfrm>
            <a:custGeom>
              <a:avLst/>
              <a:gdLst/>
              <a:ahLst/>
              <a:cxnLst/>
              <a:rect l="l" t="t" r="r" b="b"/>
              <a:pathLst>
                <a:path w="5592" h="9052" extrusionOk="0">
                  <a:moveTo>
                    <a:pt x="5187" y="0"/>
                  </a:moveTo>
                  <a:cubicBezTo>
                    <a:pt x="5059" y="0"/>
                    <a:pt x="4931" y="0"/>
                    <a:pt x="4803" y="21"/>
                  </a:cubicBezTo>
                  <a:cubicBezTo>
                    <a:pt x="4537" y="64"/>
                    <a:pt x="4292" y="160"/>
                    <a:pt x="4079" y="309"/>
                  </a:cubicBezTo>
                  <a:cubicBezTo>
                    <a:pt x="3866" y="458"/>
                    <a:pt x="3685" y="650"/>
                    <a:pt x="3558" y="873"/>
                  </a:cubicBezTo>
                  <a:cubicBezTo>
                    <a:pt x="3430" y="1097"/>
                    <a:pt x="3334" y="1331"/>
                    <a:pt x="3270" y="1566"/>
                  </a:cubicBezTo>
                  <a:cubicBezTo>
                    <a:pt x="3004" y="2513"/>
                    <a:pt x="2961" y="3482"/>
                    <a:pt x="2652" y="4387"/>
                  </a:cubicBezTo>
                  <a:cubicBezTo>
                    <a:pt x="2514" y="4835"/>
                    <a:pt x="2258" y="5239"/>
                    <a:pt x="1928" y="5569"/>
                  </a:cubicBezTo>
                  <a:cubicBezTo>
                    <a:pt x="1747" y="5740"/>
                    <a:pt x="1556" y="5868"/>
                    <a:pt x="1343" y="5985"/>
                  </a:cubicBezTo>
                  <a:cubicBezTo>
                    <a:pt x="1130" y="6091"/>
                    <a:pt x="927" y="6230"/>
                    <a:pt x="746" y="6389"/>
                  </a:cubicBezTo>
                  <a:cubicBezTo>
                    <a:pt x="374" y="6709"/>
                    <a:pt x="139" y="7156"/>
                    <a:pt x="65" y="7635"/>
                  </a:cubicBezTo>
                  <a:cubicBezTo>
                    <a:pt x="1" y="8114"/>
                    <a:pt x="54" y="8604"/>
                    <a:pt x="235" y="9052"/>
                  </a:cubicBezTo>
                  <a:cubicBezTo>
                    <a:pt x="65" y="8604"/>
                    <a:pt x="12" y="8114"/>
                    <a:pt x="86" y="7646"/>
                  </a:cubicBezTo>
                  <a:cubicBezTo>
                    <a:pt x="171" y="7167"/>
                    <a:pt x="416" y="6741"/>
                    <a:pt x="789" y="6432"/>
                  </a:cubicBezTo>
                  <a:cubicBezTo>
                    <a:pt x="970" y="6283"/>
                    <a:pt x="1172" y="6155"/>
                    <a:pt x="1385" y="6049"/>
                  </a:cubicBezTo>
                  <a:cubicBezTo>
                    <a:pt x="1598" y="5942"/>
                    <a:pt x="1811" y="5814"/>
                    <a:pt x="1992" y="5644"/>
                  </a:cubicBezTo>
                  <a:cubicBezTo>
                    <a:pt x="2344" y="5314"/>
                    <a:pt x="2620" y="4899"/>
                    <a:pt x="2780" y="4430"/>
                  </a:cubicBezTo>
                  <a:cubicBezTo>
                    <a:pt x="3121" y="3514"/>
                    <a:pt x="3196" y="2535"/>
                    <a:pt x="3494" y="1640"/>
                  </a:cubicBezTo>
                  <a:cubicBezTo>
                    <a:pt x="3558" y="1416"/>
                    <a:pt x="3653" y="1203"/>
                    <a:pt x="3771" y="1012"/>
                  </a:cubicBezTo>
                  <a:cubicBezTo>
                    <a:pt x="3888" y="820"/>
                    <a:pt x="4047" y="660"/>
                    <a:pt x="4228" y="543"/>
                  </a:cubicBezTo>
                  <a:cubicBezTo>
                    <a:pt x="4409" y="426"/>
                    <a:pt x="4622" y="352"/>
                    <a:pt x="4846" y="330"/>
                  </a:cubicBezTo>
                  <a:cubicBezTo>
                    <a:pt x="4912" y="320"/>
                    <a:pt x="4979" y="316"/>
                    <a:pt x="5046" y="316"/>
                  </a:cubicBezTo>
                  <a:cubicBezTo>
                    <a:pt x="5195" y="316"/>
                    <a:pt x="5345" y="339"/>
                    <a:pt x="5485" y="384"/>
                  </a:cubicBezTo>
                  <a:lnTo>
                    <a:pt x="5591" y="53"/>
                  </a:lnTo>
                  <a:cubicBezTo>
                    <a:pt x="5464" y="21"/>
                    <a:pt x="5325" y="11"/>
                    <a:pt x="5187" y="0"/>
                  </a:cubicBezTo>
                  <a:close/>
                </a:path>
              </a:pathLst>
            </a:custGeom>
            <a:solidFill>
              <a:srgbClr val="BD3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578;p39">
              <a:extLst>
                <a:ext uri="{FF2B5EF4-FFF2-40B4-BE49-F238E27FC236}">
                  <a16:creationId xmlns:a16="http://schemas.microsoft.com/office/drawing/2014/main" id="{19F3E545-BF42-4837-BB34-453472459D0C}"/>
                </a:ext>
              </a:extLst>
            </p:cNvPr>
            <p:cNvSpPr/>
            <p:nvPr/>
          </p:nvSpPr>
          <p:spPr>
            <a:xfrm>
              <a:off x="3663100" y="5639113"/>
              <a:ext cx="202875" cy="235900"/>
            </a:xfrm>
            <a:custGeom>
              <a:avLst/>
              <a:gdLst/>
              <a:ahLst/>
              <a:cxnLst/>
              <a:rect l="l" t="t" r="r" b="b"/>
              <a:pathLst>
                <a:path w="8115" h="9436" extrusionOk="0">
                  <a:moveTo>
                    <a:pt x="6943" y="0"/>
                  </a:moveTo>
                  <a:cubicBezTo>
                    <a:pt x="6090" y="0"/>
                    <a:pt x="5304" y="786"/>
                    <a:pt x="4611" y="1664"/>
                  </a:cubicBezTo>
                  <a:cubicBezTo>
                    <a:pt x="3621" y="2920"/>
                    <a:pt x="3461" y="2920"/>
                    <a:pt x="1736" y="4379"/>
                  </a:cubicBezTo>
                  <a:cubicBezTo>
                    <a:pt x="0" y="5849"/>
                    <a:pt x="2087" y="6796"/>
                    <a:pt x="1097" y="8862"/>
                  </a:cubicBezTo>
                  <a:cubicBezTo>
                    <a:pt x="899" y="9271"/>
                    <a:pt x="905" y="9435"/>
                    <a:pt x="1042" y="9435"/>
                  </a:cubicBezTo>
                  <a:cubicBezTo>
                    <a:pt x="1596" y="9435"/>
                    <a:pt x="4302" y="6743"/>
                    <a:pt x="4302" y="6743"/>
                  </a:cubicBezTo>
                  <a:cubicBezTo>
                    <a:pt x="4965" y="3203"/>
                    <a:pt x="6404" y="2617"/>
                    <a:pt x="7284" y="2617"/>
                  </a:cubicBezTo>
                  <a:cubicBezTo>
                    <a:pt x="7720" y="2617"/>
                    <a:pt x="8019" y="2761"/>
                    <a:pt x="8019" y="2761"/>
                  </a:cubicBezTo>
                  <a:lnTo>
                    <a:pt x="8114" y="524"/>
                  </a:lnTo>
                  <a:cubicBezTo>
                    <a:pt x="7712" y="155"/>
                    <a:pt x="7321" y="0"/>
                    <a:pt x="6943" y="0"/>
                  </a:cubicBezTo>
                  <a:close/>
                </a:path>
              </a:pathLst>
            </a:custGeom>
            <a:solidFill>
              <a:srgbClr val="C44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579;p39">
              <a:extLst>
                <a:ext uri="{FF2B5EF4-FFF2-40B4-BE49-F238E27FC236}">
                  <a16:creationId xmlns:a16="http://schemas.microsoft.com/office/drawing/2014/main" id="{55B67F72-B3F4-4A7C-B160-12C4E0D32BCC}"/>
                </a:ext>
              </a:extLst>
            </p:cNvPr>
            <p:cNvSpPr/>
            <p:nvPr/>
          </p:nvSpPr>
          <p:spPr>
            <a:xfrm>
              <a:off x="3840425" y="5668138"/>
              <a:ext cx="182075" cy="331525"/>
            </a:xfrm>
            <a:custGeom>
              <a:avLst/>
              <a:gdLst/>
              <a:ahLst/>
              <a:cxnLst/>
              <a:rect l="l" t="t" r="r" b="b"/>
              <a:pathLst>
                <a:path w="7283" h="13261" extrusionOk="0">
                  <a:moveTo>
                    <a:pt x="347" y="1"/>
                  </a:moveTo>
                  <a:cubicBezTo>
                    <a:pt x="0" y="1"/>
                    <a:pt x="926" y="1600"/>
                    <a:pt x="926" y="1600"/>
                  </a:cubicBezTo>
                  <a:cubicBezTo>
                    <a:pt x="926" y="1600"/>
                    <a:pt x="1316" y="1385"/>
                    <a:pt x="1757" y="1385"/>
                  </a:cubicBezTo>
                  <a:cubicBezTo>
                    <a:pt x="2171" y="1385"/>
                    <a:pt x="2631" y="1575"/>
                    <a:pt x="2853" y="2313"/>
                  </a:cubicBezTo>
                  <a:cubicBezTo>
                    <a:pt x="3322" y="3825"/>
                    <a:pt x="4269" y="4688"/>
                    <a:pt x="4525" y="6125"/>
                  </a:cubicBezTo>
                  <a:cubicBezTo>
                    <a:pt x="4834" y="7925"/>
                    <a:pt x="2214" y="10544"/>
                    <a:pt x="2629" y="12110"/>
                  </a:cubicBezTo>
                  <a:cubicBezTo>
                    <a:pt x="2890" y="13074"/>
                    <a:pt x="3601" y="13261"/>
                    <a:pt x="4113" y="13261"/>
                  </a:cubicBezTo>
                  <a:cubicBezTo>
                    <a:pt x="4439" y="13261"/>
                    <a:pt x="4685" y="13185"/>
                    <a:pt x="4685" y="13185"/>
                  </a:cubicBezTo>
                  <a:cubicBezTo>
                    <a:pt x="4685" y="13185"/>
                    <a:pt x="3183" y="12845"/>
                    <a:pt x="3396" y="11790"/>
                  </a:cubicBezTo>
                  <a:cubicBezTo>
                    <a:pt x="3599" y="10747"/>
                    <a:pt x="7283" y="8159"/>
                    <a:pt x="7187" y="6849"/>
                  </a:cubicBezTo>
                  <a:cubicBezTo>
                    <a:pt x="7081" y="5540"/>
                    <a:pt x="6889" y="6136"/>
                    <a:pt x="6357" y="3836"/>
                  </a:cubicBezTo>
                  <a:cubicBezTo>
                    <a:pt x="5917" y="1899"/>
                    <a:pt x="4082" y="159"/>
                    <a:pt x="2045" y="159"/>
                  </a:cubicBezTo>
                  <a:cubicBezTo>
                    <a:pt x="1662" y="159"/>
                    <a:pt x="1272" y="221"/>
                    <a:pt x="883" y="354"/>
                  </a:cubicBezTo>
                  <a:cubicBezTo>
                    <a:pt x="601" y="102"/>
                    <a:pt x="434" y="1"/>
                    <a:pt x="347" y="1"/>
                  </a:cubicBezTo>
                  <a:close/>
                </a:path>
              </a:pathLst>
            </a:custGeom>
            <a:solidFill>
              <a:srgbClr val="C44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580;p39">
              <a:extLst>
                <a:ext uri="{FF2B5EF4-FFF2-40B4-BE49-F238E27FC236}">
                  <a16:creationId xmlns:a16="http://schemas.microsoft.com/office/drawing/2014/main" id="{84308463-4BD3-4921-967D-92A9B7049782}"/>
                </a:ext>
              </a:extLst>
            </p:cNvPr>
            <p:cNvSpPr/>
            <p:nvPr/>
          </p:nvSpPr>
          <p:spPr>
            <a:xfrm>
              <a:off x="3862225" y="5701088"/>
              <a:ext cx="86800" cy="203775"/>
            </a:xfrm>
            <a:custGeom>
              <a:avLst/>
              <a:gdLst/>
              <a:ahLst/>
              <a:cxnLst/>
              <a:rect l="l" t="t" r="r" b="b"/>
              <a:pathLst>
                <a:path w="3472" h="8151" extrusionOk="0">
                  <a:moveTo>
                    <a:pt x="829" y="1"/>
                  </a:moveTo>
                  <a:cubicBezTo>
                    <a:pt x="762" y="1"/>
                    <a:pt x="695" y="5"/>
                    <a:pt x="629" y="15"/>
                  </a:cubicBezTo>
                  <a:cubicBezTo>
                    <a:pt x="405" y="37"/>
                    <a:pt x="203" y="90"/>
                    <a:pt x="0" y="164"/>
                  </a:cubicBezTo>
                  <a:lnTo>
                    <a:pt x="54" y="314"/>
                  </a:lnTo>
                  <a:cubicBezTo>
                    <a:pt x="303" y="230"/>
                    <a:pt x="570" y="170"/>
                    <a:pt x="829" y="170"/>
                  </a:cubicBezTo>
                  <a:cubicBezTo>
                    <a:pt x="968" y="170"/>
                    <a:pt x="1105" y="187"/>
                    <a:pt x="1236" y="228"/>
                  </a:cubicBezTo>
                  <a:cubicBezTo>
                    <a:pt x="1417" y="282"/>
                    <a:pt x="1566" y="409"/>
                    <a:pt x="1662" y="580"/>
                  </a:cubicBezTo>
                  <a:cubicBezTo>
                    <a:pt x="1757" y="761"/>
                    <a:pt x="1832" y="952"/>
                    <a:pt x="1896" y="1144"/>
                  </a:cubicBezTo>
                  <a:cubicBezTo>
                    <a:pt x="1960" y="1336"/>
                    <a:pt x="2013" y="1549"/>
                    <a:pt x="2077" y="1751"/>
                  </a:cubicBezTo>
                  <a:cubicBezTo>
                    <a:pt x="2151" y="1943"/>
                    <a:pt x="2237" y="2145"/>
                    <a:pt x="2333" y="2326"/>
                  </a:cubicBezTo>
                  <a:cubicBezTo>
                    <a:pt x="2439" y="2518"/>
                    <a:pt x="2545" y="2699"/>
                    <a:pt x="2673" y="2869"/>
                  </a:cubicBezTo>
                  <a:cubicBezTo>
                    <a:pt x="2727" y="2965"/>
                    <a:pt x="2801" y="3040"/>
                    <a:pt x="2854" y="3125"/>
                  </a:cubicBezTo>
                  <a:cubicBezTo>
                    <a:pt x="2918" y="3210"/>
                    <a:pt x="2982" y="3295"/>
                    <a:pt x="3035" y="3380"/>
                  </a:cubicBezTo>
                  <a:cubicBezTo>
                    <a:pt x="3248" y="3732"/>
                    <a:pt x="3355" y="4136"/>
                    <a:pt x="3355" y="4541"/>
                  </a:cubicBezTo>
                  <a:cubicBezTo>
                    <a:pt x="3355" y="4956"/>
                    <a:pt x="3280" y="5372"/>
                    <a:pt x="3142" y="5766"/>
                  </a:cubicBezTo>
                  <a:cubicBezTo>
                    <a:pt x="3078" y="5957"/>
                    <a:pt x="2993" y="6149"/>
                    <a:pt x="2918" y="6341"/>
                  </a:cubicBezTo>
                  <a:cubicBezTo>
                    <a:pt x="2833" y="6532"/>
                    <a:pt x="2727" y="6713"/>
                    <a:pt x="2652" y="6916"/>
                  </a:cubicBezTo>
                  <a:cubicBezTo>
                    <a:pt x="2524" y="7320"/>
                    <a:pt x="2556" y="7768"/>
                    <a:pt x="2748" y="8151"/>
                  </a:cubicBezTo>
                  <a:cubicBezTo>
                    <a:pt x="2567" y="7768"/>
                    <a:pt x="2556" y="7331"/>
                    <a:pt x="2705" y="6937"/>
                  </a:cubicBezTo>
                  <a:cubicBezTo>
                    <a:pt x="2769" y="6745"/>
                    <a:pt x="2876" y="6564"/>
                    <a:pt x="2971" y="6373"/>
                  </a:cubicBezTo>
                  <a:cubicBezTo>
                    <a:pt x="3057" y="6181"/>
                    <a:pt x="3142" y="5989"/>
                    <a:pt x="3216" y="5787"/>
                  </a:cubicBezTo>
                  <a:cubicBezTo>
                    <a:pt x="3365" y="5393"/>
                    <a:pt x="3451" y="4967"/>
                    <a:pt x="3461" y="4541"/>
                  </a:cubicBezTo>
                  <a:cubicBezTo>
                    <a:pt x="3472" y="4115"/>
                    <a:pt x="3365" y="3689"/>
                    <a:pt x="3142" y="3306"/>
                  </a:cubicBezTo>
                  <a:cubicBezTo>
                    <a:pt x="3089" y="3221"/>
                    <a:pt x="3025" y="3125"/>
                    <a:pt x="2971" y="3040"/>
                  </a:cubicBezTo>
                  <a:cubicBezTo>
                    <a:pt x="2908" y="2954"/>
                    <a:pt x="2844" y="2880"/>
                    <a:pt x="2780" y="2795"/>
                  </a:cubicBezTo>
                  <a:cubicBezTo>
                    <a:pt x="2663" y="2624"/>
                    <a:pt x="2556" y="2443"/>
                    <a:pt x="2460" y="2262"/>
                  </a:cubicBezTo>
                  <a:cubicBezTo>
                    <a:pt x="2364" y="2071"/>
                    <a:pt x="2290" y="1890"/>
                    <a:pt x="2215" y="1687"/>
                  </a:cubicBezTo>
                  <a:cubicBezTo>
                    <a:pt x="2151" y="1496"/>
                    <a:pt x="2098" y="1293"/>
                    <a:pt x="2034" y="1091"/>
                  </a:cubicBezTo>
                  <a:cubicBezTo>
                    <a:pt x="1981" y="889"/>
                    <a:pt x="1896" y="686"/>
                    <a:pt x="1800" y="495"/>
                  </a:cubicBezTo>
                  <a:cubicBezTo>
                    <a:pt x="1683" y="292"/>
                    <a:pt x="1502" y="133"/>
                    <a:pt x="1278" y="69"/>
                  </a:cubicBezTo>
                  <a:cubicBezTo>
                    <a:pt x="1131" y="24"/>
                    <a:pt x="979" y="1"/>
                    <a:pt x="829" y="1"/>
                  </a:cubicBezTo>
                  <a:close/>
                </a:path>
              </a:pathLst>
            </a:custGeom>
            <a:solidFill>
              <a:srgbClr val="C15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581;p39">
              <a:extLst>
                <a:ext uri="{FF2B5EF4-FFF2-40B4-BE49-F238E27FC236}">
                  <a16:creationId xmlns:a16="http://schemas.microsoft.com/office/drawing/2014/main" id="{2DF6EEB4-98FB-4B85-B000-6E6808744D9A}"/>
                </a:ext>
              </a:extLst>
            </p:cNvPr>
            <p:cNvSpPr/>
            <p:nvPr/>
          </p:nvSpPr>
          <p:spPr>
            <a:xfrm>
              <a:off x="3934900" y="5759138"/>
              <a:ext cx="25050" cy="82100"/>
            </a:xfrm>
            <a:custGeom>
              <a:avLst/>
              <a:gdLst/>
              <a:ahLst/>
              <a:cxnLst/>
              <a:rect l="l" t="t" r="r" b="b"/>
              <a:pathLst>
                <a:path w="1002" h="3284" extrusionOk="0">
                  <a:moveTo>
                    <a:pt x="223" y="0"/>
                  </a:moveTo>
                  <a:cubicBezTo>
                    <a:pt x="95" y="0"/>
                    <a:pt x="1" y="47"/>
                    <a:pt x="1" y="47"/>
                  </a:cubicBezTo>
                  <a:cubicBezTo>
                    <a:pt x="1" y="47"/>
                    <a:pt x="757" y="1932"/>
                    <a:pt x="469" y="3284"/>
                  </a:cubicBezTo>
                  <a:cubicBezTo>
                    <a:pt x="469" y="3284"/>
                    <a:pt x="1002" y="2017"/>
                    <a:pt x="852" y="867"/>
                  </a:cubicBezTo>
                  <a:cubicBezTo>
                    <a:pt x="752" y="135"/>
                    <a:pt x="440" y="0"/>
                    <a:pt x="223" y="0"/>
                  </a:cubicBezTo>
                  <a:close/>
                </a:path>
              </a:pathLst>
            </a:custGeom>
            <a:solidFill>
              <a:srgbClr val="BA4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513;p29">
            <a:extLst>
              <a:ext uri="{FF2B5EF4-FFF2-40B4-BE49-F238E27FC236}">
                <a16:creationId xmlns:a16="http://schemas.microsoft.com/office/drawing/2014/main" id="{E7204FC6-BAF4-49BB-89AC-DB048294E98A}"/>
              </a:ext>
            </a:extLst>
          </p:cNvPr>
          <p:cNvGrpSpPr/>
          <p:nvPr/>
        </p:nvGrpSpPr>
        <p:grpSpPr>
          <a:xfrm>
            <a:off x="576320" y="488795"/>
            <a:ext cx="738851" cy="790287"/>
            <a:chOff x="808625" y="2997925"/>
            <a:chExt cx="508500" cy="543900"/>
          </a:xfrm>
        </p:grpSpPr>
        <p:sp>
          <p:nvSpPr>
            <p:cNvPr id="72" name="Google Shape;514;p29">
              <a:extLst>
                <a:ext uri="{FF2B5EF4-FFF2-40B4-BE49-F238E27FC236}">
                  <a16:creationId xmlns:a16="http://schemas.microsoft.com/office/drawing/2014/main" id="{ACFB58C6-3829-4871-AC43-EE28FE2DF741}"/>
                </a:ext>
              </a:extLst>
            </p:cNvPr>
            <p:cNvSpPr/>
            <p:nvPr/>
          </p:nvSpPr>
          <p:spPr>
            <a:xfrm>
              <a:off x="812350" y="3262275"/>
              <a:ext cx="504500" cy="279550"/>
            </a:xfrm>
            <a:custGeom>
              <a:avLst/>
              <a:gdLst/>
              <a:ahLst/>
              <a:cxnLst/>
              <a:rect l="l" t="t" r="r" b="b"/>
              <a:pathLst>
                <a:path w="20180" h="11182" extrusionOk="0">
                  <a:moveTo>
                    <a:pt x="8317" y="0"/>
                  </a:moveTo>
                  <a:cubicBezTo>
                    <a:pt x="8317" y="0"/>
                    <a:pt x="8658" y="2631"/>
                    <a:pt x="7572" y="3419"/>
                  </a:cubicBezTo>
                  <a:cubicBezTo>
                    <a:pt x="6720" y="4036"/>
                    <a:pt x="1885" y="5048"/>
                    <a:pt x="1087" y="7178"/>
                  </a:cubicBezTo>
                  <a:cubicBezTo>
                    <a:pt x="607" y="8477"/>
                    <a:pt x="245" y="9818"/>
                    <a:pt x="0" y="11181"/>
                  </a:cubicBezTo>
                  <a:lnTo>
                    <a:pt x="20180" y="11181"/>
                  </a:lnTo>
                  <a:cubicBezTo>
                    <a:pt x="19946" y="9818"/>
                    <a:pt x="19573" y="8477"/>
                    <a:pt x="19094" y="7178"/>
                  </a:cubicBezTo>
                  <a:cubicBezTo>
                    <a:pt x="18306" y="5048"/>
                    <a:pt x="13461" y="4036"/>
                    <a:pt x="12619" y="3419"/>
                  </a:cubicBezTo>
                  <a:cubicBezTo>
                    <a:pt x="11522" y="2631"/>
                    <a:pt x="11874" y="0"/>
                    <a:pt x="11874" y="0"/>
                  </a:cubicBezTo>
                  <a:lnTo>
                    <a:pt x="11874" y="0"/>
                  </a:lnTo>
                  <a:lnTo>
                    <a:pt x="10096" y="54"/>
                  </a:lnTo>
                  <a:lnTo>
                    <a:pt x="8317" y="0"/>
                  </a:lnTo>
                  <a:close/>
                </a:path>
              </a:pathLst>
            </a:custGeom>
            <a:solidFill>
              <a:srgbClr val="C44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15;p29">
              <a:extLst>
                <a:ext uri="{FF2B5EF4-FFF2-40B4-BE49-F238E27FC236}">
                  <a16:creationId xmlns:a16="http://schemas.microsoft.com/office/drawing/2014/main" id="{9A786AA5-48DB-4EA0-B970-B050BD39EB45}"/>
                </a:ext>
              </a:extLst>
            </p:cNvPr>
            <p:cNvSpPr/>
            <p:nvPr/>
          </p:nvSpPr>
          <p:spPr>
            <a:xfrm>
              <a:off x="1020275" y="3262275"/>
              <a:ext cx="97175" cy="73225"/>
            </a:xfrm>
            <a:custGeom>
              <a:avLst/>
              <a:gdLst/>
              <a:ahLst/>
              <a:cxnLst/>
              <a:rect l="l" t="t" r="r" b="b"/>
              <a:pathLst>
                <a:path w="3887" h="2929" extrusionOk="0">
                  <a:moveTo>
                    <a:pt x="0" y="0"/>
                  </a:moveTo>
                  <a:lnTo>
                    <a:pt x="0" y="0"/>
                  </a:lnTo>
                  <a:cubicBezTo>
                    <a:pt x="43" y="405"/>
                    <a:pt x="53" y="820"/>
                    <a:pt x="43" y="1225"/>
                  </a:cubicBezTo>
                  <a:cubicBezTo>
                    <a:pt x="490" y="1619"/>
                    <a:pt x="969" y="1970"/>
                    <a:pt x="1491" y="2268"/>
                  </a:cubicBezTo>
                  <a:cubicBezTo>
                    <a:pt x="2215" y="2673"/>
                    <a:pt x="3056" y="2844"/>
                    <a:pt x="3887" y="2929"/>
                  </a:cubicBezTo>
                  <a:cubicBezTo>
                    <a:pt x="3312" y="1874"/>
                    <a:pt x="3557" y="0"/>
                    <a:pt x="3557" y="0"/>
                  </a:cubicBezTo>
                  <a:lnTo>
                    <a:pt x="3557" y="0"/>
                  </a:lnTo>
                  <a:lnTo>
                    <a:pt x="1779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2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16;p29">
              <a:extLst>
                <a:ext uri="{FF2B5EF4-FFF2-40B4-BE49-F238E27FC236}">
                  <a16:creationId xmlns:a16="http://schemas.microsoft.com/office/drawing/2014/main" id="{E99A1564-09DD-43FB-869F-A211BDD25455}"/>
                </a:ext>
              </a:extLst>
            </p:cNvPr>
            <p:cNvSpPr/>
            <p:nvPr/>
          </p:nvSpPr>
          <p:spPr>
            <a:xfrm>
              <a:off x="808625" y="3347725"/>
              <a:ext cx="508500" cy="194100"/>
            </a:xfrm>
            <a:custGeom>
              <a:avLst/>
              <a:gdLst/>
              <a:ahLst/>
              <a:cxnLst/>
              <a:rect l="l" t="t" r="r" b="b"/>
              <a:pathLst>
                <a:path w="20340" h="7764" extrusionOk="0">
                  <a:moveTo>
                    <a:pt x="7529" y="1"/>
                  </a:moveTo>
                  <a:cubicBezTo>
                    <a:pt x="6454" y="629"/>
                    <a:pt x="1875" y="1662"/>
                    <a:pt x="1097" y="3728"/>
                  </a:cubicBezTo>
                  <a:cubicBezTo>
                    <a:pt x="607" y="5037"/>
                    <a:pt x="245" y="6390"/>
                    <a:pt x="0" y="7763"/>
                  </a:cubicBezTo>
                  <a:lnTo>
                    <a:pt x="20340" y="7763"/>
                  </a:lnTo>
                  <a:cubicBezTo>
                    <a:pt x="20095" y="6390"/>
                    <a:pt x="19722" y="5037"/>
                    <a:pt x="19243" y="3728"/>
                  </a:cubicBezTo>
                  <a:cubicBezTo>
                    <a:pt x="18540" y="1843"/>
                    <a:pt x="14696" y="831"/>
                    <a:pt x="13194" y="182"/>
                  </a:cubicBezTo>
                  <a:cubicBezTo>
                    <a:pt x="12364" y="586"/>
                    <a:pt x="11448" y="789"/>
                    <a:pt x="10532" y="789"/>
                  </a:cubicBezTo>
                  <a:cubicBezTo>
                    <a:pt x="9478" y="789"/>
                    <a:pt x="8445" y="522"/>
                    <a:pt x="75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17;p29">
              <a:extLst>
                <a:ext uri="{FF2B5EF4-FFF2-40B4-BE49-F238E27FC236}">
                  <a16:creationId xmlns:a16="http://schemas.microsoft.com/office/drawing/2014/main" id="{82493B86-3AF4-456F-943C-4262BA8B2334}"/>
                </a:ext>
              </a:extLst>
            </p:cNvPr>
            <p:cNvSpPr/>
            <p:nvPr/>
          </p:nvSpPr>
          <p:spPr>
            <a:xfrm>
              <a:off x="1037300" y="3355975"/>
              <a:ext cx="32500" cy="12650"/>
            </a:xfrm>
            <a:custGeom>
              <a:avLst/>
              <a:gdLst/>
              <a:ahLst/>
              <a:cxnLst/>
              <a:rect l="l" t="t" r="r" b="b"/>
              <a:pathLst>
                <a:path w="1300" h="506" extrusionOk="0">
                  <a:moveTo>
                    <a:pt x="853" y="1"/>
                  </a:moveTo>
                  <a:cubicBezTo>
                    <a:pt x="853" y="1"/>
                    <a:pt x="1" y="405"/>
                    <a:pt x="533" y="469"/>
                  </a:cubicBezTo>
                  <a:cubicBezTo>
                    <a:pt x="725" y="493"/>
                    <a:pt x="917" y="505"/>
                    <a:pt x="1108" y="505"/>
                  </a:cubicBezTo>
                  <a:cubicBezTo>
                    <a:pt x="1172" y="505"/>
                    <a:pt x="1236" y="504"/>
                    <a:pt x="1300" y="501"/>
                  </a:cubicBezTo>
                  <a:lnTo>
                    <a:pt x="1183" y="75"/>
                  </a:lnTo>
                  <a:lnTo>
                    <a:pt x="970" y="490"/>
                  </a:lnTo>
                  <a:lnTo>
                    <a:pt x="853" y="1"/>
                  </a:lnTo>
                  <a:close/>
                </a:path>
              </a:pathLst>
            </a:custGeom>
            <a:solidFill>
              <a:srgbClr val="E3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518;p29">
              <a:extLst>
                <a:ext uri="{FF2B5EF4-FFF2-40B4-BE49-F238E27FC236}">
                  <a16:creationId xmlns:a16="http://schemas.microsoft.com/office/drawing/2014/main" id="{3C4C7A37-557F-4246-83CD-F4FA5693422B}"/>
                </a:ext>
              </a:extLst>
            </p:cNvPr>
            <p:cNvSpPr/>
            <p:nvPr/>
          </p:nvSpPr>
          <p:spPr>
            <a:xfrm>
              <a:off x="976875" y="3336000"/>
              <a:ext cx="81750" cy="56750"/>
            </a:xfrm>
            <a:custGeom>
              <a:avLst/>
              <a:gdLst/>
              <a:ahLst/>
              <a:cxnLst/>
              <a:rect l="l" t="t" r="r" b="b"/>
              <a:pathLst>
                <a:path w="3270" h="2270" extrusionOk="0">
                  <a:moveTo>
                    <a:pt x="799" y="1"/>
                  </a:moveTo>
                  <a:lnTo>
                    <a:pt x="0" y="608"/>
                  </a:lnTo>
                  <a:lnTo>
                    <a:pt x="2599" y="2269"/>
                  </a:lnTo>
                  <a:lnTo>
                    <a:pt x="3270" y="800"/>
                  </a:lnTo>
                  <a:lnTo>
                    <a:pt x="799" y="1"/>
                  </a:lnTo>
                  <a:close/>
                </a:path>
              </a:pathLst>
            </a:custGeom>
            <a:solidFill>
              <a:srgbClr val="FAF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519;p29">
              <a:extLst>
                <a:ext uri="{FF2B5EF4-FFF2-40B4-BE49-F238E27FC236}">
                  <a16:creationId xmlns:a16="http://schemas.microsoft.com/office/drawing/2014/main" id="{3142967B-633D-418C-987D-3020BC4568F2}"/>
                </a:ext>
              </a:extLst>
            </p:cNvPr>
            <p:cNvSpPr/>
            <p:nvPr/>
          </p:nvSpPr>
          <p:spPr>
            <a:xfrm>
              <a:off x="1066850" y="3337875"/>
              <a:ext cx="79900" cy="59925"/>
            </a:xfrm>
            <a:custGeom>
              <a:avLst/>
              <a:gdLst/>
              <a:ahLst/>
              <a:cxnLst/>
              <a:rect l="l" t="t" r="r" b="b"/>
              <a:pathLst>
                <a:path w="3196" h="2397" extrusionOk="0">
                  <a:moveTo>
                    <a:pt x="2599" y="1"/>
                  </a:moveTo>
                  <a:lnTo>
                    <a:pt x="1" y="799"/>
                  </a:lnTo>
                  <a:lnTo>
                    <a:pt x="267" y="2396"/>
                  </a:lnTo>
                  <a:lnTo>
                    <a:pt x="3195" y="533"/>
                  </a:lnTo>
                  <a:lnTo>
                    <a:pt x="2599" y="1"/>
                  </a:lnTo>
                  <a:close/>
                </a:path>
              </a:pathLst>
            </a:custGeom>
            <a:solidFill>
              <a:srgbClr val="FAF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20;p29">
              <a:extLst>
                <a:ext uri="{FF2B5EF4-FFF2-40B4-BE49-F238E27FC236}">
                  <a16:creationId xmlns:a16="http://schemas.microsoft.com/office/drawing/2014/main" id="{29B722B7-BE6E-48A6-A8FF-7B7D0D5DE10D}"/>
                </a:ext>
              </a:extLst>
            </p:cNvPr>
            <p:cNvSpPr/>
            <p:nvPr/>
          </p:nvSpPr>
          <p:spPr>
            <a:xfrm>
              <a:off x="814475" y="3447025"/>
              <a:ext cx="496800" cy="66575"/>
            </a:xfrm>
            <a:custGeom>
              <a:avLst/>
              <a:gdLst/>
              <a:ahLst/>
              <a:cxnLst/>
              <a:rect l="l" t="t" r="r" b="b"/>
              <a:pathLst>
                <a:path w="19872" h="2663" extrusionOk="0">
                  <a:moveTo>
                    <a:pt x="778" y="0"/>
                  </a:moveTo>
                  <a:cubicBezTo>
                    <a:pt x="459" y="874"/>
                    <a:pt x="203" y="1758"/>
                    <a:pt x="1" y="2663"/>
                  </a:cubicBezTo>
                  <a:lnTo>
                    <a:pt x="19871" y="2663"/>
                  </a:lnTo>
                  <a:cubicBezTo>
                    <a:pt x="19658" y="1758"/>
                    <a:pt x="19403" y="874"/>
                    <a:pt x="190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21;p29">
              <a:extLst>
                <a:ext uri="{FF2B5EF4-FFF2-40B4-BE49-F238E27FC236}">
                  <a16:creationId xmlns:a16="http://schemas.microsoft.com/office/drawing/2014/main" id="{6B7B48B2-0CEE-457C-A316-0F12149A8903}"/>
                </a:ext>
              </a:extLst>
            </p:cNvPr>
            <p:cNvSpPr/>
            <p:nvPr/>
          </p:nvSpPr>
          <p:spPr>
            <a:xfrm>
              <a:off x="1132075" y="3142675"/>
              <a:ext cx="52475" cy="59825"/>
            </a:xfrm>
            <a:custGeom>
              <a:avLst/>
              <a:gdLst/>
              <a:ahLst/>
              <a:cxnLst/>
              <a:rect l="l" t="t" r="r" b="b"/>
              <a:pathLst>
                <a:path w="2099" h="2393" extrusionOk="0">
                  <a:moveTo>
                    <a:pt x="1091" y="1"/>
                  </a:moveTo>
                  <a:cubicBezTo>
                    <a:pt x="851" y="1"/>
                    <a:pt x="487" y="110"/>
                    <a:pt x="288" y="706"/>
                  </a:cubicBezTo>
                  <a:cubicBezTo>
                    <a:pt x="1" y="1600"/>
                    <a:pt x="278" y="2293"/>
                    <a:pt x="799" y="2367"/>
                  </a:cubicBezTo>
                  <a:cubicBezTo>
                    <a:pt x="858" y="2384"/>
                    <a:pt x="918" y="2393"/>
                    <a:pt x="977" y="2393"/>
                  </a:cubicBezTo>
                  <a:cubicBezTo>
                    <a:pt x="1430" y="2393"/>
                    <a:pt x="1867" y="1898"/>
                    <a:pt x="1971" y="1079"/>
                  </a:cubicBezTo>
                  <a:cubicBezTo>
                    <a:pt x="2098" y="152"/>
                    <a:pt x="1396" y="56"/>
                    <a:pt x="1321" y="35"/>
                  </a:cubicBezTo>
                  <a:cubicBezTo>
                    <a:pt x="1300" y="28"/>
                    <a:pt x="1211" y="1"/>
                    <a:pt x="1091" y="1"/>
                  </a:cubicBezTo>
                  <a:close/>
                </a:path>
              </a:pathLst>
            </a:custGeom>
            <a:solidFill>
              <a:srgbClr val="BA2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22;p29">
              <a:extLst>
                <a:ext uri="{FF2B5EF4-FFF2-40B4-BE49-F238E27FC236}">
                  <a16:creationId xmlns:a16="http://schemas.microsoft.com/office/drawing/2014/main" id="{82404CF1-2F09-4EB6-85B6-957D08E07F7F}"/>
                </a:ext>
              </a:extLst>
            </p:cNvPr>
            <p:cNvSpPr/>
            <p:nvPr/>
          </p:nvSpPr>
          <p:spPr>
            <a:xfrm>
              <a:off x="947050" y="3142675"/>
              <a:ext cx="52200" cy="59825"/>
            </a:xfrm>
            <a:custGeom>
              <a:avLst/>
              <a:gdLst/>
              <a:ahLst/>
              <a:cxnLst/>
              <a:rect l="l" t="t" r="r" b="b"/>
              <a:pathLst>
                <a:path w="2088" h="2393" extrusionOk="0">
                  <a:moveTo>
                    <a:pt x="1000" y="1"/>
                  </a:moveTo>
                  <a:cubicBezTo>
                    <a:pt x="879" y="1"/>
                    <a:pt x="789" y="28"/>
                    <a:pt x="767" y="35"/>
                  </a:cubicBezTo>
                  <a:cubicBezTo>
                    <a:pt x="704" y="56"/>
                    <a:pt x="1" y="152"/>
                    <a:pt x="118" y="1079"/>
                  </a:cubicBezTo>
                  <a:cubicBezTo>
                    <a:pt x="231" y="1898"/>
                    <a:pt x="669" y="2393"/>
                    <a:pt x="1122" y="2393"/>
                  </a:cubicBezTo>
                  <a:cubicBezTo>
                    <a:pt x="1182" y="2393"/>
                    <a:pt x="1241" y="2384"/>
                    <a:pt x="1300" y="2367"/>
                  </a:cubicBezTo>
                  <a:cubicBezTo>
                    <a:pt x="1822" y="2293"/>
                    <a:pt x="2088" y="1600"/>
                    <a:pt x="1800" y="706"/>
                  </a:cubicBezTo>
                  <a:cubicBezTo>
                    <a:pt x="1609" y="110"/>
                    <a:pt x="1242" y="1"/>
                    <a:pt x="1000" y="1"/>
                  </a:cubicBezTo>
                  <a:close/>
                </a:path>
              </a:pathLst>
            </a:custGeom>
            <a:solidFill>
              <a:srgbClr val="BA2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23;p29">
              <a:extLst>
                <a:ext uri="{FF2B5EF4-FFF2-40B4-BE49-F238E27FC236}">
                  <a16:creationId xmlns:a16="http://schemas.microsoft.com/office/drawing/2014/main" id="{0D05CF68-9C7A-4E7D-AD80-3E0A0D9456ED}"/>
                </a:ext>
              </a:extLst>
            </p:cNvPr>
            <p:cNvSpPr/>
            <p:nvPr/>
          </p:nvSpPr>
          <p:spPr>
            <a:xfrm>
              <a:off x="968600" y="3033275"/>
              <a:ext cx="197875" cy="251000"/>
            </a:xfrm>
            <a:custGeom>
              <a:avLst/>
              <a:gdLst/>
              <a:ahLst/>
              <a:cxnLst/>
              <a:rect l="l" t="t" r="r" b="b"/>
              <a:pathLst>
                <a:path w="7915" h="10040" extrusionOk="0">
                  <a:moveTo>
                    <a:pt x="3696" y="0"/>
                  </a:moveTo>
                  <a:cubicBezTo>
                    <a:pt x="2890" y="0"/>
                    <a:pt x="655" y="309"/>
                    <a:pt x="353" y="3676"/>
                  </a:cubicBezTo>
                  <a:cubicBezTo>
                    <a:pt x="1" y="7497"/>
                    <a:pt x="1642" y="10040"/>
                    <a:pt x="3780" y="10040"/>
                  </a:cubicBezTo>
                  <a:cubicBezTo>
                    <a:pt x="3840" y="10040"/>
                    <a:pt x="3901" y="10038"/>
                    <a:pt x="3963" y="10034"/>
                  </a:cubicBezTo>
                  <a:cubicBezTo>
                    <a:pt x="4024" y="10038"/>
                    <a:pt x="4084" y="10040"/>
                    <a:pt x="4145" y="10040"/>
                  </a:cubicBezTo>
                  <a:cubicBezTo>
                    <a:pt x="6272" y="10040"/>
                    <a:pt x="7914" y="7497"/>
                    <a:pt x="7573" y="3676"/>
                  </a:cubicBezTo>
                  <a:cubicBezTo>
                    <a:pt x="7262" y="309"/>
                    <a:pt x="5024" y="0"/>
                    <a:pt x="4225" y="0"/>
                  </a:cubicBezTo>
                  <a:cubicBezTo>
                    <a:pt x="4094" y="0"/>
                    <a:pt x="4002" y="9"/>
                    <a:pt x="3963" y="13"/>
                  </a:cubicBezTo>
                  <a:cubicBezTo>
                    <a:pt x="3922" y="9"/>
                    <a:pt x="3829" y="0"/>
                    <a:pt x="3696" y="0"/>
                  </a:cubicBezTo>
                  <a:close/>
                </a:path>
              </a:pathLst>
            </a:custGeom>
            <a:solidFill>
              <a:srgbClr val="C44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24;p29">
              <a:extLst>
                <a:ext uri="{FF2B5EF4-FFF2-40B4-BE49-F238E27FC236}">
                  <a16:creationId xmlns:a16="http://schemas.microsoft.com/office/drawing/2014/main" id="{B7AC0D07-AAB1-4C6D-A709-C0F3CD3D8C37}"/>
                </a:ext>
              </a:extLst>
            </p:cNvPr>
            <p:cNvSpPr/>
            <p:nvPr/>
          </p:nvSpPr>
          <p:spPr>
            <a:xfrm>
              <a:off x="1061525" y="3158450"/>
              <a:ext cx="14400" cy="49525"/>
            </a:xfrm>
            <a:custGeom>
              <a:avLst/>
              <a:gdLst/>
              <a:ahLst/>
              <a:cxnLst/>
              <a:rect l="l" t="t" r="r" b="b"/>
              <a:pathLst>
                <a:path w="576" h="1981" extrusionOk="0">
                  <a:moveTo>
                    <a:pt x="267" y="0"/>
                  </a:moveTo>
                  <a:lnTo>
                    <a:pt x="267" y="0"/>
                  </a:lnTo>
                  <a:cubicBezTo>
                    <a:pt x="319" y="507"/>
                    <a:pt x="380" y="1014"/>
                    <a:pt x="452" y="1520"/>
                  </a:cubicBezTo>
                  <a:lnTo>
                    <a:pt x="452" y="1520"/>
                  </a:lnTo>
                  <a:cubicBezTo>
                    <a:pt x="366" y="1578"/>
                    <a:pt x="281" y="1638"/>
                    <a:pt x="214" y="1715"/>
                  </a:cubicBezTo>
                  <a:cubicBezTo>
                    <a:pt x="129" y="1789"/>
                    <a:pt x="54" y="1874"/>
                    <a:pt x="1" y="1981"/>
                  </a:cubicBezTo>
                  <a:cubicBezTo>
                    <a:pt x="118" y="1938"/>
                    <a:pt x="214" y="1885"/>
                    <a:pt x="310" y="1821"/>
                  </a:cubicBezTo>
                  <a:cubicBezTo>
                    <a:pt x="395" y="1757"/>
                    <a:pt x="480" y="1683"/>
                    <a:pt x="554" y="1598"/>
                  </a:cubicBezTo>
                  <a:lnTo>
                    <a:pt x="576" y="1576"/>
                  </a:lnTo>
                  <a:lnTo>
                    <a:pt x="576" y="1544"/>
                  </a:lnTo>
                  <a:cubicBezTo>
                    <a:pt x="480" y="1033"/>
                    <a:pt x="384" y="511"/>
                    <a:pt x="267" y="0"/>
                  </a:cubicBezTo>
                  <a:close/>
                </a:path>
              </a:pathLst>
            </a:custGeom>
            <a:solidFill>
              <a:srgbClr val="BA2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25;p29">
              <a:extLst>
                <a:ext uri="{FF2B5EF4-FFF2-40B4-BE49-F238E27FC236}">
                  <a16:creationId xmlns:a16="http://schemas.microsoft.com/office/drawing/2014/main" id="{A7EC6EA7-0D43-4E7B-882D-F999C7AEF52F}"/>
                </a:ext>
              </a:extLst>
            </p:cNvPr>
            <p:cNvSpPr/>
            <p:nvPr/>
          </p:nvSpPr>
          <p:spPr>
            <a:xfrm>
              <a:off x="1101725" y="3146725"/>
              <a:ext cx="12000" cy="26650"/>
            </a:xfrm>
            <a:custGeom>
              <a:avLst/>
              <a:gdLst/>
              <a:ahLst/>
              <a:cxnLst/>
              <a:rect l="l" t="t" r="r" b="b"/>
              <a:pathLst>
                <a:path w="480" h="1066" extrusionOk="0">
                  <a:moveTo>
                    <a:pt x="235" y="1"/>
                  </a:moveTo>
                  <a:cubicBezTo>
                    <a:pt x="107" y="1"/>
                    <a:pt x="1" y="235"/>
                    <a:pt x="1" y="533"/>
                  </a:cubicBezTo>
                  <a:cubicBezTo>
                    <a:pt x="1" y="821"/>
                    <a:pt x="107" y="1066"/>
                    <a:pt x="235" y="1066"/>
                  </a:cubicBezTo>
                  <a:cubicBezTo>
                    <a:pt x="373" y="1066"/>
                    <a:pt x="480" y="821"/>
                    <a:pt x="480" y="533"/>
                  </a:cubicBezTo>
                  <a:cubicBezTo>
                    <a:pt x="480" y="235"/>
                    <a:pt x="373" y="1"/>
                    <a:pt x="235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26;p29">
              <a:extLst>
                <a:ext uri="{FF2B5EF4-FFF2-40B4-BE49-F238E27FC236}">
                  <a16:creationId xmlns:a16="http://schemas.microsoft.com/office/drawing/2014/main" id="{0A28EBD2-5B59-415D-8526-E78982B82AA0}"/>
                </a:ext>
              </a:extLst>
            </p:cNvPr>
            <p:cNvSpPr/>
            <p:nvPr/>
          </p:nvSpPr>
          <p:spPr>
            <a:xfrm>
              <a:off x="1017600" y="3146725"/>
              <a:ext cx="12275" cy="26650"/>
            </a:xfrm>
            <a:custGeom>
              <a:avLst/>
              <a:gdLst/>
              <a:ahLst/>
              <a:cxnLst/>
              <a:rect l="l" t="t" r="r" b="b"/>
              <a:pathLst>
                <a:path w="491" h="1066" extrusionOk="0">
                  <a:moveTo>
                    <a:pt x="246" y="1"/>
                  </a:moveTo>
                  <a:cubicBezTo>
                    <a:pt x="118" y="1"/>
                    <a:pt x="1" y="235"/>
                    <a:pt x="1" y="533"/>
                  </a:cubicBezTo>
                  <a:cubicBezTo>
                    <a:pt x="1" y="821"/>
                    <a:pt x="118" y="1066"/>
                    <a:pt x="246" y="1066"/>
                  </a:cubicBezTo>
                  <a:cubicBezTo>
                    <a:pt x="384" y="1066"/>
                    <a:pt x="491" y="821"/>
                    <a:pt x="491" y="533"/>
                  </a:cubicBezTo>
                  <a:cubicBezTo>
                    <a:pt x="491" y="235"/>
                    <a:pt x="384" y="1"/>
                    <a:pt x="246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27;p29">
              <a:extLst>
                <a:ext uri="{FF2B5EF4-FFF2-40B4-BE49-F238E27FC236}">
                  <a16:creationId xmlns:a16="http://schemas.microsoft.com/office/drawing/2014/main" id="{399FB58B-242B-4F9B-97B7-125D91D23CEB}"/>
                </a:ext>
              </a:extLst>
            </p:cNvPr>
            <p:cNvSpPr/>
            <p:nvPr/>
          </p:nvSpPr>
          <p:spPr>
            <a:xfrm>
              <a:off x="1086300" y="3122650"/>
              <a:ext cx="42600" cy="15600"/>
            </a:xfrm>
            <a:custGeom>
              <a:avLst/>
              <a:gdLst/>
              <a:ahLst/>
              <a:cxnLst/>
              <a:rect l="l" t="t" r="r" b="b"/>
              <a:pathLst>
                <a:path w="1704" h="624" extrusionOk="0">
                  <a:moveTo>
                    <a:pt x="779" y="0"/>
                  </a:moveTo>
                  <a:cubicBezTo>
                    <a:pt x="619" y="0"/>
                    <a:pt x="464" y="46"/>
                    <a:pt x="330" y="144"/>
                  </a:cubicBezTo>
                  <a:cubicBezTo>
                    <a:pt x="256" y="197"/>
                    <a:pt x="192" y="250"/>
                    <a:pt x="128" y="325"/>
                  </a:cubicBezTo>
                  <a:cubicBezTo>
                    <a:pt x="75" y="389"/>
                    <a:pt x="32" y="474"/>
                    <a:pt x="0" y="548"/>
                  </a:cubicBezTo>
                  <a:cubicBezTo>
                    <a:pt x="85" y="517"/>
                    <a:pt x="149" y="463"/>
                    <a:pt x="224" y="431"/>
                  </a:cubicBezTo>
                  <a:cubicBezTo>
                    <a:pt x="288" y="399"/>
                    <a:pt x="362" y="367"/>
                    <a:pt x="437" y="336"/>
                  </a:cubicBezTo>
                  <a:cubicBezTo>
                    <a:pt x="543" y="300"/>
                    <a:pt x="656" y="280"/>
                    <a:pt x="776" y="280"/>
                  </a:cubicBezTo>
                  <a:cubicBezTo>
                    <a:pt x="801" y="280"/>
                    <a:pt x="826" y="280"/>
                    <a:pt x="852" y="282"/>
                  </a:cubicBezTo>
                  <a:cubicBezTo>
                    <a:pt x="990" y="304"/>
                    <a:pt x="1129" y="336"/>
                    <a:pt x="1267" y="399"/>
                  </a:cubicBezTo>
                  <a:cubicBezTo>
                    <a:pt x="1416" y="463"/>
                    <a:pt x="1555" y="538"/>
                    <a:pt x="1704" y="623"/>
                  </a:cubicBezTo>
                  <a:cubicBezTo>
                    <a:pt x="1629" y="453"/>
                    <a:pt x="1523" y="314"/>
                    <a:pt x="1384" y="208"/>
                  </a:cubicBezTo>
                  <a:cubicBezTo>
                    <a:pt x="1235" y="91"/>
                    <a:pt x="1054" y="16"/>
                    <a:pt x="873" y="5"/>
                  </a:cubicBezTo>
                  <a:cubicBezTo>
                    <a:pt x="842" y="2"/>
                    <a:pt x="810" y="0"/>
                    <a:pt x="779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28;p29">
              <a:extLst>
                <a:ext uri="{FF2B5EF4-FFF2-40B4-BE49-F238E27FC236}">
                  <a16:creationId xmlns:a16="http://schemas.microsoft.com/office/drawing/2014/main" id="{2B198099-C045-4534-A7BF-B84938DFAFFC}"/>
                </a:ext>
              </a:extLst>
            </p:cNvPr>
            <p:cNvSpPr/>
            <p:nvPr/>
          </p:nvSpPr>
          <p:spPr>
            <a:xfrm>
              <a:off x="1001625" y="3122650"/>
              <a:ext cx="42625" cy="15600"/>
            </a:xfrm>
            <a:custGeom>
              <a:avLst/>
              <a:gdLst/>
              <a:ahLst/>
              <a:cxnLst/>
              <a:rect l="l" t="t" r="r" b="b"/>
              <a:pathLst>
                <a:path w="1705" h="624" extrusionOk="0">
                  <a:moveTo>
                    <a:pt x="780" y="0"/>
                  </a:moveTo>
                  <a:cubicBezTo>
                    <a:pt x="620" y="0"/>
                    <a:pt x="466" y="46"/>
                    <a:pt x="342" y="144"/>
                  </a:cubicBezTo>
                  <a:cubicBezTo>
                    <a:pt x="267" y="197"/>
                    <a:pt x="192" y="250"/>
                    <a:pt x="139" y="325"/>
                  </a:cubicBezTo>
                  <a:cubicBezTo>
                    <a:pt x="86" y="389"/>
                    <a:pt x="43" y="474"/>
                    <a:pt x="1" y="548"/>
                  </a:cubicBezTo>
                  <a:cubicBezTo>
                    <a:pt x="97" y="517"/>
                    <a:pt x="161" y="463"/>
                    <a:pt x="224" y="431"/>
                  </a:cubicBezTo>
                  <a:cubicBezTo>
                    <a:pt x="299" y="399"/>
                    <a:pt x="363" y="367"/>
                    <a:pt x="437" y="336"/>
                  </a:cubicBezTo>
                  <a:cubicBezTo>
                    <a:pt x="552" y="300"/>
                    <a:pt x="667" y="280"/>
                    <a:pt x="781" y="280"/>
                  </a:cubicBezTo>
                  <a:cubicBezTo>
                    <a:pt x="805" y="280"/>
                    <a:pt x="829" y="280"/>
                    <a:pt x="853" y="282"/>
                  </a:cubicBezTo>
                  <a:cubicBezTo>
                    <a:pt x="1002" y="304"/>
                    <a:pt x="1140" y="336"/>
                    <a:pt x="1268" y="399"/>
                  </a:cubicBezTo>
                  <a:cubicBezTo>
                    <a:pt x="1417" y="463"/>
                    <a:pt x="1566" y="538"/>
                    <a:pt x="1705" y="623"/>
                  </a:cubicBezTo>
                  <a:cubicBezTo>
                    <a:pt x="1641" y="453"/>
                    <a:pt x="1524" y="314"/>
                    <a:pt x="1385" y="208"/>
                  </a:cubicBezTo>
                  <a:cubicBezTo>
                    <a:pt x="1236" y="91"/>
                    <a:pt x="1066" y="16"/>
                    <a:pt x="874" y="5"/>
                  </a:cubicBezTo>
                  <a:cubicBezTo>
                    <a:pt x="842" y="2"/>
                    <a:pt x="811" y="0"/>
                    <a:pt x="780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29;p29">
              <a:extLst>
                <a:ext uri="{FF2B5EF4-FFF2-40B4-BE49-F238E27FC236}">
                  <a16:creationId xmlns:a16="http://schemas.microsoft.com/office/drawing/2014/main" id="{D0AE6E93-77EF-4CD0-ABA1-06487F1AF521}"/>
                </a:ext>
              </a:extLst>
            </p:cNvPr>
            <p:cNvSpPr/>
            <p:nvPr/>
          </p:nvSpPr>
          <p:spPr>
            <a:xfrm>
              <a:off x="1039700" y="3225275"/>
              <a:ext cx="57275" cy="11250"/>
            </a:xfrm>
            <a:custGeom>
              <a:avLst/>
              <a:gdLst/>
              <a:ahLst/>
              <a:cxnLst/>
              <a:rect l="l" t="t" r="r" b="b"/>
              <a:pathLst>
                <a:path w="2291" h="450" extrusionOk="0">
                  <a:moveTo>
                    <a:pt x="2290" y="0"/>
                  </a:moveTo>
                  <a:lnTo>
                    <a:pt x="2290" y="0"/>
                  </a:lnTo>
                  <a:cubicBezTo>
                    <a:pt x="1939" y="181"/>
                    <a:pt x="1545" y="277"/>
                    <a:pt x="1140" y="298"/>
                  </a:cubicBezTo>
                  <a:cubicBezTo>
                    <a:pt x="1120" y="299"/>
                    <a:pt x="1100" y="299"/>
                    <a:pt x="1081" y="299"/>
                  </a:cubicBezTo>
                  <a:cubicBezTo>
                    <a:pt x="706" y="299"/>
                    <a:pt x="334" y="204"/>
                    <a:pt x="1" y="32"/>
                  </a:cubicBezTo>
                  <a:lnTo>
                    <a:pt x="1" y="32"/>
                  </a:lnTo>
                  <a:cubicBezTo>
                    <a:pt x="150" y="171"/>
                    <a:pt x="331" y="277"/>
                    <a:pt x="533" y="352"/>
                  </a:cubicBezTo>
                  <a:cubicBezTo>
                    <a:pt x="705" y="409"/>
                    <a:pt x="894" y="449"/>
                    <a:pt x="1085" y="449"/>
                  </a:cubicBezTo>
                  <a:cubicBezTo>
                    <a:pt x="1107" y="449"/>
                    <a:pt x="1129" y="448"/>
                    <a:pt x="1151" y="447"/>
                  </a:cubicBezTo>
                  <a:cubicBezTo>
                    <a:pt x="1566" y="437"/>
                    <a:pt x="1971" y="277"/>
                    <a:pt x="2290" y="0"/>
                  </a:cubicBezTo>
                  <a:close/>
                </a:path>
              </a:pathLst>
            </a:custGeom>
            <a:solidFill>
              <a:srgbClr val="BA2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30;p29">
              <a:extLst>
                <a:ext uri="{FF2B5EF4-FFF2-40B4-BE49-F238E27FC236}">
                  <a16:creationId xmlns:a16="http://schemas.microsoft.com/office/drawing/2014/main" id="{A2574EEB-D272-4CD4-A592-F82D834C8E65}"/>
                </a:ext>
              </a:extLst>
            </p:cNvPr>
            <p:cNvSpPr/>
            <p:nvPr/>
          </p:nvSpPr>
          <p:spPr>
            <a:xfrm>
              <a:off x="927100" y="2997925"/>
              <a:ext cx="251850" cy="172525"/>
            </a:xfrm>
            <a:custGeom>
              <a:avLst/>
              <a:gdLst/>
              <a:ahLst/>
              <a:cxnLst/>
              <a:rect l="l" t="t" r="r" b="b"/>
              <a:pathLst>
                <a:path w="10074" h="6901" extrusionOk="0">
                  <a:moveTo>
                    <a:pt x="1607" y="1"/>
                  </a:moveTo>
                  <a:cubicBezTo>
                    <a:pt x="896" y="1"/>
                    <a:pt x="296" y="294"/>
                    <a:pt x="192" y="1150"/>
                  </a:cubicBezTo>
                  <a:cubicBezTo>
                    <a:pt x="0" y="2811"/>
                    <a:pt x="1800" y="3280"/>
                    <a:pt x="1800" y="3280"/>
                  </a:cubicBezTo>
                  <a:cubicBezTo>
                    <a:pt x="1800" y="4611"/>
                    <a:pt x="1928" y="6113"/>
                    <a:pt x="2002" y="6901"/>
                  </a:cubicBezTo>
                  <a:lnTo>
                    <a:pt x="2343" y="6890"/>
                  </a:lnTo>
                  <a:lnTo>
                    <a:pt x="2396" y="3408"/>
                  </a:lnTo>
                  <a:cubicBezTo>
                    <a:pt x="3008" y="3684"/>
                    <a:pt x="3594" y="3790"/>
                    <a:pt x="4142" y="3790"/>
                  </a:cubicBezTo>
                  <a:cubicBezTo>
                    <a:pt x="6007" y="3790"/>
                    <a:pt x="7427" y="2554"/>
                    <a:pt x="7892" y="2554"/>
                  </a:cubicBezTo>
                  <a:cubicBezTo>
                    <a:pt x="8018" y="2554"/>
                    <a:pt x="8075" y="2645"/>
                    <a:pt x="8051" y="2875"/>
                  </a:cubicBezTo>
                  <a:cubicBezTo>
                    <a:pt x="7923" y="4206"/>
                    <a:pt x="8988" y="5207"/>
                    <a:pt x="8988" y="5207"/>
                  </a:cubicBezTo>
                  <a:lnTo>
                    <a:pt x="8903" y="6741"/>
                  </a:lnTo>
                  <a:lnTo>
                    <a:pt x="9446" y="6741"/>
                  </a:lnTo>
                  <a:cubicBezTo>
                    <a:pt x="9691" y="5527"/>
                    <a:pt x="10074" y="3418"/>
                    <a:pt x="9978" y="2417"/>
                  </a:cubicBezTo>
                  <a:cubicBezTo>
                    <a:pt x="9890" y="1403"/>
                    <a:pt x="9320" y="1246"/>
                    <a:pt x="8975" y="1246"/>
                  </a:cubicBezTo>
                  <a:cubicBezTo>
                    <a:pt x="8820" y="1246"/>
                    <a:pt x="8711" y="1278"/>
                    <a:pt x="8711" y="1278"/>
                  </a:cubicBezTo>
                  <a:cubicBezTo>
                    <a:pt x="8508" y="645"/>
                    <a:pt x="7880" y="476"/>
                    <a:pt x="7118" y="476"/>
                  </a:cubicBezTo>
                  <a:cubicBezTo>
                    <a:pt x="6242" y="476"/>
                    <a:pt x="5188" y="700"/>
                    <a:pt x="4399" y="700"/>
                  </a:cubicBezTo>
                  <a:cubicBezTo>
                    <a:pt x="4073" y="700"/>
                    <a:pt x="3793" y="662"/>
                    <a:pt x="3589" y="554"/>
                  </a:cubicBezTo>
                  <a:cubicBezTo>
                    <a:pt x="3042" y="260"/>
                    <a:pt x="2275" y="1"/>
                    <a:pt x="1607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531;p29">
              <a:extLst>
                <a:ext uri="{FF2B5EF4-FFF2-40B4-BE49-F238E27FC236}">
                  <a16:creationId xmlns:a16="http://schemas.microsoft.com/office/drawing/2014/main" id="{84FB16EE-BBB5-45DE-A39F-95D1E7132188}"/>
                </a:ext>
              </a:extLst>
            </p:cNvPr>
            <p:cNvSpPr/>
            <p:nvPr/>
          </p:nvSpPr>
          <p:spPr>
            <a:xfrm>
              <a:off x="1116650" y="3011750"/>
              <a:ext cx="62300" cy="154700"/>
            </a:xfrm>
            <a:custGeom>
              <a:avLst/>
              <a:gdLst/>
              <a:ahLst/>
              <a:cxnLst/>
              <a:rect l="l" t="t" r="r" b="b"/>
              <a:pathLst>
                <a:path w="2492" h="6188" extrusionOk="0">
                  <a:moveTo>
                    <a:pt x="277" y="1"/>
                  </a:moveTo>
                  <a:cubicBezTo>
                    <a:pt x="266" y="704"/>
                    <a:pt x="170" y="1407"/>
                    <a:pt x="0" y="2088"/>
                  </a:cubicBezTo>
                  <a:cubicBezTo>
                    <a:pt x="122" y="2033"/>
                    <a:pt x="222" y="2001"/>
                    <a:pt x="298" y="2001"/>
                  </a:cubicBezTo>
                  <a:cubicBezTo>
                    <a:pt x="428" y="2001"/>
                    <a:pt x="489" y="2094"/>
                    <a:pt x="469" y="2322"/>
                  </a:cubicBezTo>
                  <a:cubicBezTo>
                    <a:pt x="330" y="3653"/>
                    <a:pt x="1395" y="4654"/>
                    <a:pt x="1395" y="4654"/>
                  </a:cubicBezTo>
                  <a:lnTo>
                    <a:pt x="1321" y="6188"/>
                  </a:lnTo>
                  <a:lnTo>
                    <a:pt x="1864" y="6188"/>
                  </a:lnTo>
                  <a:cubicBezTo>
                    <a:pt x="2109" y="4974"/>
                    <a:pt x="2492" y="2865"/>
                    <a:pt x="2396" y="1864"/>
                  </a:cubicBezTo>
                  <a:cubicBezTo>
                    <a:pt x="2308" y="850"/>
                    <a:pt x="1738" y="693"/>
                    <a:pt x="1393" y="693"/>
                  </a:cubicBezTo>
                  <a:cubicBezTo>
                    <a:pt x="1238" y="693"/>
                    <a:pt x="1129" y="725"/>
                    <a:pt x="1129" y="725"/>
                  </a:cubicBezTo>
                  <a:cubicBezTo>
                    <a:pt x="1001" y="320"/>
                    <a:pt x="692" y="107"/>
                    <a:pt x="277" y="1"/>
                  </a:cubicBezTo>
                  <a:close/>
                </a:path>
              </a:pathLst>
            </a:custGeom>
            <a:solidFill>
              <a:srgbClr val="1D1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147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/>
      <p:bldP spid="18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Google Shape;3085;p53"/>
          <p:cNvSpPr/>
          <p:nvPr/>
        </p:nvSpPr>
        <p:spPr>
          <a:xfrm>
            <a:off x="7343725" y="533425"/>
            <a:ext cx="857400" cy="857400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6" name="Google Shape;3086;p53"/>
          <p:cNvSpPr/>
          <p:nvPr/>
        </p:nvSpPr>
        <p:spPr>
          <a:xfrm>
            <a:off x="897925" y="3753575"/>
            <a:ext cx="857400" cy="85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7" name="Google Shape;3087;p53"/>
          <p:cNvSpPr/>
          <p:nvPr/>
        </p:nvSpPr>
        <p:spPr>
          <a:xfrm>
            <a:off x="897925" y="593454"/>
            <a:ext cx="857400" cy="857400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8" name="Google Shape;3088;p53"/>
          <p:cNvSpPr/>
          <p:nvPr/>
        </p:nvSpPr>
        <p:spPr>
          <a:xfrm>
            <a:off x="7343725" y="3752675"/>
            <a:ext cx="857400" cy="857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9" name="Google Shape;3099;p53"/>
          <p:cNvSpPr txBox="1">
            <a:spLocks noGrp="1"/>
          </p:cNvSpPr>
          <p:nvPr>
            <p:ph type="title"/>
          </p:nvPr>
        </p:nvSpPr>
        <p:spPr>
          <a:xfrm>
            <a:off x="1994700" y="2143050"/>
            <a:ext cx="5154600" cy="857400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Milyen színű a szemed?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C63CCB70-9CC8-41E6-B707-A4A3B7610C55}"/>
              </a:ext>
            </a:extLst>
          </p:cNvPr>
          <p:cNvSpPr txBox="1"/>
          <p:nvPr/>
        </p:nvSpPr>
        <p:spPr>
          <a:xfrm>
            <a:off x="728870" y="3343695"/>
            <a:ext cx="1212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/>
              <a:t>kék</a:t>
            </a:r>
          </a:p>
        </p:txBody>
      </p:sp>
      <p:sp>
        <p:nvSpPr>
          <p:cNvPr id="182" name="Szövegdoboz 181">
            <a:extLst>
              <a:ext uri="{FF2B5EF4-FFF2-40B4-BE49-F238E27FC236}">
                <a16:creationId xmlns:a16="http://schemas.microsoft.com/office/drawing/2014/main" id="{ADDEFC11-A5E6-44D0-A930-FCD9162CB7AF}"/>
              </a:ext>
            </a:extLst>
          </p:cNvPr>
          <p:cNvSpPr txBox="1"/>
          <p:nvPr/>
        </p:nvSpPr>
        <p:spPr>
          <a:xfrm>
            <a:off x="7155032" y="1403279"/>
            <a:ext cx="1212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/>
              <a:t>barna</a:t>
            </a:r>
          </a:p>
        </p:txBody>
      </p:sp>
      <p:sp>
        <p:nvSpPr>
          <p:cNvPr id="183" name="Szövegdoboz 182">
            <a:extLst>
              <a:ext uri="{FF2B5EF4-FFF2-40B4-BE49-F238E27FC236}">
                <a16:creationId xmlns:a16="http://schemas.microsoft.com/office/drawing/2014/main" id="{705DCA8B-4474-4BE8-9151-2B57A5A18EA9}"/>
              </a:ext>
            </a:extLst>
          </p:cNvPr>
          <p:cNvSpPr txBox="1"/>
          <p:nvPr/>
        </p:nvSpPr>
        <p:spPr>
          <a:xfrm>
            <a:off x="716919" y="1454606"/>
            <a:ext cx="1212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/>
              <a:t>zöld</a:t>
            </a:r>
          </a:p>
        </p:txBody>
      </p:sp>
      <p:sp>
        <p:nvSpPr>
          <p:cNvPr id="184" name="Szövegdoboz 183">
            <a:extLst>
              <a:ext uri="{FF2B5EF4-FFF2-40B4-BE49-F238E27FC236}">
                <a16:creationId xmlns:a16="http://schemas.microsoft.com/office/drawing/2014/main" id="{1D2B6BF3-2639-4EA6-82FE-F220DB1B1F91}"/>
              </a:ext>
            </a:extLst>
          </p:cNvPr>
          <p:cNvSpPr txBox="1"/>
          <p:nvPr/>
        </p:nvSpPr>
        <p:spPr>
          <a:xfrm>
            <a:off x="7175465" y="3341805"/>
            <a:ext cx="1212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/>
              <a:t>vegyes</a:t>
            </a:r>
          </a:p>
        </p:txBody>
      </p:sp>
      <p:grpSp>
        <p:nvGrpSpPr>
          <p:cNvPr id="113" name="Google Shape;513;p29">
            <a:extLst>
              <a:ext uri="{FF2B5EF4-FFF2-40B4-BE49-F238E27FC236}">
                <a16:creationId xmlns:a16="http://schemas.microsoft.com/office/drawing/2014/main" id="{370B7CA5-3FC3-49E1-9B72-2D420C617D5A}"/>
              </a:ext>
            </a:extLst>
          </p:cNvPr>
          <p:cNvGrpSpPr/>
          <p:nvPr/>
        </p:nvGrpSpPr>
        <p:grpSpPr>
          <a:xfrm>
            <a:off x="7408064" y="3820614"/>
            <a:ext cx="738851" cy="790287"/>
            <a:chOff x="808625" y="2997925"/>
            <a:chExt cx="508500" cy="543900"/>
          </a:xfrm>
        </p:grpSpPr>
        <p:sp>
          <p:nvSpPr>
            <p:cNvPr id="114" name="Google Shape;514;p29">
              <a:extLst>
                <a:ext uri="{FF2B5EF4-FFF2-40B4-BE49-F238E27FC236}">
                  <a16:creationId xmlns:a16="http://schemas.microsoft.com/office/drawing/2014/main" id="{D3B79950-A865-4F25-A9E8-EB5E8437CD84}"/>
                </a:ext>
              </a:extLst>
            </p:cNvPr>
            <p:cNvSpPr/>
            <p:nvPr/>
          </p:nvSpPr>
          <p:spPr>
            <a:xfrm>
              <a:off x="812350" y="3262275"/>
              <a:ext cx="504500" cy="279550"/>
            </a:xfrm>
            <a:custGeom>
              <a:avLst/>
              <a:gdLst/>
              <a:ahLst/>
              <a:cxnLst/>
              <a:rect l="l" t="t" r="r" b="b"/>
              <a:pathLst>
                <a:path w="20180" h="11182" extrusionOk="0">
                  <a:moveTo>
                    <a:pt x="8317" y="0"/>
                  </a:moveTo>
                  <a:cubicBezTo>
                    <a:pt x="8317" y="0"/>
                    <a:pt x="8658" y="2631"/>
                    <a:pt x="7572" y="3419"/>
                  </a:cubicBezTo>
                  <a:cubicBezTo>
                    <a:pt x="6720" y="4036"/>
                    <a:pt x="1885" y="5048"/>
                    <a:pt x="1087" y="7178"/>
                  </a:cubicBezTo>
                  <a:cubicBezTo>
                    <a:pt x="607" y="8477"/>
                    <a:pt x="245" y="9818"/>
                    <a:pt x="0" y="11181"/>
                  </a:cubicBezTo>
                  <a:lnTo>
                    <a:pt x="20180" y="11181"/>
                  </a:lnTo>
                  <a:cubicBezTo>
                    <a:pt x="19946" y="9818"/>
                    <a:pt x="19573" y="8477"/>
                    <a:pt x="19094" y="7178"/>
                  </a:cubicBezTo>
                  <a:cubicBezTo>
                    <a:pt x="18306" y="5048"/>
                    <a:pt x="13461" y="4036"/>
                    <a:pt x="12619" y="3419"/>
                  </a:cubicBezTo>
                  <a:cubicBezTo>
                    <a:pt x="11522" y="2631"/>
                    <a:pt x="11874" y="0"/>
                    <a:pt x="11874" y="0"/>
                  </a:cubicBezTo>
                  <a:lnTo>
                    <a:pt x="11874" y="0"/>
                  </a:lnTo>
                  <a:lnTo>
                    <a:pt x="10096" y="54"/>
                  </a:lnTo>
                  <a:lnTo>
                    <a:pt x="8317" y="0"/>
                  </a:lnTo>
                  <a:close/>
                </a:path>
              </a:pathLst>
            </a:custGeom>
            <a:solidFill>
              <a:srgbClr val="C44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515;p29">
              <a:extLst>
                <a:ext uri="{FF2B5EF4-FFF2-40B4-BE49-F238E27FC236}">
                  <a16:creationId xmlns:a16="http://schemas.microsoft.com/office/drawing/2014/main" id="{8C90B01A-CDC4-4FD2-9E34-ED9A32328C59}"/>
                </a:ext>
              </a:extLst>
            </p:cNvPr>
            <p:cNvSpPr/>
            <p:nvPr/>
          </p:nvSpPr>
          <p:spPr>
            <a:xfrm>
              <a:off x="1020275" y="3262275"/>
              <a:ext cx="97175" cy="73225"/>
            </a:xfrm>
            <a:custGeom>
              <a:avLst/>
              <a:gdLst/>
              <a:ahLst/>
              <a:cxnLst/>
              <a:rect l="l" t="t" r="r" b="b"/>
              <a:pathLst>
                <a:path w="3887" h="2929" extrusionOk="0">
                  <a:moveTo>
                    <a:pt x="0" y="0"/>
                  </a:moveTo>
                  <a:lnTo>
                    <a:pt x="0" y="0"/>
                  </a:lnTo>
                  <a:cubicBezTo>
                    <a:pt x="43" y="405"/>
                    <a:pt x="53" y="820"/>
                    <a:pt x="43" y="1225"/>
                  </a:cubicBezTo>
                  <a:cubicBezTo>
                    <a:pt x="490" y="1619"/>
                    <a:pt x="969" y="1970"/>
                    <a:pt x="1491" y="2268"/>
                  </a:cubicBezTo>
                  <a:cubicBezTo>
                    <a:pt x="2215" y="2673"/>
                    <a:pt x="3056" y="2844"/>
                    <a:pt x="3887" y="2929"/>
                  </a:cubicBezTo>
                  <a:cubicBezTo>
                    <a:pt x="3312" y="1874"/>
                    <a:pt x="3557" y="0"/>
                    <a:pt x="3557" y="0"/>
                  </a:cubicBezTo>
                  <a:lnTo>
                    <a:pt x="3557" y="0"/>
                  </a:lnTo>
                  <a:lnTo>
                    <a:pt x="1779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2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516;p29">
              <a:extLst>
                <a:ext uri="{FF2B5EF4-FFF2-40B4-BE49-F238E27FC236}">
                  <a16:creationId xmlns:a16="http://schemas.microsoft.com/office/drawing/2014/main" id="{1C620B8A-3709-4EB5-9499-4CD3973227B8}"/>
                </a:ext>
              </a:extLst>
            </p:cNvPr>
            <p:cNvSpPr/>
            <p:nvPr/>
          </p:nvSpPr>
          <p:spPr>
            <a:xfrm>
              <a:off x="808625" y="3347725"/>
              <a:ext cx="508500" cy="194100"/>
            </a:xfrm>
            <a:custGeom>
              <a:avLst/>
              <a:gdLst/>
              <a:ahLst/>
              <a:cxnLst/>
              <a:rect l="l" t="t" r="r" b="b"/>
              <a:pathLst>
                <a:path w="20340" h="7764" extrusionOk="0">
                  <a:moveTo>
                    <a:pt x="7529" y="1"/>
                  </a:moveTo>
                  <a:cubicBezTo>
                    <a:pt x="6454" y="629"/>
                    <a:pt x="1875" y="1662"/>
                    <a:pt x="1097" y="3728"/>
                  </a:cubicBezTo>
                  <a:cubicBezTo>
                    <a:pt x="607" y="5037"/>
                    <a:pt x="245" y="6390"/>
                    <a:pt x="0" y="7763"/>
                  </a:cubicBezTo>
                  <a:lnTo>
                    <a:pt x="20340" y="7763"/>
                  </a:lnTo>
                  <a:cubicBezTo>
                    <a:pt x="20095" y="6390"/>
                    <a:pt x="19722" y="5037"/>
                    <a:pt x="19243" y="3728"/>
                  </a:cubicBezTo>
                  <a:cubicBezTo>
                    <a:pt x="18540" y="1843"/>
                    <a:pt x="14696" y="831"/>
                    <a:pt x="13194" y="182"/>
                  </a:cubicBezTo>
                  <a:cubicBezTo>
                    <a:pt x="12364" y="586"/>
                    <a:pt x="11448" y="789"/>
                    <a:pt x="10532" y="789"/>
                  </a:cubicBezTo>
                  <a:cubicBezTo>
                    <a:pt x="9478" y="789"/>
                    <a:pt x="8445" y="522"/>
                    <a:pt x="75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517;p29">
              <a:extLst>
                <a:ext uri="{FF2B5EF4-FFF2-40B4-BE49-F238E27FC236}">
                  <a16:creationId xmlns:a16="http://schemas.microsoft.com/office/drawing/2014/main" id="{86A371F1-04D1-4681-BC71-92F614ADD28B}"/>
                </a:ext>
              </a:extLst>
            </p:cNvPr>
            <p:cNvSpPr/>
            <p:nvPr/>
          </p:nvSpPr>
          <p:spPr>
            <a:xfrm>
              <a:off x="1037300" y="3355975"/>
              <a:ext cx="32500" cy="12650"/>
            </a:xfrm>
            <a:custGeom>
              <a:avLst/>
              <a:gdLst/>
              <a:ahLst/>
              <a:cxnLst/>
              <a:rect l="l" t="t" r="r" b="b"/>
              <a:pathLst>
                <a:path w="1300" h="506" extrusionOk="0">
                  <a:moveTo>
                    <a:pt x="853" y="1"/>
                  </a:moveTo>
                  <a:cubicBezTo>
                    <a:pt x="853" y="1"/>
                    <a:pt x="1" y="405"/>
                    <a:pt x="533" y="469"/>
                  </a:cubicBezTo>
                  <a:cubicBezTo>
                    <a:pt x="725" y="493"/>
                    <a:pt x="917" y="505"/>
                    <a:pt x="1108" y="505"/>
                  </a:cubicBezTo>
                  <a:cubicBezTo>
                    <a:pt x="1172" y="505"/>
                    <a:pt x="1236" y="504"/>
                    <a:pt x="1300" y="501"/>
                  </a:cubicBezTo>
                  <a:lnTo>
                    <a:pt x="1183" y="75"/>
                  </a:lnTo>
                  <a:lnTo>
                    <a:pt x="970" y="490"/>
                  </a:lnTo>
                  <a:lnTo>
                    <a:pt x="853" y="1"/>
                  </a:lnTo>
                  <a:close/>
                </a:path>
              </a:pathLst>
            </a:custGeom>
            <a:solidFill>
              <a:srgbClr val="E3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518;p29">
              <a:extLst>
                <a:ext uri="{FF2B5EF4-FFF2-40B4-BE49-F238E27FC236}">
                  <a16:creationId xmlns:a16="http://schemas.microsoft.com/office/drawing/2014/main" id="{CBBB48F2-A1B7-4859-92E8-D54694818E40}"/>
                </a:ext>
              </a:extLst>
            </p:cNvPr>
            <p:cNvSpPr/>
            <p:nvPr/>
          </p:nvSpPr>
          <p:spPr>
            <a:xfrm>
              <a:off x="976875" y="3336000"/>
              <a:ext cx="81750" cy="56750"/>
            </a:xfrm>
            <a:custGeom>
              <a:avLst/>
              <a:gdLst/>
              <a:ahLst/>
              <a:cxnLst/>
              <a:rect l="l" t="t" r="r" b="b"/>
              <a:pathLst>
                <a:path w="3270" h="2270" extrusionOk="0">
                  <a:moveTo>
                    <a:pt x="799" y="1"/>
                  </a:moveTo>
                  <a:lnTo>
                    <a:pt x="0" y="608"/>
                  </a:lnTo>
                  <a:lnTo>
                    <a:pt x="2599" y="2269"/>
                  </a:lnTo>
                  <a:lnTo>
                    <a:pt x="3270" y="800"/>
                  </a:lnTo>
                  <a:lnTo>
                    <a:pt x="799" y="1"/>
                  </a:lnTo>
                  <a:close/>
                </a:path>
              </a:pathLst>
            </a:custGeom>
            <a:solidFill>
              <a:srgbClr val="FAF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519;p29">
              <a:extLst>
                <a:ext uri="{FF2B5EF4-FFF2-40B4-BE49-F238E27FC236}">
                  <a16:creationId xmlns:a16="http://schemas.microsoft.com/office/drawing/2014/main" id="{C1902906-3EAB-4664-98BF-5A16AF907BFC}"/>
                </a:ext>
              </a:extLst>
            </p:cNvPr>
            <p:cNvSpPr/>
            <p:nvPr/>
          </p:nvSpPr>
          <p:spPr>
            <a:xfrm>
              <a:off x="1066850" y="3337875"/>
              <a:ext cx="79900" cy="59925"/>
            </a:xfrm>
            <a:custGeom>
              <a:avLst/>
              <a:gdLst/>
              <a:ahLst/>
              <a:cxnLst/>
              <a:rect l="l" t="t" r="r" b="b"/>
              <a:pathLst>
                <a:path w="3196" h="2397" extrusionOk="0">
                  <a:moveTo>
                    <a:pt x="2599" y="1"/>
                  </a:moveTo>
                  <a:lnTo>
                    <a:pt x="1" y="799"/>
                  </a:lnTo>
                  <a:lnTo>
                    <a:pt x="267" y="2396"/>
                  </a:lnTo>
                  <a:lnTo>
                    <a:pt x="3195" y="533"/>
                  </a:lnTo>
                  <a:lnTo>
                    <a:pt x="2599" y="1"/>
                  </a:lnTo>
                  <a:close/>
                </a:path>
              </a:pathLst>
            </a:custGeom>
            <a:solidFill>
              <a:srgbClr val="FAF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520;p29">
              <a:extLst>
                <a:ext uri="{FF2B5EF4-FFF2-40B4-BE49-F238E27FC236}">
                  <a16:creationId xmlns:a16="http://schemas.microsoft.com/office/drawing/2014/main" id="{CF12FB2C-4FA9-4271-8806-2E12C911AB2A}"/>
                </a:ext>
              </a:extLst>
            </p:cNvPr>
            <p:cNvSpPr/>
            <p:nvPr/>
          </p:nvSpPr>
          <p:spPr>
            <a:xfrm>
              <a:off x="814475" y="3447025"/>
              <a:ext cx="496800" cy="66575"/>
            </a:xfrm>
            <a:custGeom>
              <a:avLst/>
              <a:gdLst/>
              <a:ahLst/>
              <a:cxnLst/>
              <a:rect l="l" t="t" r="r" b="b"/>
              <a:pathLst>
                <a:path w="19872" h="2663" extrusionOk="0">
                  <a:moveTo>
                    <a:pt x="778" y="0"/>
                  </a:moveTo>
                  <a:cubicBezTo>
                    <a:pt x="459" y="874"/>
                    <a:pt x="203" y="1758"/>
                    <a:pt x="1" y="2663"/>
                  </a:cubicBezTo>
                  <a:lnTo>
                    <a:pt x="19871" y="2663"/>
                  </a:lnTo>
                  <a:cubicBezTo>
                    <a:pt x="19658" y="1758"/>
                    <a:pt x="19403" y="874"/>
                    <a:pt x="190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521;p29">
              <a:extLst>
                <a:ext uri="{FF2B5EF4-FFF2-40B4-BE49-F238E27FC236}">
                  <a16:creationId xmlns:a16="http://schemas.microsoft.com/office/drawing/2014/main" id="{2F1DCD71-1C89-40F1-AEAF-123C98326D7E}"/>
                </a:ext>
              </a:extLst>
            </p:cNvPr>
            <p:cNvSpPr/>
            <p:nvPr/>
          </p:nvSpPr>
          <p:spPr>
            <a:xfrm>
              <a:off x="1132075" y="3142675"/>
              <a:ext cx="52475" cy="59825"/>
            </a:xfrm>
            <a:custGeom>
              <a:avLst/>
              <a:gdLst/>
              <a:ahLst/>
              <a:cxnLst/>
              <a:rect l="l" t="t" r="r" b="b"/>
              <a:pathLst>
                <a:path w="2099" h="2393" extrusionOk="0">
                  <a:moveTo>
                    <a:pt x="1091" y="1"/>
                  </a:moveTo>
                  <a:cubicBezTo>
                    <a:pt x="851" y="1"/>
                    <a:pt x="487" y="110"/>
                    <a:pt x="288" y="706"/>
                  </a:cubicBezTo>
                  <a:cubicBezTo>
                    <a:pt x="1" y="1600"/>
                    <a:pt x="278" y="2293"/>
                    <a:pt x="799" y="2367"/>
                  </a:cubicBezTo>
                  <a:cubicBezTo>
                    <a:pt x="858" y="2384"/>
                    <a:pt x="918" y="2393"/>
                    <a:pt x="977" y="2393"/>
                  </a:cubicBezTo>
                  <a:cubicBezTo>
                    <a:pt x="1430" y="2393"/>
                    <a:pt x="1867" y="1898"/>
                    <a:pt x="1971" y="1079"/>
                  </a:cubicBezTo>
                  <a:cubicBezTo>
                    <a:pt x="2098" y="152"/>
                    <a:pt x="1396" y="56"/>
                    <a:pt x="1321" y="35"/>
                  </a:cubicBezTo>
                  <a:cubicBezTo>
                    <a:pt x="1300" y="28"/>
                    <a:pt x="1211" y="1"/>
                    <a:pt x="1091" y="1"/>
                  </a:cubicBezTo>
                  <a:close/>
                </a:path>
              </a:pathLst>
            </a:custGeom>
            <a:solidFill>
              <a:srgbClr val="BA2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522;p29">
              <a:extLst>
                <a:ext uri="{FF2B5EF4-FFF2-40B4-BE49-F238E27FC236}">
                  <a16:creationId xmlns:a16="http://schemas.microsoft.com/office/drawing/2014/main" id="{378A2297-305D-429F-A0FB-6382EBE89EE7}"/>
                </a:ext>
              </a:extLst>
            </p:cNvPr>
            <p:cNvSpPr/>
            <p:nvPr/>
          </p:nvSpPr>
          <p:spPr>
            <a:xfrm>
              <a:off x="947050" y="3142675"/>
              <a:ext cx="52200" cy="59825"/>
            </a:xfrm>
            <a:custGeom>
              <a:avLst/>
              <a:gdLst/>
              <a:ahLst/>
              <a:cxnLst/>
              <a:rect l="l" t="t" r="r" b="b"/>
              <a:pathLst>
                <a:path w="2088" h="2393" extrusionOk="0">
                  <a:moveTo>
                    <a:pt x="1000" y="1"/>
                  </a:moveTo>
                  <a:cubicBezTo>
                    <a:pt x="879" y="1"/>
                    <a:pt x="789" y="28"/>
                    <a:pt x="767" y="35"/>
                  </a:cubicBezTo>
                  <a:cubicBezTo>
                    <a:pt x="704" y="56"/>
                    <a:pt x="1" y="152"/>
                    <a:pt x="118" y="1079"/>
                  </a:cubicBezTo>
                  <a:cubicBezTo>
                    <a:pt x="231" y="1898"/>
                    <a:pt x="669" y="2393"/>
                    <a:pt x="1122" y="2393"/>
                  </a:cubicBezTo>
                  <a:cubicBezTo>
                    <a:pt x="1182" y="2393"/>
                    <a:pt x="1241" y="2384"/>
                    <a:pt x="1300" y="2367"/>
                  </a:cubicBezTo>
                  <a:cubicBezTo>
                    <a:pt x="1822" y="2293"/>
                    <a:pt x="2088" y="1600"/>
                    <a:pt x="1800" y="706"/>
                  </a:cubicBezTo>
                  <a:cubicBezTo>
                    <a:pt x="1609" y="110"/>
                    <a:pt x="1242" y="1"/>
                    <a:pt x="1000" y="1"/>
                  </a:cubicBezTo>
                  <a:close/>
                </a:path>
              </a:pathLst>
            </a:custGeom>
            <a:solidFill>
              <a:srgbClr val="BA2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523;p29">
              <a:extLst>
                <a:ext uri="{FF2B5EF4-FFF2-40B4-BE49-F238E27FC236}">
                  <a16:creationId xmlns:a16="http://schemas.microsoft.com/office/drawing/2014/main" id="{D033D861-00BB-4483-BF2B-A1AC14E5842F}"/>
                </a:ext>
              </a:extLst>
            </p:cNvPr>
            <p:cNvSpPr/>
            <p:nvPr/>
          </p:nvSpPr>
          <p:spPr>
            <a:xfrm>
              <a:off x="968600" y="3033275"/>
              <a:ext cx="197875" cy="251000"/>
            </a:xfrm>
            <a:custGeom>
              <a:avLst/>
              <a:gdLst/>
              <a:ahLst/>
              <a:cxnLst/>
              <a:rect l="l" t="t" r="r" b="b"/>
              <a:pathLst>
                <a:path w="7915" h="10040" extrusionOk="0">
                  <a:moveTo>
                    <a:pt x="3696" y="0"/>
                  </a:moveTo>
                  <a:cubicBezTo>
                    <a:pt x="2890" y="0"/>
                    <a:pt x="655" y="309"/>
                    <a:pt x="353" y="3676"/>
                  </a:cubicBezTo>
                  <a:cubicBezTo>
                    <a:pt x="1" y="7497"/>
                    <a:pt x="1642" y="10040"/>
                    <a:pt x="3780" y="10040"/>
                  </a:cubicBezTo>
                  <a:cubicBezTo>
                    <a:pt x="3840" y="10040"/>
                    <a:pt x="3901" y="10038"/>
                    <a:pt x="3963" y="10034"/>
                  </a:cubicBezTo>
                  <a:cubicBezTo>
                    <a:pt x="4024" y="10038"/>
                    <a:pt x="4084" y="10040"/>
                    <a:pt x="4145" y="10040"/>
                  </a:cubicBezTo>
                  <a:cubicBezTo>
                    <a:pt x="6272" y="10040"/>
                    <a:pt x="7914" y="7497"/>
                    <a:pt x="7573" y="3676"/>
                  </a:cubicBezTo>
                  <a:cubicBezTo>
                    <a:pt x="7262" y="309"/>
                    <a:pt x="5024" y="0"/>
                    <a:pt x="4225" y="0"/>
                  </a:cubicBezTo>
                  <a:cubicBezTo>
                    <a:pt x="4094" y="0"/>
                    <a:pt x="4002" y="9"/>
                    <a:pt x="3963" y="13"/>
                  </a:cubicBezTo>
                  <a:cubicBezTo>
                    <a:pt x="3922" y="9"/>
                    <a:pt x="3829" y="0"/>
                    <a:pt x="3696" y="0"/>
                  </a:cubicBezTo>
                  <a:close/>
                </a:path>
              </a:pathLst>
            </a:custGeom>
            <a:solidFill>
              <a:srgbClr val="C44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524;p29">
              <a:extLst>
                <a:ext uri="{FF2B5EF4-FFF2-40B4-BE49-F238E27FC236}">
                  <a16:creationId xmlns:a16="http://schemas.microsoft.com/office/drawing/2014/main" id="{A6A4B795-BF20-47DD-910F-BB6EED61658B}"/>
                </a:ext>
              </a:extLst>
            </p:cNvPr>
            <p:cNvSpPr/>
            <p:nvPr/>
          </p:nvSpPr>
          <p:spPr>
            <a:xfrm>
              <a:off x="1061525" y="3158450"/>
              <a:ext cx="14400" cy="49525"/>
            </a:xfrm>
            <a:custGeom>
              <a:avLst/>
              <a:gdLst/>
              <a:ahLst/>
              <a:cxnLst/>
              <a:rect l="l" t="t" r="r" b="b"/>
              <a:pathLst>
                <a:path w="576" h="1981" extrusionOk="0">
                  <a:moveTo>
                    <a:pt x="267" y="0"/>
                  </a:moveTo>
                  <a:lnTo>
                    <a:pt x="267" y="0"/>
                  </a:lnTo>
                  <a:cubicBezTo>
                    <a:pt x="319" y="507"/>
                    <a:pt x="380" y="1014"/>
                    <a:pt x="452" y="1520"/>
                  </a:cubicBezTo>
                  <a:lnTo>
                    <a:pt x="452" y="1520"/>
                  </a:lnTo>
                  <a:cubicBezTo>
                    <a:pt x="366" y="1578"/>
                    <a:pt x="281" y="1638"/>
                    <a:pt x="214" y="1715"/>
                  </a:cubicBezTo>
                  <a:cubicBezTo>
                    <a:pt x="129" y="1789"/>
                    <a:pt x="54" y="1874"/>
                    <a:pt x="1" y="1981"/>
                  </a:cubicBezTo>
                  <a:cubicBezTo>
                    <a:pt x="118" y="1938"/>
                    <a:pt x="214" y="1885"/>
                    <a:pt x="310" y="1821"/>
                  </a:cubicBezTo>
                  <a:cubicBezTo>
                    <a:pt x="395" y="1757"/>
                    <a:pt x="480" y="1683"/>
                    <a:pt x="554" y="1598"/>
                  </a:cubicBezTo>
                  <a:lnTo>
                    <a:pt x="576" y="1576"/>
                  </a:lnTo>
                  <a:lnTo>
                    <a:pt x="576" y="1544"/>
                  </a:lnTo>
                  <a:cubicBezTo>
                    <a:pt x="480" y="1033"/>
                    <a:pt x="384" y="511"/>
                    <a:pt x="267" y="0"/>
                  </a:cubicBezTo>
                  <a:close/>
                </a:path>
              </a:pathLst>
            </a:custGeom>
            <a:solidFill>
              <a:srgbClr val="BA2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525;p29">
              <a:extLst>
                <a:ext uri="{FF2B5EF4-FFF2-40B4-BE49-F238E27FC236}">
                  <a16:creationId xmlns:a16="http://schemas.microsoft.com/office/drawing/2014/main" id="{0A6159BD-70F2-4433-81E7-1AB218C9B964}"/>
                </a:ext>
              </a:extLst>
            </p:cNvPr>
            <p:cNvSpPr/>
            <p:nvPr/>
          </p:nvSpPr>
          <p:spPr>
            <a:xfrm>
              <a:off x="1101725" y="3146725"/>
              <a:ext cx="12000" cy="26650"/>
            </a:xfrm>
            <a:custGeom>
              <a:avLst/>
              <a:gdLst/>
              <a:ahLst/>
              <a:cxnLst/>
              <a:rect l="l" t="t" r="r" b="b"/>
              <a:pathLst>
                <a:path w="480" h="1066" extrusionOk="0">
                  <a:moveTo>
                    <a:pt x="235" y="1"/>
                  </a:moveTo>
                  <a:cubicBezTo>
                    <a:pt x="107" y="1"/>
                    <a:pt x="1" y="235"/>
                    <a:pt x="1" y="533"/>
                  </a:cubicBezTo>
                  <a:cubicBezTo>
                    <a:pt x="1" y="821"/>
                    <a:pt x="107" y="1066"/>
                    <a:pt x="235" y="1066"/>
                  </a:cubicBezTo>
                  <a:cubicBezTo>
                    <a:pt x="373" y="1066"/>
                    <a:pt x="480" y="821"/>
                    <a:pt x="480" y="533"/>
                  </a:cubicBezTo>
                  <a:cubicBezTo>
                    <a:pt x="480" y="235"/>
                    <a:pt x="373" y="1"/>
                    <a:pt x="235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526;p29">
              <a:extLst>
                <a:ext uri="{FF2B5EF4-FFF2-40B4-BE49-F238E27FC236}">
                  <a16:creationId xmlns:a16="http://schemas.microsoft.com/office/drawing/2014/main" id="{FA6DCB2C-43F5-48ED-B43F-37E0001A2B9D}"/>
                </a:ext>
              </a:extLst>
            </p:cNvPr>
            <p:cNvSpPr/>
            <p:nvPr/>
          </p:nvSpPr>
          <p:spPr>
            <a:xfrm>
              <a:off x="1017600" y="3146725"/>
              <a:ext cx="12275" cy="26650"/>
            </a:xfrm>
            <a:custGeom>
              <a:avLst/>
              <a:gdLst/>
              <a:ahLst/>
              <a:cxnLst/>
              <a:rect l="l" t="t" r="r" b="b"/>
              <a:pathLst>
                <a:path w="491" h="1066" extrusionOk="0">
                  <a:moveTo>
                    <a:pt x="246" y="1"/>
                  </a:moveTo>
                  <a:cubicBezTo>
                    <a:pt x="118" y="1"/>
                    <a:pt x="1" y="235"/>
                    <a:pt x="1" y="533"/>
                  </a:cubicBezTo>
                  <a:cubicBezTo>
                    <a:pt x="1" y="821"/>
                    <a:pt x="118" y="1066"/>
                    <a:pt x="246" y="1066"/>
                  </a:cubicBezTo>
                  <a:cubicBezTo>
                    <a:pt x="384" y="1066"/>
                    <a:pt x="491" y="821"/>
                    <a:pt x="491" y="533"/>
                  </a:cubicBezTo>
                  <a:cubicBezTo>
                    <a:pt x="491" y="235"/>
                    <a:pt x="384" y="1"/>
                    <a:pt x="246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27;p29">
              <a:extLst>
                <a:ext uri="{FF2B5EF4-FFF2-40B4-BE49-F238E27FC236}">
                  <a16:creationId xmlns:a16="http://schemas.microsoft.com/office/drawing/2014/main" id="{27683267-718A-4CA3-8BEE-8AE216129D2F}"/>
                </a:ext>
              </a:extLst>
            </p:cNvPr>
            <p:cNvSpPr/>
            <p:nvPr/>
          </p:nvSpPr>
          <p:spPr>
            <a:xfrm>
              <a:off x="1086300" y="3122650"/>
              <a:ext cx="42600" cy="15600"/>
            </a:xfrm>
            <a:custGeom>
              <a:avLst/>
              <a:gdLst/>
              <a:ahLst/>
              <a:cxnLst/>
              <a:rect l="l" t="t" r="r" b="b"/>
              <a:pathLst>
                <a:path w="1704" h="624" extrusionOk="0">
                  <a:moveTo>
                    <a:pt x="779" y="0"/>
                  </a:moveTo>
                  <a:cubicBezTo>
                    <a:pt x="619" y="0"/>
                    <a:pt x="464" y="46"/>
                    <a:pt x="330" y="144"/>
                  </a:cubicBezTo>
                  <a:cubicBezTo>
                    <a:pt x="256" y="197"/>
                    <a:pt x="192" y="250"/>
                    <a:pt x="128" y="325"/>
                  </a:cubicBezTo>
                  <a:cubicBezTo>
                    <a:pt x="75" y="389"/>
                    <a:pt x="32" y="474"/>
                    <a:pt x="0" y="548"/>
                  </a:cubicBezTo>
                  <a:cubicBezTo>
                    <a:pt x="85" y="517"/>
                    <a:pt x="149" y="463"/>
                    <a:pt x="224" y="431"/>
                  </a:cubicBezTo>
                  <a:cubicBezTo>
                    <a:pt x="288" y="399"/>
                    <a:pt x="362" y="367"/>
                    <a:pt x="437" y="336"/>
                  </a:cubicBezTo>
                  <a:cubicBezTo>
                    <a:pt x="543" y="300"/>
                    <a:pt x="656" y="280"/>
                    <a:pt x="776" y="280"/>
                  </a:cubicBezTo>
                  <a:cubicBezTo>
                    <a:pt x="801" y="280"/>
                    <a:pt x="826" y="280"/>
                    <a:pt x="852" y="282"/>
                  </a:cubicBezTo>
                  <a:cubicBezTo>
                    <a:pt x="990" y="304"/>
                    <a:pt x="1129" y="336"/>
                    <a:pt x="1267" y="399"/>
                  </a:cubicBezTo>
                  <a:cubicBezTo>
                    <a:pt x="1416" y="463"/>
                    <a:pt x="1555" y="538"/>
                    <a:pt x="1704" y="623"/>
                  </a:cubicBezTo>
                  <a:cubicBezTo>
                    <a:pt x="1629" y="453"/>
                    <a:pt x="1523" y="314"/>
                    <a:pt x="1384" y="208"/>
                  </a:cubicBezTo>
                  <a:cubicBezTo>
                    <a:pt x="1235" y="91"/>
                    <a:pt x="1054" y="16"/>
                    <a:pt x="873" y="5"/>
                  </a:cubicBezTo>
                  <a:cubicBezTo>
                    <a:pt x="842" y="2"/>
                    <a:pt x="810" y="0"/>
                    <a:pt x="779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28;p29">
              <a:extLst>
                <a:ext uri="{FF2B5EF4-FFF2-40B4-BE49-F238E27FC236}">
                  <a16:creationId xmlns:a16="http://schemas.microsoft.com/office/drawing/2014/main" id="{0F59FA70-EBDE-4721-86F0-8FDE91F608A2}"/>
                </a:ext>
              </a:extLst>
            </p:cNvPr>
            <p:cNvSpPr/>
            <p:nvPr/>
          </p:nvSpPr>
          <p:spPr>
            <a:xfrm>
              <a:off x="1001625" y="3122650"/>
              <a:ext cx="42625" cy="15600"/>
            </a:xfrm>
            <a:custGeom>
              <a:avLst/>
              <a:gdLst/>
              <a:ahLst/>
              <a:cxnLst/>
              <a:rect l="l" t="t" r="r" b="b"/>
              <a:pathLst>
                <a:path w="1705" h="624" extrusionOk="0">
                  <a:moveTo>
                    <a:pt x="780" y="0"/>
                  </a:moveTo>
                  <a:cubicBezTo>
                    <a:pt x="620" y="0"/>
                    <a:pt x="466" y="46"/>
                    <a:pt x="342" y="144"/>
                  </a:cubicBezTo>
                  <a:cubicBezTo>
                    <a:pt x="267" y="197"/>
                    <a:pt x="192" y="250"/>
                    <a:pt x="139" y="325"/>
                  </a:cubicBezTo>
                  <a:cubicBezTo>
                    <a:pt x="86" y="389"/>
                    <a:pt x="43" y="474"/>
                    <a:pt x="1" y="548"/>
                  </a:cubicBezTo>
                  <a:cubicBezTo>
                    <a:pt x="97" y="517"/>
                    <a:pt x="161" y="463"/>
                    <a:pt x="224" y="431"/>
                  </a:cubicBezTo>
                  <a:cubicBezTo>
                    <a:pt x="299" y="399"/>
                    <a:pt x="363" y="367"/>
                    <a:pt x="437" y="336"/>
                  </a:cubicBezTo>
                  <a:cubicBezTo>
                    <a:pt x="552" y="300"/>
                    <a:pt x="667" y="280"/>
                    <a:pt x="781" y="280"/>
                  </a:cubicBezTo>
                  <a:cubicBezTo>
                    <a:pt x="805" y="280"/>
                    <a:pt x="829" y="280"/>
                    <a:pt x="853" y="282"/>
                  </a:cubicBezTo>
                  <a:cubicBezTo>
                    <a:pt x="1002" y="304"/>
                    <a:pt x="1140" y="336"/>
                    <a:pt x="1268" y="399"/>
                  </a:cubicBezTo>
                  <a:cubicBezTo>
                    <a:pt x="1417" y="463"/>
                    <a:pt x="1566" y="538"/>
                    <a:pt x="1705" y="623"/>
                  </a:cubicBezTo>
                  <a:cubicBezTo>
                    <a:pt x="1641" y="453"/>
                    <a:pt x="1524" y="314"/>
                    <a:pt x="1385" y="208"/>
                  </a:cubicBezTo>
                  <a:cubicBezTo>
                    <a:pt x="1236" y="91"/>
                    <a:pt x="1066" y="16"/>
                    <a:pt x="874" y="5"/>
                  </a:cubicBezTo>
                  <a:cubicBezTo>
                    <a:pt x="842" y="2"/>
                    <a:pt x="811" y="0"/>
                    <a:pt x="780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29;p29">
              <a:extLst>
                <a:ext uri="{FF2B5EF4-FFF2-40B4-BE49-F238E27FC236}">
                  <a16:creationId xmlns:a16="http://schemas.microsoft.com/office/drawing/2014/main" id="{D4781216-A2BC-497A-BE20-570B2B3C9C56}"/>
                </a:ext>
              </a:extLst>
            </p:cNvPr>
            <p:cNvSpPr/>
            <p:nvPr/>
          </p:nvSpPr>
          <p:spPr>
            <a:xfrm>
              <a:off x="1039700" y="3225275"/>
              <a:ext cx="57275" cy="11250"/>
            </a:xfrm>
            <a:custGeom>
              <a:avLst/>
              <a:gdLst/>
              <a:ahLst/>
              <a:cxnLst/>
              <a:rect l="l" t="t" r="r" b="b"/>
              <a:pathLst>
                <a:path w="2291" h="450" extrusionOk="0">
                  <a:moveTo>
                    <a:pt x="2290" y="0"/>
                  </a:moveTo>
                  <a:lnTo>
                    <a:pt x="2290" y="0"/>
                  </a:lnTo>
                  <a:cubicBezTo>
                    <a:pt x="1939" y="181"/>
                    <a:pt x="1545" y="277"/>
                    <a:pt x="1140" y="298"/>
                  </a:cubicBezTo>
                  <a:cubicBezTo>
                    <a:pt x="1120" y="299"/>
                    <a:pt x="1100" y="299"/>
                    <a:pt x="1081" y="299"/>
                  </a:cubicBezTo>
                  <a:cubicBezTo>
                    <a:pt x="706" y="299"/>
                    <a:pt x="334" y="204"/>
                    <a:pt x="1" y="32"/>
                  </a:cubicBezTo>
                  <a:lnTo>
                    <a:pt x="1" y="32"/>
                  </a:lnTo>
                  <a:cubicBezTo>
                    <a:pt x="150" y="171"/>
                    <a:pt x="331" y="277"/>
                    <a:pt x="533" y="352"/>
                  </a:cubicBezTo>
                  <a:cubicBezTo>
                    <a:pt x="705" y="409"/>
                    <a:pt x="894" y="449"/>
                    <a:pt x="1085" y="449"/>
                  </a:cubicBezTo>
                  <a:cubicBezTo>
                    <a:pt x="1107" y="449"/>
                    <a:pt x="1129" y="448"/>
                    <a:pt x="1151" y="447"/>
                  </a:cubicBezTo>
                  <a:cubicBezTo>
                    <a:pt x="1566" y="437"/>
                    <a:pt x="1971" y="277"/>
                    <a:pt x="2290" y="0"/>
                  </a:cubicBezTo>
                  <a:close/>
                </a:path>
              </a:pathLst>
            </a:custGeom>
            <a:solidFill>
              <a:srgbClr val="BA2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30;p29">
              <a:extLst>
                <a:ext uri="{FF2B5EF4-FFF2-40B4-BE49-F238E27FC236}">
                  <a16:creationId xmlns:a16="http://schemas.microsoft.com/office/drawing/2014/main" id="{9C5ACDBE-7BF9-4C1D-915D-FA22C4B2855C}"/>
                </a:ext>
              </a:extLst>
            </p:cNvPr>
            <p:cNvSpPr/>
            <p:nvPr/>
          </p:nvSpPr>
          <p:spPr>
            <a:xfrm>
              <a:off x="927100" y="2997925"/>
              <a:ext cx="251850" cy="172525"/>
            </a:xfrm>
            <a:custGeom>
              <a:avLst/>
              <a:gdLst/>
              <a:ahLst/>
              <a:cxnLst/>
              <a:rect l="l" t="t" r="r" b="b"/>
              <a:pathLst>
                <a:path w="10074" h="6901" extrusionOk="0">
                  <a:moveTo>
                    <a:pt x="1607" y="1"/>
                  </a:moveTo>
                  <a:cubicBezTo>
                    <a:pt x="896" y="1"/>
                    <a:pt x="296" y="294"/>
                    <a:pt x="192" y="1150"/>
                  </a:cubicBezTo>
                  <a:cubicBezTo>
                    <a:pt x="0" y="2811"/>
                    <a:pt x="1800" y="3280"/>
                    <a:pt x="1800" y="3280"/>
                  </a:cubicBezTo>
                  <a:cubicBezTo>
                    <a:pt x="1800" y="4611"/>
                    <a:pt x="1928" y="6113"/>
                    <a:pt x="2002" y="6901"/>
                  </a:cubicBezTo>
                  <a:lnTo>
                    <a:pt x="2343" y="6890"/>
                  </a:lnTo>
                  <a:lnTo>
                    <a:pt x="2396" y="3408"/>
                  </a:lnTo>
                  <a:cubicBezTo>
                    <a:pt x="3008" y="3684"/>
                    <a:pt x="3594" y="3790"/>
                    <a:pt x="4142" y="3790"/>
                  </a:cubicBezTo>
                  <a:cubicBezTo>
                    <a:pt x="6007" y="3790"/>
                    <a:pt x="7427" y="2554"/>
                    <a:pt x="7892" y="2554"/>
                  </a:cubicBezTo>
                  <a:cubicBezTo>
                    <a:pt x="8018" y="2554"/>
                    <a:pt x="8075" y="2645"/>
                    <a:pt x="8051" y="2875"/>
                  </a:cubicBezTo>
                  <a:cubicBezTo>
                    <a:pt x="7923" y="4206"/>
                    <a:pt x="8988" y="5207"/>
                    <a:pt x="8988" y="5207"/>
                  </a:cubicBezTo>
                  <a:lnTo>
                    <a:pt x="8903" y="6741"/>
                  </a:lnTo>
                  <a:lnTo>
                    <a:pt x="9446" y="6741"/>
                  </a:lnTo>
                  <a:cubicBezTo>
                    <a:pt x="9691" y="5527"/>
                    <a:pt x="10074" y="3418"/>
                    <a:pt x="9978" y="2417"/>
                  </a:cubicBezTo>
                  <a:cubicBezTo>
                    <a:pt x="9890" y="1403"/>
                    <a:pt x="9320" y="1246"/>
                    <a:pt x="8975" y="1246"/>
                  </a:cubicBezTo>
                  <a:cubicBezTo>
                    <a:pt x="8820" y="1246"/>
                    <a:pt x="8711" y="1278"/>
                    <a:pt x="8711" y="1278"/>
                  </a:cubicBezTo>
                  <a:cubicBezTo>
                    <a:pt x="8508" y="645"/>
                    <a:pt x="7880" y="476"/>
                    <a:pt x="7118" y="476"/>
                  </a:cubicBezTo>
                  <a:cubicBezTo>
                    <a:pt x="6242" y="476"/>
                    <a:pt x="5188" y="700"/>
                    <a:pt x="4399" y="700"/>
                  </a:cubicBezTo>
                  <a:cubicBezTo>
                    <a:pt x="4073" y="700"/>
                    <a:pt x="3793" y="662"/>
                    <a:pt x="3589" y="554"/>
                  </a:cubicBezTo>
                  <a:cubicBezTo>
                    <a:pt x="3042" y="260"/>
                    <a:pt x="2275" y="1"/>
                    <a:pt x="1607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31;p29">
              <a:extLst>
                <a:ext uri="{FF2B5EF4-FFF2-40B4-BE49-F238E27FC236}">
                  <a16:creationId xmlns:a16="http://schemas.microsoft.com/office/drawing/2014/main" id="{82C6875F-0656-46D1-A15E-43210C588F4F}"/>
                </a:ext>
              </a:extLst>
            </p:cNvPr>
            <p:cNvSpPr/>
            <p:nvPr/>
          </p:nvSpPr>
          <p:spPr>
            <a:xfrm>
              <a:off x="1116650" y="3011750"/>
              <a:ext cx="62300" cy="154700"/>
            </a:xfrm>
            <a:custGeom>
              <a:avLst/>
              <a:gdLst/>
              <a:ahLst/>
              <a:cxnLst/>
              <a:rect l="l" t="t" r="r" b="b"/>
              <a:pathLst>
                <a:path w="2492" h="6188" extrusionOk="0">
                  <a:moveTo>
                    <a:pt x="277" y="1"/>
                  </a:moveTo>
                  <a:cubicBezTo>
                    <a:pt x="266" y="704"/>
                    <a:pt x="170" y="1407"/>
                    <a:pt x="0" y="2088"/>
                  </a:cubicBezTo>
                  <a:cubicBezTo>
                    <a:pt x="122" y="2033"/>
                    <a:pt x="222" y="2001"/>
                    <a:pt x="298" y="2001"/>
                  </a:cubicBezTo>
                  <a:cubicBezTo>
                    <a:pt x="428" y="2001"/>
                    <a:pt x="489" y="2094"/>
                    <a:pt x="469" y="2322"/>
                  </a:cubicBezTo>
                  <a:cubicBezTo>
                    <a:pt x="330" y="3653"/>
                    <a:pt x="1395" y="4654"/>
                    <a:pt x="1395" y="4654"/>
                  </a:cubicBezTo>
                  <a:lnTo>
                    <a:pt x="1321" y="6188"/>
                  </a:lnTo>
                  <a:lnTo>
                    <a:pt x="1864" y="6188"/>
                  </a:lnTo>
                  <a:cubicBezTo>
                    <a:pt x="2109" y="4974"/>
                    <a:pt x="2492" y="2865"/>
                    <a:pt x="2396" y="1864"/>
                  </a:cubicBezTo>
                  <a:cubicBezTo>
                    <a:pt x="2308" y="850"/>
                    <a:pt x="1738" y="693"/>
                    <a:pt x="1393" y="693"/>
                  </a:cubicBezTo>
                  <a:cubicBezTo>
                    <a:pt x="1238" y="693"/>
                    <a:pt x="1129" y="725"/>
                    <a:pt x="1129" y="725"/>
                  </a:cubicBezTo>
                  <a:cubicBezTo>
                    <a:pt x="1001" y="320"/>
                    <a:pt x="692" y="107"/>
                    <a:pt x="277" y="1"/>
                  </a:cubicBezTo>
                  <a:close/>
                </a:path>
              </a:pathLst>
            </a:custGeom>
            <a:solidFill>
              <a:srgbClr val="1D1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" name="Google Shape;2071;p42">
            <a:extLst>
              <a:ext uri="{FF2B5EF4-FFF2-40B4-BE49-F238E27FC236}">
                <a16:creationId xmlns:a16="http://schemas.microsoft.com/office/drawing/2014/main" id="{F917DDDE-3735-4FD6-A427-F0F8A26F1E8A}"/>
              </a:ext>
            </a:extLst>
          </p:cNvPr>
          <p:cNvGrpSpPr/>
          <p:nvPr/>
        </p:nvGrpSpPr>
        <p:grpSpPr>
          <a:xfrm>
            <a:off x="7388128" y="604805"/>
            <a:ext cx="746379" cy="786383"/>
            <a:chOff x="4181425" y="5647613"/>
            <a:chExt cx="509300" cy="541325"/>
          </a:xfrm>
        </p:grpSpPr>
        <p:sp>
          <p:nvSpPr>
            <p:cNvPr id="181" name="Google Shape;2072;p42">
              <a:extLst>
                <a:ext uri="{FF2B5EF4-FFF2-40B4-BE49-F238E27FC236}">
                  <a16:creationId xmlns:a16="http://schemas.microsoft.com/office/drawing/2014/main" id="{B0F9F488-209C-4AC2-927A-612BFDEC7B44}"/>
                </a:ext>
              </a:extLst>
            </p:cNvPr>
            <p:cNvSpPr/>
            <p:nvPr/>
          </p:nvSpPr>
          <p:spPr>
            <a:xfrm>
              <a:off x="4181425" y="5909113"/>
              <a:ext cx="504775" cy="279550"/>
            </a:xfrm>
            <a:custGeom>
              <a:avLst/>
              <a:gdLst/>
              <a:ahLst/>
              <a:cxnLst/>
              <a:rect l="l" t="t" r="r" b="b"/>
              <a:pathLst>
                <a:path w="20191" h="11182" extrusionOk="0">
                  <a:moveTo>
                    <a:pt x="8317" y="0"/>
                  </a:moveTo>
                  <a:cubicBezTo>
                    <a:pt x="8317" y="0"/>
                    <a:pt x="8658" y="2620"/>
                    <a:pt x="7572" y="3419"/>
                  </a:cubicBezTo>
                  <a:cubicBezTo>
                    <a:pt x="6730" y="4026"/>
                    <a:pt x="1885" y="5048"/>
                    <a:pt x="1097" y="7178"/>
                  </a:cubicBezTo>
                  <a:cubicBezTo>
                    <a:pt x="607" y="8477"/>
                    <a:pt x="245" y="9818"/>
                    <a:pt x="0" y="11181"/>
                  </a:cubicBezTo>
                  <a:lnTo>
                    <a:pt x="20190" y="11181"/>
                  </a:lnTo>
                  <a:cubicBezTo>
                    <a:pt x="19946" y="9818"/>
                    <a:pt x="19583" y="8477"/>
                    <a:pt x="19104" y="7178"/>
                  </a:cubicBezTo>
                  <a:cubicBezTo>
                    <a:pt x="18306" y="5048"/>
                    <a:pt x="13471" y="4026"/>
                    <a:pt x="12619" y="3419"/>
                  </a:cubicBezTo>
                  <a:cubicBezTo>
                    <a:pt x="11533" y="2620"/>
                    <a:pt x="11874" y="0"/>
                    <a:pt x="11874" y="0"/>
                  </a:cubicBezTo>
                  <a:lnTo>
                    <a:pt x="11874" y="0"/>
                  </a:lnTo>
                  <a:lnTo>
                    <a:pt x="10095" y="43"/>
                  </a:lnTo>
                  <a:lnTo>
                    <a:pt x="8317" y="0"/>
                  </a:lnTo>
                  <a:close/>
                </a:path>
              </a:pathLst>
            </a:custGeom>
            <a:solidFill>
              <a:srgbClr val="F7B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073;p42">
              <a:extLst>
                <a:ext uri="{FF2B5EF4-FFF2-40B4-BE49-F238E27FC236}">
                  <a16:creationId xmlns:a16="http://schemas.microsoft.com/office/drawing/2014/main" id="{6AB403C5-A7E2-4B6E-925A-60E716275E7C}"/>
                </a:ext>
              </a:extLst>
            </p:cNvPr>
            <p:cNvSpPr/>
            <p:nvPr/>
          </p:nvSpPr>
          <p:spPr>
            <a:xfrm>
              <a:off x="4381075" y="5909113"/>
              <a:ext cx="97200" cy="73225"/>
            </a:xfrm>
            <a:custGeom>
              <a:avLst/>
              <a:gdLst/>
              <a:ahLst/>
              <a:cxnLst/>
              <a:rect l="l" t="t" r="r" b="b"/>
              <a:pathLst>
                <a:path w="3888" h="2929" extrusionOk="0">
                  <a:moveTo>
                    <a:pt x="331" y="0"/>
                  </a:moveTo>
                  <a:cubicBezTo>
                    <a:pt x="331" y="0"/>
                    <a:pt x="576" y="1864"/>
                    <a:pt x="1" y="2929"/>
                  </a:cubicBezTo>
                  <a:cubicBezTo>
                    <a:pt x="832" y="2844"/>
                    <a:pt x="1673" y="2673"/>
                    <a:pt x="2397" y="2258"/>
                  </a:cubicBezTo>
                  <a:cubicBezTo>
                    <a:pt x="2908" y="1970"/>
                    <a:pt x="3398" y="1619"/>
                    <a:pt x="3845" y="1225"/>
                  </a:cubicBezTo>
                  <a:cubicBezTo>
                    <a:pt x="3824" y="810"/>
                    <a:pt x="3845" y="405"/>
                    <a:pt x="3888" y="0"/>
                  </a:cubicBezTo>
                  <a:lnTo>
                    <a:pt x="3888" y="0"/>
                  </a:lnTo>
                  <a:lnTo>
                    <a:pt x="2109" y="43"/>
                  </a:lnTo>
                  <a:lnTo>
                    <a:pt x="331" y="0"/>
                  </a:lnTo>
                  <a:close/>
                </a:path>
              </a:pathLst>
            </a:custGeom>
            <a:solidFill>
              <a:srgbClr val="E49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074;p42">
              <a:extLst>
                <a:ext uri="{FF2B5EF4-FFF2-40B4-BE49-F238E27FC236}">
                  <a16:creationId xmlns:a16="http://schemas.microsoft.com/office/drawing/2014/main" id="{FCE5D9DF-5321-4328-9921-A31C665C11F6}"/>
                </a:ext>
              </a:extLst>
            </p:cNvPr>
            <p:cNvSpPr/>
            <p:nvPr/>
          </p:nvSpPr>
          <p:spPr>
            <a:xfrm>
              <a:off x="4182475" y="6039813"/>
              <a:ext cx="508250" cy="149125"/>
            </a:xfrm>
            <a:custGeom>
              <a:avLst/>
              <a:gdLst/>
              <a:ahLst/>
              <a:cxnLst/>
              <a:rect l="l" t="t" r="r" b="b"/>
              <a:pathLst>
                <a:path w="20330" h="5965" extrusionOk="0">
                  <a:moveTo>
                    <a:pt x="3185" y="1"/>
                  </a:moveTo>
                  <a:cubicBezTo>
                    <a:pt x="2216" y="512"/>
                    <a:pt x="1385" y="1140"/>
                    <a:pt x="1087" y="1928"/>
                  </a:cubicBezTo>
                  <a:cubicBezTo>
                    <a:pt x="608" y="3238"/>
                    <a:pt x="246" y="4580"/>
                    <a:pt x="1" y="5964"/>
                  </a:cubicBezTo>
                  <a:lnTo>
                    <a:pt x="20329" y="5964"/>
                  </a:lnTo>
                  <a:cubicBezTo>
                    <a:pt x="20085" y="4580"/>
                    <a:pt x="19712" y="3238"/>
                    <a:pt x="19233" y="1928"/>
                  </a:cubicBezTo>
                  <a:cubicBezTo>
                    <a:pt x="18945" y="1140"/>
                    <a:pt x="18115" y="512"/>
                    <a:pt x="17135" y="1"/>
                  </a:cubicBezTo>
                  <a:cubicBezTo>
                    <a:pt x="15388" y="1193"/>
                    <a:pt x="12907" y="1939"/>
                    <a:pt x="10160" y="1939"/>
                  </a:cubicBezTo>
                  <a:cubicBezTo>
                    <a:pt x="7412" y="1939"/>
                    <a:pt x="4942" y="1183"/>
                    <a:pt x="31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2075;p42">
              <a:extLst>
                <a:ext uri="{FF2B5EF4-FFF2-40B4-BE49-F238E27FC236}">
                  <a16:creationId xmlns:a16="http://schemas.microsoft.com/office/drawing/2014/main" id="{681E028C-73CD-40C6-81E5-322682D8466F}"/>
                </a:ext>
              </a:extLst>
            </p:cNvPr>
            <p:cNvSpPr/>
            <p:nvPr/>
          </p:nvSpPr>
          <p:spPr>
            <a:xfrm>
              <a:off x="4225625" y="6143638"/>
              <a:ext cx="64700" cy="45025"/>
            </a:xfrm>
            <a:custGeom>
              <a:avLst/>
              <a:gdLst/>
              <a:ahLst/>
              <a:cxnLst/>
              <a:rect l="l" t="t" r="r" b="b"/>
              <a:pathLst>
                <a:path w="2588" h="1801" extrusionOk="0">
                  <a:moveTo>
                    <a:pt x="1299" y="1"/>
                  </a:moveTo>
                  <a:cubicBezTo>
                    <a:pt x="575" y="1"/>
                    <a:pt x="0" y="597"/>
                    <a:pt x="21" y="1311"/>
                  </a:cubicBezTo>
                  <a:cubicBezTo>
                    <a:pt x="21" y="1481"/>
                    <a:pt x="53" y="1641"/>
                    <a:pt x="117" y="1800"/>
                  </a:cubicBezTo>
                  <a:lnTo>
                    <a:pt x="2471" y="1800"/>
                  </a:lnTo>
                  <a:cubicBezTo>
                    <a:pt x="2534" y="1641"/>
                    <a:pt x="2566" y="1481"/>
                    <a:pt x="2566" y="1311"/>
                  </a:cubicBezTo>
                  <a:cubicBezTo>
                    <a:pt x="2588" y="597"/>
                    <a:pt x="2013" y="1"/>
                    <a:pt x="1299" y="1"/>
                  </a:cubicBez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076;p42">
              <a:extLst>
                <a:ext uri="{FF2B5EF4-FFF2-40B4-BE49-F238E27FC236}">
                  <a16:creationId xmlns:a16="http://schemas.microsoft.com/office/drawing/2014/main" id="{DE729A71-75AB-4692-9531-5413C017972A}"/>
                </a:ext>
              </a:extLst>
            </p:cNvPr>
            <p:cNvSpPr/>
            <p:nvPr/>
          </p:nvSpPr>
          <p:spPr>
            <a:xfrm>
              <a:off x="4198450" y="6065113"/>
              <a:ext cx="50625" cy="57000"/>
            </a:xfrm>
            <a:custGeom>
              <a:avLst/>
              <a:gdLst/>
              <a:ahLst/>
              <a:cxnLst/>
              <a:rect l="l" t="t" r="r" b="b"/>
              <a:pathLst>
                <a:path w="2025" h="2280" extrusionOk="0">
                  <a:moveTo>
                    <a:pt x="1066" y="0"/>
                  </a:moveTo>
                  <a:cubicBezTo>
                    <a:pt x="800" y="256"/>
                    <a:pt x="587" y="565"/>
                    <a:pt x="448" y="916"/>
                  </a:cubicBezTo>
                  <a:cubicBezTo>
                    <a:pt x="278" y="1374"/>
                    <a:pt x="129" y="1832"/>
                    <a:pt x="1" y="2258"/>
                  </a:cubicBezTo>
                  <a:cubicBezTo>
                    <a:pt x="97" y="2279"/>
                    <a:pt x="193" y="2279"/>
                    <a:pt x="288" y="2279"/>
                  </a:cubicBezTo>
                  <a:cubicBezTo>
                    <a:pt x="1492" y="2279"/>
                    <a:pt x="2024" y="757"/>
                    <a:pt x="1066" y="0"/>
                  </a:cubicBez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2077;p42">
              <a:extLst>
                <a:ext uri="{FF2B5EF4-FFF2-40B4-BE49-F238E27FC236}">
                  <a16:creationId xmlns:a16="http://schemas.microsoft.com/office/drawing/2014/main" id="{1A94AAB7-C84C-4FF1-855A-0BFA868DAAF7}"/>
                </a:ext>
              </a:extLst>
            </p:cNvPr>
            <p:cNvSpPr/>
            <p:nvPr/>
          </p:nvSpPr>
          <p:spPr>
            <a:xfrm>
              <a:off x="4449500" y="6143638"/>
              <a:ext cx="64975" cy="45025"/>
            </a:xfrm>
            <a:custGeom>
              <a:avLst/>
              <a:gdLst/>
              <a:ahLst/>
              <a:cxnLst/>
              <a:rect l="l" t="t" r="r" b="b"/>
              <a:pathLst>
                <a:path w="2599" h="1801" extrusionOk="0">
                  <a:moveTo>
                    <a:pt x="1300" y="1"/>
                  </a:moveTo>
                  <a:cubicBezTo>
                    <a:pt x="576" y="1"/>
                    <a:pt x="1" y="597"/>
                    <a:pt x="22" y="1311"/>
                  </a:cubicBezTo>
                  <a:cubicBezTo>
                    <a:pt x="22" y="1481"/>
                    <a:pt x="54" y="1641"/>
                    <a:pt x="118" y="1800"/>
                  </a:cubicBezTo>
                  <a:lnTo>
                    <a:pt x="2471" y="1800"/>
                  </a:lnTo>
                  <a:cubicBezTo>
                    <a:pt x="2535" y="1641"/>
                    <a:pt x="2567" y="1481"/>
                    <a:pt x="2567" y="1311"/>
                  </a:cubicBezTo>
                  <a:cubicBezTo>
                    <a:pt x="2599" y="597"/>
                    <a:pt x="2013" y="1"/>
                    <a:pt x="1300" y="1"/>
                  </a:cubicBez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078;p42">
              <a:extLst>
                <a:ext uri="{FF2B5EF4-FFF2-40B4-BE49-F238E27FC236}">
                  <a16:creationId xmlns:a16="http://schemas.microsoft.com/office/drawing/2014/main" id="{D314EE80-C3B6-436F-9E04-2DB8F315E8B1}"/>
                </a:ext>
              </a:extLst>
            </p:cNvPr>
            <p:cNvSpPr/>
            <p:nvPr/>
          </p:nvSpPr>
          <p:spPr>
            <a:xfrm>
              <a:off x="4673925" y="6153763"/>
              <a:ext cx="16800" cy="34900"/>
            </a:xfrm>
            <a:custGeom>
              <a:avLst/>
              <a:gdLst/>
              <a:ahLst/>
              <a:cxnLst/>
              <a:rect l="l" t="t" r="r" b="b"/>
              <a:pathLst>
                <a:path w="672" h="1396" extrusionOk="0">
                  <a:moveTo>
                    <a:pt x="384" y="0"/>
                  </a:moveTo>
                  <a:cubicBezTo>
                    <a:pt x="139" y="245"/>
                    <a:pt x="1" y="565"/>
                    <a:pt x="1" y="906"/>
                  </a:cubicBezTo>
                  <a:cubicBezTo>
                    <a:pt x="1" y="1076"/>
                    <a:pt x="33" y="1236"/>
                    <a:pt x="96" y="1395"/>
                  </a:cubicBezTo>
                  <a:lnTo>
                    <a:pt x="671" y="1395"/>
                  </a:lnTo>
                  <a:cubicBezTo>
                    <a:pt x="671" y="1395"/>
                    <a:pt x="586" y="842"/>
                    <a:pt x="384" y="0"/>
                  </a:cubicBez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2079;p42">
              <a:extLst>
                <a:ext uri="{FF2B5EF4-FFF2-40B4-BE49-F238E27FC236}">
                  <a16:creationId xmlns:a16="http://schemas.microsoft.com/office/drawing/2014/main" id="{2C5A023E-E027-46B3-918E-363887B7908B}"/>
                </a:ext>
              </a:extLst>
            </p:cNvPr>
            <p:cNvSpPr/>
            <p:nvPr/>
          </p:nvSpPr>
          <p:spPr>
            <a:xfrm>
              <a:off x="4285275" y="6061913"/>
              <a:ext cx="70000" cy="60725"/>
            </a:xfrm>
            <a:custGeom>
              <a:avLst/>
              <a:gdLst/>
              <a:ahLst/>
              <a:cxnLst/>
              <a:rect l="l" t="t" r="r" b="b"/>
              <a:pathLst>
                <a:path w="2800" h="2429" extrusionOk="0">
                  <a:moveTo>
                    <a:pt x="713" y="1"/>
                  </a:moveTo>
                  <a:cubicBezTo>
                    <a:pt x="287" y="214"/>
                    <a:pt x="10" y="650"/>
                    <a:pt x="10" y="1129"/>
                  </a:cubicBezTo>
                  <a:cubicBezTo>
                    <a:pt x="1" y="1862"/>
                    <a:pt x="595" y="2428"/>
                    <a:pt x="1291" y="2428"/>
                  </a:cubicBezTo>
                  <a:cubicBezTo>
                    <a:pt x="1384" y="2428"/>
                    <a:pt x="1480" y="2418"/>
                    <a:pt x="1575" y="2397"/>
                  </a:cubicBezTo>
                  <a:cubicBezTo>
                    <a:pt x="2374" y="2216"/>
                    <a:pt x="2800" y="1321"/>
                    <a:pt x="2438" y="586"/>
                  </a:cubicBezTo>
                  <a:cubicBezTo>
                    <a:pt x="1842" y="437"/>
                    <a:pt x="1267" y="235"/>
                    <a:pt x="713" y="1"/>
                  </a:cubicBez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2080;p42">
              <a:extLst>
                <a:ext uri="{FF2B5EF4-FFF2-40B4-BE49-F238E27FC236}">
                  <a16:creationId xmlns:a16="http://schemas.microsoft.com/office/drawing/2014/main" id="{C052B661-A0AA-409C-AEA3-0ABC799817E5}"/>
                </a:ext>
              </a:extLst>
            </p:cNvPr>
            <p:cNvSpPr/>
            <p:nvPr/>
          </p:nvSpPr>
          <p:spPr>
            <a:xfrm>
              <a:off x="4556800" y="6144613"/>
              <a:ext cx="68975" cy="44050"/>
            </a:xfrm>
            <a:custGeom>
              <a:avLst/>
              <a:gdLst/>
              <a:ahLst/>
              <a:cxnLst/>
              <a:rect l="l" t="t" r="r" b="b"/>
              <a:pathLst>
                <a:path w="2759" h="1762" extrusionOk="0">
                  <a:moveTo>
                    <a:pt x="1489" y="0"/>
                  </a:moveTo>
                  <a:cubicBezTo>
                    <a:pt x="1406" y="0"/>
                    <a:pt x="1321" y="8"/>
                    <a:pt x="1235" y="26"/>
                  </a:cubicBezTo>
                  <a:cubicBezTo>
                    <a:pt x="447" y="185"/>
                    <a:pt x="0" y="1016"/>
                    <a:pt x="298" y="1761"/>
                  </a:cubicBezTo>
                  <a:lnTo>
                    <a:pt x="2652" y="1761"/>
                  </a:lnTo>
                  <a:cubicBezTo>
                    <a:pt x="2716" y="1602"/>
                    <a:pt x="2748" y="1442"/>
                    <a:pt x="2758" y="1272"/>
                  </a:cubicBezTo>
                  <a:cubicBezTo>
                    <a:pt x="2749" y="560"/>
                    <a:pt x="2172" y="0"/>
                    <a:pt x="1489" y="0"/>
                  </a:cubicBez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2081;p42">
              <a:extLst>
                <a:ext uri="{FF2B5EF4-FFF2-40B4-BE49-F238E27FC236}">
                  <a16:creationId xmlns:a16="http://schemas.microsoft.com/office/drawing/2014/main" id="{2F40D67F-8AC0-4C38-B432-1E7B4A253D48}"/>
                </a:ext>
              </a:extLst>
            </p:cNvPr>
            <p:cNvSpPr/>
            <p:nvPr/>
          </p:nvSpPr>
          <p:spPr>
            <a:xfrm>
              <a:off x="4621475" y="6060313"/>
              <a:ext cx="51400" cy="61875"/>
            </a:xfrm>
            <a:custGeom>
              <a:avLst/>
              <a:gdLst/>
              <a:ahLst/>
              <a:cxnLst/>
              <a:rect l="l" t="t" r="r" b="b"/>
              <a:pathLst>
                <a:path w="2056" h="2475" extrusionOk="0">
                  <a:moveTo>
                    <a:pt x="842" y="1"/>
                  </a:moveTo>
                  <a:cubicBezTo>
                    <a:pt x="342" y="182"/>
                    <a:pt x="1" y="661"/>
                    <a:pt x="1" y="1193"/>
                  </a:cubicBezTo>
                  <a:cubicBezTo>
                    <a:pt x="1" y="1953"/>
                    <a:pt x="619" y="2475"/>
                    <a:pt x="1279" y="2475"/>
                  </a:cubicBezTo>
                  <a:cubicBezTo>
                    <a:pt x="1544" y="2475"/>
                    <a:pt x="1815" y="2391"/>
                    <a:pt x="2056" y="2205"/>
                  </a:cubicBezTo>
                  <a:cubicBezTo>
                    <a:pt x="1939" y="1854"/>
                    <a:pt x="1811" y="1481"/>
                    <a:pt x="1673" y="1098"/>
                  </a:cubicBezTo>
                  <a:cubicBezTo>
                    <a:pt x="1492" y="672"/>
                    <a:pt x="1204" y="288"/>
                    <a:pt x="842" y="1"/>
                  </a:cubicBez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2082;p42">
              <a:extLst>
                <a:ext uri="{FF2B5EF4-FFF2-40B4-BE49-F238E27FC236}">
                  <a16:creationId xmlns:a16="http://schemas.microsoft.com/office/drawing/2014/main" id="{72459AAF-E160-4857-9C01-381F37B826AD}"/>
                </a:ext>
              </a:extLst>
            </p:cNvPr>
            <p:cNvSpPr/>
            <p:nvPr/>
          </p:nvSpPr>
          <p:spPr>
            <a:xfrm>
              <a:off x="4397850" y="6085888"/>
              <a:ext cx="63650" cy="36225"/>
            </a:xfrm>
            <a:custGeom>
              <a:avLst/>
              <a:gdLst/>
              <a:ahLst/>
              <a:cxnLst/>
              <a:rect l="l" t="t" r="r" b="b"/>
              <a:pathLst>
                <a:path w="2546" h="1449" extrusionOk="0">
                  <a:moveTo>
                    <a:pt x="11" y="0"/>
                  </a:moveTo>
                  <a:cubicBezTo>
                    <a:pt x="1" y="64"/>
                    <a:pt x="1" y="117"/>
                    <a:pt x="1" y="170"/>
                  </a:cubicBezTo>
                  <a:cubicBezTo>
                    <a:pt x="1" y="873"/>
                    <a:pt x="565" y="1448"/>
                    <a:pt x="1268" y="1448"/>
                  </a:cubicBezTo>
                  <a:cubicBezTo>
                    <a:pt x="1971" y="1448"/>
                    <a:pt x="2546" y="873"/>
                    <a:pt x="2546" y="170"/>
                  </a:cubicBezTo>
                  <a:lnTo>
                    <a:pt x="2535" y="170"/>
                  </a:lnTo>
                  <a:lnTo>
                    <a:pt x="2535" y="53"/>
                  </a:lnTo>
                  <a:cubicBezTo>
                    <a:pt x="2216" y="75"/>
                    <a:pt x="1886" y="85"/>
                    <a:pt x="1556" y="85"/>
                  </a:cubicBezTo>
                  <a:cubicBezTo>
                    <a:pt x="1034" y="85"/>
                    <a:pt x="523" y="53"/>
                    <a:pt x="11" y="0"/>
                  </a:cubicBez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2083;p42">
              <a:extLst>
                <a:ext uri="{FF2B5EF4-FFF2-40B4-BE49-F238E27FC236}">
                  <a16:creationId xmlns:a16="http://schemas.microsoft.com/office/drawing/2014/main" id="{1784892A-D6B3-4BD0-A65B-FA26276908AB}"/>
                </a:ext>
              </a:extLst>
            </p:cNvPr>
            <p:cNvSpPr/>
            <p:nvPr/>
          </p:nvSpPr>
          <p:spPr>
            <a:xfrm>
              <a:off x="4509400" y="6065388"/>
              <a:ext cx="70300" cy="56950"/>
            </a:xfrm>
            <a:custGeom>
              <a:avLst/>
              <a:gdLst/>
              <a:ahLst/>
              <a:cxnLst/>
              <a:rect l="l" t="t" r="r" b="b"/>
              <a:pathLst>
                <a:path w="2812" h="2278" extrusionOk="0">
                  <a:moveTo>
                    <a:pt x="2077" y="0"/>
                  </a:moveTo>
                  <a:lnTo>
                    <a:pt x="2077" y="0"/>
                  </a:lnTo>
                  <a:cubicBezTo>
                    <a:pt x="1428" y="256"/>
                    <a:pt x="757" y="458"/>
                    <a:pt x="75" y="596"/>
                  </a:cubicBezTo>
                  <a:cubicBezTo>
                    <a:pt x="33" y="724"/>
                    <a:pt x="1" y="863"/>
                    <a:pt x="11" y="990"/>
                  </a:cubicBezTo>
                  <a:cubicBezTo>
                    <a:pt x="3" y="1736"/>
                    <a:pt x="607" y="2277"/>
                    <a:pt x="1280" y="2277"/>
                  </a:cubicBezTo>
                  <a:cubicBezTo>
                    <a:pt x="1463" y="2277"/>
                    <a:pt x="1651" y="2237"/>
                    <a:pt x="1832" y="2151"/>
                  </a:cubicBezTo>
                  <a:cubicBezTo>
                    <a:pt x="2684" y="1736"/>
                    <a:pt x="2812" y="586"/>
                    <a:pt x="2077" y="0"/>
                  </a:cubicBez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2084;p42">
              <a:extLst>
                <a:ext uri="{FF2B5EF4-FFF2-40B4-BE49-F238E27FC236}">
                  <a16:creationId xmlns:a16="http://schemas.microsoft.com/office/drawing/2014/main" id="{9CD0AE07-380B-4D73-9359-856054934ECD}"/>
                </a:ext>
              </a:extLst>
            </p:cNvPr>
            <p:cNvSpPr/>
            <p:nvPr/>
          </p:nvSpPr>
          <p:spPr>
            <a:xfrm>
              <a:off x="4332900" y="6144613"/>
              <a:ext cx="68975" cy="44050"/>
            </a:xfrm>
            <a:custGeom>
              <a:avLst/>
              <a:gdLst/>
              <a:ahLst/>
              <a:cxnLst/>
              <a:rect l="l" t="t" r="r" b="b"/>
              <a:pathLst>
                <a:path w="2759" h="1762" extrusionOk="0">
                  <a:moveTo>
                    <a:pt x="1490" y="0"/>
                  </a:moveTo>
                  <a:cubicBezTo>
                    <a:pt x="1406" y="0"/>
                    <a:pt x="1321" y="8"/>
                    <a:pt x="1236" y="26"/>
                  </a:cubicBezTo>
                  <a:cubicBezTo>
                    <a:pt x="448" y="185"/>
                    <a:pt x="1" y="1016"/>
                    <a:pt x="299" y="1761"/>
                  </a:cubicBezTo>
                  <a:lnTo>
                    <a:pt x="2663" y="1761"/>
                  </a:lnTo>
                  <a:cubicBezTo>
                    <a:pt x="2727" y="1602"/>
                    <a:pt x="2759" y="1442"/>
                    <a:pt x="2759" y="1272"/>
                  </a:cubicBezTo>
                  <a:cubicBezTo>
                    <a:pt x="2759" y="560"/>
                    <a:pt x="2175" y="0"/>
                    <a:pt x="1490" y="0"/>
                  </a:cubicBez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2085;p42">
              <a:extLst>
                <a:ext uri="{FF2B5EF4-FFF2-40B4-BE49-F238E27FC236}">
                  <a16:creationId xmlns:a16="http://schemas.microsoft.com/office/drawing/2014/main" id="{0962DCE6-2C36-46DE-B836-5ABA20F742ED}"/>
                </a:ext>
              </a:extLst>
            </p:cNvPr>
            <p:cNvSpPr/>
            <p:nvPr/>
          </p:nvSpPr>
          <p:spPr>
            <a:xfrm>
              <a:off x="4499300" y="5789438"/>
              <a:ext cx="52200" cy="59900"/>
            </a:xfrm>
            <a:custGeom>
              <a:avLst/>
              <a:gdLst/>
              <a:ahLst/>
              <a:cxnLst/>
              <a:rect l="l" t="t" r="r" b="b"/>
              <a:pathLst>
                <a:path w="2088" h="2396" extrusionOk="0">
                  <a:moveTo>
                    <a:pt x="1067" y="1"/>
                  </a:moveTo>
                  <a:cubicBezTo>
                    <a:pt x="825" y="1"/>
                    <a:pt x="466" y="110"/>
                    <a:pt x="277" y="698"/>
                  </a:cubicBezTo>
                  <a:cubicBezTo>
                    <a:pt x="0" y="1603"/>
                    <a:pt x="266" y="2285"/>
                    <a:pt x="788" y="2370"/>
                  </a:cubicBezTo>
                  <a:cubicBezTo>
                    <a:pt x="847" y="2387"/>
                    <a:pt x="906" y="2396"/>
                    <a:pt x="965" y="2396"/>
                  </a:cubicBezTo>
                  <a:cubicBezTo>
                    <a:pt x="1419" y="2396"/>
                    <a:pt x="1856" y="1900"/>
                    <a:pt x="1959" y="1071"/>
                  </a:cubicBezTo>
                  <a:cubicBezTo>
                    <a:pt x="2087" y="145"/>
                    <a:pt x="1374" y="59"/>
                    <a:pt x="1310" y="38"/>
                  </a:cubicBezTo>
                  <a:cubicBezTo>
                    <a:pt x="1288" y="31"/>
                    <a:pt x="1193" y="1"/>
                    <a:pt x="1067" y="1"/>
                  </a:cubicBezTo>
                  <a:close/>
                </a:path>
              </a:pathLst>
            </a:custGeom>
            <a:solidFill>
              <a:srgbClr val="E49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086;p42">
              <a:extLst>
                <a:ext uri="{FF2B5EF4-FFF2-40B4-BE49-F238E27FC236}">
                  <a16:creationId xmlns:a16="http://schemas.microsoft.com/office/drawing/2014/main" id="{06F352A4-F92F-49D5-BE59-2100FC17734B}"/>
                </a:ext>
              </a:extLst>
            </p:cNvPr>
            <p:cNvSpPr/>
            <p:nvPr/>
          </p:nvSpPr>
          <p:spPr>
            <a:xfrm>
              <a:off x="4331800" y="5679863"/>
              <a:ext cx="198150" cy="251225"/>
            </a:xfrm>
            <a:custGeom>
              <a:avLst/>
              <a:gdLst/>
              <a:ahLst/>
              <a:cxnLst/>
              <a:rect l="l" t="t" r="r" b="b"/>
              <a:pathLst>
                <a:path w="7926" h="10049" extrusionOk="0">
                  <a:moveTo>
                    <a:pt x="3709" y="0"/>
                  </a:moveTo>
                  <a:cubicBezTo>
                    <a:pt x="2916" y="0"/>
                    <a:pt x="665" y="307"/>
                    <a:pt x="353" y="3676"/>
                  </a:cubicBezTo>
                  <a:cubicBezTo>
                    <a:pt x="1" y="7514"/>
                    <a:pt x="1659" y="10049"/>
                    <a:pt x="3793" y="10049"/>
                  </a:cubicBezTo>
                  <a:cubicBezTo>
                    <a:pt x="3849" y="10049"/>
                    <a:pt x="3906" y="10047"/>
                    <a:pt x="3963" y="10044"/>
                  </a:cubicBezTo>
                  <a:cubicBezTo>
                    <a:pt x="4020" y="10047"/>
                    <a:pt x="4077" y="10049"/>
                    <a:pt x="4133" y="10049"/>
                  </a:cubicBezTo>
                  <a:cubicBezTo>
                    <a:pt x="6267" y="10049"/>
                    <a:pt x="7926" y="7514"/>
                    <a:pt x="7573" y="3676"/>
                  </a:cubicBezTo>
                  <a:cubicBezTo>
                    <a:pt x="7270" y="307"/>
                    <a:pt x="5021" y="0"/>
                    <a:pt x="4222" y="0"/>
                  </a:cubicBezTo>
                  <a:cubicBezTo>
                    <a:pt x="4094" y="0"/>
                    <a:pt x="4003" y="8"/>
                    <a:pt x="3963" y="12"/>
                  </a:cubicBezTo>
                  <a:cubicBezTo>
                    <a:pt x="3925" y="8"/>
                    <a:pt x="3836" y="0"/>
                    <a:pt x="3709" y="0"/>
                  </a:cubicBezTo>
                  <a:close/>
                </a:path>
              </a:pathLst>
            </a:custGeom>
            <a:solidFill>
              <a:srgbClr val="F7B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087;p42">
              <a:extLst>
                <a:ext uri="{FF2B5EF4-FFF2-40B4-BE49-F238E27FC236}">
                  <a16:creationId xmlns:a16="http://schemas.microsoft.com/office/drawing/2014/main" id="{56A10AB7-7066-4E9F-BD94-BB33DFAA4BEC}"/>
                </a:ext>
              </a:extLst>
            </p:cNvPr>
            <p:cNvSpPr/>
            <p:nvPr/>
          </p:nvSpPr>
          <p:spPr>
            <a:xfrm>
              <a:off x="4435650" y="5805288"/>
              <a:ext cx="12825" cy="49275"/>
            </a:xfrm>
            <a:custGeom>
              <a:avLst/>
              <a:gdLst/>
              <a:ahLst/>
              <a:cxnLst/>
              <a:rect l="l" t="t" r="r" b="b"/>
              <a:pathLst>
                <a:path w="513" h="1971" extrusionOk="0">
                  <a:moveTo>
                    <a:pt x="235" y="0"/>
                  </a:moveTo>
                  <a:cubicBezTo>
                    <a:pt x="235" y="256"/>
                    <a:pt x="246" y="522"/>
                    <a:pt x="278" y="778"/>
                  </a:cubicBezTo>
                  <a:cubicBezTo>
                    <a:pt x="298" y="1034"/>
                    <a:pt x="339" y="1280"/>
                    <a:pt x="389" y="1526"/>
                  </a:cubicBezTo>
                  <a:lnTo>
                    <a:pt x="389" y="1526"/>
                  </a:lnTo>
                  <a:cubicBezTo>
                    <a:pt x="317" y="1593"/>
                    <a:pt x="260" y="1660"/>
                    <a:pt x="203" y="1736"/>
                  </a:cubicBezTo>
                  <a:cubicBezTo>
                    <a:pt x="139" y="1811"/>
                    <a:pt x="65" y="1885"/>
                    <a:pt x="1" y="1970"/>
                  </a:cubicBezTo>
                  <a:cubicBezTo>
                    <a:pt x="86" y="1917"/>
                    <a:pt x="171" y="1853"/>
                    <a:pt x="257" y="1789"/>
                  </a:cubicBezTo>
                  <a:cubicBezTo>
                    <a:pt x="331" y="1725"/>
                    <a:pt x="416" y="1662"/>
                    <a:pt x="491" y="1587"/>
                  </a:cubicBezTo>
                  <a:lnTo>
                    <a:pt x="512" y="1576"/>
                  </a:lnTo>
                  <a:lnTo>
                    <a:pt x="512" y="1544"/>
                  </a:lnTo>
                  <a:cubicBezTo>
                    <a:pt x="491" y="1278"/>
                    <a:pt x="459" y="1023"/>
                    <a:pt x="416" y="767"/>
                  </a:cubicBezTo>
                  <a:cubicBezTo>
                    <a:pt x="374" y="501"/>
                    <a:pt x="310" y="245"/>
                    <a:pt x="235" y="0"/>
                  </a:cubicBezTo>
                  <a:close/>
                </a:path>
              </a:pathLst>
            </a:custGeom>
            <a:solidFill>
              <a:srgbClr val="E49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88;p42">
              <a:extLst>
                <a:ext uri="{FF2B5EF4-FFF2-40B4-BE49-F238E27FC236}">
                  <a16:creationId xmlns:a16="http://schemas.microsoft.com/office/drawing/2014/main" id="{7E68BAAB-3569-43BD-9053-1D41E06C38DF}"/>
                </a:ext>
              </a:extLst>
            </p:cNvPr>
            <p:cNvSpPr/>
            <p:nvPr/>
          </p:nvSpPr>
          <p:spPr>
            <a:xfrm>
              <a:off x="4387750" y="5868113"/>
              <a:ext cx="88400" cy="15650"/>
            </a:xfrm>
            <a:custGeom>
              <a:avLst/>
              <a:gdLst/>
              <a:ahLst/>
              <a:cxnLst/>
              <a:rect l="l" t="t" r="r" b="b"/>
              <a:pathLst>
                <a:path w="3536" h="626" extrusionOk="0">
                  <a:moveTo>
                    <a:pt x="3536" y="0"/>
                  </a:moveTo>
                  <a:lnTo>
                    <a:pt x="0" y="32"/>
                  </a:lnTo>
                  <a:cubicBezTo>
                    <a:pt x="696" y="476"/>
                    <a:pt x="1315" y="625"/>
                    <a:pt x="1834" y="625"/>
                  </a:cubicBezTo>
                  <a:cubicBezTo>
                    <a:pt x="2896" y="625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89;p42">
              <a:extLst>
                <a:ext uri="{FF2B5EF4-FFF2-40B4-BE49-F238E27FC236}">
                  <a16:creationId xmlns:a16="http://schemas.microsoft.com/office/drawing/2014/main" id="{A4B144A3-000F-4097-BE9E-6EAFED768676}"/>
                </a:ext>
              </a:extLst>
            </p:cNvPr>
            <p:cNvSpPr/>
            <p:nvPr/>
          </p:nvSpPr>
          <p:spPr>
            <a:xfrm>
              <a:off x="4410375" y="5880363"/>
              <a:ext cx="57250" cy="14100"/>
            </a:xfrm>
            <a:custGeom>
              <a:avLst/>
              <a:gdLst/>
              <a:ahLst/>
              <a:cxnLst/>
              <a:rect l="l" t="t" r="r" b="b"/>
              <a:pathLst>
                <a:path w="2290" h="564" extrusionOk="0">
                  <a:moveTo>
                    <a:pt x="2290" y="0"/>
                  </a:moveTo>
                  <a:cubicBezTo>
                    <a:pt x="1960" y="224"/>
                    <a:pt x="1576" y="362"/>
                    <a:pt x="1182" y="405"/>
                  </a:cubicBezTo>
                  <a:cubicBezTo>
                    <a:pt x="1106" y="411"/>
                    <a:pt x="1029" y="414"/>
                    <a:pt x="953" y="414"/>
                  </a:cubicBezTo>
                  <a:cubicBezTo>
                    <a:pt x="629" y="414"/>
                    <a:pt x="311" y="359"/>
                    <a:pt x="0" y="256"/>
                  </a:cubicBezTo>
                  <a:lnTo>
                    <a:pt x="0" y="256"/>
                  </a:lnTo>
                  <a:cubicBezTo>
                    <a:pt x="301" y="456"/>
                    <a:pt x="656" y="563"/>
                    <a:pt x="1013" y="563"/>
                  </a:cubicBezTo>
                  <a:cubicBezTo>
                    <a:pt x="1073" y="563"/>
                    <a:pt x="1133" y="560"/>
                    <a:pt x="1193" y="554"/>
                  </a:cubicBezTo>
                  <a:cubicBezTo>
                    <a:pt x="1406" y="533"/>
                    <a:pt x="1608" y="469"/>
                    <a:pt x="1800" y="373"/>
                  </a:cubicBezTo>
                  <a:cubicBezTo>
                    <a:pt x="1981" y="288"/>
                    <a:pt x="2151" y="149"/>
                    <a:pt x="2290" y="0"/>
                  </a:cubicBezTo>
                  <a:close/>
                </a:path>
              </a:pathLst>
            </a:custGeom>
            <a:solidFill>
              <a:srgbClr val="E49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90;p42">
              <a:extLst>
                <a:ext uri="{FF2B5EF4-FFF2-40B4-BE49-F238E27FC236}">
                  <a16:creationId xmlns:a16="http://schemas.microsoft.com/office/drawing/2014/main" id="{5913E298-A955-498D-BB17-997D025DD196}"/>
                </a:ext>
              </a:extLst>
            </p:cNvPr>
            <p:cNvSpPr/>
            <p:nvPr/>
          </p:nvSpPr>
          <p:spPr>
            <a:xfrm>
              <a:off x="4384550" y="5793313"/>
              <a:ext cx="12275" cy="26650"/>
            </a:xfrm>
            <a:custGeom>
              <a:avLst/>
              <a:gdLst/>
              <a:ahLst/>
              <a:cxnLst/>
              <a:rect l="l" t="t" r="r" b="b"/>
              <a:pathLst>
                <a:path w="491" h="1066" extrusionOk="0">
                  <a:moveTo>
                    <a:pt x="245" y="0"/>
                  </a:moveTo>
                  <a:cubicBezTo>
                    <a:pt x="118" y="0"/>
                    <a:pt x="0" y="245"/>
                    <a:pt x="0" y="533"/>
                  </a:cubicBezTo>
                  <a:cubicBezTo>
                    <a:pt x="0" y="831"/>
                    <a:pt x="118" y="1065"/>
                    <a:pt x="245" y="1065"/>
                  </a:cubicBezTo>
                  <a:cubicBezTo>
                    <a:pt x="384" y="1065"/>
                    <a:pt x="490" y="831"/>
                    <a:pt x="490" y="533"/>
                  </a:cubicBezTo>
                  <a:cubicBezTo>
                    <a:pt x="490" y="245"/>
                    <a:pt x="384" y="0"/>
                    <a:pt x="245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91;p42">
              <a:extLst>
                <a:ext uri="{FF2B5EF4-FFF2-40B4-BE49-F238E27FC236}">
                  <a16:creationId xmlns:a16="http://schemas.microsoft.com/office/drawing/2014/main" id="{A4F61EAA-4F70-43AE-8538-1D9C05696040}"/>
                </a:ext>
              </a:extLst>
            </p:cNvPr>
            <p:cNvSpPr/>
            <p:nvPr/>
          </p:nvSpPr>
          <p:spPr>
            <a:xfrm>
              <a:off x="4468675" y="5793313"/>
              <a:ext cx="12000" cy="26650"/>
            </a:xfrm>
            <a:custGeom>
              <a:avLst/>
              <a:gdLst/>
              <a:ahLst/>
              <a:cxnLst/>
              <a:rect l="l" t="t" r="r" b="b"/>
              <a:pathLst>
                <a:path w="480" h="1066" extrusionOk="0">
                  <a:moveTo>
                    <a:pt x="235" y="0"/>
                  </a:moveTo>
                  <a:cubicBezTo>
                    <a:pt x="107" y="0"/>
                    <a:pt x="0" y="245"/>
                    <a:pt x="0" y="533"/>
                  </a:cubicBezTo>
                  <a:cubicBezTo>
                    <a:pt x="0" y="831"/>
                    <a:pt x="107" y="1065"/>
                    <a:pt x="235" y="1065"/>
                  </a:cubicBezTo>
                  <a:cubicBezTo>
                    <a:pt x="373" y="1065"/>
                    <a:pt x="480" y="831"/>
                    <a:pt x="480" y="533"/>
                  </a:cubicBezTo>
                  <a:cubicBezTo>
                    <a:pt x="480" y="245"/>
                    <a:pt x="373" y="0"/>
                    <a:pt x="235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92;p42">
              <a:extLst>
                <a:ext uri="{FF2B5EF4-FFF2-40B4-BE49-F238E27FC236}">
                  <a16:creationId xmlns:a16="http://schemas.microsoft.com/office/drawing/2014/main" id="{93A99BB5-6B11-41F1-B583-A4664AFB005D}"/>
                </a:ext>
              </a:extLst>
            </p:cNvPr>
            <p:cNvSpPr/>
            <p:nvPr/>
          </p:nvSpPr>
          <p:spPr>
            <a:xfrm>
              <a:off x="4369650" y="5769488"/>
              <a:ext cx="42600" cy="15600"/>
            </a:xfrm>
            <a:custGeom>
              <a:avLst/>
              <a:gdLst/>
              <a:ahLst/>
              <a:cxnLst/>
              <a:rect l="l" t="t" r="r" b="b"/>
              <a:pathLst>
                <a:path w="1704" h="624" extrusionOk="0">
                  <a:moveTo>
                    <a:pt x="914" y="1"/>
                  </a:moveTo>
                  <a:cubicBezTo>
                    <a:pt x="887" y="1"/>
                    <a:pt x="859" y="2"/>
                    <a:pt x="831" y="5"/>
                  </a:cubicBezTo>
                  <a:cubicBezTo>
                    <a:pt x="639" y="27"/>
                    <a:pt x="469" y="91"/>
                    <a:pt x="320" y="208"/>
                  </a:cubicBezTo>
                  <a:cubicBezTo>
                    <a:pt x="181" y="314"/>
                    <a:pt x="64" y="463"/>
                    <a:pt x="0" y="623"/>
                  </a:cubicBezTo>
                  <a:cubicBezTo>
                    <a:pt x="138" y="538"/>
                    <a:pt x="288" y="463"/>
                    <a:pt x="437" y="399"/>
                  </a:cubicBezTo>
                  <a:cubicBezTo>
                    <a:pt x="564" y="336"/>
                    <a:pt x="714" y="304"/>
                    <a:pt x="852" y="282"/>
                  </a:cubicBezTo>
                  <a:cubicBezTo>
                    <a:pt x="875" y="281"/>
                    <a:pt x="898" y="280"/>
                    <a:pt x="922" y="280"/>
                  </a:cubicBezTo>
                  <a:cubicBezTo>
                    <a:pt x="1039" y="280"/>
                    <a:pt x="1161" y="302"/>
                    <a:pt x="1267" y="346"/>
                  </a:cubicBezTo>
                  <a:cubicBezTo>
                    <a:pt x="1342" y="367"/>
                    <a:pt x="1416" y="399"/>
                    <a:pt x="1480" y="431"/>
                  </a:cubicBezTo>
                  <a:cubicBezTo>
                    <a:pt x="1555" y="463"/>
                    <a:pt x="1619" y="517"/>
                    <a:pt x="1704" y="549"/>
                  </a:cubicBezTo>
                  <a:cubicBezTo>
                    <a:pt x="1661" y="474"/>
                    <a:pt x="1619" y="399"/>
                    <a:pt x="1565" y="325"/>
                  </a:cubicBezTo>
                  <a:cubicBezTo>
                    <a:pt x="1512" y="261"/>
                    <a:pt x="1448" y="197"/>
                    <a:pt x="1374" y="144"/>
                  </a:cubicBezTo>
                  <a:cubicBezTo>
                    <a:pt x="1237" y="53"/>
                    <a:pt x="1078" y="1"/>
                    <a:pt x="914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93;p42">
              <a:extLst>
                <a:ext uri="{FF2B5EF4-FFF2-40B4-BE49-F238E27FC236}">
                  <a16:creationId xmlns:a16="http://schemas.microsoft.com/office/drawing/2014/main" id="{0EBAF617-D08E-4E01-971C-3D27075ED917}"/>
                </a:ext>
              </a:extLst>
            </p:cNvPr>
            <p:cNvSpPr/>
            <p:nvPr/>
          </p:nvSpPr>
          <p:spPr>
            <a:xfrm>
              <a:off x="4454025" y="5769488"/>
              <a:ext cx="42625" cy="15600"/>
            </a:xfrm>
            <a:custGeom>
              <a:avLst/>
              <a:gdLst/>
              <a:ahLst/>
              <a:cxnLst/>
              <a:rect l="l" t="t" r="r" b="b"/>
              <a:pathLst>
                <a:path w="1705" h="624" extrusionOk="0">
                  <a:moveTo>
                    <a:pt x="915" y="1"/>
                  </a:moveTo>
                  <a:cubicBezTo>
                    <a:pt x="887" y="1"/>
                    <a:pt x="859" y="2"/>
                    <a:pt x="831" y="5"/>
                  </a:cubicBezTo>
                  <a:cubicBezTo>
                    <a:pt x="650" y="27"/>
                    <a:pt x="469" y="91"/>
                    <a:pt x="320" y="208"/>
                  </a:cubicBezTo>
                  <a:cubicBezTo>
                    <a:pt x="182" y="314"/>
                    <a:pt x="75" y="463"/>
                    <a:pt x="1" y="623"/>
                  </a:cubicBezTo>
                  <a:cubicBezTo>
                    <a:pt x="150" y="538"/>
                    <a:pt x="288" y="463"/>
                    <a:pt x="437" y="399"/>
                  </a:cubicBezTo>
                  <a:cubicBezTo>
                    <a:pt x="576" y="336"/>
                    <a:pt x="714" y="304"/>
                    <a:pt x="853" y="282"/>
                  </a:cubicBezTo>
                  <a:cubicBezTo>
                    <a:pt x="877" y="281"/>
                    <a:pt x="902" y="280"/>
                    <a:pt x="926" y="280"/>
                  </a:cubicBezTo>
                  <a:cubicBezTo>
                    <a:pt x="1048" y="280"/>
                    <a:pt x="1161" y="302"/>
                    <a:pt x="1268" y="346"/>
                  </a:cubicBezTo>
                  <a:cubicBezTo>
                    <a:pt x="1342" y="367"/>
                    <a:pt x="1417" y="399"/>
                    <a:pt x="1481" y="431"/>
                  </a:cubicBezTo>
                  <a:cubicBezTo>
                    <a:pt x="1555" y="463"/>
                    <a:pt x="1619" y="517"/>
                    <a:pt x="1705" y="549"/>
                  </a:cubicBezTo>
                  <a:cubicBezTo>
                    <a:pt x="1673" y="474"/>
                    <a:pt x="1630" y="399"/>
                    <a:pt x="1577" y="325"/>
                  </a:cubicBezTo>
                  <a:cubicBezTo>
                    <a:pt x="1513" y="261"/>
                    <a:pt x="1449" y="197"/>
                    <a:pt x="1374" y="144"/>
                  </a:cubicBezTo>
                  <a:cubicBezTo>
                    <a:pt x="1238" y="53"/>
                    <a:pt x="1078" y="1"/>
                    <a:pt x="915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94;p42">
              <a:extLst>
                <a:ext uri="{FF2B5EF4-FFF2-40B4-BE49-F238E27FC236}">
                  <a16:creationId xmlns:a16="http://schemas.microsoft.com/office/drawing/2014/main" id="{E92D0A11-962C-4C4C-8420-DBFE11D6C516}"/>
                </a:ext>
              </a:extLst>
            </p:cNvPr>
            <p:cNvSpPr/>
            <p:nvPr/>
          </p:nvSpPr>
          <p:spPr>
            <a:xfrm>
              <a:off x="4364325" y="5647613"/>
              <a:ext cx="191950" cy="261775"/>
            </a:xfrm>
            <a:custGeom>
              <a:avLst/>
              <a:gdLst/>
              <a:ahLst/>
              <a:cxnLst/>
              <a:rect l="l" t="t" r="r" b="b"/>
              <a:pathLst>
                <a:path w="7678" h="10471" extrusionOk="0">
                  <a:moveTo>
                    <a:pt x="2798" y="0"/>
                  </a:moveTo>
                  <a:cubicBezTo>
                    <a:pt x="2228" y="0"/>
                    <a:pt x="1709" y="118"/>
                    <a:pt x="1321" y="312"/>
                  </a:cubicBezTo>
                  <a:cubicBezTo>
                    <a:pt x="0" y="983"/>
                    <a:pt x="266" y="1952"/>
                    <a:pt x="266" y="1952"/>
                  </a:cubicBezTo>
                  <a:cubicBezTo>
                    <a:pt x="266" y="1952"/>
                    <a:pt x="351" y="4423"/>
                    <a:pt x="3312" y="4870"/>
                  </a:cubicBezTo>
                  <a:lnTo>
                    <a:pt x="2290" y="3666"/>
                  </a:lnTo>
                  <a:lnTo>
                    <a:pt x="2290" y="3666"/>
                  </a:lnTo>
                  <a:cubicBezTo>
                    <a:pt x="2290" y="3667"/>
                    <a:pt x="3529" y="4747"/>
                    <a:pt x="4988" y="4747"/>
                  </a:cubicBezTo>
                  <a:cubicBezTo>
                    <a:pt x="5088" y="4747"/>
                    <a:pt x="5190" y="4742"/>
                    <a:pt x="5293" y="4731"/>
                  </a:cubicBezTo>
                  <a:cubicBezTo>
                    <a:pt x="5080" y="4135"/>
                    <a:pt x="4717" y="3603"/>
                    <a:pt x="4228" y="3187"/>
                  </a:cubicBezTo>
                  <a:lnTo>
                    <a:pt x="4228" y="3187"/>
                  </a:lnTo>
                  <a:cubicBezTo>
                    <a:pt x="4228" y="3188"/>
                    <a:pt x="7369" y="4551"/>
                    <a:pt x="5378" y="10471"/>
                  </a:cubicBezTo>
                  <a:cubicBezTo>
                    <a:pt x="5378" y="10471"/>
                    <a:pt x="7678" y="7606"/>
                    <a:pt x="7103" y="4114"/>
                  </a:cubicBezTo>
                  <a:cubicBezTo>
                    <a:pt x="6594" y="1021"/>
                    <a:pt x="4477" y="0"/>
                    <a:pt x="2798" y="0"/>
                  </a:cubicBez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95;p42">
              <a:extLst>
                <a:ext uri="{FF2B5EF4-FFF2-40B4-BE49-F238E27FC236}">
                  <a16:creationId xmlns:a16="http://schemas.microsoft.com/office/drawing/2014/main" id="{BC178369-4055-47BE-9BB5-31033100602A}"/>
                </a:ext>
              </a:extLst>
            </p:cNvPr>
            <p:cNvSpPr/>
            <p:nvPr/>
          </p:nvSpPr>
          <p:spPr>
            <a:xfrm>
              <a:off x="4287900" y="5671763"/>
              <a:ext cx="141400" cy="257600"/>
            </a:xfrm>
            <a:custGeom>
              <a:avLst/>
              <a:gdLst/>
              <a:ahLst/>
              <a:cxnLst/>
              <a:rect l="l" t="t" r="r" b="b"/>
              <a:pathLst>
                <a:path w="5656" h="10304" extrusionOk="0">
                  <a:moveTo>
                    <a:pt x="3302" y="0"/>
                  </a:moveTo>
                  <a:cubicBezTo>
                    <a:pt x="2565" y="0"/>
                    <a:pt x="1216" y="355"/>
                    <a:pt x="672" y="2796"/>
                  </a:cubicBezTo>
                  <a:cubicBezTo>
                    <a:pt x="1" y="5757"/>
                    <a:pt x="1332" y="8493"/>
                    <a:pt x="3632" y="10304"/>
                  </a:cubicBezTo>
                  <a:cubicBezTo>
                    <a:pt x="3632" y="10304"/>
                    <a:pt x="2301" y="9015"/>
                    <a:pt x="2216" y="5757"/>
                  </a:cubicBezTo>
                  <a:cubicBezTo>
                    <a:pt x="2131" y="2488"/>
                    <a:pt x="4154" y="901"/>
                    <a:pt x="4910" y="592"/>
                  </a:cubicBezTo>
                  <a:cubicBezTo>
                    <a:pt x="5655" y="283"/>
                    <a:pt x="3802" y="60"/>
                    <a:pt x="3802" y="60"/>
                  </a:cubicBezTo>
                  <a:cubicBezTo>
                    <a:pt x="3802" y="60"/>
                    <a:pt x="3604" y="0"/>
                    <a:pt x="3302" y="0"/>
                  </a:cubicBezTo>
                  <a:close/>
                </a:path>
              </a:pathLst>
            </a:custGeom>
            <a:solidFill>
              <a:srgbClr val="080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96;p42">
              <a:extLst>
                <a:ext uri="{FF2B5EF4-FFF2-40B4-BE49-F238E27FC236}">
                  <a16:creationId xmlns:a16="http://schemas.microsoft.com/office/drawing/2014/main" id="{7AFE8026-ADE8-44D2-BABE-F4763FDC54A6}"/>
                </a:ext>
              </a:extLst>
            </p:cNvPr>
            <p:cNvSpPr/>
            <p:nvPr/>
          </p:nvSpPr>
          <p:spPr>
            <a:xfrm>
              <a:off x="4499025" y="5723563"/>
              <a:ext cx="57250" cy="185825"/>
            </a:xfrm>
            <a:custGeom>
              <a:avLst/>
              <a:gdLst/>
              <a:ahLst/>
              <a:cxnLst/>
              <a:rect l="l" t="t" r="r" b="b"/>
              <a:pathLst>
                <a:path w="2290" h="7433" extrusionOk="0">
                  <a:moveTo>
                    <a:pt x="1449" y="0"/>
                  </a:moveTo>
                  <a:cubicBezTo>
                    <a:pt x="1257" y="810"/>
                    <a:pt x="906" y="1587"/>
                    <a:pt x="448" y="2279"/>
                  </a:cubicBezTo>
                  <a:cubicBezTo>
                    <a:pt x="767" y="3397"/>
                    <a:pt x="799" y="5048"/>
                    <a:pt x="0" y="7433"/>
                  </a:cubicBezTo>
                  <a:cubicBezTo>
                    <a:pt x="0" y="7433"/>
                    <a:pt x="2290" y="4568"/>
                    <a:pt x="1715" y="1076"/>
                  </a:cubicBezTo>
                  <a:cubicBezTo>
                    <a:pt x="1662" y="714"/>
                    <a:pt x="1576" y="352"/>
                    <a:pt x="1449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7;p42">
              <a:extLst>
                <a:ext uri="{FF2B5EF4-FFF2-40B4-BE49-F238E27FC236}">
                  <a16:creationId xmlns:a16="http://schemas.microsoft.com/office/drawing/2014/main" id="{A8DF7514-8956-4D3D-BEBD-D68FC64A3776}"/>
                </a:ext>
              </a:extLst>
            </p:cNvPr>
            <p:cNvSpPr/>
            <p:nvPr/>
          </p:nvSpPr>
          <p:spPr>
            <a:xfrm>
              <a:off x="4287900" y="5730488"/>
              <a:ext cx="90825" cy="198875"/>
            </a:xfrm>
            <a:custGeom>
              <a:avLst/>
              <a:gdLst/>
              <a:ahLst/>
              <a:cxnLst/>
              <a:rect l="l" t="t" r="r" b="b"/>
              <a:pathLst>
                <a:path w="3633" h="7955" extrusionOk="0">
                  <a:moveTo>
                    <a:pt x="789" y="0"/>
                  </a:moveTo>
                  <a:cubicBezTo>
                    <a:pt x="746" y="139"/>
                    <a:pt x="704" y="288"/>
                    <a:pt x="672" y="447"/>
                  </a:cubicBezTo>
                  <a:cubicBezTo>
                    <a:pt x="1" y="3408"/>
                    <a:pt x="1332" y="6144"/>
                    <a:pt x="3632" y="7955"/>
                  </a:cubicBezTo>
                  <a:cubicBezTo>
                    <a:pt x="3632" y="7955"/>
                    <a:pt x="2301" y="6677"/>
                    <a:pt x="2216" y="3408"/>
                  </a:cubicBezTo>
                  <a:cubicBezTo>
                    <a:pt x="2195" y="2747"/>
                    <a:pt x="2269" y="2087"/>
                    <a:pt x="2439" y="1448"/>
                  </a:cubicBezTo>
                  <a:cubicBezTo>
                    <a:pt x="2365" y="1395"/>
                    <a:pt x="2290" y="1352"/>
                    <a:pt x="2216" y="1299"/>
                  </a:cubicBezTo>
                  <a:cubicBezTo>
                    <a:pt x="1683" y="948"/>
                    <a:pt x="1183" y="575"/>
                    <a:pt x="821" y="43"/>
                  </a:cubicBezTo>
                  <a:lnTo>
                    <a:pt x="789" y="0"/>
                  </a:ln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098;p42">
              <a:extLst>
                <a:ext uri="{FF2B5EF4-FFF2-40B4-BE49-F238E27FC236}">
                  <a16:creationId xmlns:a16="http://schemas.microsoft.com/office/drawing/2014/main" id="{BBB2FD46-6599-4107-B885-E63E807B1DA8}"/>
                </a:ext>
              </a:extLst>
            </p:cNvPr>
            <p:cNvSpPr/>
            <p:nvPr/>
          </p:nvSpPr>
          <p:spPr>
            <a:xfrm>
              <a:off x="4315600" y="5795438"/>
              <a:ext cx="21050" cy="53000"/>
            </a:xfrm>
            <a:custGeom>
              <a:avLst/>
              <a:gdLst/>
              <a:ahLst/>
              <a:cxnLst/>
              <a:rect l="l" t="t" r="r" b="b"/>
              <a:pathLst>
                <a:path w="842" h="2120" extrusionOk="0">
                  <a:moveTo>
                    <a:pt x="277" y="0"/>
                  </a:moveTo>
                  <a:cubicBezTo>
                    <a:pt x="128" y="149"/>
                    <a:pt x="0" y="405"/>
                    <a:pt x="54" y="842"/>
                  </a:cubicBezTo>
                  <a:cubicBezTo>
                    <a:pt x="149" y="1534"/>
                    <a:pt x="469" y="1992"/>
                    <a:pt x="842" y="2119"/>
                  </a:cubicBezTo>
                  <a:cubicBezTo>
                    <a:pt x="618" y="1427"/>
                    <a:pt x="426" y="714"/>
                    <a:pt x="277" y="0"/>
                  </a:cubicBezTo>
                  <a:close/>
                </a:path>
              </a:pathLst>
            </a:custGeom>
            <a:solidFill>
              <a:srgbClr val="E49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" name="Google Shape;2693;p49">
            <a:extLst>
              <a:ext uri="{FF2B5EF4-FFF2-40B4-BE49-F238E27FC236}">
                <a16:creationId xmlns:a16="http://schemas.microsoft.com/office/drawing/2014/main" id="{C13D8BB3-577B-4C04-B7CB-02A64B702CDF}"/>
              </a:ext>
            </a:extLst>
          </p:cNvPr>
          <p:cNvGrpSpPr/>
          <p:nvPr/>
        </p:nvGrpSpPr>
        <p:grpSpPr>
          <a:xfrm>
            <a:off x="975480" y="668241"/>
            <a:ext cx="737215" cy="786365"/>
            <a:chOff x="4497175" y="2190950"/>
            <a:chExt cx="548850" cy="583400"/>
          </a:xfrm>
        </p:grpSpPr>
        <p:sp>
          <p:nvSpPr>
            <p:cNvPr id="212" name="Google Shape;2694;p49">
              <a:extLst>
                <a:ext uri="{FF2B5EF4-FFF2-40B4-BE49-F238E27FC236}">
                  <a16:creationId xmlns:a16="http://schemas.microsoft.com/office/drawing/2014/main" id="{F0481F22-62E4-4EA7-86D1-F09AB4E796D4}"/>
                </a:ext>
              </a:extLst>
            </p:cNvPr>
            <p:cNvSpPr/>
            <p:nvPr/>
          </p:nvSpPr>
          <p:spPr>
            <a:xfrm>
              <a:off x="4512000" y="2491200"/>
              <a:ext cx="521075" cy="282900"/>
            </a:xfrm>
            <a:custGeom>
              <a:avLst/>
              <a:gdLst/>
              <a:ahLst/>
              <a:cxnLst/>
              <a:rect l="l" t="t" r="r" b="b"/>
              <a:pathLst>
                <a:path w="20843" h="11316" extrusionOk="0">
                  <a:moveTo>
                    <a:pt x="10236" y="1"/>
                  </a:moveTo>
                  <a:lnTo>
                    <a:pt x="10236" y="107"/>
                  </a:lnTo>
                  <a:lnTo>
                    <a:pt x="8555" y="1"/>
                  </a:lnTo>
                  <a:lnTo>
                    <a:pt x="8555" y="1"/>
                  </a:lnTo>
                  <a:cubicBezTo>
                    <a:pt x="8555" y="1"/>
                    <a:pt x="8861" y="2962"/>
                    <a:pt x="7741" y="3575"/>
                  </a:cubicBezTo>
                  <a:cubicBezTo>
                    <a:pt x="6620" y="4188"/>
                    <a:pt x="0" y="4484"/>
                    <a:pt x="709" y="11315"/>
                  </a:cubicBezTo>
                  <a:lnTo>
                    <a:pt x="20123" y="11315"/>
                  </a:lnTo>
                  <a:cubicBezTo>
                    <a:pt x="20842" y="4484"/>
                    <a:pt x="14212" y="4178"/>
                    <a:pt x="13091" y="3575"/>
                  </a:cubicBezTo>
                  <a:cubicBezTo>
                    <a:pt x="11970" y="2962"/>
                    <a:pt x="12277" y="1"/>
                    <a:pt x="12277" y="1"/>
                  </a:cubicBezTo>
                  <a:lnTo>
                    <a:pt x="12277" y="1"/>
                  </a:lnTo>
                  <a:lnTo>
                    <a:pt x="10596" y="107"/>
                  </a:lnTo>
                  <a:lnTo>
                    <a:pt x="10596" y="1"/>
                  </a:lnTo>
                  <a:lnTo>
                    <a:pt x="10416" y="54"/>
                  </a:lnTo>
                  <a:lnTo>
                    <a:pt x="10236" y="1"/>
                  </a:lnTo>
                  <a:close/>
                </a:path>
              </a:pathLst>
            </a:custGeom>
            <a:solidFill>
              <a:srgbClr val="FCE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695;p49">
              <a:extLst>
                <a:ext uri="{FF2B5EF4-FFF2-40B4-BE49-F238E27FC236}">
                  <a16:creationId xmlns:a16="http://schemas.microsoft.com/office/drawing/2014/main" id="{E81AE7FF-AFBB-4B4E-A7EB-9D14C264A808}"/>
                </a:ext>
              </a:extLst>
            </p:cNvPr>
            <p:cNvSpPr/>
            <p:nvPr/>
          </p:nvSpPr>
          <p:spPr>
            <a:xfrm>
              <a:off x="4720050" y="2491200"/>
              <a:ext cx="100475" cy="70350"/>
            </a:xfrm>
            <a:custGeom>
              <a:avLst/>
              <a:gdLst/>
              <a:ahLst/>
              <a:cxnLst/>
              <a:rect l="l" t="t" r="r" b="b"/>
              <a:pathLst>
                <a:path w="4019" h="2814" extrusionOk="0">
                  <a:moveTo>
                    <a:pt x="1914" y="1"/>
                  </a:moveTo>
                  <a:lnTo>
                    <a:pt x="1914" y="107"/>
                  </a:lnTo>
                  <a:lnTo>
                    <a:pt x="233" y="1"/>
                  </a:lnTo>
                  <a:lnTo>
                    <a:pt x="233" y="1"/>
                  </a:lnTo>
                  <a:cubicBezTo>
                    <a:pt x="233" y="1"/>
                    <a:pt x="413" y="1724"/>
                    <a:pt x="0" y="2814"/>
                  </a:cubicBezTo>
                  <a:cubicBezTo>
                    <a:pt x="1343" y="2613"/>
                    <a:pt x="2686" y="2401"/>
                    <a:pt x="4018" y="2190"/>
                  </a:cubicBezTo>
                  <a:cubicBezTo>
                    <a:pt x="3913" y="1471"/>
                    <a:pt x="3891" y="730"/>
                    <a:pt x="3955" y="1"/>
                  </a:cubicBezTo>
                  <a:lnTo>
                    <a:pt x="3955" y="1"/>
                  </a:lnTo>
                  <a:lnTo>
                    <a:pt x="2274" y="107"/>
                  </a:lnTo>
                  <a:lnTo>
                    <a:pt x="2274" y="1"/>
                  </a:lnTo>
                  <a:lnTo>
                    <a:pt x="2094" y="54"/>
                  </a:lnTo>
                  <a:lnTo>
                    <a:pt x="1914" y="1"/>
                  </a:lnTo>
                  <a:close/>
                </a:path>
              </a:pathLst>
            </a:custGeom>
            <a:solidFill>
              <a:srgbClr val="FAD4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696;p49">
              <a:extLst>
                <a:ext uri="{FF2B5EF4-FFF2-40B4-BE49-F238E27FC236}">
                  <a16:creationId xmlns:a16="http://schemas.microsoft.com/office/drawing/2014/main" id="{8453D049-5758-43BD-85A2-11C3B9907C22}"/>
                </a:ext>
              </a:extLst>
            </p:cNvPr>
            <p:cNvSpPr/>
            <p:nvPr/>
          </p:nvSpPr>
          <p:spPr>
            <a:xfrm>
              <a:off x="4515175" y="2589025"/>
              <a:ext cx="514450" cy="185075"/>
            </a:xfrm>
            <a:custGeom>
              <a:avLst/>
              <a:gdLst/>
              <a:ahLst/>
              <a:cxnLst/>
              <a:rect l="l" t="t" r="r" b="b"/>
              <a:pathLst>
                <a:path w="20578" h="7403" extrusionOk="0">
                  <a:moveTo>
                    <a:pt x="6546" y="0"/>
                  </a:moveTo>
                  <a:cubicBezTo>
                    <a:pt x="4335" y="592"/>
                    <a:pt x="0" y="1809"/>
                    <a:pt x="582" y="7402"/>
                  </a:cubicBezTo>
                  <a:lnTo>
                    <a:pt x="19996" y="7402"/>
                  </a:lnTo>
                  <a:cubicBezTo>
                    <a:pt x="20578" y="1809"/>
                    <a:pt x="16253" y="603"/>
                    <a:pt x="14043" y="0"/>
                  </a:cubicBezTo>
                  <a:cubicBezTo>
                    <a:pt x="13133" y="815"/>
                    <a:pt x="11790" y="1333"/>
                    <a:pt x="10289" y="1333"/>
                  </a:cubicBezTo>
                  <a:cubicBezTo>
                    <a:pt x="8787" y="1333"/>
                    <a:pt x="7455" y="815"/>
                    <a:pt x="6546" y="0"/>
                  </a:cubicBezTo>
                  <a:close/>
                </a:path>
              </a:pathLst>
            </a:custGeom>
            <a:solidFill>
              <a:srgbClr val="E08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697;p49">
              <a:extLst>
                <a:ext uri="{FF2B5EF4-FFF2-40B4-BE49-F238E27FC236}">
                  <a16:creationId xmlns:a16="http://schemas.microsoft.com/office/drawing/2014/main" id="{1EF5FBC9-00E9-4758-B6BE-EA992941405A}"/>
                </a:ext>
              </a:extLst>
            </p:cNvPr>
            <p:cNvSpPr/>
            <p:nvPr/>
          </p:nvSpPr>
          <p:spPr>
            <a:xfrm>
              <a:off x="4528375" y="2646375"/>
              <a:ext cx="493050" cy="127725"/>
            </a:xfrm>
            <a:custGeom>
              <a:avLst/>
              <a:gdLst/>
              <a:ahLst/>
              <a:cxnLst/>
              <a:rect l="l" t="t" r="r" b="b"/>
              <a:pathLst>
                <a:path w="19722" h="5109" extrusionOk="0">
                  <a:moveTo>
                    <a:pt x="18030" y="1"/>
                  </a:moveTo>
                  <a:cubicBezTo>
                    <a:pt x="11971" y="1058"/>
                    <a:pt x="5965" y="2433"/>
                    <a:pt x="11" y="3945"/>
                  </a:cubicBezTo>
                  <a:cubicBezTo>
                    <a:pt x="1" y="4336"/>
                    <a:pt x="11" y="4728"/>
                    <a:pt x="54" y="5108"/>
                  </a:cubicBezTo>
                  <a:lnTo>
                    <a:pt x="19468" y="5108"/>
                  </a:lnTo>
                  <a:cubicBezTo>
                    <a:pt x="19722" y="2687"/>
                    <a:pt x="19045" y="1080"/>
                    <a:pt x="18030" y="1"/>
                  </a:cubicBezTo>
                  <a:close/>
                </a:path>
              </a:pathLst>
            </a:custGeom>
            <a:solidFill>
              <a:srgbClr val="DB7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698;p49">
              <a:extLst>
                <a:ext uri="{FF2B5EF4-FFF2-40B4-BE49-F238E27FC236}">
                  <a16:creationId xmlns:a16="http://schemas.microsoft.com/office/drawing/2014/main" id="{0F324775-ACEA-43D6-814E-F0933FDAD021}"/>
                </a:ext>
              </a:extLst>
            </p:cNvPr>
            <p:cNvSpPr/>
            <p:nvPr/>
          </p:nvSpPr>
          <p:spPr>
            <a:xfrm>
              <a:off x="4497175" y="2582675"/>
              <a:ext cx="202800" cy="191675"/>
            </a:xfrm>
            <a:custGeom>
              <a:avLst/>
              <a:gdLst/>
              <a:ahLst/>
              <a:cxnLst/>
              <a:rect l="l" t="t" r="r" b="b"/>
              <a:pathLst>
                <a:path w="8112" h="7667" extrusionOk="0">
                  <a:moveTo>
                    <a:pt x="6959" y="1"/>
                  </a:moveTo>
                  <a:cubicBezTo>
                    <a:pt x="1" y="1143"/>
                    <a:pt x="794" y="7667"/>
                    <a:pt x="794" y="7667"/>
                  </a:cubicBezTo>
                  <a:lnTo>
                    <a:pt x="8111" y="7667"/>
                  </a:lnTo>
                  <a:lnTo>
                    <a:pt x="6959" y="1"/>
                  </a:lnTo>
                  <a:close/>
                </a:path>
              </a:pathLst>
            </a:custGeom>
            <a:solidFill>
              <a:srgbClr val="C34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699;p49">
              <a:extLst>
                <a:ext uri="{FF2B5EF4-FFF2-40B4-BE49-F238E27FC236}">
                  <a16:creationId xmlns:a16="http://schemas.microsoft.com/office/drawing/2014/main" id="{69B7E9CF-2CC8-4581-A0D0-44B4B3833E1A}"/>
                </a:ext>
              </a:extLst>
            </p:cNvPr>
            <p:cNvSpPr/>
            <p:nvPr/>
          </p:nvSpPr>
          <p:spPr>
            <a:xfrm>
              <a:off x="4614025" y="2582675"/>
              <a:ext cx="85950" cy="191675"/>
            </a:xfrm>
            <a:custGeom>
              <a:avLst/>
              <a:gdLst/>
              <a:ahLst/>
              <a:cxnLst/>
              <a:rect l="l" t="t" r="r" b="b"/>
              <a:pathLst>
                <a:path w="3438" h="7667" extrusionOk="0">
                  <a:moveTo>
                    <a:pt x="2285" y="1"/>
                  </a:moveTo>
                  <a:cubicBezTo>
                    <a:pt x="1502" y="43"/>
                    <a:pt x="720" y="223"/>
                    <a:pt x="1" y="529"/>
                  </a:cubicBezTo>
                  <a:lnTo>
                    <a:pt x="1587" y="1143"/>
                  </a:lnTo>
                  <a:lnTo>
                    <a:pt x="350" y="2813"/>
                  </a:lnTo>
                  <a:lnTo>
                    <a:pt x="3437" y="7667"/>
                  </a:lnTo>
                  <a:lnTo>
                    <a:pt x="2285" y="1"/>
                  </a:lnTo>
                  <a:close/>
                </a:path>
              </a:pathLst>
            </a:custGeom>
            <a:solidFill>
              <a:srgbClr val="CC61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700;p49">
              <a:extLst>
                <a:ext uri="{FF2B5EF4-FFF2-40B4-BE49-F238E27FC236}">
                  <a16:creationId xmlns:a16="http://schemas.microsoft.com/office/drawing/2014/main" id="{BCF4276C-E97C-4E42-AC65-B856FCB43C17}"/>
                </a:ext>
              </a:extLst>
            </p:cNvPr>
            <p:cNvSpPr/>
            <p:nvPr/>
          </p:nvSpPr>
          <p:spPr>
            <a:xfrm>
              <a:off x="4843500" y="2582675"/>
              <a:ext cx="202525" cy="191675"/>
            </a:xfrm>
            <a:custGeom>
              <a:avLst/>
              <a:gdLst/>
              <a:ahLst/>
              <a:cxnLst/>
              <a:rect l="l" t="t" r="r" b="b"/>
              <a:pathLst>
                <a:path w="8101" h="7667" extrusionOk="0">
                  <a:moveTo>
                    <a:pt x="1142" y="1"/>
                  </a:moveTo>
                  <a:lnTo>
                    <a:pt x="0" y="7667"/>
                  </a:lnTo>
                  <a:lnTo>
                    <a:pt x="7307" y="7667"/>
                  </a:lnTo>
                  <a:cubicBezTo>
                    <a:pt x="7307" y="7667"/>
                    <a:pt x="8100" y="1143"/>
                    <a:pt x="1142" y="1"/>
                  </a:cubicBezTo>
                  <a:close/>
                </a:path>
              </a:pathLst>
            </a:custGeom>
            <a:solidFill>
              <a:srgbClr val="C34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701;p49">
              <a:extLst>
                <a:ext uri="{FF2B5EF4-FFF2-40B4-BE49-F238E27FC236}">
                  <a16:creationId xmlns:a16="http://schemas.microsoft.com/office/drawing/2014/main" id="{48460289-E63C-43F6-94B0-CDD0F9F0DF19}"/>
                </a:ext>
              </a:extLst>
            </p:cNvPr>
            <p:cNvSpPr/>
            <p:nvPr/>
          </p:nvSpPr>
          <p:spPr>
            <a:xfrm>
              <a:off x="4843500" y="2582675"/>
              <a:ext cx="85925" cy="191675"/>
            </a:xfrm>
            <a:custGeom>
              <a:avLst/>
              <a:gdLst/>
              <a:ahLst/>
              <a:cxnLst/>
              <a:rect l="l" t="t" r="r" b="b"/>
              <a:pathLst>
                <a:path w="3437" h="7667" extrusionOk="0">
                  <a:moveTo>
                    <a:pt x="1142" y="1"/>
                  </a:moveTo>
                  <a:lnTo>
                    <a:pt x="0" y="7667"/>
                  </a:lnTo>
                  <a:lnTo>
                    <a:pt x="3077" y="2813"/>
                  </a:lnTo>
                  <a:lnTo>
                    <a:pt x="1851" y="1143"/>
                  </a:lnTo>
                  <a:lnTo>
                    <a:pt x="3437" y="529"/>
                  </a:lnTo>
                  <a:cubicBezTo>
                    <a:pt x="2707" y="223"/>
                    <a:pt x="1935" y="43"/>
                    <a:pt x="1142" y="1"/>
                  </a:cubicBezTo>
                  <a:close/>
                </a:path>
              </a:pathLst>
            </a:custGeom>
            <a:solidFill>
              <a:srgbClr val="CC61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702;p49">
              <a:extLst>
                <a:ext uri="{FF2B5EF4-FFF2-40B4-BE49-F238E27FC236}">
                  <a16:creationId xmlns:a16="http://schemas.microsoft.com/office/drawing/2014/main" id="{8C984C91-9300-43D0-803F-8FD9A3A81159}"/>
                </a:ext>
              </a:extLst>
            </p:cNvPr>
            <p:cNvSpPr/>
            <p:nvPr/>
          </p:nvSpPr>
          <p:spPr>
            <a:xfrm>
              <a:off x="4638625" y="2362925"/>
              <a:ext cx="60025" cy="69000"/>
            </a:xfrm>
            <a:custGeom>
              <a:avLst/>
              <a:gdLst/>
              <a:ahLst/>
              <a:cxnLst/>
              <a:rect l="l" t="t" r="r" b="b"/>
              <a:pathLst>
                <a:path w="2401" h="2760" extrusionOk="0">
                  <a:moveTo>
                    <a:pt x="1155" y="1"/>
                  </a:moveTo>
                  <a:cubicBezTo>
                    <a:pt x="1011" y="1"/>
                    <a:pt x="903" y="35"/>
                    <a:pt x="878" y="46"/>
                  </a:cubicBezTo>
                  <a:cubicBezTo>
                    <a:pt x="804" y="77"/>
                    <a:pt x="0" y="172"/>
                    <a:pt x="138" y="1230"/>
                  </a:cubicBezTo>
                  <a:cubicBezTo>
                    <a:pt x="260" y="2170"/>
                    <a:pt x="767" y="2759"/>
                    <a:pt x="1294" y="2759"/>
                  </a:cubicBezTo>
                  <a:cubicBezTo>
                    <a:pt x="1360" y="2759"/>
                    <a:pt x="1426" y="2750"/>
                    <a:pt x="1491" y="2731"/>
                  </a:cubicBezTo>
                  <a:cubicBezTo>
                    <a:pt x="2083" y="2636"/>
                    <a:pt x="2401" y="1843"/>
                    <a:pt x="2073" y="807"/>
                  </a:cubicBezTo>
                  <a:cubicBezTo>
                    <a:pt x="1856" y="129"/>
                    <a:pt x="1437" y="1"/>
                    <a:pt x="1155" y="1"/>
                  </a:cubicBezTo>
                  <a:close/>
                </a:path>
              </a:pathLst>
            </a:custGeom>
            <a:solidFill>
              <a:srgbClr val="FAD4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703;p49">
              <a:extLst>
                <a:ext uri="{FF2B5EF4-FFF2-40B4-BE49-F238E27FC236}">
                  <a16:creationId xmlns:a16="http://schemas.microsoft.com/office/drawing/2014/main" id="{6CD4D23D-1D7C-4F2C-BFB5-122AC93CD254}"/>
                </a:ext>
              </a:extLst>
            </p:cNvPr>
            <p:cNvSpPr/>
            <p:nvPr/>
          </p:nvSpPr>
          <p:spPr>
            <a:xfrm>
              <a:off x="4846925" y="2362925"/>
              <a:ext cx="60300" cy="68750"/>
            </a:xfrm>
            <a:custGeom>
              <a:avLst/>
              <a:gdLst/>
              <a:ahLst/>
              <a:cxnLst/>
              <a:rect l="l" t="t" r="r" b="b"/>
              <a:pathLst>
                <a:path w="2412" h="2750" extrusionOk="0">
                  <a:moveTo>
                    <a:pt x="1249" y="1"/>
                  </a:moveTo>
                  <a:cubicBezTo>
                    <a:pt x="971" y="1"/>
                    <a:pt x="556" y="129"/>
                    <a:pt x="339" y="807"/>
                  </a:cubicBezTo>
                  <a:cubicBezTo>
                    <a:pt x="1" y="1843"/>
                    <a:pt x="318" y="2636"/>
                    <a:pt x="921" y="2721"/>
                  </a:cubicBezTo>
                  <a:cubicBezTo>
                    <a:pt x="986" y="2740"/>
                    <a:pt x="1052" y="2749"/>
                    <a:pt x="1117" y="2749"/>
                  </a:cubicBezTo>
                  <a:cubicBezTo>
                    <a:pt x="1636" y="2749"/>
                    <a:pt x="2143" y="2169"/>
                    <a:pt x="2274" y="1230"/>
                  </a:cubicBezTo>
                  <a:cubicBezTo>
                    <a:pt x="2412" y="172"/>
                    <a:pt x="1598" y="77"/>
                    <a:pt x="1524" y="46"/>
                  </a:cubicBezTo>
                  <a:cubicBezTo>
                    <a:pt x="1498" y="35"/>
                    <a:pt x="1392" y="1"/>
                    <a:pt x="1249" y="1"/>
                  </a:cubicBezTo>
                  <a:close/>
                </a:path>
              </a:pathLst>
            </a:custGeom>
            <a:solidFill>
              <a:srgbClr val="FAD4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704;p49">
              <a:extLst>
                <a:ext uri="{FF2B5EF4-FFF2-40B4-BE49-F238E27FC236}">
                  <a16:creationId xmlns:a16="http://schemas.microsoft.com/office/drawing/2014/main" id="{5D0106F1-009D-4F85-AA9A-8FC30448B90F}"/>
                </a:ext>
              </a:extLst>
            </p:cNvPr>
            <p:cNvSpPr/>
            <p:nvPr/>
          </p:nvSpPr>
          <p:spPr>
            <a:xfrm>
              <a:off x="4660325" y="2238700"/>
              <a:ext cx="227325" cy="288400"/>
            </a:xfrm>
            <a:custGeom>
              <a:avLst/>
              <a:gdLst/>
              <a:ahLst/>
              <a:cxnLst/>
              <a:rect l="l" t="t" r="r" b="b"/>
              <a:pathLst>
                <a:path w="9093" h="11536" extrusionOk="0">
                  <a:moveTo>
                    <a:pt x="4260" y="0"/>
                  </a:moveTo>
                  <a:cubicBezTo>
                    <a:pt x="3354" y="0"/>
                    <a:pt x="757" y="340"/>
                    <a:pt x="401" y="4222"/>
                  </a:cubicBezTo>
                  <a:cubicBezTo>
                    <a:pt x="0" y="8624"/>
                    <a:pt x="1890" y="11535"/>
                    <a:pt x="4339" y="11535"/>
                  </a:cubicBezTo>
                  <a:cubicBezTo>
                    <a:pt x="4408" y="11535"/>
                    <a:pt x="4477" y="11533"/>
                    <a:pt x="4546" y="11528"/>
                  </a:cubicBezTo>
                  <a:cubicBezTo>
                    <a:pt x="4616" y="11533"/>
                    <a:pt x="4685" y="11535"/>
                    <a:pt x="4754" y="11535"/>
                  </a:cubicBezTo>
                  <a:cubicBezTo>
                    <a:pt x="7203" y="11535"/>
                    <a:pt x="9093" y="8624"/>
                    <a:pt x="8691" y="4222"/>
                  </a:cubicBezTo>
                  <a:cubicBezTo>
                    <a:pt x="8344" y="340"/>
                    <a:pt x="5749" y="0"/>
                    <a:pt x="4837" y="0"/>
                  </a:cubicBezTo>
                  <a:cubicBezTo>
                    <a:pt x="4693" y="0"/>
                    <a:pt x="4591" y="9"/>
                    <a:pt x="4546" y="13"/>
                  </a:cubicBezTo>
                  <a:cubicBezTo>
                    <a:pt x="4503" y="9"/>
                    <a:pt x="4402" y="0"/>
                    <a:pt x="4260" y="0"/>
                  </a:cubicBezTo>
                  <a:close/>
                </a:path>
              </a:pathLst>
            </a:custGeom>
            <a:solidFill>
              <a:srgbClr val="FCE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705;p49">
              <a:extLst>
                <a:ext uri="{FF2B5EF4-FFF2-40B4-BE49-F238E27FC236}">
                  <a16:creationId xmlns:a16="http://schemas.microsoft.com/office/drawing/2014/main" id="{475AA4F8-8CA6-4B3A-ADB4-90755C460B90}"/>
                </a:ext>
              </a:extLst>
            </p:cNvPr>
            <p:cNvSpPr/>
            <p:nvPr/>
          </p:nvSpPr>
          <p:spPr>
            <a:xfrm>
              <a:off x="4776075" y="2357700"/>
              <a:ext cx="21700" cy="76175"/>
            </a:xfrm>
            <a:custGeom>
              <a:avLst/>
              <a:gdLst/>
              <a:ahLst/>
              <a:cxnLst/>
              <a:rect l="l" t="t" r="r" b="b"/>
              <a:pathLst>
                <a:path w="868" h="3047" extrusionOk="0">
                  <a:moveTo>
                    <a:pt x="508" y="1"/>
                  </a:moveTo>
                  <a:lnTo>
                    <a:pt x="508" y="1"/>
                  </a:lnTo>
                  <a:cubicBezTo>
                    <a:pt x="530" y="424"/>
                    <a:pt x="561" y="836"/>
                    <a:pt x="593" y="1259"/>
                  </a:cubicBezTo>
                  <a:cubicBezTo>
                    <a:pt x="623" y="1661"/>
                    <a:pt x="653" y="2064"/>
                    <a:pt x="693" y="2466"/>
                  </a:cubicBezTo>
                  <a:lnTo>
                    <a:pt x="693" y="2466"/>
                  </a:lnTo>
                  <a:cubicBezTo>
                    <a:pt x="635" y="2494"/>
                    <a:pt x="579" y="2527"/>
                    <a:pt x="530" y="2560"/>
                  </a:cubicBezTo>
                  <a:cubicBezTo>
                    <a:pt x="466" y="2602"/>
                    <a:pt x="403" y="2644"/>
                    <a:pt x="339" y="2697"/>
                  </a:cubicBezTo>
                  <a:cubicBezTo>
                    <a:pt x="212" y="2792"/>
                    <a:pt x="96" y="2909"/>
                    <a:pt x="1" y="3046"/>
                  </a:cubicBezTo>
                  <a:cubicBezTo>
                    <a:pt x="159" y="3014"/>
                    <a:pt x="308" y="2951"/>
                    <a:pt x="445" y="2866"/>
                  </a:cubicBezTo>
                  <a:cubicBezTo>
                    <a:pt x="508" y="2824"/>
                    <a:pt x="582" y="2782"/>
                    <a:pt x="646" y="2740"/>
                  </a:cubicBezTo>
                  <a:cubicBezTo>
                    <a:pt x="709" y="2687"/>
                    <a:pt x="773" y="2644"/>
                    <a:pt x="826" y="2592"/>
                  </a:cubicBezTo>
                  <a:lnTo>
                    <a:pt x="868" y="2549"/>
                  </a:lnTo>
                  <a:lnTo>
                    <a:pt x="868" y="2507"/>
                  </a:lnTo>
                  <a:cubicBezTo>
                    <a:pt x="815" y="2084"/>
                    <a:pt x="762" y="1672"/>
                    <a:pt x="699" y="1249"/>
                  </a:cubicBezTo>
                  <a:cubicBezTo>
                    <a:pt x="635" y="836"/>
                    <a:pt x="582" y="413"/>
                    <a:pt x="508" y="1"/>
                  </a:cubicBezTo>
                  <a:close/>
                </a:path>
              </a:pathLst>
            </a:custGeom>
            <a:solidFill>
              <a:srgbClr val="CA5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706;p49">
              <a:extLst>
                <a:ext uri="{FF2B5EF4-FFF2-40B4-BE49-F238E27FC236}">
                  <a16:creationId xmlns:a16="http://schemas.microsoft.com/office/drawing/2014/main" id="{BC8B1CDF-B8EB-4AC6-B649-4D74354DA9E9}"/>
                </a:ext>
              </a:extLst>
            </p:cNvPr>
            <p:cNvSpPr/>
            <p:nvPr/>
          </p:nvSpPr>
          <p:spPr>
            <a:xfrm>
              <a:off x="4739600" y="2453925"/>
              <a:ext cx="78025" cy="14500"/>
            </a:xfrm>
            <a:custGeom>
              <a:avLst/>
              <a:gdLst/>
              <a:ahLst/>
              <a:cxnLst/>
              <a:rect l="l" t="t" r="r" b="b"/>
              <a:pathLst>
                <a:path w="3121" h="580" extrusionOk="0">
                  <a:moveTo>
                    <a:pt x="3120" y="1"/>
                  </a:moveTo>
                  <a:lnTo>
                    <a:pt x="1" y="33"/>
                  </a:lnTo>
                  <a:cubicBezTo>
                    <a:pt x="522" y="389"/>
                    <a:pt x="1103" y="580"/>
                    <a:pt x="1655" y="580"/>
                  </a:cubicBezTo>
                  <a:cubicBezTo>
                    <a:pt x="2199" y="580"/>
                    <a:pt x="2716" y="395"/>
                    <a:pt x="3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707;p49">
              <a:extLst>
                <a:ext uri="{FF2B5EF4-FFF2-40B4-BE49-F238E27FC236}">
                  <a16:creationId xmlns:a16="http://schemas.microsoft.com/office/drawing/2014/main" id="{CB0E2CCC-7E25-40CC-A29E-4EB5E31D7F4D}"/>
                </a:ext>
              </a:extLst>
            </p:cNvPr>
            <p:cNvSpPr/>
            <p:nvPr/>
          </p:nvSpPr>
          <p:spPr>
            <a:xfrm>
              <a:off x="4797500" y="2327475"/>
              <a:ext cx="57125" cy="21800"/>
            </a:xfrm>
            <a:custGeom>
              <a:avLst/>
              <a:gdLst/>
              <a:ahLst/>
              <a:cxnLst/>
              <a:rect l="l" t="t" r="r" b="b"/>
              <a:pathLst>
                <a:path w="2285" h="872" extrusionOk="0">
                  <a:moveTo>
                    <a:pt x="1077" y="0"/>
                  </a:moveTo>
                  <a:cubicBezTo>
                    <a:pt x="979" y="0"/>
                    <a:pt x="878" y="12"/>
                    <a:pt x="783" y="36"/>
                  </a:cubicBezTo>
                  <a:cubicBezTo>
                    <a:pt x="656" y="68"/>
                    <a:pt x="540" y="131"/>
                    <a:pt x="434" y="205"/>
                  </a:cubicBezTo>
                  <a:cubicBezTo>
                    <a:pt x="328" y="269"/>
                    <a:pt x="244" y="353"/>
                    <a:pt x="170" y="459"/>
                  </a:cubicBezTo>
                  <a:cubicBezTo>
                    <a:pt x="127" y="501"/>
                    <a:pt x="96" y="554"/>
                    <a:pt x="74" y="618"/>
                  </a:cubicBezTo>
                  <a:cubicBezTo>
                    <a:pt x="53" y="671"/>
                    <a:pt x="22" y="723"/>
                    <a:pt x="0" y="776"/>
                  </a:cubicBezTo>
                  <a:cubicBezTo>
                    <a:pt x="127" y="745"/>
                    <a:pt x="222" y="702"/>
                    <a:pt x="328" y="660"/>
                  </a:cubicBezTo>
                  <a:cubicBezTo>
                    <a:pt x="423" y="628"/>
                    <a:pt x="519" y="597"/>
                    <a:pt x="614" y="575"/>
                  </a:cubicBezTo>
                  <a:lnTo>
                    <a:pt x="677" y="565"/>
                  </a:lnTo>
                  <a:cubicBezTo>
                    <a:pt x="698" y="554"/>
                    <a:pt x="719" y="544"/>
                    <a:pt x="751" y="544"/>
                  </a:cubicBezTo>
                  <a:cubicBezTo>
                    <a:pt x="793" y="544"/>
                    <a:pt x="836" y="533"/>
                    <a:pt x="878" y="533"/>
                  </a:cubicBezTo>
                  <a:cubicBezTo>
                    <a:pt x="920" y="528"/>
                    <a:pt x="963" y="525"/>
                    <a:pt x="1005" y="525"/>
                  </a:cubicBezTo>
                  <a:cubicBezTo>
                    <a:pt x="1047" y="525"/>
                    <a:pt x="1090" y="528"/>
                    <a:pt x="1132" y="533"/>
                  </a:cubicBezTo>
                  <a:cubicBezTo>
                    <a:pt x="1322" y="544"/>
                    <a:pt x="1502" y="586"/>
                    <a:pt x="1671" y="649"/>
                  </a:cubicBezTo>
                  <a:cubicBezTo>
                    <a:pt x="1861" y="702"/>
                    <a:pt x="2052" y="787"/>
                    <a:pt x="2284" y="871"/>
                  </a:cubicBezTo>
                  <a:cubicBezTo>
                    <a:pt x="2210" y="639"/>
                    <a:pt x="2062" y="438"/>
                    <a:pt x="1872" y="290"/>
                  </a:cubicBezTo>
                  <a:cubicBezTo>
                    <a:pt x="1671" y="121"/>
                    <a:pt x="1428" y="25"/>
                    <a:pt x="1174" y="4"/>
                  </a:cubicBezTo>
                  <a:cubicBezTo>
                    <a:pt x="1142" y="2"/>
                    <a:pt x="1110" y="0"/>
                    <a:pt x="1077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708;p49">
              <a:extLst>
                <a:ext uri="{FF2B5EF4-FFF2-40B4-BE49-F238E27FC236}">
                  <a16:creationId xmlns:a16="http://schemas.microsoft.com/office/drawing/2014/main" id="{3AA6DFB7-852A-4EA5-B92C-D41D257E7160}"/>
                </a:ext>
              </a:extLst>
            </p:cNvPr>
            <p:cNvSpPr/>
            <p:nvPr/>
          </p:nvSpPr>
          <p:spPr>
            <a:xfrm>
              <a:off x="4699675" y="2327300"/>
              <a:ext cx="58975" cy="21450"/>
            </a:xfrm>
            <a:custGeom>
              <a:avLst/>
              <a:gdLst/>
              <a:ahLst/>
              <a:cxnLst/>
              <a:rect l="l" t="t" r="r" b="b"/>
              <a:pathLst>
                <a:path w="2359" h="858" extrusionOk="0">
                  <a:moveTo>
                    <a:pt x="1164" y="1"/>
                  </a:moveTo>
                  <a:cubicBezTo>
                    <a:pt x="1027" y="1"/>
                    <a:pt x="889" y="22"/>
                    <a:pt x="762" y="54"/>
                  </a:cubicBezTo>
                  <a:cubicBezTo>
                    <a:pt x="635" y="96"/>
                    <a:pt x="519" y="159"/>
                    <a:pt x="413" y="244"/>
                  </a:cubicBezTo>
                  <a:cubicBezTo>
                    <a:pt x="308" y="318"/>
                    <a:pt x="223" y="413"/>
                    <a:pt x="149" y="519"/>
                  </a:cubicBezTo>
                  <a:cubicBezTo>
                    <a:pt x="117" y="572"/>
                    <a:pt x="85" y="625"/>
                    <a:pt x="64" y="678"/>
                  </a:cubicBezTo>
                  <a:cubicBezTo>
                    <a:pt x="33" y="741"/>
                    <a:pt x="11" y="794"/>
                    <a:pt x="1" y="857"/>
                  </a:cubicBezTo>
                  <a:cubicBezTo>
                    <a:pt x="117" y="815"/>
                    <a:pt x="223" y="752"/>
                    <a:pt x="318" y="720"/>
                  </a:cubicBezTo>
                  <a:cubicBezTo>
                    <a:pt x="413" y="678"/>
                    <a:pt x="508" y="635"/>
                    <a:pt x="614" y="614"/>
                  </a:cubicBezTo>
                  <a:lnTo>
                    <a:pt x="678" y="593"/>
                  </a:lnTo>
                  <a:cubicBezTo>
                    <a:pt x="699" y="582"/>
                    <a:pt x="720" y="572"/>
                    <a:pt x="752" y="572"/>
                  </a:cubicBezTo>
                  <a:cubicBezTo>
                    <a:pt x="794" y="561"/>
                    <a:pt x="836" y="551"/>
                    <a:pt x="879" y="540"/>
                  </a:cubicBezTo>
                  <a:cubicBezTo>
                    <a:pt x="963" y="529"/>
                    <a:pt x="1058" y="529"/>
                    <a:pt x="1143" y="529"/>
                  </a:cubicBezTo>
                  <a:cubicBezTo>
                    <a:pt x="1333" y="529"/>
                    <a:pt x="1524" y="561"/>
                    <a:pt x="1714" y="604"/>
                  </a:cubicBezTo>
                  <a:cubicBezTo>
                    <a:pt x="1915" y="656"/>
                    <a:pt x="2116" y="720"/>
                    <a:pt x="2359" y="783"/>
                  </a:cubicBezTo>
                  <a:cubicBezTo>
                    <a:pt x="2264" y="561"/>
                    <a:pt x="2095" y="360"/>
                    <a:pt x="1894" y="233"/>
                  </a:cubicBezTo>
                  <a:cubicBezTo>
                    <a:pt x="1672" y="85"/>
                    <a:pt x="1418" y="1"/>
                    <a:pt x="1164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709;p49">
              <a:extLst>
                <a:ext uri="{FF2B5EF4-FFF2-40B4-BE49-F238E27FC236}">
                  <a16:creationId xmlns:a16="http://schemas.microsoft.com/office/drawing/2014/main" id="{D3AA72F2-F531-4320-A125-5813143501B8}"/>
                </a:ext>
              </a:extLst>
            </p:cNvPr>
            <p:cNvSpPr/>
            <p:nvPr/>
          </p:nvSpPr>
          <p:spPr>
            <a:xfrm>
              <a:off x="4709475" y="2367750"/>
              <a:ext cx="35700" cy="22225"/>
            </a:xfrm>
            <a:custGeom>
              <a:avLst/>
              <a:gdLst/>
              <a:ahLst/>
              <a:cxnLst/>
              <a:rect l="l" t="t" r="r" b="b"/>
              <a:pathLst>
                <a:path w="1428" h="889" extrusionOk="0">
                  <a:moveTo>
                    <a:pt x="698" y="1"/>
                  </a:moveTo>
                  <a:cubicBezTo>
                    <a:pt x="582" y="1"/>
                    <a:pt x="476" y="11"/>
                    <a:pt x="370" y="54"/>
                  </a:cubicBezTo>
                  <a:cubicBezTo>
                    <a:pt x="275" y="106"/>
                    <a:pt x="190" y="180"/>
                    <a:pt x="138" y="276"/>
                  </a:cubicBezTo>
                  <a:cubicBezTo>
                    <a:pt x="32" y="466"/>
                    <a:pt x="0" y="677"/>
                    <a:pt x="53" y="878"/>
                  </a:cubicBezTo>
                  <a:cubicBezTo>
                    <a:pt x="64" y="688"/>
                    <a:pt x="127" y="508"/>
                    <a:pt x="233" y="350"/>
                  </a:cubicBezTo>
                  <a:cubicBezTo>
                    <a:pt x="286" y="286"/>
                    <a:pt x="360" y="233"/>
                    <a:pt x="434" y="202"/>
                  </a:cubicBezTo>
                  <a:cubicBezTo>
                    <a:pt x="518" y="170"/>
                    <a:pt x="613" y="159"/>
                    <a:pt x="698" y="159"/>
                  </a:cubicBezTo>
                  <a:cubicBezTo>
                    <a:pt x="878" y="159"/>
                    <a:pt x="1047" y="233"/>
                    <a:pt x="1163" y="371"/>
                  </a:cubicBezTo>
                  <a:cubicBezTo>
                    <a:pt x="1280" y="519"/>
                    <a:pt x="1364" y="699"/>
                    <a:pt x="1417" y="889"/>
                  </a:cubicBezTo>
                  <a:cubicBezTo>
                    <a:pt x="1428" y="677"/>
                    <a:pt x="1364" y="466"/>
                    <a:pt x="1248" y="297"/>
                  </a:cubicBezTo>
                  <a:cubicBezTo>
                    <a:pt x="1132" y="106"/>
                    <a:pt x="920" y="1"/>
                    <a:pt x="698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710;p49">
              <a:extLst>
                <a:ext uri="{FF2B5EF4-FFF2-40B4-BE49-F238E27FC236}">
                  <a16:creationId xmlns:a16="http://schemas.microsoft.com/office/drawing/2014/main" id="{299926DF-B79B-4D00-BAC2-5C0AD6B9D8ED}"/>
                </a:ext>
              </a:extLst>
            </p:cNvPr>
            <p:cNvSpPr/>
            <p:nvPr/>
          </p:nvSpPr>
          <p:spPr>
            <a:xfrm>
              <a:off x="4805175" y="2366175"/>
              <a:ext cx="35450" cy="22225"/>
            </a:xfrm>
            <a:custGeom>
              <a:avLst/>
              <a:gdLst/>
              <a:ahLst/>
              <a:cxnLst/>
              <a:rect l="l" t="t" r="r" b="b"/>
              <a:pathLst>
                <a:path w="1418" h="889" extrusionOk="0">
                  <a:moveTo>
                    <a:pt x="698" y="0"/>
                  </a:moveTo>
                  <a:cubicBezTo>
                    <a:pt x="592" y="0"/>
                    <a:pt x="476" y="21"/>
                    <a:pt x="381" y="64"/>
                  </a:cubicBezTo>
                  <a:cubicBezTo>
                    <a:pt x="275" y="106"/>
                    <a:pt x="190" y="191"/>
                    <a:pt x="138" y="286"/>
                  </a:cubicBezTo>
                  <a:cubicBezTo>
                    <a:pt x="32" y="465"/>
                    <a:pt x="0" y="677"/>
                    <a:pt x="53" y="878"/>
                  </a:cubicBezTo>
                  <a:cubicBezTo>
                    <a:pt x="64" y="688"/>
                    <a:pt x="127" y="508"/>
                    <a:pt x="233" y="349"/>
                  </a:cubicBezTo>
                  <a:cubicBezTo>
                    <a:pt x="286" y="286"/>
                    <a:pt x="360" y="233"/>
                    <a:pt x="434" y="201"/>
                  </a:cubicBezTo>
                  <a:cubicBezTo>
                    <a:pt x="518" y="169"/>
                    <a:pt x="603" y="159"/>
                    <a:pt x="698" y="159"/>
                  </a:cubicBezTo>
                  <a:cubicBezTo>
                    <a:pt x="878" y="159"/>
                    <a:pt x="1047" y="233"/>
                    <a:pt x="1153" y="370"/>
                  </a:cubicBezTo>
                  <a:cubicBezTo>
                    <a:pt x="1280" y="529"/>
                    <a:pt x="1364" y="698"/>
                    <a:pt x="1406" y="888"/>
                  </a:cubicBezTo>
                  <a:cubicBezTo>
                    <a:pt x="1417" y="677"/>
                    <a:pt x="1364" y="465"/>
                    <a:pt x="1258" y="296"/>
                  </a:cubicBezTo>
                  <a:cubicBezTo>
                    <a:pt x="1132" y="106"/>
                    <a:pt x="920" y="0"/>
                    <a:pt x="698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711;p49">
              <a:extLst>
                <a:ext uri="{FF2B5EF4-FFF2-40B4-BE49-F238E27FC236}">
                  <a16:creationId xmlns:a16="http://schemas.microsoft.com/office/drawing/2014/main" id="{D7DEC50E-B6F9-4611-81FA-9712E004A098}"/>
                </a:ext>
              </a:extLst>
            </p:cNvPr>
            <p:cNvSpPr/>
            <p:nvPr/>
          </p:nvSpPr>
          <p:spPr>
            <a:xfrm>
              <a:off x="4722950" y="2433700"/>
              <a:ext cx="107875" cy="21050"/>
            </a:xfrm>
            <a:custGeom>
              <a:avLst/>
              <a:gdLst/>
              <a:ahLst/>
              <a:cxnLst/>
              <a:rect l="l" t="t" r="r" b="b"/>
              <a:pathLst>
                <a:path w="4315" h="842" extrusionOk="0">
                  <a:moveTo>
                    <a:pt x="2341" y="1"/>
                  </a:moveTo>
                  <a:cubicBezTo>
                    <a:pt x="2271" y="1"/>
                    <a:pt x="2200" y="2"/>
                    <a:pt x="2126" y="6"/>
                  </a:cubicBezTo>
                  <a:cubicBezTo>
                    <a:pt x="455" y="91"/>
                    <a:pt x="307" y="493"/>
                    <a:pt x="0" y="799"/>
                  </a:cubicBezTo>
                  <a:lnTo>
                    <a:pt x="2115" y="799"/>
                  </a:lnTo>
                  <a:lnTo>
                    <a:pt x="4315" y="842"/>
                  </a:lnTo>
                  <a:cubicBezTo>
                    <a:pt x="4315" y="842"/>
                    <a:pt x="3851" y="1"/>
                    <a:pt x="2341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712;p49">
              <a:extLst>
                <a:ext uri="{FF2B5EF4-FFF2-40B4-BE49-F238E27FC236}">
                  <a16:creationId xmlns:a16="http://schemas.microsoft.com/office/drawing/2014/main" id="{E4902294-916E-4629-A91A-9B02F45E4709}"/>
                </a:ext>
              </a:extLst>
            </p:cNvPr>
            <p:cNvSpPr/>
            <p:nvPr/>
          </p:nvSpPr>
          <p:spPr>
            <a:xfrm>
              <a:off x="4641525" y="2190950"/>
              <a:ext cx="262000" cy="260625"/>
            </a:xfrm>
            <a:custGeom>
              <a:avLst/>
              <a:gdLst/>
              <a:ahLst/>
              <a:cxnLst/>
              <a:rect l="l" t="t" r="r" b="b"/>
              <a:pathLst>
                <a:path w="10480" h="10425" extrusionOk="0">
                  <a:moveTo>
                    <a:pt x="5576" y="1"/>
                  </a:moveTo>
                  <a:cubicBezTo>
                    <a:pt x="4461" y="1"/>
                    <a:pt x="3247" y="481"/>
                    <a:pt x="2115" y="1923"/>
                  </a:cubicBezTo>
                  <a:cubicBezTo>
                    <a:pt x="2115" y="1923"/>
                    <a:pt x="170" y="1965"/>
                    <a:pt x="85" y="4122"/>
                  </a:cubicBezTo>
                  <a:cubicBezTo>
                    <a:pt x="1" y="6280"/>
                    <a:pt x="529" y="7073"/>
                    <a:pt x="529" y="7073"/>
                  </a:cubicBezTo>
                  <a:cubicBezTo>
                    <a:pt x="529" y="7073"/>
                    <a:pt x="630" y="6992"/>
                    <a:pt x="750" y="6992"/>
                  </a:cubicBezTo>
                  <a:cubicBezTo>
                    <a:pt x="878" y="6992"/>
                    <a:pt x="1029" y="7085"/>
                    <a:pt x="1100" y="7474"/>
                  </a:cubicBezTo>
                  <a:cubicBezTo>
                    <a:pt x="1227" y="8225"/>
                    <a:pt x="1100" y="9367"/>
                    <a:pt x="1587" y="10425"/>
                  </a:cubicBezTo>
                  <a:lnTo>
                    <a:pt x="2380" y="9854"/>
                  </a:lnTo>
                  <a:cubicBezTo>
                    <a:pt x="2380" y="9854"/>
                    <a:pt x="1365" y="7474"/>
                    <a:pt x="1587" y="5486"/>
                  </a:cubicBezTo>
                  <a:cubicBezTo>
                    <a:pt x="1587" y="5486"/>
                    <a:pt x="2866" y="5222"/>
                    <a:pt x="2686" y="3202"/>
                  </a:cubicBezTo>
                  <a:lnTo>
                    <a:pt x="2686" y="3202"/>
                  </a:lnTo>
                  <a:cubicBezTo>
                    <a:pt x="2687" y="3203"/>
                    <a:pt x="4125" y="5049"/>
                    <a:pt x="6269" y="5049"/>
                  </a:cubicBezTo>
                  <a:cubicBezTo>
                    <a:pt x="6465" y="5049"/>
                    <a:pt x="6667" y="5034"/>
                    <a:pt x="6874" y="5000"/>
                  </a:cubicBezTo>
                  <a:lnTo>
                    <a:pt x="6303" y="4207"/>
                  </a:lnTo>
                  <a:lnTo>
                    <a:pt x="6303" y="4207"/>
                  </a:lnTo>
                  <a:cubicBezTo>
                    <a:pt x="6303" y="4207"/>
                    <a:pt x="7000" y="4538"/>
                    <a:pt x="8245" y="4538"/>
                  </a:cubicBezTo>
                  <a:cubicBezTo>
                    <a:pt x="8821" y="4538"/>
                    <a:pt x="9514" y="4467"/>
                    <a:pt x="10311" y="4260"/>
                  </a:cubicBezTo>
                  <a:cubicBezTo>
                    <a:pt x="10311" y="4260"/>
                    <a:pt x="10480" y="1521"/>
                    <a:pt x="6208" y="908"/>
                  </a:cubicBezTo>
                  <a:lnTo>
                    <a:pt x="6208" y="908"/>
                  </a:lnTo>
                  <a:cubicBezTo>
                    <a:pt x="6208" y="908"/>
                    <a:pt x="8238" y="1088"/>
                    <a:pt x="9644" y="1923"/>
                  </a:cubicBezTo>
                  <a:cubicBezTo>
                    <a:pt x="9644" y="1923"/>
                    <a:pt x="7807" y="1"/>
                    <a:pt x="5576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713;p49">
              <a:extLst>
                <a:ext uri="{FF2B5EF4-FFF2-40B4-BE49-F238E27FC236}">
                  <a16:creationId xmlns:a16="http://schemas.microsoft.com/office/drawing/2014/main" id="{8D7EB1FF-72FA-4095-AAA7-E1573475AB35}"/>
                </a:ext>
              </a:extLst>
            </p:cNvPr>
            <p:cNvSpPr/>
            <p:nvPr/>
          </p:nvSpPr>
          <p:spPr>
            <a:xfrm>
              <a:off x="4850625" y="2287400"/>
              <a:ext cx="47625" cy="169725"/>
            </a:xfrm>
            <a:custGeom>
              <a:avLst/>
              <a:gdLst/>
              <a:ahLst/>
              <a:cxnLst/>
              <a:rect l="l" t="t" r="r" b="b"/>
              <a:pathLst>
                <a:path w="1905" h="6789" extrusionOk="0">
                  <a:moveTo>
                    <a:pt x="1323" y="0"/>
                  </a:moveTo>
                  <a:lnTo>
                    <a:pt x="360" y="307"/>
                  </a:lnTo>
                  <a:cubicBezTo>
                    <a:pt x="1027" y="2221"/>
                    <a:pt x="900" y="4314"/>
                    <a:pt x="1" y="6123"/>
                  </a:cubicBezTo>
                  <a:lnTo>
                    <a:pt x="530" y="6789"/>
                  </a:lnTo>
                  <a:cubicBezTo>
                    <a:pt x="1904" y="4843"/>
                    <a:pt x="1323" y="0"/>
                    <a:pt x="1323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" name="Google Shape;3036;p52">
            <a:extLst>
              <a:ext uri="{FF2B5EF4-FFF2-40B4-BE49-F238E27FC236}">
                <a16:creationId xmlns:a16="http://schemas.microsoft.com/office/drawing/2014/main" id="{1C620E14-97D3-436B-9513-4A33E340F032}"/>
              </a:ext>
            </a:extLst>
          </p:cNvPr>
          <p:cNvGrpSpPr/>
          <p:nvPr/>
        </p:nvGrpSpPr>
        <p:grpSpPr>
          <a:xfrm>
            <a:off x="986096" y="3787839"/>
            <a:ext cx="698120" cy="821336"/>
            <a:chOff x="-734325" y="5660388"/>
            <a:chExt cx="508500" cy="602550"/>
          </a:xfrm>
        </p:grpSpPr>
        <p:sp>
          <p:nvSpPr>
            <p:cNvPr id="233" name="Google Shape;3037;p52">
              <a:extLst>
                <a:ext uri="{FF2B5EF4-FFF2-40B4-BE49-F238E27FC236}">
                  <a16:creationId xmlns:a16="http://schemas.microsoft.com/office/drawing/2014/main" id="{573C45F5-5311-4698-B5EB-A4A07AD1E0F4}"/>
                </a:ext>
              </a:extLst>
            </p:cNvPr>
            <p:cNvSpPr/>
            <p:nvPr/>
          </p:nvSpPr>
          <p:spPr>
            <a:xfrm>
              <a:off x="-730600" y="5983388"/>
              <a:ext cx="504775" cy="279550"/>
            </a:xfrm>
            <a:custGeom>
              <a:avLst/>
              <a:gdLst/>
              <a:ahLst/>
              <a:cxnLst/>
              <a:rect l="l" t="t" r="r" b="b"/>
              <a:pathLst>
                <a:path w="20191" h="11182" extrusionOk="0">
                  <a:moveTo>
                    <a:pt x="8317" y="0"/>
                  </a:moveTo>
                  <a:cubicBezTo>
                    <a:pt x="8317" y="0"/>
                    <a:pt x="8658" y="2631"/>
                    <a:pt x="7572" y="3419"/>
                  </a:cubicBezTo>
                  <a:cubicBezTo>
                    <a:pt x="6720" y="4036"/>
                    <a:pt x="1885" y="5048"/>
                    <a:pt x="1097" y="7178"/>
                  </a:cubicBezTo>
                  <a:cubicBezTo>
                    <a:pt x="607" y="8477"/>
                    <a:pt x="245" y="9818"/>
                    <a:pt x="0" y="11181"/>
                  </a:cubicBezTo>
                  <a:lnTo>
                    <a:pt x="20190" y="11181"/>
                  </a:lnTo>
                  <a:cubicBezTo>
                    <a:pt x="19945" y="9818"/>
                    <a:pt x="19583" y="8477"/>
                    <a:pt x="19094" y="7178"/>
                  </a:cubicBezTo>
                  <a:cubicBezTo>
                    <a:pt x="18306" y="5048"/>
                    <a:pt x="13460" y="4036"/>
                    <a:pt x="12619" y="3419"/>
                  </a:cubicBezTo>
                  <a:cubicBezTo>
                    <a:pt x="11533" y="2631"/>
                    <a:pt x="11874" y="0"/>
                    <a:pt x="11874" y="0"/>
                  </a:cubicBezTo>
                  <a:lnTo>
                    <a:pt x="11874" y="0"/>
                  </a:lnTo>
                  <a:lnTo>
                    <a:pt x="10095" y="54"/>
                  </a:lnTo>
                  <a:lnTo>
                    <a:pt x="8317" y="0"/>
                  </a:lnTo>
                  <a:close/>
                </a:path>
              </a:pathLst>
            </a:custGeom>
            <a:solidFill>
              <a:srgbClr val="F7B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3038;p52">
              <a:extLst>
                <a:ext uri="{FF2B5EF4-FFF2-40B4-BE49-F238E27FC236}">
                  <a16:creationId xmlns:a16="http://schemas.microsoft.com/office/drawing/2014/main" id="{873AC52B-6D8B-4C1C-990D-719C85849141}"/>
                </a:ext>
              </a:extLst>
            </p:cNvPr>
            <p:cNvSpPr/>
            <p:nvPr/>
          </p:nvSpPr>
          <p:spPr>
            <a:xfrm>
              <a:off x="-522700" y="5983388"/>
              <a:ext cx="97200" cy="73225"/>
            </a:xfrm>
            <a:custGeom>
              <a:avLst/>
              <a:gdLst/>
              <a:ahLst/>
              <a:cxnLst/>
              <a:rect l="l" t="t" r="r" b="b"/>
              <a:pathLst>
                <a:path w="3888" h="2929" extrusionOk="0">
                  <a:moveTo>
                    <a:pt x="1" y="0"/>
                  </a:moveTo>
                  <a:lnTo>
                    <a:pt x="1" y="0"/>
                  </a:lnTo>
                  <a:cubicBezTo>
                    <a:pt x="44" y="405"/>
                    <a:pt x="65" y="820"/>
                    <a:pt x="44" y="1225"/>
                  </a:cubicBezTo>
                  <a:cubicBezTo>
                    <a:pt x="491" y="1619"/>
                    <a:pt x="970" y="1970"/>
                    <a:pt x="1492" y="2268"/>
                  </a:cubicBezTo>
                  <a:cubicBezTo>
                    <a:pt x="2216" y="2673"/>
                    <a:pt x="3057" y="2844"/>
                    <a:pt x="3888" y="2929"/>
                  </a:cubicBezTo>
                  <a:cubicBezTo>
                    <a:pt x="3313" y="1874"/>
                    <a:pt x="3558" y="0"/>
                    <a:pt x="3558" y="0"/>
                  </a:cubicBezTo>
                  <a:lnTo>
                    <a:pt x="3558" y="0"/>
                  </a:lnTo>
                  <a:lnTo>
                    <a:pt x="1779" y="4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49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3039;p52">
              <a:extLst>
                <a:ext uri="{FF2B5EF4-FFF2-40B4-BE49-F238E27FC236}">
                  <a16:creationId xmlns:a16="http://schemas.microsoft.com/office/drawing/2014/main" id="{D0D3A73B-627A-42D8-921A-AB1F307E873B}"/>
                </a:ext>
              </a:extLst>
            </p:cNvPr>
            <p:cNvSpPr/>
            <p:nvPr/>
          </p:nvSpPr>
          <p:spPr>
            <a:xfrm>
              <a:off x="-734325" y="6079763"/>
              <a:ext cx="508500" cy="183175"/>
            </a:xfrm>
            <a:custGeom>
              <a:avLst/>
              <a:gdLst/>
              <a:ahLst/>
              <a:cxnLst/>
              <a:rect l="l" t="t" r="r" b="b"/>
              <a:pathLst>
                <a:path w="20340" h="7327" extrusionOk="0">
                  <a:moveTo>
                    <a:pt x="6517" y="0"/>
                  </a:moveTo>
                  <a:cubicBezTo>
                    <a:pt x="4771" y="650"/>
                    <a:pt x="1715" y="1640"/>
                    <a:pt x="1097" y="3291"/>
                  </a:cubicBezTo>
                  <a:cubicBezTo>
                    <a:pt x="618" y="4600"/>
                    <a:pt x="245" y="5953"/>
                    <a:pt x="0" y="7326"/>
                  </a:cubicBezTo>
                  <a:lnTo>
                    <a:pt x="20339" y="7326"/>
                  </a:lnTo>
                  <a:cubicBezTo>
                    <a:pt x="20094" y="5953"/>
                    <a:pt x="19722" y="4600"/>
                    <a:pt x="19243" y="3291"/>
                  </a:cubicBezTo>
                  <a:cubicBezTo>
                    <a:pt x="18625" y="1640"/>
                    <a:pt x="15569" y="650"/>
                    <a:pt x="13822" y="0"/>
                  </a:cubicBezTo>
                  <a:cubicBezTo>
                    <a:pt x="13056" y="884"/>
                    <a:pt x="11714" y="1459"/>
                    <a:pt x="10170" y="1459"/>
                  </a:cubicBezTo>
                  <a:cubicBezTo>
                    <a:pt x="8626" y="1459"/>
                    <a:pt x="7284" y="873"/>
                    <a:pt x="65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3040;p52">
              <a:extLst>
                <a:ext uri="{FF2B5EF4-FFF2-40B4-BE49-F238E27FC236}">
                  <a16:creationId xmlns:a16="http://schemas.microsoft.com/office/drawing/2014/main" id="{E44F4711-C52F-46D9-9C43-8076DF53CABC}"/>
                </a:ext>
              </a:extLst>
            </p:cNvPr>
            <p:cNvSpPr/>
            <p:nvPr/>
          </p:nvSpPr>
          <p:spPr>
            <a:xfrm>
              <a:off x="-705575" y="6155363"/>
              <a:ext cx="450725" cy="3475"/>
            </a:xfrm>
            <a:custGeom>
              <a:avLst/>
              <a:gdLst/>
              <a:ahLst/>
              <a:cxnLst/>
              <a:rect l="l" t="t" r="r" b="b"/>
              <a:pathLst>
                <a:path w="18029" h="139" extrusionOk="0">
                  <a:moveTo>
                    <a:pt x="75" y="0"/>
                  </a:moveTo>
                  <a:cubicBezTo>
                    <a:pt x="53" y="43"/>
                    <a:pt x="32" y="96"/>
                    <a:pt x="0" y="139"/>
                  </a:cubicBezTo>
                  <a:lnTo>
                    <a:pt x="18029" y="139"/>
                  </a:lnTo>
                  <a:cubicBezTo>
                    <a:pt x="18007" y="96"/>
                    <a:pt x="17986" y="43"/>
                    <a:pt x="17965" y="0"/>
                  </a:cubicBezTo>
                  <a:close/>
                </a:path>
              </a:pathLst>
            </a:custGeom>
            <a:solidFill>
              <a:srgbClr val="FAF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3041;p52">
              <a:extLst>
                <a:ext uri="{FF2B5EF4-FFF2-40B4-BE49-F238E27FC236}">
                  <a16:creationId xmlns:a16="http://schemas.microsoft.com/office/drawing/2014/main" id="{2C91B7AA-7491-4ACF-84D6-AC969B873300}"/>
                </a:ext>
              </a:extLst>
            </p:cNvPr>
            <p:cNvSpPr/>
            <p:nvPr/>
          </p:nvSpPr>
          <p:spPr>
            <a:xfrm>
              <a:off x="-663525" y="6115438"/>
              <a:ext cx="366625" cy="3475"/>
            </a:xfrm>
            <a:custGeom>
              <a:avLst/>
              <a:gdLst/>
              <a:ahLst/>
              <a:cxnLst/>
              <a:rect l="l" t="t" r="r" b="b"/>
              <a:pathLst>
                <a:path w="14665" h="139" extrusionOk="0">
                  <a:moveTo>
                    <a:pt x="256" y="0"/>
                  </a:moveTo>
                  <a:cubicBezTo>
                    <a:pt x="171" y="43"/>
                    <a:pt x="86" y="96"/>
                    <a:pt x="1" y="138"/>
                  </a:cubicBezTo>
                  <a:lnTo>
                    <a:pt x="14664" y="138"/>
                  </a:lnTo>
                  <a:cubicBezTo>
                    <a:pt x="14590" y="96"/>
                    <a:pt x="14504" y="43"/>
                    <a:pt x="14419" y="0"/>
                  </a:cubicBezTo>
                  <a:lnTo>
                    <a:pt x="7987" y="0"/>
                  </a:lnTo>
                  <a:cubicBezTo>
                    <a:pt x="7769" y="21"/>
                    <a:pt x="7553" y="32"/>
                    <a:pt x="7338" y="32"/>
                  </a:cubicBezTo>
                  <a:cubicBezTo>
                    <a:pt x="7122" y="32"/>
                    <a:pt x="6906" y="21"/>
                    <a:pt x="6688" y="0"/>
                  </a:cubicBezTo>
                  <a:close/>
                </a:path>
              </a:pathLst>
            </a:custGeom>
            <a:solidFill>
              <a:srgbClr val="FAF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3042;p52">
              <a:extLst>
                <a:ext uri="{FF2B5EF4-FFF2-40B4-BE49-F238E27FC236}">
                  <a16:creationId xmlns:a16="http://schemas.microsoft.com/office/drawing/2014/main" id="{6B3BD7DA-BC26-46B4-BB29-9D855D25B3E7}"/>
                </a:ext>
              </a:extLst>
            </p:cNvPr>
            <p:cNvSpPr/>
            <p:nvPr/>
          </p:nvSpPr>
          <p:spPr>
            <a:xfrm>
              <a:off x="-719150" y="6195288"/>
              <a:ext cx="477875" cy="3500"/>
            </a:xfrm>
            <a:custGeom>
              <a:avLst/>
              <a:gdLst/>
              <a:ahLst/>
              <a:cxnLst/>
              <a:rect l="l" t="t" r="r" b="b"/>
              <a:pathLst>
                <a:path w="19115" h="140" extrusionOk="0">
                  <a:moveTo>
                    <a:pt x="43" y="1"/>
                  </a:moveTo>
                  <a:cubicBezTo>
                    <a:pt x="21" y="43"/>
                    <a:pt x="11" y="96"/>
                    <a:pt x="0" y="139"/>
                  </a:cubicBezTo>
                  <a:lnTo>
                    <a:pt x="19115" y="139"/>
                  </a:lnTo>
                  <a:cubicBezTo>
                    <a:pt x="19104" y="96"/>
                    <a:pt x="19093" y="43"/>
                    <a:pt x="19072" y="1"/>
                  </a:cubicBezTo>
                  <a:close/>
                </a:path>
              </a:pathLst>
            </a:custGeom>
            <a:solidFill>
              <a:srgbClr val="FAF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3043;p52">
              <a:extLst>
                <a:ext uri="{FF2B5EF4-FFF2-40B4-BE49-F238E27FC236}">
                  <a16:creationId xmlns:a16="http://schemas.microsoft.com/office/drawing/2014/main" id="{E9B210E6-0F7F-4220-9039-B5E0B8F6FB59}"/>
                </a:ext>
              </a:extLst>
            </p:cNvPr>
            <p:cNvSpPr/>
            <p:nvPr/>
          </p:nvSpPr>
          <p:spPr>
            <a:xfrm>
              <a:off x="-729550" y="6235213"/>
              <a:ext cx="498675" cy="3500"/>
            </a:xfrm>
            <a:custGeom>
              <a:avLst/>
              <a:gdLst/>
              <a:ahLst/>
              <a:cxnLst/>
              <a:rect l="l" t="t" r="r" b="b"/>
              <a:pathLst>
                <a:path w="19947" h="140" extrusionOk="0">
                  <a:moveTo>
                    <a:pt x="33" y="1"/>
                  </a:moveTo>
                  <a:cubicBezTo>
                    <a:pt x="22" y="44"/>
                    <a:pt x="11" y="97"/>
                    <a:pt x="1" y="139"/>
                  </a:cubicBezTo>
                  <a:lnTo>
                    <a:pt x="19946" y="139"/>
                  </a:lnTo>
                  <a:cubicBezTo>
                    <a:pt x="19935" y="97"/>
                    <a:pt x="19925" y="44"/>
                    <a:pt x="19914" y="1"/>
                  </a:cubicBezTo>
                  <a:close/>
                </a:path>
              </a:pathLst>
            </a:custGeom>
            <a:solidFill>
              <a:srgbClr val="FAF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3044;p52">
              <a:extLst>
                <a:ext uri="{FF2B5EF4-FFF2-40B4-BE49-F238E27FC236}">
                  <a16:creationId xmlns:a16="http://schemas.microsoft.com/office/drawing/2014/main" id="{82563BA5-9635-4225-AE7B-D9DD02A2ABA6}"/>
                </a:ext>
              </a:extLst>
            </p:cNvPr>
            <p:cNvSpPr/>
            <p:nvPr/>
          </p:nvSpPr>
          <p:spPr>
            <a:xfrm>
              <a:off x="-588700" y="6079763"/>
              <a:ext cx="217525" cy="53525"/>
            </a:xfrm>
            <a:custGeom>
              <a:avLst/>
              <a:gdLst/>
              <a:ahLst/>
              <a:cxnLst/>
              <a:rect l="l" t="t" r="r" b="b"/>
              <a:pathLst>
                <a:path w="8701" h="2141" extrusionOk="0">
                  <a:moveTo>
                    <a:pt x="692" y="0"/>
                  </a:moveTo>
                  <a:lnTo>
                    <a:pt x="0" y="256"/>
                  </a:lnTo>
                  <a:cubicBezTo>
                    <a:pt x="724" y="1363"/>
                    <a:pt x="2396" y="2141"/>
                    <a:pt x="4355" y="2141"/>
                  </a:cubicBezTo>
                  <a:cubicBezTo>
                    <a:pt x="6304" y="2141"/>
                    <a:pt x="7976" y="1363"/>
                    <a:pt x="8700" y="256"/>
                  </a:cubicBezTo>
                  <a:lnTo>
                    <a:pt x="7997" y="0"/>
                  </a:lnTo>
                  <a:cubicBezTo>
                    <a:pt x="7231" y="884"/>
                    <a:pt x="5889" y="1459"/>
                    <a:pt x="4345" y="1459"/>
                  </a:cubicBezTo>
                  <a:cubicBezTo>
                    <a:pt x="2801" y="1459"/>
                    <a:pt x="1459" y="873"/>
                    <a:pt x="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3045;p52">
              <a:extLst>
                <a:ext uri="{FF2B5EF4-FFF2-40B4-BE49-F238E27FC236}">
                  <a16:creationId xmlns:a16="http://schemas.microsoft.com/office/drawing/2014/main" id="{DF271A6F-525C-4DE1-9313-340D95797D34}"/>
                </a:ext>
              </a:extLst>
            </p:cNvPr>
            <p:cNvSpPr/>
            <p:nvPr/>
          </p:nvSpPr>
          <p:spPr>
            <a:xfrm>
              <a:off x="-410875" y="5863788"/>
              <a:ext cx="52475" cy="59825"/>
            </a:xfrm>
            <a:custGeom>
              <a:avLst/>
              <a:gdLst/>
              <a:ahLst/>
              <a:cxnLst/>
              <a:rect l="l" t="t" r="r" b="b"/>
              <a:pathLst>
                <a:path w="2099" h="2393" extrusionOk="0">
                  <a:moveTo>
                    <a:pt x="1099" y="1"/>
                  </a:moveTo>
                  <a:cubicBezTo>
                    <a:pt x="857" y="1"/>
                    <a:pt x="490" y="110"/>
                    <a:pt x="299" y="706"/>
                  </a:cubicBezTo>
                  <a:cubicBezTo>
                    <a:pt x="0" y="1600"/>
                    <a:pt x="277" y="2293"/>
                    <a:pt x="799" y="2367"/>
                  </a:cubicBezTo>
                  <a:cubicBezTo>
                    <a:pt x="858" y="2384"/>
                    <a:pt x="917" y="2393"/>
                    <a:pt x="977" y="2393"/>
                  </a:cubicBezTo>
                  <a:cubicBezTo>
                    <a:pt x="1430" y="2393"/>
                    <a:pt x="1868" y="1898"/>
                    <a:pt x="1981" y="1079"/>
                  </a:cubicBezTo>
                  <a:cubicBezTo>
                    <a:pt x="2098" y="152"/>
                    <a:pt x="1395" y="56"/>
                    <a:pt x="1332" y="35"/>
                  </a:cubicBezTo>
                  <a:cubicBezTo>
                    <a:pt x="1310" y="28"/>
                    <a:pt x="1220" y="1"/>
                    <a:pt x="1099" y="1"/>
                  </a:cubicBezTo>
                  <a:close/>
                </a:path>
              </a:pathLst>
            </a:custGeom>
            <a:solidFill>
              <a:srgbClr val="E49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3046;p52">
              <a:extLst>
                <a:ext uri="{FF2B5EF4-FFF2-40B4-BE49-F238E27FC236}">
                  <a16:creationId xmlns:a16="http://schemas.microsoft.com/office/drawing/2014/main" id="{07FE8B46-84A5-43D5-8E79-A14BB3BB1834}"/>
                </a:ext>
              </a:extLst>
            </p:cNvPr>
            <p:cNvSpPr/>
            <p:nvPr/>
          </p:nvSpPr>
          <p:spPr>
            <a:xfrm>
              <a:off x="-592450" y="5863788"/>
              <a:ext cx="52225" cy="59825"/>
            </a:xfrm>
            <a:custGeom>
              <a:avLst/>
              <a:gdLst/>
              <a:ahLst/>
              <a:cxnLst/>
              <a:rect l="l" t="t" r="r" b="b"/>
              <a:pathLst>
                <a:path w="2089" h="2393" extrusionOk="0">
                  <a:moveTo>
                    <a:pt x="1000" y="1"/>
                  </a:moveTo>
                  <a:cubicBezTo>
                    <a:pt x="879" y="1"/>
                    <a:pt x="789" y="28"/>
                    <a:pt x="768" y="35"/>
                  </a:cubicBezTo>
                  <a:cubicBezTo>
                    <a:pt x="704" y="56"/>
                    <a:pt x="1" y="152"/>
                    <a:pt x="118" y="1079"/>
                  </a:cubicBezTo>
                  <a:cubicBezTo>
                    <a:pt x="222" y="1898"/>
                    <a:pt x="667" y="2393"/>
                    <a:pt x="1115" y="2393"/>
                  </a:cubicBezTo>
                  <a:cubicBezTo>
                    <a:pt x="1173" y="2393"/>
                    <a:pt x="1232" y="2384"/>
                    <a:pt x="1289" y="2367"/>
                  </a:cubicBezTo>
                  <a:cubicBezTo>
                    <a:pt x="1811" y="2293"/>
                    <a:pt x="2088" y="1600"/>
                    <a:pt x="1801" y="706"/>
                  </a:cubicBezTo>
                  <a:cubicBezTo>
                    <a:pt x="1609" y="110"/>
                    <a:pt x="1242" y="1"/>
                    <a:pt x="1000" y="1"/>
                  </a:cubicBezTo>
                  <a:close/>
                </a:path>
              </a:pathLst>
            </a:custGeom>
            <a:solidFill>
              <a:srgbClr val="E49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3047;p52">
              <a:extLst>
                <a:ext uri="{FF2B5EF4-FFF2-40B4-BE49-F238E27FC236}">
                  <a16:creationId xmlns:a16="http://schemas.microsoft.com/office/drawing/2014/main" id="{B1C1DF1F-5DB5-409E-8CD4-CFD9459C94FF}"/>
                </a:ext>
              </a:extLst>
            </p:cNvPr>
            <p:cNvSpPr/>
            <p:nvPr/>
          </p:nvSpPr>
          <p:spPr>
            <a:xfrm>
              <a:off x="-574350" y="5754388"/>
              <a:ext cx="197875" cy="251000"/>
            </a:xfrm>
            <a:custGeom>
              <a:avLst/>
              <a:gdLst/>
              <a:ahLst/>
              <a:cxnLst/>
              <a:rect l="l" t="t" r="r" b="b"/>
              <a:pathLst>
                <a:path w="7915" h="10040" extrusionOk="0">
                  <a:moveTo>
                    <a:pt x="3696" y="0"/>
                  </a:moveTo>
                  <a:cubicBezTo>
                    <a:pt x="2890" y="0"/>
                    <a:pt x="654" y="309"/>
                    <a:pt x="353" y="3676"/>
                  </a:cubicBezTo>
                  <a:cubicBezTo>
                    <a:pt x="0" y="7497"/>
                    <a:pt x="1652" y="10040"/>
                    <a:pt x="3781" y="10040"/>
                  </a:cubicBezTo>
                  <a:cubicBezTo>
                    <a:pt x="3841" y="10040"/>
                    <a:pt x="3901" y="10038"/>
                    <a:pt x="3962" y="10034"/>
                  </a:cubicBezTo>
                  <a:cubicBezTo>
                    <a:pt x="4023" y="10038"/>
                    <a:pt x="4084" y="10040"/>
                    <a:pt x="4144" y="10040"/>
                  </a:cubicBezTo>
                  <a:cubicBezTo>
                    <a:pt x="6272" y="10040"/>
                    <a:pt x="7914" y="7497"/>
                    <a:pt x="7572" y="3676"/>
                  </a:cubicBezTo>
                  <a:cubicBezTo>
                    <a:pt x="7261" y="309"/>
                    <a:pt x="5024" y="0"/>
                    <a:pt x="4225" y="0"/>
                  </a:cubicBezTo>
                  <a:cubicBezTo>
                    <a:pt x="4094" y="0"/>
                    <a:pt x="4001" y="9"/>
                    <a:pt x="3962" y="13"/>
                  </a:cubicBezTo>
                  <a:cubicBezTo>
                    <a:pt x="3922" y="9"/>
                    <a:pt x="3828" y="0"/>
                    <a:pt x="3696" y="0"/>
                  </a:cubicBezTo>
                  <a:close/>
                </a:path>
              </a:pathLst>
            </a:custGeom>
            <a:solidFill>
              <a:srgbClr val="F7B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3048;p52">
              <a:extLst>
                <a:ext uri="{FF2B5EF4-FFF2-40B4-BE49-F238E27FC236}">
                  <a16:creationId xmlns:a16="http://schemas.microsoft.com/office/drawing/2014/main" id="{293B1A5D-23F0-4887-9CA2-F45DA48392B8}"/>
                </a:ext>
              </a:extLst>
            </p:cNvPr>
            <p:cNvSpPr/>
            <p:nvPr/>
          </p:nvSpPr>
          <p:spPr>
            <a:xfrm>
              <a:off x="-484350" y="5879563"/>
              <a:ext cx="15200" cy="49525"/>
            </a:xfrm>
            <a:custGeom>
              <a:avLst/>
              <a:gdLst/>
              <a:ahLst/>
              <a:cxnLst/>
              <a:rect l="l" t="t" r="r" b="b"/>
              <a:pathLst>
                <a:path w="608" h="1981" extrusionOk="0">
                  <a:moveTo>
                    <a:pt x="277" y="0"/>
                  </a:moveTo>
                  <a:cubicBezTo>
                    <a:pt x="277" y="267"/>
                    <a:pt x="299" y="533"/>
                    <a:pt x="331" y="788"/>
                  </a:cubicBezTo>
                  <a:cubicBezTo>
                    <a:pt x="371" y="1032"/>
                    <a:pt x="412" y="1284"/>
                    <a:pt x="470" y="1529"/>
                  </a:cubicBezTo>
                  <a:lnTo>
                    <a:pt x="470" y="1529"/>
                  </a:lnTo>
                  <a:cubicBezTo>
                    <a:pt x="310" y="1670"/>
                    <a:pt x="151" y="1821"/>
                    <a:pt x="0" y="1981"/>
                  </a:cubicBezTo>
                  <a:cubicBezTo>
                    <a:pt x="203" y="1864"/>
                    <a:pt x="394" y="1736"/>
                    <a:pt x="575" y="1598"/>
                  </a:cubicBezTo>
                  <a:lnTo>
                    <a:pt x="607" y="1587"/>
                  </a:lnTo>
                  <a:lnTo>
                    <a:pt x="607" y="1544"/>
                  </a:lnTo>
                  <a:cubicBezTo>
                    <a:pt x="575" y="1278"/>
                    <a:pt x="533" y="1023"/>
                    <a:pt x="490" y="767"/>
                  </a:cubicBezTo>
                  <a:cubicBezTo>
                    <a:pt x="437" y="501"/>
                    <a:pt x="373" y="245"/>
                    <a:pt x="277" y="0"/>
                  </a:cubicBezTo>
                  <a:close/>
                </a:path>
              </a:pathLst>
            </a:custGeom>
            <a:solidFill>
              <a:srgbClr val="E49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3049;p52">
              <a:extLst>
                <a:ext uri="{FF2B5EF4-FFF2-40B4-BE49-F238E27FC236}">
                  <a16:creationId xmlns:a16="http://schemas.microsoft.com/office/drawing/2014/main" id="{CD2A3406-020B-42E0-883D-33C73ECA096B}"/>
                </a:ext>
              </a:extLst>
            </p:cNvPr>
            <p:cNvSpPr/>
            <p:nvPr/>
          </p:nvSpPr>
          <p:spPr>
            <a:xfrm>
              <a:off x="-503525" y="5943463"/>
              <a:ext cx="57000" cy="11900"/>
            </a:xfrm>
            <a:custGeom>
              <a:avLst/>
              <a:gdLst/>
              <a:ahLst/>
              <a:cxnLst/>
              <a:rect l="l" t="t" r="r" b="b"/>
              <a:pathLst>
                <a:path w="2280" h="476" extrusionOk="0">
                  <a:moveTo>
                    <a:pt x="2280" y="0"/>
                  </a:moveTo>
                  <a:lnTo>
                    <a:pt x="2280" y="0"/>
                  </a:lnTo>
                  <a:cubicBezTo>
                    <a:pt x="1928" y="181"/>
                    <a:pt x="1545" y="298"/>
                    <a:pt x="1151" y="330"/>
                  </a:cubicBezTo>
                  <a:cubicBezTo>
                    <a:pt x="1128" y="331"/>
                    <a:pt x="1106" y="331"/>
                    <a:pt x="1083" y="331"/>
                  </a:cubicBezTo>
                  <a:cubicBezTo>
                    <a:pt x="702" y="331"/>
                    <a:pt x="333" y="246"/>
                    <a:pt x="1" y="85"/>
                  </a:cubicBezTo>
                  <a:lnTo>
                    <a:pt x="1" y="85"/>
                  </a:lnTo>
                  <a:cubicBezTo>
                    <a:pt x="150" y="224"/>
                    <a:pt x="331" y="319"/>
                    <a:pt x="533" y="394"/>
                  </a:cubicBezTo>
                  <a:cubicBezTo>
                    <a:pt x="685" y="445"/>
                    <a:pt x="850" y="475"/>
                    <a:pt x="1018" y="475"/>
                  </a:cubicBezTo>
                  <a:cubicBezTo>
                    <a:pt x="1062" y="475"/>
                    <a:pt x="1106" y="473"/>
                    <a:pt x="1151" y="469"/>
                  </a:cubicBezTo>
                  <a:cubicBezTo>
                    <a:pt x="1566" y="447"/>
                    <a:pt x="1971" y="288"/>
                    <a:pt x="2280" y="0"/>
                  </a:cubicBezTo>
                  <a:close/>
                </a:path>
              </a:pathLst>
            </a:custGeom>
            <a:solidFill>
              <a:srgbClr val="E49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3050;p52">
              <a:extLst>
                <a:ext uri="{FF2B5EF4-FFF2-40B4-BE49-F238E27FC236}">
                  <a16:creationId xmlns:a16="http://schemas.microsoft.com/office/drawing/2014/main" id="{E3D826BF-2227-4001-A693-AD491267EA0F}"/>
                </a:ext>
              </a:extLst>
            </p:cNvPr>
            <p:cNvSpPr/>
            <p:nvPr/>
          </p:nvSpPr>
          <p:spPr>
            <a:xfrm>
              <a:off x="-441500" y="5867838"/>
              <a:ext cx="12275" cy="26650"/>
            </a:xfrm>
            <a:custGeom>
              <a:avLst/>
              <a:gdLst/>
              <a:ahLst/>
              <a:cxnLst/>
              <a:rect l="l" t="t" r="r" b="b"/>
              <a:pathLst>
                <a:path w="491" h="1066" extrusionOk="0">
                  <a:moveTo>
                    <a:pt x="246" y="1"/>
                  </a:moveTo>
                  <a:cubicBezTo>
                    <a:pt x="107" y="1"/>
                    <a:pt x="1" y="235"/>
                    <a:pt x="1" y="533"/>
                  </a:cubicBezTo>
                  <a:cubicBezTo>
                    <a:pt x="1" y="821"/>
                    <a:pt x="118" y="1066"/>
                    <a:pt x="246" y="1066"/>
                  </a:cubicBezTo>
                  <a:cubicBezTo>
                    <a:pt x="384" y="1066"/>
                    <a:pt x="491" y="821"/>
                    <a:pt x="491" y="533"/>
                  </a:cubicBezTo>
                  <a:cubicBezTo>
                    <a:pt x="491" y="235"/>
                    <a:pt x="384" y="1"/>
                    <a:pt x="246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3051;p52">
              <a:extLst>
                <a:ext uri="{FF2B5EF4-FFF2-40B4-BE49-F238E27FC236}">
                  <a16:creationId xmlns:a16="http://schemas.microsoft.com/office/drawing/2014/main" id="{0924AB6C-1DAC-49F7-B31E-A105F2E90706}"/>
                </a:ext>
              </a:extLst>
            </p:cNvPr>
            <p:cNvSpPr/>
            <p:nvPr/>
          </p:nvSpPr>
          <p:spPr>
            <a:xfrm>
              <a:off x="-525075" y="5867838"/>
              <a:ext cx="12000" cy="26650"/>
            </a:xfrm>
            <a:custGeom>
              <a:avLst/>
              <a:gdLst/>
              <a:ahLst/>
              <a:cxnLst/>
              <a:rect l="l" t="t" r="r" b="b"/>
              <a:pathLst>
                <a:path w="480" h="1066" extrusionOk="0">
                  <a:moveTo>
                    <a:pt x="234" y="1"/>
                  </a:moveTo>
                  <a:cubicBezTo>
                    <a:pt x="107" y="1"/>
                    <a:pt x="0" y="235"/>
                    <a:pt x="0" y="533"/>
                  </a:cubicBezTo>
                  <a:cubicBezTo>
                    <a:pt x="0" y="821"/>
                    <a:pt x="107" y="1066"/>
                    <a:pt x="234" y="1066"/>
                  </a:cubicBezTo>
                  <a:cubicBezTo>
                    <a:pt x="373" y="1066"/>
                    <a:pt x="479" y="821"/>
                    <a:pt x="479" y="533"/>
                  </a:cubicBezTo>
                  <a:cubicBezTo>
                    <a:pt x="479" y="235"/>
                    <a:pt x="373" y="1"/>
                    <a:pt x="234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3052;p52">
              <a:extLst>
                <a:ext uri="{FF2B5EF4-FFF2-40B4-BE49-F238E27FC236}">
                  <a16:creationId xmlns:a16="http://schemas.microsoft.com/office/drawing/2014/main" id="{F62A8BA8-D78E-45ED-93A4-72F2E29FBC2F}"/>
                </a:ext>
              </a:extLst>
            </p:cNvPr>
            <p:cNvSpPr/>
            <p:nvPr/>
          </p:nvSpPr>
          <p:spPr>
            <a:xfrm>
              <a:off x="-456675" y="5843763"/>
              <a:ext cx="42625" cy="15600"/>
            </a:xfrm>
            <a:custGeom>
              <a:avLst/>
              <a:gdLst/>
              <a:ahLst/>
              <a:cxnLst/>
              <a:rect l="l" t="t" r="r" b="b"/>
              <a:pathLst>
                <a:path w="1705" h="624" extrusionOk="0">
                  <a:moveTo>
                    <a:pt x="780" y="0"/>
                  </a:moveTo>
                  <a:cubicBezTo>
                    <a:pt x="620" y="0"/>
                    <a:pt x="464" y="46"/>
                    <a:pt x="331" y="144"/>
                  </a:cubicBezTo>
                  <a:cubicBezTo>
                    <a:pt x="256" y="197"/>
                    <a:pt x="193" y="250"/>
                    <a:pt x="139" y="325"/>
                  </a:cubicBezTo>
                  <a:cubicBezTo>
                    <a:pt x="86" y="389"/>
                    <a:pt x="33" y="474"/>
                    <a:pt x="1" y="548"/>
                  </a:cubicBezTo>
                  <a:cubicBezTo>
                    <a:pt x="86" y="517"/>
                    <a:pt x="150" y="463"/>
                    <a:pt x="224" y="431"/>
                  </a:cubicBezTo>
                  <a:cubicBezTo>
                    <a:pt x="288" y="399"/>
                    <a:pt x="363" y="367"/>
                    <a:pt x="437" y="336"/>
                  </a:cubicBezTo>
                  <a:cubicBezTo>
                    <a:pt x="543" y="300"/>
                    <a:pt x="656" y="280"/>
                    <a:pt x="777" y="280"/>
                  </a:cubicBezTo>
                  <a:cubicBezTo>
                    <a:pt x="802" y="280"/>
                    <a:pt x="827" y="280"/>
                    <a:pt x="853" y="282"/>
                  </a:cubicBezTo>
                  <a:cubicBezTo>
                    <a:pt x="991" y="304"/>
                    <a:pt x="1140" y="336"/>
                    <a:pt x="1268" y="399"/>
                  </a:cubicBezTo>
                  <a:cubicBezTo>
                    <a:pt x="1417" y="463"/>
                    <a:pt x="1566" y="538"/>
                    <a:pt x="1705" y="623"/>
                  </a:cubicBezTo>
                  <a:cubicBezTo>
                    <a:pt x="1630" y="453"/>
                    <a:pt x="1524" y="314"/>
                    <a:pt x="1385" y="208"/>
                  </a:cubicBezTo>
                  <a:cubicBezTo>
                    <a:pt x="1236" y="91"/>
                    <a:pt x="1055" y="16"/>
                    <a:pt x="874" y="5"/>
                  </a:cubicBezTo>
                  <a:cubicBezTo>
                    <a:pt x="843" y="2"/>
                    <a:pt x="811" y="0"/>
                    <a:pt x="780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3053;p52">
              <a:extLst>
                <a:ext uri="{FF2B5EF4-FFF2-40B4-BE49-F238E27FC236}">
                  <a16:creationId xmlns:a16="http://schemas.microsoft.com/office/drawing/2014/main" id="{AE31A529-8DE1-474C-96FD-F654FE035D35}"/>
                </a:ext>
              </a:extLst>
            </p:cNvPr>
            <p:cNvSpPr/>
            <p:nvPr/>
          </p:nvSpPr>
          <p:spPr>
            <a:xfrm>
              <a:off x="-541050" y="5843763"/>
              <a:ext cx="42350" cy="15600"/>
            </a:xfrm>
            <a:custGeom>
              <a:avLst/>
              <a:gdLst/>
              <a:ahLst/>
              <a:cxnLst/>
              <a:rect l="l" t="t" r="r" b="b"/>
              <a:pathLst>
                <a:path w="1694" h="624" extrusionOk="0">
                  <a:moveTo>
                    <a:pt x="779" y="0"/>
                  </a:moveTo>
                  <a:cubicBezTo>
                    <a:pt x="620" y="0"/>
                    <a:pt x="464" y="46"/>
                    <a:pt x="330" y="144"/>
                  </a:cubicBezTo>
                  <a:cubicBezTo>
                    <a:pt x="256" y="186"/>
                    <a:pt x="181" y="250"/>
                    <a:pt x="128" y="325"/>
                  </a:cubicBezTo>
                  <a:cubicBezTo>
                    <a:pt x="75" y="389"/>
                    <a:pt x="32" y="474"/>
                    <a:pt x="0" y="548"/>
                  </a:cubicBezTo>
                  <a:cubicBezTo>
                    <a:pt x="85" y="517"/>
                    <a:pt x="149" y="463"/>
                    <a:pt x="224" y="431"/>
                  </a:cubicBezTo>
                  <a:cubicBezTo>
                    <a:pt x="288" y="399"/>
                    <a:pt x="362" y="367"/>
                    <a:pt x="426" y="336"/>
                  </a:cubicBezTo>
                  <a:cubicBezTo>
                    <a:pt x="541" y="300"/>
                    <a:pt x="656" y="280"/>
                    <a:pt x="770" y="280"/>
                  </a:cubicBezTo>
                  <a:cubicBezTo>
                    <a:pt x="794" y="280"/>
                    <a:pt x="818" y="280"/>
                    <a:pt x="841" y="282"/>
                  </a:cubicBezTo>
                  <a:cubicBezTo>
                    <a:pt x="991" y="304"/>
                    <a:pt x="1129" y="336"/>
                    <a:pt x="1267" y="399"/>
                  </a:cubicBezTo>
                  <a:cubicBezTo>
                    <a:pt x="1416" y="463"/>
                    <a:pt x="1555" y="538"/>
                    <a:pt x="1693" y="623"/>
                  </a:cubicBezTo>
                  <a:cubicBezTo>
                    <a:pt x="1629" y="453"/>
                    <a:pt x="1523" y="314"/>
                    <a:pt x="1374" y="208"/>
                  </a:cubicBezTo>
                  <a:cubicBezTo>
                    <a:pt x="1235" y="91"/>
                    <a:pt x="1054" y="16"/>
                    <a:pt x="873" y="5"/>
                  </a:cubicBezTo>
                  <a:cubicBezTo>
                    <a:pt x="842" y="2"/>
                    <a:pt x="810" y="0"/>
                    <a:pt x="779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3054;p52">
              <a:extLst>
                <a:ext uri="{FF2B5EF4-FFF2-40B4-BE49-F238E27FC236}">
                  <a16:creationId xmlns:a16="http://schemas.microsoft.com/office/drawing/2014/main" id="{402B5387-5337-4AB2-ADF7-C2AC89F529E5}"/>
                </a:ext>
              </a:extLst>
            </p:cNvPr>
            <p:cNvSpPr/>
            <p:nvPr/>
          </p:nvSpPr>
          <p:spPr>
            <a:xfrm>
              <a:off x="-534675" y="5660388"/>
              <a:ext cx="101450" cy="89825"/>
            </a:xfrm>
            <a:custGeom>
              <a:avLst/>
              <a:gdLst/>
              <a:ahLst/>
              <a:cxnLst/>
              <a:rect l="l" t="t" r="r" b="b"/>
              <a:pathLst>
                <a:path w="4058" h="3593" extrusionOk="0">
                  <a:moveTo>
                    <a:pt x="2679" y="0"/>
                  </a:moveTo>
                  <a:cubicBezTo>
                    <a:pt x="2317" y="0"/>
                    <a:pt x="1884" y="82"/>
                    <a:pt x="1396" y="216"/>
                  </a:cubicBezTo>
                  <a:cubicBezTo>
                    <a:pt x="1" y="600"/>
                    <a:pt x="1460" y="2964"/>
                    <a:pt x="1460" y="2964"/>
                  </a:cubicBezTo>
                  <a:lnTo>
                    <a:pt x="3419" y="3592"/>
                  </a:lnTo>
                  <a:cubicBezTo>
                    <a:pt x="3419" y="3592"/>
                    <a:pt x="4058" y="2197"/>
                    <a:pt x="3888" y="1036"/>
                  </a:cubicBezTo>
                  <a:cubicBezTo>
                    <a:pt x="3784" y="282"/>
                    <a:pt x="3352" y="0"/>
                    <a:pt x="26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3055;p52">
              <a:extLst>
                <a:ext uri="{FF2B5EF4-FFF2-40B4-BE49-F238E27FC236}">
                  <a16:creationId xmlns:a16="http://schemas.microsoft.com/office/drawing/2014/main" id="{92CC8E64-1DF7-4C39-9214-370A5A0CB6BB}"/>
                </a:ext>
              </a:extLst>
            </p:cNvPr>
            <p:cNvSpPr/>
            <p:nvPr/>
          </p:nvSpPr>
          <p:spPr>
            <a:xfrm>
              <a:off x="-505925" y="5725963"/>
              <a:ext cx="67925" cy="44200"/>
            </a:xfrm>
            <a:custGeom>
              <a:avLst/>
              <a:gdLst/>
              <a:ahLst/>
              <a:cxnLst/>
              <a:rect l="l" t="t" r="r" b="b"/>
              <a:pathLst>
                <a:path w="2717" h="1768" extrusionOk="0">
                  <a:moveTo>
                    <a:pt x="1364" y="0"/>
                  </a:moveTo>
                  <a:cubicBezTo>
                    <a:pt x="608" y="0"/>
                    <a:pt x="1" y="394"/>
                    <a:pt x="1" y="884"/>
                  </a:cubicBezTo>
                  <a:cubicBezTo>
                    <a:pt x="1" y="1374"/>
                    <a:pt x="608" y="1768"/>
                    <a:pt x="1364" y="1768"/>
                  </a:cubicBezTo>
                  <a:cubicBezTo>
                    <a:pt x="2109" y="1768"/>
                    <a:pt x="2716" y="1374"/>
                    <a:pt x="2716" y="884"/>
                  </a:cubicBezTo>
                  <a:cubicBezTo>
                    <a:pt x="2716" y="394"/>
                    <a:pt x="2109" y="0"/>
                    <a:pt x="1364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3056;p52">
              <a:extLst>
                <a:ext uri="{FF2B5EF4-FFF2-40B4-BE49-F238E27FC236}">
                  <a16:creationId xmlns:a16="http://schemas.microsoft.com/office/drawing/2014/main" id="{34701028-0F21-49C1-AC0C-4168971FB964}"/>
                </a:ext>
              </a:extLst>
            </p:cNvPr>
            <p:cNvSpPr/>
            <p:nvPr/>
          </p:nvSpPr>
          <p:spPr>
            <a:xfrm>
              <a:off x="-584975" y="5735263"/>
              <a:ext cx="225250" cy="178650"/>
            </a:xfrm>
            <a:custGeom>
              <a:avLst/>
              <a:gdLst/>
              <a:ahLst/>
              <a:cxnLst/>
              <a:rect l="l" t="t" r="r" b="b"/>
              <a:pathLst>
                <a:path w="9010" h="7146" extrusionOk="0">
                  <a:moveTo>
                    <a:pt x="4361" y="0"/>
                  </a:moveTo>
                  <a:cubicBezTo>
                    <a:pt x="3998" y="0"/>
                    <a:pt x="1672" y="63"/>
                    <a:pt x="809" y="1662"/>
                  </a:cubicBezTo>
                  <a:cubicBezTo>
                    <a:pt x="0" y="3174"/>
                    <a:pt x="724" y="6795"/>
                    <a:pt x="724" y="6795"/>
                  </a:cubicBezTo>
                  <a:lnTo>
                    <a:pt x="1108" y="6795"/>
                  </a:lnTo>
                  <a:lnTo>
                    <a:pt x="1022" y="4590"/>
                  </a:lnTo>
                  <a:cubicBezTo>
                    <a:pt x="1022" y="4590"/>
                    <a:pt x="2002" y="4409"/>
                    <a:pt x="2119" y="2471"/>
                  </a:cubicBezTo>
                  <a:cubicBezTo>
                    <a:pt x="2171" y="1685"/>
                    <a:pt x="3268" y="1563"/>
                    <a:pt x="3942" y="1563"/>
                  </a:cubicBezTo>
                  <a:cubicBezTo>
                    <a:pt x="4244" y="1563"/>
                    <a:pt x="4462" y="1587"/>
                    <a:pt x="4462" y="1587"/>
                  </a:cubicBezTo>
                  <a:cubicBezTo>
                    <a:pt x="4462" y="1587"/>
                    <a:pt x="6730" y="2088"/>
                    <a:pt x="7028" y="2365"/>
                  </a:cubicBezTo>
                  <a:cubicBezTo>
                    <a:pt x="7327" y="2642"/>
                    <a:pt x="6847" y="4228"/>
                    <a:pt x="7902" y="4963"/>
                  </a:cubicBezTo>
                  <a:lnTo>
                    <a:pt x="7667" y="6954"/>
                  </a:lnTo>
                  <a:lnTo>
                    <a:pt x="7976" y="7146"/>
                  </a:lnTo>
                  <a:cubicBezTo>
                    <a:pt x="7976" y="7146"/>
                    <a:pt x="9009" y="2918"/>
                    <a:pt x="8061" y="1566"/>
                  </a:cubicBezTo>
                  <a:cubicBezTo>
                    <a:pt x="7124" y="214"/>
                    <a:pt x="4409" y="1"/>
                    <a:pt x="4409" y="1"/>
                  </a:cubicBezTo>
                  <a:cubicBezTo>
                    <a:pt x="4409" y="1"/>
                    <a:pt x="4392" y="0"/>
                    <a:pt x="43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3057;p52">
              <a:extLst>
                <a:ext uri="{FF2B5EF4-FFF2-40B4-BE49-F238E27FC236}">
                  <a16:creationId xmlns:a16="http://schemas.microsoft.com/office/drawing/2014/main" id="{DED1665B-EC2C-426E-A818-F620142320BD}"/>
                </a:ext>
              </a:extLst>
            </p:cNvPr>
            <p:cNvSpPr/>
            <p:nvPr/>
          </p:nvSpPr>
          <p:spPr>
            <a:xfrm>
              <a:off x="-465975" y="5764563"/>
              <a:ext cx="70025" cy="103575"/>
            </a:xfrm>
            <a:custGeom>
              <a:avLst/>
              <a:gdLst/>
              <a:ahLst/>
              <a:cxnLst/>
              <a:rect l="l" t="t" r="r" b="b"/>
              <a:pathLst>
                <a:path w="2801" h="4143" extrusionOk="0">
                  <a:moveTo>
                    <a:pt x="117" y="0"/>
                  </a:moveTo>
                  <a:lnTo>
                    <a:pt x="0" y="469"/>
                  </a:lnTo>
                  <a:cubicBezTo>
                    <a:pt x="426" y="522"/>
                    <a:pt x="852" y="650"/>
                    <a:pt x="1257" y="831"/>
                  </a:cubicBezTo>
                  <a:cubicBezTo>
                    <a:pt x="1459" y="916"/>
                    <a:pt x="1640" y="1033"/>
                    <a:pt x="1789" y="1182"/>
                  </a:cubicBezTo>
                  <a:cubicBezTo>
                    <a:pt x="1938" y="1321"/>
                    <a:pt x="2013" y="1523"/>
                    <a:pt x="1991" y="1736"/>
                  </a:cubicBezTo>
                  <a:cubicBezTo>
                    <a:pt x="1885" y="2183"/>
                    <a:pt x="1874" y="2652"/>
                    <a:pt x="1970" y="3110"/>
                  </a:cubicBezTo>
                  <a:cubicBezTo>
                    <a:pt x="2023" y="3333"/>
                    <a:pt x="2119" y="3535"/>
                    <a:pt x="2268" y="3716"/>
                  </a:cubicBezTo>
                  <a:cubicBezTo>
                    <a:pt x="2417" y="3887"/>
                    <a:pt x="2598" y="4036"/>
                    <a:pt x="2801" y="4142"/>
                  </a:cubicBezTo>
                  <a:cubicBezTo>
                    <a:pt x="2609" y="4025"/>
                    <a:pt x="2439" y="3876"/>
                    <a:pt x="2290" y="3706"/>
                  </a:cubicBezTo>
                  <a:cubicBezTo>
                    <a:pt x="2151" y="3525"/>
                    <a:pt x="2066" y="3312"/>
                    <a:pt x="2023" y="3099"/>
                  </a:cubicBezTo>
                  <a:cubicBezTo>
                    <a:pt x="1938" y="2652"/>
                    <a:pt x="2023" y="2204"/>
                    <a:pt x="2130" y="1768"/>
                  </a:cubicBezTo>
                  <a:cubicBezTo>
                    <a:pt x="2162" y="1640"/>
                    <a:pt x="2162" y="1512"/>
                    <a:pt x="2130" y="1384"/>
                  </a:cubicBezTo>
                  <a:cubicBezTo>
                    <a:pt x="2098" y="1267"/>
                    <a:pt x="2034" y="1161"/>
                    <a:pt x="1960" y="1054"/>
                  </a:cubicBezTo>
                  <a:cubicBezTo>
                    <a:pt x="1800" y="873"/>
                    <a:pt x="1619" y="714"/>
                    <a:pt x="1406" y="596"/>
                  </a:cubicBezTo>
                  <a:cubicBezTo>
                    <a:pt x="1203" y="469"/>
                    <a:pt x="1001" y="352"/>
                    <a:pt x="788" y="266"/>
                  </a:cubicBezTo>
                  <a:cubicBezTo>
                    <a:pt x="565" y="160"/>
                    <a:pt x="352" y="75"/>
                    <a:pt x="1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" name="Google Shape;3087;p53">
            <a:extLst>
              <a:ext uri="{FF2B5EF4-FFF2-40B4-BE49-F238E27FC236}">
                <a16:creationId xmlns:a16="http://schemas.microsoft.com/office/drawing/2014/main" id="{419EA52E-B4C3-420B-94FA-098264E85E8A}"/>
              </a:ext>
            </a:extLst>
          </p:cNvPr>
          <p:cNvSpPr/>
          <p:nvPr/>
        </p:nvSpPr>
        <p:spPr>
          <a:xfrm>
            <a:off x="4073272" y="3089955"/>
            <a:ext cx="857400" cy="857400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" name="Google Shape;3106;p53">
            <a:extLst>
              <a:ext uri="{FF2B5EF4-FFF2-40B4-BE49-F238E27FC236}">
                <a16:creationId xmlns:a16="http://schemas.microsoft.com/office/drawing/2014/main" id="{D63D6CC1-6803-49F1-A687-CD7BA71AA527}"/>
              </a:ext>
            </a:extLst>
          </p:cNvPr>
          <p:cNvGrpSpPr/>
          <p:nvPr/>
        </p:nvGrpSpPr>
        <p:grpSpPr>
          <a:xfrm>
            <a:off x="4159064" y="3221131"/>
            <a:ext cx="685817" cy="735700"/>
            <a:chOff x="813950" y="2267050"/>
            <a:chExt cx="504500" cy="541075"/>
          </a:xfrm>
        </p:grpSpPr>
        <p:sp>
          <p:nvSpPr>
            <p:cNvPr id="103" name="Google Shape;3107;p53">
              <a:extLst>
                <a:ext uri="{FF2B5EF4-FFF2-40B4-BE49-F238E27FC236}">
                  <a16:creationId xmlns:a16="http://schemas.microsoft.com/office/drawing/2014/main" id="{EAD0C505-CEFD-45B8-B40D-6AE62221BF7D}"/>
                </a:ext>
              </a:extLst>
            </p:cNvPr>
            <p:cNvSpPr/>
            <p:nvPr/>
          </p:nvSpPr>
          <p:spPr>
            <a:xfrm>
              <a:off x="1050975" y="2267050"/>
              <a:ext cx="212925" cy="370275"/>
            </a:xfrm>
            <a:custGeom>
              <a:avLst/>
              <a:gdLst/>
              <a:ahLst/>
              <a:cxnLst/>
              <a:rect l="l" t="t" r="r" b="b"/>
              <a:pathLst>
                <a:path w="8517" h="14811" extrusionOk="0">
                  <a:moveTo>
                    <a:pt x="1130" y="1"/>
                  </a:moveTo>
                  <a:cubicBezTo>
                    <a:pt x="825" y="1"/>
                    <a:pt x="636" y="26"/>
                    <a:pt x="636" y="26"/>
                  </a:cubicBezTo>
                  <a:lnTo>
                    <a:pt x="912" y="14709"/>
                  </a:lnTo>
                  <a:lnTo>
                    <a:pt x="912" y="14709"/>
                  </a:lnTo>
                  <a:cubicBezTo>
                    <a:pt x="347" y="14687"/>
                    <a:pt x="123" y="14679"/>
                    <a:pt x="86" y="14679"/>
                  </a:cubicBezTo>
                  <a:cubicBezTo>
                    <a:pt x="0" y="14679"/>
                    <a:pt x="913" y="14721"/>
                    <a:pt x="913" y="14721"/>
                  </a:cubicBezTo>
                  <a:lnTo>
                    <a:pt x="912" y="14709"/>
                  </a:lnTo>
                  <a:lnTo>
                    <a:pt x="912" y="14709"/>
                  </a:lnTo>
                  <a:cubicBezTo>
                    <a:pt x="1403" y="14729"/>
                    <a:pt x="2150" y="14760"/>
                    <a:pt x="3255" y="14806"/>
                  </a:cubicBezTo>
                  <a:cubicBezTo>
                    <a:pt x="3324" y="14809"/>
                    <a:pt x="3392" y="14811"/>
                    <a:pt x="3458" y="14811"/>
                  </a:cubicBezTo>
                  <a:cubicBezTo>
                    <a:pt x="8516" y="14811"/>
                    <a:pt x="6101" y="6491"/>
                    <a:pt x="5449" y="3338"/>
                  </a:cubicBezTo>
                  <a:cubicBezTo>
                    <a:pt x="4832" y="327"/>
                    <a:pt x="2230" y="1"/>
                    <a:pt x="1130" y="1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108;p53">
              <a:extLst>
                <a:ext uri="{FF2B5EF4-FFF2-40B4-BE49-F238E27FC236}">
                  <a16:creationId xmlns:a16="http://schemas.microsoft.com/office/drawing/2014/main" id="{BB72A4AE-C92E-47D5-BEE2-1191E3E33BFB}"/>
                </a:ext>
              </a:extLst>
            </p:cNvPr>
            <p:cNvSpPr/>
            <p:nvPr/>
          </p:nvSpPr>
          <p:spPr>
            <a:xfrm>
              <a:off x="1062600" y="2271325"/>
              <a:ext cx="161625" cy="366000"/>
            </a:xfrm>
            <a:custGeom>
              <a:avLst/>
              <a:gdLst/>
              <a:ahLst/>
              <a:cxnLst/>
              <a:rect l="l" t="t" r="r" b="b"/>
              <a:pathLst>
                <a:path w="6465" h="14640" extrusionOk="0">
                  <a:moveTo>
                    <a:pt x="872" y="0"/>
                  </a:moveTo>
                  <a:cubicBezTo>
                    <a:pt x="582" y="0"/>
                    <a:pt x="291" y="26"/>
                    <a:pt x="0" y="78"/>
                  </a:cubicBezTo>
                  <a:cubicBezTo>
                    <a:pt x="196" y="56"/>
                    <a:pt x="392" y="44"/>
                    <a:pt x="587" y="44"/>
                  </a:cubicBezTo>
                  <a:cubicBezTo>
                    <a:pt x="1213" y="44"/>
                    <a:pt x="1834" y="160"/>
                    <a:pt x="2418" y="387"/>
                  </a:cubicBezTo>
                  <a:cubicBezTo>
                    <a:pt x="2790" y="536"/>
                    <a:pt x="3142" y="739"/>
                    <a:pt x="3451" y="994"/>
                  </a:cubicBezTo>
                  <a:cubicBezTo>
                    <a:pt x="3759" y="1261"/>
                    <a:pt x="4026" y="1569"/>
                    <a:pt x="4228" y="1921"/>
                  </a:cubicBezTo>
                  <a:cubicBezTo>
                    <a:pt x="4430" y="2261"/>
                    <a:pt x="4590" y="2634"/>
                    <a:pt x="4696" y="3028"/>
                  </a:cubicBezTo>
                  <a:cubicBezTo>
                    <a:pt x="4750" y="3220"/>
                    <a:pt x="4792" y="3422"/>
                    <a:pt x="4846" y="3625"/>
                  </a:cubicBezTo>
                  <a:lnTo>
                    <a:pt x="5005" y="4200"/>
                  </a:lnTo>
                  <a:cubicBezTo>
                    <a:pt x="5218" y="4998"/>
                    <a:pt x="5431" y="5797"/>
                    <a:pt x="5612" y="6595"/>
                  </a:cubicBezTo>
                  <a:cubicBezTo>
                    <a:pt x="5804" y="7394"/>
                    <a:pt x="5964" y="8193"/>
                    <a:pt x="6081" y="9002"/>
                  </a:cubicBezTo>
                  <a:cubicBezTo>
                    <a:pt x="6209" y="9811"/>
                    <a:pt x="6251" y="10631"/>
                    <a:pt x="6209" y="11451"/>
                  </a:cubicBezTo>
                  <a:cubicBezTo>
                    <a:pt x="6187" y="11856"/>
                    <a:pt x="6113" y="12250"/>
                    <a:pt x="5996" y="12644"/>
                  </a:cubicBezTo>
                  <a:cubicBezTo>
                    <a:pt x="5900" y="13038"/>
                    <a:pt x="5708" y="13400"/>
                    <a:pt x="5453" y="13709"/>
                  </a:cubicBezTo>
                  <a:cubicBezTo>
                    <a:pt x="5186" y="14018"/>
                    <a:pt x="4856" y="14263"/>
                    <a:pt x="4483" y="14412"/>
                  </a:cubicBezTo>
                  <a:lnTo>
                    <a:pt x="4185" y="14507"/>
                  </a:lnTo>
                  <a:cubicBezTo>
                    <a:pt x="4089" y="14529"/>
                    <a:pt x="3994" y="14550"/>
                    <a:pt x="3887" y="14571"/>
                  </a:cubicBezTo>
                  <a:lnTo>
                    <a:pt x="3738" y="14603"/>
                  </a:lnTo>
                  <a:lnTo>
                    <a:pt x="3589" y="14614"/>
                  </a:lnTo>
                  <a:lnTo>
                    <a:pt x="3280" y="14635"/>
                  </a:lnTo>
                  <a:cubicBezTo>
                    <a:pt x="3340" y="14638"/>
                    <a:pt x="3399" y="14640"/>
                    <a:pt x="3458" y="14640"/>
                  </a:cubicBezTo>
                  <a:cubicBezTo>
                    <a:pt x="3814" y="14640"/>
                    <a:pt x="4167" y="14585"/>
                    <a:pt x="4505" y="14475"/>
                  </a:cubicBezTo>
                  <a:cubicBezTo>
                    <a:pt x="4899" y="14337"/>
                    <a:pt x="5261" y="14113"/>
                    <a:pt x="5548" y="13794"/>
                  </a:cubicBezTo>
                  <a:cubicBezTo>
                    <a:pt x="5836" y="13485"/>
                    <a:pt x="6049" y="13112"/>
                    <a:pt x="6177" y="12708"/>
                  </a:cubicBezTo>
                  <a:cubicBezTo>
                    <a:pt x="6304" y="12303"/>
                    <a:pt x="6390" y="11888"/>
                    <a:pt x="6422" y="11473"/>
                  </a:cubicBezTo>
                  <a:cubicBezTo>
                    <a:pt x="6454" y="11057"/>
                    <a:pt x="6464" y="10642"/>
                    <a:pt x="6443" y="10237"/>
                  </a:cubicBezTo>
                  <a:cubicBezTo>
                    <a:pt x="6443" y="10024"/>
                    <a:pt x="6432" y="9811"/>
                    <a:pt x="6400" y="9609"/>
                  </a:cubicBezTo>
                  <a:cubicBezTo>
                    <a:pt x="6379" y="9407"/>
                    <a:pt x="6368" y="9194"/>
                    <a:pt x="6336" y="8991"/>
                  </a:cubicBezTo>
                  <a:cubicBezTo>
                    <a:pt x="6230" y="8171"/>
                    <a:pt x="6070" y="7352"/>
                    <a:pt x="5878" y="6553"/>
                  </a:cubicBezTo>
                  <a:cubicBezTo>
                    <a:pt x="5687" y="5754"/>
                    <a:pt x="5474" y="4956"/>
                    <a:pt x="5250" y="4157"/>
                  </a:cubicBezTo>
                  <a:lnTo>
                    <a:pt x="5090" y="3550"/>
                  </a:lnTo>
                  <a:cubicBezTo>
                    <a:pt x="5037" y="3358"/>
                    <a:pt x="4984" y="3156"/>
                    <a:pt x="4920" y="2954"/>
                  </a:cubicBezTo>
                  <a:cubicBezTo>
                    <a:pt x="4803" y="2549"/>
                    <a:pt x="4633" y="2155"/>
                    <a:pt x="4409" y="1804"/>
                  </a:cubicBezTo>
                  <a:cubicBezTo>
                    <a:pt x="4185" y="1442"/>
                    <a:pt x="3898" y="1122"/>
                    <a:pt x="3568" y="856"/>
                  </a:cubicBezTo>
                  <a:cubicBezTo>
                    <a:pt x="3238" y="600"/>
                    <a:pt x="2865" y="398"/>
                    <a:pt x="2460" y="260"/>
                  </a:cubicBezTo>
                  <a:cubicBezTo>
                    <a:pt x="2066" y="121"/>
                    <a:pt x="1662" y="36"/>
                    <a:pt x="1246" y="15"/>
                  </a:cubicBezTo>
                  <a:cubicBezTo>
                    <a:pt x="1122" y="5"/>
                    <a:pt x="997" y="0"/>
                    <a:pt x="872" y="0"/>
                  </a:cubicBezTo>
                  <a:close/>
                </a:path>
              </a:pathLst>
            </a:custGeom>
            <a:solidFill>
              <a:srgbClr val="1D1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109;p53">
              <a:extLst>
                <a:ext uri="{FF2B5EF4-FFF2-40B4-BE49-F238E27FC236}">
                  <a16:creationId xmlns:a16="http://schemas.microsoft.com/office/drawing/2014/main" id="{882E3982-7DCF-4A1C-9809-BA8331D7E8DA}"/>
                </a:ext>
              </a:extLst>
            </p:cNvPr>
            <p:cNvSpPr/>
            <p:nvPr/>
          </p:nvSpPr>
          <p:spPr>
            <a:xfrm>
              <a:off x="876200" y="2267050"/>
              <a:ext cx="208475" cy="370275"/>
            </a:xfrm>
            <a:custGeom>
              <a:avLst/>
              <a:gdLst/>
              <a:ahLst/>
              <a:cxnLst/>
              <a:rect l="l" t="t" r="r" b="b"/>
              <a:pathLst>
                <a:path w="8339" h="14811" extrusionOk="0">
                  <a:moveTo>
                    <a:pt x="7239" y="1"/>
                  </a:moveTo>
                  <a:cubicBezTo>
                    <a:pt x="6162" y="1"/>
                    <a:pt x="3614" y="327"/>
                    <a:pt x="3005" y="3338"/>
                  </a:cubicBezTo>
                  <a:cubicBezTo>
                    <a:pt x="2364" y="6491"/>
                    <a:pt x="1" y="14811"/>
                    <a:pt x="4957" y="14811"/>
                  </a:cubicBezTo>
                  <a:cubicBezTo>
                    <a:pt x="5022" y="14811"/>
                    <a:pt x="5089" y="14809"/>
                    <a:pt x="5156" y="14806"/>
                  </a:cubicBezTo>
                  <a:cubicBezTo>
                    <a:pt x="6236" y="14760"/>
                    <a:pt x="6966" y="14729"/>
                    <a:pt x="7446" y="14709"/>
                  </a:cubicBezTo>
                  <a:lnTo>
                    <a:pt x="7446" y="14709"/>
                  </a:lnTo>
                  <a:lnTo>
                    <a:pt x="7446" y="14721"/>
                  </a:lnTo>
                  <a:cubicBezTo>
                    <a:pt x="7446" y="14721"/>
                    <a:pt x="8339" y="14679"/>
                    <a:pt x="8255" y="14679"/>
                  </a:cubicBezTo>
                  <a:cubicBezTo>
                    <a:pt x="8219" y="14679"/>
                    <a:pt x="8000" y="14687"/>
                    <a:pt x="7446" y="14709"/>
                  </a:cubicBezTo>
                  <a:lnTo>
                    <a:pt x="7446" y="14709"/>
                  </a:lnTo>
                  <a:lnTo>
                    <a:pt x="7723" y="26"/>
                  </a:lnTo>
                  <a:cubicBezTo>
                    <a:pt x="7723" y="26"/>
                    <a:pt x="7537" y="1"/>
                    <a:pt x="7239" y="1"/>
                  </a:cubicBezTo>
                  <a:close/>
                </a:path>
              </a:pathLst>
            </a:custGeom>
            <a:solidFill>
              <a:srgbClr val="1D1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110;p53">
              <a:extLst>
                <a:ext uri="{FF2B5EF4-FFF2-40B4-BE49-F238E27FC236}">
                  <a16:creationId xmlns:a16="http://schemas.microsoft.com/office/drawing/2014/main" id="{B9F964FB-A83E-487E-A3C1-7C0D2955A031}"/>
                </a:ext>
              </a:extLst>
            </p:cNvPr>
            <p:cNvSpPr/>
            <p:nvPr/>
          </p:nvSpPr>
          <p:spPr>
            <a:xfrm>
              <a:off x="930075" y="2356125"/>
              <a:ext cx="146225" cy="276925"/>
            </a:xfrm>
            <a:custGeom>
              <a:avLst/>
              <a:gdLst/>
              <a:ahLst/>
              <a:cxnLst/>
              <a:rect l="l" t="t" r="r" b="b"/>
              <a:pathLst>
                <a:path w="5849" h="11077" extrusionOk="0">
                  <a:moveTo>
                    <a:pt x="5083" y="0"/>
                  </a:moveTo>
                  <a:cubicBezTo>
                    <a:pt x="4323" y="0"/>
                    <a:pt x="2539" y="247"/>
                    <a:pt x="2107" y="2501"/>
                  </a:cubicBezTo>
                  <a:cubicBezTo>
                    <a:pt x="1665" y="4865"/>
                    <a:pt x="0" y="11076"/>
                    <a:pt x="3476" y="11076"/>
                  </a:cubicBezTo>
                  <a:cubicBezTo>
                    <a:pt x="3523" y="11076"/>
                    <a:pt x="3570" y="11075"/>
                    <a:pt x="3619" y="11073"/>
                  </a:cubicBezTo>
                  <a:cubicBezTo>
                    <a:pt x="4383" y="11040"/>
                    <a:pt x="4899" y="11017"/>
                    <a:pt x="5238" y="11003"/>
                  </a:cubicBezTo>
                  <a:lnTo>
                    <a:pt x="5238" y="11003"/>
                  </a:lnTo>
                  <a:lnTo>
                    <a:pt x="5237" y="11009"/>
                  </a:lnTo>
                  <a:cubicBezTo>
                    <a:pt x="5237" y="11009"/>
                    <a:pt x="5849" y="10980"/>
                    <a:pt x="5809" y="10980"/>
                  </a:cubicBezTo>
                  <a:cubicBezTo>
                    <a:pt x="5790" y="10980"/>
                    <a:pt x="5639" y="10986"/>
                    <a:pt x="5238" y="11003"/>
                  </a:cubicBezTo>
                  <a:lnTo>
                    <a:pt x="5238" y="11003"/>
                  </a:lnTo>
                  <a:lnTo>
                    <a:pt x="5429" y="20"/>
                  </a:lnTo>
                  <a:cubicBezTo>
                    <a:pt x="5429" y="20"/>
                    <a:pt x="5296" y="0"/>
                    <a:pt x="5083" y="0"/>
                  </a:cubicBezTo>
                  <a:close/>
                </a:path>
              </a:pathLst>
            </a:custGeom>
            <a:solidFill>
              <a:srgbClr val="1D1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111;p53">
              <a:extLst>
                <a:ext uri="{FF2B5EF4-FFF2-40B4-BE49-F238E27FC236}">
                  <a16:creationId xmlns:a16="http://schemas.microsoft.com/office/drawing/2014/main" id="{251A397A-2328-4AE7-8505-A61EDA8A03EE}"/>
                </a:ext>
              </a:extLst>
            </p:cNvPr>
            <p:cNvSpPr/>
            <p:nvPr/>
          </p:nvSpPr>
          <p:spPr>
            <a:xfrm>
              <a:off x="1066200" y="2356125"/>
              <a:ext cx="146250" cy="276925"/>
            </a:xfrm>
            <a:custGeom>
              <a:avLst/>
              <a:gdLst/>
              <a:ahLst/>
              <a:cxnLst/>
              <a:rect l="l" t="t" r="r" b="b"/>
              <a:pathLst>
                <a:path w="5850" h="11077" extrusionOk="0">
                  <a:moveTo>
                    <a:pt x="767" y="0"/>
                  </a:moveTo>
                  <a:cubicBezTo>
                    <a:pt x="554" y="0"/>
                    <a:pt x="421" y="20"/>
                    <a:pt x="421" y="20"/>
                  </a:cubicBezTo>
                  <a:lnTo>
                    <a:pt x="612" y="11003"/>
                  </a:lnTo>
                  <a:lnTo>
                    <a:pt x="612" y="11003"/>
                  </a:lnTo>
                  <a:cubicBezTo>
                    <a:pt x="209" y="10986"/>
                    <a:pt x="57" y="10980"/>
                    <a:pt x="40" y="10980"/>
                  </a:cubicBezTo>
                  <a:cubicBezTo>
                    <a:pt x="1" y="10980"/>
                    <a:pt x="612" y="11009"/>
                    <a:pt x="612" y="11009"/>
                  </a:cubicBezTo>
                  <a:lnTo>
                    <a:pt x="612" y="11003"/>
                  </a:lnTo>
                  <a:lnTo>
                    <a:pt x="612" y="11003"/>
                  </a:lnTo>
                  <a:cubicBezTo>
                    <a:pt x="949" y="11018"/>
                    <a:pt x="1463" y="11040"/>
                    <a:pt x="2220" y="11073"/>
                  </a:cubicBezTo>
                  <a:cubicBezTo>
                    <a:pt x="2269" y="11075"/>
                    <a:pt x="2317" y="11076"/>
                    <a:pt x="2363" y="11076"/>
                  </a:cubicBezTo>
                  <a:cubicBezTo>
                    <a:pt x="5849" y="11076"/>
                    <a:pt x="4184" y="4865"/>
                    <a:pt x="3733" y="2501"/>
                  </a:cubicBezTo>
                  <a:cubicBezTo>
                    <a:pt x="3308" y="247"/>
                    <a:pt x="1527" y="0"/>
                    <a:pt x="767" y="0"/>
                  </a:cubicBezTo>
                  <a:close/>
                </a:path>
              </a:pathLst>
            </a:custGeom>
            <a:solidFill>
              <a:srgbClr val="1D1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3112;p53">
              <a:extLst>
                <a:ext uri="{FF2B5EF4-FFF2-40B4-BE49-F238E27FC236}">
                  <a16:creationId xmlns:a16="http://schemas.microsoft.com/office/drawing/2014/main" id="{F0E95338-4A60-4D93-B191-6F983E1F02E6}"/>
                </a:ext>
              </a:extLst>
            </p:cNvPr>
            <p:cNvSpPr/>
            <p:nvPr/>
          </p:nvSpPr>
          <p:spPr>
            <a:xfrm>
              <a:off x="914850" y="2271325"/>
              <a:ext cx="158675" cy="366200"/>
            </a:xfrm>
            <a:custGeom>
              <a:avLst/>
              <a:gdLst/>
              <a:ahLst/>
              <a:cxnLst/>
              <a:rect l="l" t="t" r="r" b="b"/>
              <a:pathLst>
                <a:path w="6347" h="14648" extrusionOk="0">
                  <a:moveTo>
                    <a:pt x="5483" y="0"/>
                  </a:moveTo>
                  <a:cubicBezTo>
                    <a:pt x="5360" y="0"/>
                    <a:pt x="5236" y="5"/>
                    <a:pt x="5112" y="15"/>
                  </a:cubicBezTo>
                  <a:cubicBezTo>
                    <a:pt x="4696" y="36"/>
                    <a:pt x="4292" y="121"/>
                    <a:pt x="3898" y="260"/>
                  </a:cubicBezTo>
                  <a:cubicBezTo>
                    <a:pt x="3099" y="547"/>
                    <a:pt x="2428" y="1101"/>
                    <a:pt x="2002" y="1836"/>
                  </a:cubicBezTo>
                  <a:cubicBezTo>
                    <a:pt x="1779" y="2198"/>
                    <a:pt x="1619" y="2581"/>
                    <a:pt x="1502" y="2986"/>
                  </a:cubicBezTo>
                  <a:lnTo>
                    <a:pt x="1182" y="4178"/>
                  </a:lnTo>
                  <a:cubicBezTo>
                    <a:pt x="969" y="4956"/>
                    <a:pt x="746" y="5754"/>
                    <a:pt x="575" y="6553"/>
                  </a:cubicBezTo>
                  <a:cubicBezTo>
                    <a:pt x="394" y="7362"/>
                    <a:pt x="235" y="8171"/>
                    <a:pt x="128" y="8981"/>
                  </a:cubicBezTo>
                  <a:cubicBezTo>
                    <a:pt x="107" y="9194"/>
                    <a:pt x="75" y="9396"/>
                    <a:pt x="64" y="9598"/>
                  </a:cubicBezTo>
                  <a:cubicBezTo>
                    <a:pt x="54" y="9811"/>
                    <a:pt x="22" y="10014"/>
                    <a:pt x="22" y="10216"/>
                  </a:cubicBezTo>
                  <a:cubicBezTo>
                    <a:pt x="0" y="10631"/>
                    <a:pt x="11" y="11047"/>
                    <a:pt x="54" y="11462"/>
                  </a:cubicBezTo>
                  <a:cubicBezTo>
                    <a:pt x="85" y="11877"/>
                    <a:pt x="160" y="12282"/>
                    <a:pt x="288" y="12687"/>
                  </a:cubicBezTo>
                  <a:cubicBezTo>
                    <a:pt x="416" y="13081"/>
                    <a:pt x="618" y="13453"/>
                    <a:pt x="884" y="13783"/>
                  </a:cubicBezTo>
                  <a:cubicBezTo>
                    <a:pt x="1161" y="14092"/>
                    <a:pt x="1523" y="14337"/>
                    <a:pt x="1917" y="14475"/>
                  </a:cubicBezTo>
                  <a:cubicBezTo>
                    <a:pt x="2283" y="14584"/>
                    <a:pt x="2657" y="14647"/>
                    <a:pt x="3041" y="14647"/>
                  </a:cubicBezTo>
                  <a:cubicBezTo>
                    <a:pt x="3071" y="14647"/>
                    <a:pt x="3101" y="14647"/>
                    <a:pt x="3131" y="14646"/>
                  </a:cubicBezTo>
                  <a:lnTo>
                    <a:pt x="2833" y="14614"/>
                  </a:lnTo>
                  <a:lnTo>
                    <a:pt x="2673" y="14603"/>
                  </a:lnTo>
                  <a:lnTo>
                    <a:pt x="2524" y="14571"/>
                  </a:lnTo>
                  <a:cubicBezTo>
                    <a:pt x="2428" y="14550"/>
                    <a:pt x="2322" y="14539"/>
                    <a:pt x="2226" y="14507"/>
                  </a:cubicBezTo>
                  <a:lnTo>
                    <a:pt x="1938" y="14401"/>
                  </a:lnTo>
                  <a:cubicBezTo>
                    <a:pt x="1566" y="14252"/>
                    <a:pt x="1236" y="14007"/>
                    <a:pt x="991" y="13698"/>
                  </a:cubicBezTo>
                  <a:cubicBezTo>
                    <a:pt x="746" y="13379"/>
                    <a:pt x="565" y="13017"/>
                    <a:pt x="458" y="12633"/>
                  </a:cubicBezTo>
                  <a:cubicBezTo>
                    <a:pt x="352" y="12239"/>
                    <a:pt x="288" y="11845"/>
                    <a:pt x="256" y="11441"/>
                  </a:cubicBezTo>
                  <a:cubicBezTo>
                    <a:pt x="224" y="10631"/>
                    <a:pt x="266" y="9822"/>
                    <a:pt x="384" y="9013"/>
                  </a:cubicBezTo>
                  <a:cubicBezTo>
                    <a:pt x="501" y="8214"/>
                    <a:pt x="660" y="7415"/>
                    <a:pt x="842" y="6617"/>
                  </a:cubicBezTo>
                  <a:cubicBezTo>
                    <a:pt x="1012" y="5829"/>
                    <a:pt x="1225" y="5030"/>
                    <a:pt x="1427" y="4242"/>
                  </a:cubicBezTo>
                  <a:lnTo>
                    <a:pt x="1736" y="3049"/>
                  </a:lnTo>
                  <a:cubicBezTo>
                    <a:pt x="1832" y="2666"/>
                    <a:pt x="1981" y="2293"/>
                    <a:pt x="2183" y="1942"/>
                  </a:cubicBezTo>
                  <a:cubicBezTo>
                    <a:pt x="2577" y="1239"/>
                    <a:pt x="3195" y="696"/>
                    <a:pt x="3951" y="387"/>
                  </a:cubicBezTo>
                  <a:cubicBezTo>
                    <a:pt x="4527" y="160"/>
                    <a:pt x="5140" y="44"/>
                    <a:pt x="5762" y="44"/>
                  </a:cubicBezTo>
                  <a:cubicBezTo>
                    <a:pt x="5956" y="44"/>
                    <a:pt x="6152" y="56"/>
                    <a:pt x="6347" y="78"/>
                  </a:cubicBezTo>
                  <a:cubicBezTo>
                    <a:pt x="6056" y="26"/>
                    <a:pt x="5771" y="0"/>
                    <a:pt x="5483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3113;p53">
              <a:extLst>
                <a:ext uri="{FF2B5EF4-FFF2-40B4-BE49-F238E27FC236}">
                  <a16:creationId xmlns:a16="http://schemas.microsoft.com/office/drawing/2014/main" id="{83BA7E6B-33BD-435C-8AAA-ECFEAE3E15F2}"/>
                </a:ext>
              </a:extLst>
            </p:cNvPr>
            <p:cNvSpPr/>
            <p:nvPr/>
          </p:nvSpPr>
          <p:spPr>
            <a:xfrm>
              <a:off x="813950" y="2528575"/>
              <a:ext cx="504500" cy="279550"/>
            </a:xfrm>
            <a:custGeom>
              <a:avLst/>
              <a:gdLst/>
              <a:ahLst/>
              <a:cxnLst/>
              <a:rect l="l" t="t" r="r" b="b"/>
              <a:pathLst>
                <a:path w="20180" h="11182" extrusionOk="0">
                  <a:moveTo>
                    <a:pt x="8306" y="1"/>
                  </a:moveTo>
                  <a:cubicBezTo>
                    <a:pt x="8306" y="1"/>
                    <a:pt x="8658" y="2620"/>
                    <a:pt x="7572" y="3419"/>
                  </a:cubicBezTo>
                  <a:cubicBezTo>
                    <a:pt x="6720" y="4026"/>
                    <a:pt x="1875" y="5048"/>
                    <a:pt x="1087" y="7178"/>
                  </a:cubicBezTo>
                  <a:cubicBezTo>
                    <a:pt x="607" y="8477"/>
                    <a:pt x="235" y="9819"/>
                    <a:pt x="0" y="11182"/>
                  </a:cubicBezTo>
                  <a:lnTo>
                    <a:pt x="20180" y="11182"/>
                  </a:lnTo>
                  <a:cubicBezTo>
                    <a:pt x="19935" y="9819"/>
                    <a:pt x="19573" y="8477"/>
                    <a:pt x="19094" y="7178"/>
                  </a:cubicBezTo>
                  <a:cubicBezTo>
                    <a:pt x="18306" y="5048"/>
                    <a:pt x="13460" y="4026"/>
                    <a:pt x="12609" y="3419"/>
                  </a:cubicBezTo>
                  <a:cubicBezTo>
                    <a:pt x="11522" y="2620"/>
                    <a:pt x="11874" y="1"/>
                    <a:pt x="11874" y="1"/>
                  </a:cubicBezTo>
                  <a:lnTo>
                    <a:pt x="11874" y="1"/>
                  </a:lnTo>
                  <a:lnTo>
                    <a:pt x="10085" y="43"/>
                  </a:lnTo>
                  <a:lnTo>
                    <a:pt x="8306" y="1"/>
                  </a:lnTo>
                  <a:close/>
                </a:path>
              </a:pathLst>
            </a:custGeom>
            <a:solidFill>
              <a:srgbClr val="FCE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114;p53">
              <a:extLst>
                <a:ext uri="{FF2B5EF4-FFF2-40B4-BE49-F238E27FC236}">
                  <a16:creationId xmlns:a16="http://schemas.microsoft.com/office/drawing/2014/main" id="{F25A82C7-5863-4841-9C06-208E2EDE6431}"/>
                </a:ext>
              </a:extLst>
            </p:cNvPr>
            <p:cNvSpPr/>
            <p:nvPr/>
          </p:nvSpPr>
          <p:spPr>
            <a:xfrm>
              <a:off x="1021600" y="2528575"/>
              <a:ext cx="97450" cy="73225"/>
            </a:xfrm>
            <a:custGeom>
              <a:avLst/>
              <a:gdLst/>
              <a:ahLst/>
              <a:cxnLst/>
              <a:rect l="l" t="t" r="r" b="b"/>
              <a:pathLst>
                <a:path w="3898" h="2929" extrusionOk="0">
                  <a:moveTo>
                    <a:pt x="0" y="1"/>
                  </a:moveTo>
                  <a:lnTo>
                    <a:pt x="0" y="1"/>
                  </a:lnTo>
                  <a:cubicBezTo>
                    <a:pt x="54" y="405"/>
                    <a:pt x="64" y="810"/>
                    <a:pt x="54" y="1225"/>
                  </a:cubicBezTo>
                  <a:cubicBezTo>
                    <a:pt x="490" y="1619"/>
                    <a:pt x="980" y="1971"/>
                    <a:pt x="1502" y="2258"/>
                  </a:cubicBezTo>
                  <a:cubicBezTo>
                    <a:pt x="2226" y="2673"/>
                    <a:pt x="3057" y="2844"/>
                    <a:pt x="3898" y="2929"/>
                  </a:cubicBezTo>
                  <a:cubicBezTo>
                    <a:pt x="3323" y="1864"/>
                    <a:pt x="3568" y="1"/>
                    <a:pt x="3568" y="1"/>
                  </a:cubicBezTo>
                  <a:lnTo>
                    <a:pt x="3568" y="1"/>
                  </a:lnTo>
                  <a:lnTo>
                    <a:pt x="1789" y="4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9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115;p53">
              <a:extLst>
                <a:ext uri="{FF2B5EF4-FFF2-40B4-BE49-F238E27FC236}">
                  <a16:creationId xmlns:a16="http://schemas.microsoft.com/office/drawing/2014/main" id="{C54EE6EC-2FFD-40D8-B60A-B2F6B30B528C}"/>
                </a:ext>
              </a:extLst>
            </p:cNvPr>
            <p:cNvSpPr/>
            <p:nvPr/>
          </p:nvSpPr>
          <p:spPr>
            <a:xfrm>
              <a:off x="882625" y="2657425"/>
              <a:ext cx="364475" cy="150700"/>
            </a:xfrm>
            <a:custGeom>
              <a:avLst/>
              <a:gdLst/>
              <a:ahLst/>
              <a:cxnLst/>
              <a:rect l="l" t="t" r="r" b="b"/>
              <a:pathLst>
                <a:path w="14579" h="6028" extrusionOk="0">
                  <a:moveTo>
                    <a:pt x="405" y="1"/>
                  </a:moveTo>
                  <a:cubicBezTo>
                    <a:pt x="267" y="75"/>
                    <a:pt x="129" y="150"/>
                    <a:pt x="1" y="224"/>
                  </a:cubicBezTo>
                  <a:cubicBezTo>
                    <a:pt x="405" y="1278"/>
                    <a:pt x="618" y="2407"/>
                    <a:pt x="608" y="3547"/>
                  </a:cubicBezTo>
                  <a:cubicBezTo>
                    <a:pt x="608" y="4377"/>
                    <a:pt x="501" y="5218"/>
                    <a:pt x="278" y="6028"/>
                  </a:cubicBezTo>
                  <a:lnTo>
                    <a:pt x="14270" y="6028"/>
                  </a:lnTo>
                  <a:cubicBezTo>
                    <a:pt x="14057" y="5229"/>
                    <a:pt x="13951" y="4409"/>
                    <a:pt x="13961" y="3589"/>
                  </a:cubicBezTo>
                  <a:cubicBezTo>
                    <a:pt x="13940" y="2450"/>
                    <a:pt x="14153" y="1310"/>
                    <a:pt x="14579" y="245"/>
                  </a:cubicBezTo>
                  <a:cubicBezTo>
                    <a:pt x="14430" y="160"/>
                    <a:pt x="14281" y="86"/>
                    <a:pt x="14132" y="1"/>
                  </a:cubicBezTo>
                  <a:cubicBezTo>
                    <a:pt x="13163" y="1566"/>
                    <a:pt x="10458" y="2695"/>
                    <a:pt x="7263" y="2695"/>
                  </a:cubicBezTo>
                  <a:cubicBezTo>
                    <a:pt x="4079" y="2695"/>
                    <a:pt x="1374" y="1566"/>
                    <a:pt x="4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116;p53">
              <a:extLst>
                <a:ext uri="{FF2B5EF4-FFF2-40B4-BE49-F238E27FC236}">
                  <a16:creationId xmlns:a16="http://schemas.microsoft.com/office/drawing/2014/main" id="{1A2D374B-69E3-41B1-A39E-A0C0C7B5C6E9}"/>
                </a:ext>
              </a:extLst>
            </p:cNvPr>
            <p:cNvSpPr/>
            <p:nvPr/>
          </p:nvSpPr>
          <p:spPr>
            <a:xfrm>
              <a:off x="958500" y="2622550"/>
              <a:ext cx="15725" cy="15725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20" y="1"/>
                  </a:moveTo>
                  <a:cubicBezTo>
                    <a:pt x="139" y="1"/>
                    <a:pt x="1" y="139"/>
                    <a:pt x="1" y="320"/>
                  </a:cubicBezTo>
                  <a:cubicBezTo>
                    <a:pt x="1" y="490"/>
                    <a:pt x="139" y="629"/>
                    <a:pt x="320" y="629"/>
                  </a:cubicBezTo>
                  <a:cubicBezTo>
                    <a:pt x="491" y="629"/>
                    <a:pt x="629" y="490"/>
                    <a:pt x="629" y="320"/>
                  </a:cubicBezTo>
                  <a:cubicBezTo>
                    <a:pt x="629" y="139"/>
                    <a:pt x="491" y="1"/>
                    <a:pt x="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117;p53">
              <a:extLst>
                <a:ext uri="{FF2B5EF4-FFF2-40B4-BE49-F238E27FC236}">
                  <a16:creationId xmlns:a16="http://schemas.microsoft.com/office/drawing/2014/main" id="{560D52FD-234B-4D51-9238-780545B2B52B}"/>
                </a:ext>
              </a:extLst>
            </p:cNvPr>
            <p:cNvSpPr/>
            <p:nvPr/>
          </p:nvSpPr>
          <p:spPr>
            <a:xfrm>
              <a:off x="1135000" y="2614825"/>
              <a:ext cx="15750" cy="16000"/>
            </a:xfrm>
            <a:custGeom>
              <a:avLst/>
              <a:gdLst/>
              <a:ahLst/>
              <a:cxnLst/>
              <a:rect l="l" t="t" r="r" b="b"/>
              <a:pathLst>
                <a:path w="630" h="640" extrusionOk="0">
                  <a:moveTo>
                    <a:pt x="310" y="1"/>
                  </a:moveTo>
                  <a:cubicBezTo>
                    <a:pt x="139" y="1"/>
                    <a:pt x="1" y="150"/>
                    <a:pt x="1" y="320"/>
                  </a:cubicBezTo>
                  <a:cubicBezTo>
                    <a:pt x="1" y="491"/>
                    <a:pt x="139" y="640"/>
                    <a:pt x="310" y="640"/>
                  </a:cubicBezTo>
                  <a:cubicBezTo>
                    <a:pt x="491" y="640"/>
                    <a:pt x="629" y="491"/>
                    <a:pt x="629" y="320"/>
                  </a:cubicBezTo>
                  <a:cubicBezTo>
                    <a:pt x="629" y="150"/>
                    <a:pt x="491" y="1"/>
                    <a:pt x="3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118;p53">
              <a:extLst>
                <a:ext uri="{FF2B5EF4-FFF2-40B4-BE49-F238E27FC236}">
                  <a16:creationId xmlns:a16="http://schemas.microsoft.com/office/drawing/2014/main" id="{0B33D867-2EE9-4E9F-918F-C5D476683871}"/>
                </a:ext>
              </a:extLst>
            </p:cNvPr>
            <p:cNvSpPr/>
            <p:nvPr/>
          </p:nvSpPr>
          <p:spPr>
            <a:xfrm>
              <a:off x="1124100" y="2632675"/>
              <a:ext cx="15725" cy="15725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09" y="0"/>
                  </a:moveTo>
                  <a:cubicBezTo>
                    <a:pt x="139" y="0"/>
                    <a:pt x="0" y="149"/>
                    <a:pt x="0" y="320"/>
                  </a:cubicBezTo>
                  <a:cubicBezTo>
                    <a:pt x="0" y="490"/>
                    <a:pt x="139" y="628"/>
                    <a:pt x="309" y="628"/>
                  </a:cubicBezTo>
                  <a:cubicBezTo>
                    <a:pt x="479" y="628"/>
                    <a:pt x="629" y="490"/>
                    <a:pt x="629" y="320"/>
                  </a:cubicBezTo>
                  <a:cubicBezTo>
                    <a:pt x="629" y="149"/>
                    <a:pt x="479" y="0"/>
                    <a:pt x="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3119;p53">
              <a:extLst>
                <a:ext uri="{FF2B5EF4-FFF2-40B4-BE49-F238E27FC236}">
                  <a16:creationId xmlns:a16="http://schemas.microsoft.com/office/drawing/2014/main" id="{F3484E7F-820F-43F0-92BF-55B800DA6AA9}"/>
                </a:ext>
              </a:extLst>
            </p:cNvPr>
            <p:cNvSpPr/>
            <p:nvPr/>
          </p:nvSpPr>
          <p:spPr>
            <a:xfrm>
              <a:off x="1110525" y="2647050"/>
              <a:ext cx="15725" cy="15725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20" y="0"/>
                  </a:moveTo>
                  <a:cubicBezTo>
                    <a:pt x="139" y="0"/>
                    <a:pt x="0" y="139"/>
                    <a:pt x="0" y="320"/>
                  </a:cubicBezTo>
                  <a:cubicBezTo>
                    <a:pt x="0" y="490"/>
                    <a:pt x="139" y="629"/>
                    <a:pt x="320" y="629"/>
                  </a:cubicBezTo>
                  <a:cubicBezTo>
                    <a:pt x="490" y="629"/>
                    <a:pt x="628" y="490"/>
                    <a:pt x="628" y="320"/>
                  </a:cubicBezTo>
                  <a:cubicBezTo>
                    <a:pt x="628" y="139"/>
                    <a:pt x="490" y="0"/>
                    <a:pt x="3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3120;p53">
              <a:extLst>
                <a:ext uri="{FF2B5EF4-FFF2-40B4-BE49-F238E27FC236}">
                  <a16:creationId xmlns:a16="http://schemas.microsoft.com/office/drawing/2014/main" id="{678BC964-0454-459F-994D-AD43AFFD508B}"/>
                </a:ext>
              </a:extLst>
            </p:cNvPr>
            <p:cNvSpPr/>
            <p:nvPr/>
          </p:nvSpPr>
          <p:spPr>
            <a:xfrm>
              <a:off x="1092675" y="2660350"/>
              <a:ext cx="16000" cy="15725"/>
            </a:xfrm>
            <a:custGeom>
              <a:avLst/>
              <a:gdLst/>
              <a:ahLst/>
              <a:cxnLst/>
              <a:rect l="l" t="t" r="r" b="b"/>
              <a:pathLst>
                <a:path w="640" h="629" extrusionOk="0">
                  <a:moveTo>
                    <a:pt x="320" y="1"/>
                  </a:moveTo>
                  <a:cubicBezTo>
                    <a:pt x="150" y="1"/>
                    <a:pt x="1" y="139"/>
                    <a:pt x="1" y="320"/>
                  </a:cubicBezTo>
                  <a:cubicBezTo>
                    <a:pt x="1" y="491"/>
                    <a:pt x="150" y="629"/>
                    <a:pt x="320" y="629"/>
                  </a:cubicBezTo>
                  <a:cubicBezTo>
                    <a:pt x="491" y="629"/>
                    <a:pt x="640" y="491"/>
                    <a:pt x="640" y="320"/>
                  </a:cubicBezTo>
                  <a:cubicBezTo>
                    <a:pt x="640" y="139"/>
                    <a:pt x="491" y="1"/>
                    <a:pt x="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3121;p53">
              <a:extLst>
                <a:ext uri="{FF2B5EF4-FFF2-40B4-BE49-F238E27FC236}">
                  <a16:creationId xmlns:a16="http://schemas.microsoft.com/office/drawing/2014/main" id="{7B13B139-9832-4C58-998B-B73CCE08DBD9}"/>
                </a:ext>
              </a:extLst>
            </p:cNvPr>
            <p:cNvSpPr/>
            <p:nvPr/>
          </p:nvSpPr>
          <p:spPr>
            <a:xfrm>
              <a:off x="1073775" y="2669150"/>
              <a:ext cx="16000" cy="15975"/>
            </a:xfrm>
            <a:custGeom>
              <a:avLst/>
              <a:gdLst/>
              <a:ahLst/>
              <a:cxnLst/>
              <a:rect l="l" t="t" r="r" b="b"/>
              <a:pathLst>
                <a:path w="640" h="639" extrusionOk="0">
                  <a:moveTo>
                    <a:pt x="320" y="0"/>
                  </a:moveTo>
                  <a:cubicBezTo>
                    <a:pt x="150" y="0"/>
                    <a:pt x="1" y="139"/>
                    <a:pt x="1" y="320"/>
                  </a:cubicBezTo>
                  <a:cubicBezTo>
                    <a:pt x="1" y="490"/>
                    <a:pt x="150" y="639"/>
                    <a:pt x="320" y="639"/>
                  </a:cubicBezTo>
                  <a:cubicBezTo>
                    <a:pt x="501" y="639"/>
                    <a:pt x="640" y="490"/>
                    <a:pt x="640" y="320"/>
                  </a:cubicBezTo>
                  <a:cubicBezTo>
                    <a:pt x="640" y="139"/>
                    <a:pt x="501" y="0"/>
                    <a:pt x="3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3122;p53">
              <a:extLst>
                <a:ext uri="{FF2B5EF4-FFF2-40B4-BE49-F238E27FC236}">
                  <a16:creationId xmlns:a16="http://schemas.microsoft.com/office/drawing/2014/main" id="{33135CF8-5D03-450F-B620-C0D8EF6919FA}"/>
                </a:ext>
              </a:extLst>
            </p:cNvPr>
            <p:cNvSpPr/>
            <p:nvPr/>
          </p:nvSpPr>
          <p:spPr>
            <a:xfrm>
              <a:off x="1052750" y="2671525"/>
              <a:ext cx="16000" cy="15750"/>
            </a:xfrm>
            <a:custGeom>
              <a:avLst/>
              <a:gdLst/>
              <a:ahLst/>
              <a:cxnLst/>
              <a:rect l="l" t="t" r="r" b="b"/>
              <a:pathLst>
                <a:path w="640" h="630" extrusionOk="0">
                  <a:moveTo>
                    <a:pt x="320" y="1"/>
                  </a:moveTo>
                  <a:cubicBezTo>
                    <a:pt x="149" y="1"/>
                    <a:pt x="0" y="139"/>
                    <a:pt x="0" y="320"/>
                  </a:cubicBezTo>
                  <a:cubicBezTo>
                    <a:pt x="0" y="491"/>
                    <a:pt x="149" y="629"/>
                    <a:pt x="320" y="629"/>
                  </a:cubicBezTo>
                  <a:cubicBezTo>
                    <a:pt x="490" y="629"/>
                    <a:pt x="639" y="491"/>
                    <a:pt x="639" y="320"/>
                  </a:cubicBezTo>
                  <a:cubicBezTo>
                    <a:pt x="639" y="139"/>
                    <a:pt x="490" y="1"/>
                    <a:pt x="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3123;p53">
              <a:extLst>
                <a:ext uri="{FF2B5EF4-FFF2-40B4-BE49-F238E27FC236}">
                  <a16:creationId xmlns:a16="http://schemas.microsoft.com/office/drawing/2014/main" id="{B289EBC7-E90F-4957-BB2B-8BFF25B3AD3D}"/>
                </a:ext>
              </a:extLst>
            </p:cNvPr>
            <p:cNvSpPr/>
            <p:nvPr/>
          </p:nvSpPr>
          <p:spPr>
            <a:xfrm>
              <a:off x="1031725" y="2668075"/>
              <a:ext cx="15725" cy="15725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20" y="0"/>
                  </a:moveTo>
                  <a:cubicBezTo>
                    <a:pt x="139" y="0"/>
                    <a:pt x="0" y="139"/>
                    <a:pt x="0" y="320"/>
                  </a:cubicBezTo>
                  <a:cubicBezTo>
                    <a:pt x="0" y="490"/>
                    <a:pt x="139" y="629"/>
                    <a:pt x="320" y="629"/>
                  </a:cubicBezTo>
                  <a:cubicBezTo>
                    <a:pt x="490" y="629"/>
                    <a:pt x="628" y="490"/>
                    <a:pt x="628" y="320"/>
                  </a:cubicBezTo>
                  <a:cubicBezTo>
                    <a:pt x="628" y="139"/>
                    <a:pt x="490" y="0"/>
                    <a:pt x="3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3124;p53">
              <a:extLst>
                <a:ext uri="{FF2B5EF4-FFF2-40B4-BE49-F238E27FC236}">
                  <a16:creationId xmlns:a16="http://schemas.microsoft.com/office/drawing/2014/main" id="{68F8191C-69FA-4BF8-B4BC-BAA5DB431C88}"/>
                </a:ext>
              </a:extLst>
            </p:cNvPr>
            <p:cNvSpPr/>
            <p:nvPr/>
          </p:nvSpPr>
          <p:spPr>
            <a:xfrm>
              <a:off x="1009625" y="2662475"/>
              <a:ext cx="15725" cy="15750"/>
            </a:xfrm>
            <a:custGeom>
              <a:avLst/>
              <a:gdLst/>
              <a:ahLst/>
              <a:cxnLst/>
              <a:rect l="l" t="t" r="r" b="b"/>
              <a:pathLst>
                <a:path w="629" h="630" extrusionOk="0">
                  <a:moveTo>
                    <a:pt x="309" y="1"/>
                  </a:moveTo>
                  <a:cubicBezTo>
                    <a:pt x="139" y="1"/>
                    <a:pt x="0" y="139"/>
                    <a:pt x="0" y="320"/>
                  </a:cubicBezTo>
                  <a:cubicBezTo>
                    <a:pt x="0" y="491"/>
                    <a:pt x="139" y="629"/>
                    <a:pt x="309" y="629"/>
                  </a:cubicBezTo>
                  <a:cubicBezTo>
                    <a:pt x="490" y="629"/>
                    <a:pt x="629" y="491"/>
                    <a:pt x="629" y="320"/>
                  </a:cubicBezTo>
                  <a:cubicBezTo>
                    <a:pt x="629" y="139"/>
                    <a:pt x="490" y="1"/>
                    <a:pt x="3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3125;p53">
              <a:extLst>
                <a:ext uri="{FF2B5EF4-FFF2-40B4-BE49-F238E27FC236}">
                  <a16:creationId xmlns:a16="http://schemas.microsoft.com/office/drawing/2014/main" id="{87143427-2216-4894-8705-82E5AAF4ABC1}"/>
                </a:ext>
              </a:extLst>
            </p:cNvPr>
            <p:cNvSpPr/>
            <p:nvPr/>
          </p:nvSpPr>
          <p:spPr>
            <a:xfrm>
              <a:off x="988575" y="2652625"/>
              <a:ext cx="15750" cy="15750"/>
            </a:xfrm>
            <a:custGeom>
              <a:avLst/>
              <a:gdLst/>
              <a:ahLst/>
              <a:cxnLst/>
              <a:rect l="l" t="t" r="r" b="b"/>
              <a:pathLst>
                <a:path w="630" h="630" extrusionOk="0">
                  <a:moveTo>
                    <a:pt x="310" y="1"/>
                  </a:moveTo>
                  <a:cubicBezTo>
                    <a:pt x="139" y="1"/>
                    <a:pt x="1" y="139"/>
                    <a:pt x="1" y="310"/>
                  </a:cubicBezTo>
                  <a:cubicBezTo>
                    <a:pt x="1" y="491"/>
                    <a:pt x="139" y="629"/>
                    <a:pt x="310" y="629"/>
                  </a:cubicBezTo>
                  <a:cubicBezTo>
                    <a:pt x="491" y="629"/>
                    <a:pt x="629" y="491"/>
                    <a:pt x="629" y="310"/>
                  </a:cubicBezTo>
                  <a:cubicBezTo>
                    <a:pt x="629" y="139"/>
                    <a:pt x="491" y="1"/>
                    <a:pt x="3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3126;p53">
              <a:extLst>
                <a:ext uri="{FF2B5EF4-FFF2-40B4-BE49-F238E27FC236}">
                  <a16:creationId xmlns:a16="http://schemas.microsoft.com/office/drawing/2014/main" id="{26154714-AE7D-4D80-B794-CDAE5257A496}"/>
                </a:ext>
              </a:extLst>
            </p:cNvPr>
            <p:cNvSpPr/>
            <p:nvPr/>
          </p:nvSpPr>
          <p:spPr>
            <a:xfrm>
              <a:off x="971825" y="2638250"/>
              <a:ext cx="15725" cy="15750"/>
            </a:xfrm>
            <a:custGeom>
              <a:avLst/>
              <a:gdLst/>
              <a:ahLst/>
              <a:cxnLst/>
              <a:rect l="l" t="t" r="r" b="b"/>
              <a:pathLst>
                <a:path w="629" h="630" extrusionOk="0">
                  <a:moveTo>
                    <a:pt x="320" y="1"/>
                  </a:moveTo>
                  <a:cubicBezTo>
                    <a:pt x="139" y="1"/>
                    <a:pt x="0" y="139"/>
                    <a:pt x="0" y="320"/>
                  </a:cubicBezTo>
                  <a:cubicBezTo>
                    <a:pt x="0" y="491"/>
                    <a:pt x="139" y="629"/>
                    <a:pt x="320" y="629"/>
                  </a:cubicBezTo>
                  <a:cubicBezTo>
                    <a:pt x="490" y="629"/>
                    <a:pt x="628" y="491"/>
                    <a:pt x="628" y="320"/>
                  </a:cubicBezTo>
                  <a:cubicBezTo>
                    <a:pt x="628" y="139"/>
                    <a:pt x="490" y="1"/>
                    <a:pt x="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3127;p53">
              <a:extLst>
                <a:ext uri="{FF2B5EF4-FFF2-40B4-BE49-F238E27FC236}">
                  <a16:creationId xmlns:a16="http://schemas.microsoft.com/office/drawing/2014/main" id="{E025BFE0-39C1-4F84-B8FF-924EDD23D64A}"/>
                </a:ext>
              </a:extLst>
            </p:cNvPr>
            <p:cNvSpPr/>
            <p:nvPr/>
          </p:nvSpPr>
          <p:spPr>
            <a:xfrm>
              <a:off x="1133675" y="2408925"/>
              <a:ext cx="52475" cy="59875"/>
            </a:xfrm>
            <a:custGeom>
              <a:avLst/>
              <a:gdLst/>
              <a:ahLst/>
              <a:cxnLst/>
              <a:rect l="l" t="t" r="r" b="b"/>
              <a:pathLst>
                <a:path w="2099" h="2395" extrusionOk="0">
                  <a:moveTo>
                    <a:pt x="1078" y="0"/>
                  </a:moveTo>
                  <a:cubicBezTo>
                    <a:pt x="836" y="0"/>
                    <a:pt x="477" y="110"/>
                    <a:pt x="288" y="697"/>
                  </a:cubicBezTo>
                  <a:cubicBezTo>
                    <a:pt x="1" y="1603"/>
                    <a:pt x="277" y="2284"/>
                    <a:pt x="799" y="2369"/>
                  </a:cubicBezTo>
                  <a:cubicBezTo>
                    <a:pt x="858" y="2387"/>
                    <a:pt x="917" y="2395"/>
                    <a:pt x="977" y="2395"/>
                  </a:cubicBezTo>
                  <a:cubicBezTo>
                    <a:pt x="1430" y="2395"/>
                    <a:pt x="1867" y="1899"/>
                    <a:pt x="1971" y="1070"/>
                  </a:cubicBezTo>
                  <a:cubicBezTo>
                    <a:pt x="2098" y="144"/>
                    <a:pt x="1385" y="59"/>
                    <a:pt x="1321" y="37"/>
                  </a:cubicBezTo>
                  <a:cubicBezTo>
                    <a:pt x="1299" y="30"/>
                    <a:pt x="1205" y="0"/>
                    <a:pt x="1078" y="0"/>
                  </a:cubicBezTo>
                  <a:close/>
                </a:path>
              </a:pathLst>
            </a:custGeom>
            <a:solidFill>
              <a:srgbClr val="F9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3128;p53">
              <a:extLst>
                <a:ext uri="{FF2B5EF4-FFF2-40B4-BE49-F238E27FC236}">
                  <a16:creationId xmlns:a16="http://schemas.microsoft.com/office/drawing/2014/main" id="{735CACF5-D311-48F0-93C9-5F67026B7B04}"/>
                </a:ext>
              </a:extLst>
            </p:cNvPr>
            <p:cNvSpPr/>
            <p:nvPr/>
          </p:nvSpPr>
          <p:spPr>
            <a:xfrm>
              <a:off x="948400" y="2408925"/>
              <a:ext cx="52450" cy="59875"/>
            </a:xfrm>
            <a:custGeom>
              <a:avLst/>
              <a:gdLst/>
              <a:ahLst/>
              <a:cxnLst/>
              <a:rect l="l" t="t" r="r" b="b"/>
              <a:pathLst>
                <a:path w="2098" h="2395" extrusionOk="0">
                  <a:moveTo>
                    <a:pt x="1020" y="0"/>
                  </a:moveTo>
                  <a:cubicBezTo>
                    <a:pt x="894" y="0"/>
                    <a:pt x="799" y="30"/>
                    <a:pt x="777" y="37"/>
                  </a:cubicBezTo>
                  <a:cubicBezTo>
                    <a:pt x="713" y="59"/>
                    <a:pt x="0" y="144"/>
                    <a:pt x="128" y="1070"/>
                  </a:cubicBezTo>
                  <a:cubicBezTo>
                    <a:pt x="231" y="1899"/>
                    <a:pt x="668" y="2395"/>
                    <a:pt x="1122" y="2395"/>
                  </a:cubicBezTo>
                  <a:cubicBezTo>
                    <a:pt x="1181" y="2395"/>
                    <a:pt x="1240" y="2387"/>
                    <a:pt x="1299" y="2369"/>
                  </a:cubicBezTo>
                  <a:cubicBezTo>
                    <a:pt x="1832" y="2284"/>
                    <a:pt x="2098" y="1603"/>
                    <a:pt x="1810" y="697"/>
                  </a:cubicBezTo>
                  <a:cubicBezTo>
                    <a:pt x="1621" y="110"/>
                    <a:pt x="1262" y="0"/>
                    <a:pt x="1020" y="0"/>
                  </a:cubicBezTo>
                  <a:close/>
                </a:path>
              </a:pathLst>
            </a:custGeom>
            <a:solidFill>
              <a:srgbClr val="F9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3129;p53">
              <a:extLst>
                <a:ext uri="{FF2B5EF4-FFF2-40B4-BE49-F238E27FC236}">
                  <a16:creationId xmlns:a16="http://schemas.microsoft.com/office/drawing/2014/main" id="{2EF334CD-9634-4AAE-9521-86A58AC21110}"/>
                </a:ext>
              </a:extLst>
            </p:cNvPr>
            <p:cNvSpPr/>
            <p:nvPr/>
          </p:nvSpPr>
          <p:spPr>
            <a:xfrm>
              <a:off x="970175" y="2299400"/>
              <a:ext cx="197900" cy="251175"/>
            </a:xfrm>
            <a:custGeom>
              <a:avLst/>
              <a:gdLst/>
              <a:ahLst/>
              <a:cxnLst/>
              <a:rect l="l" t="t" r="r" b="b"/>
              <a:pathLst>
                <a:path w="7916" h="10047" extrusionOk="0">
                  <a:moveTo>
                    <a:pt x="3718" y="1"/>
                  </a:moveTo>
                  <a:cubicBezTo>
                    <a:pt x="2943" y="1"/>
                    <a:pt x="658" y="276"/>
                    <a:pt x="343" y="3673"/>
                  </a:cubicBezTo>
                  <a:cubicBezTo>
                    <a:pt x="1" y="7511"/>
                    <a:pt x="1649" y="10046"/>
                    <a:pt x="3783" y="10046"/>
                  </a:cubicBezTo>
                  <a:cubicBezTo>
                    <a:pt x="3839" y="10046"/>
                    <a:pt x="3896" y="10044"/>
                    <a:pt x="3953" y="10041"/>
                  </a:cubicBezTo>
                  <a:cubicBezTo>
                    <a:pt x="4010" y="10044"/>
                    <a:pt x="4067" y="10046"/>
                    <a:pt x="4123" y="10046"/>
                  </a:cubicBezTo>
                  <a:cubicBezTo>
                    <a:pt x="6257" y="10046"/>
                    <a:pt x="7916" y="7511"/>
                    <a:pt x="7563" y="3673"/>
                  </a:cubicBezTo>
                  <a:cubicBezTo>
                    <a:pt x="7257" y="276"/>
                    <a:pt x="4973" y="1"/>
                    <a:pt x="4192" y="1"/>
                  </a:cubicBezTo>
                  <a:cubicBezTo>
                    <a:pt x="4074" y="1"/>
                    <a:pt x="3991" y="7"/>
                    <a:pt x="3953" y="10"/>
                  </a:cubicBezTo>
                  <a:cubicBezTo>
                    <a:pt x="3917" y="7"/>
                    <a:pt x="3834" y="1"/>
                    <a:pt x="3718" y="1"/>
                  </a:cubicBezTo>
                  <a:close/>
                </a:path>
              </a:pathLst>
            </a:custGeom>
            <a:solidFill>
              <a:srgbClr val="FCE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3130;p53">
              <a:extLst>
                <a:ext uri="{FF2B5EF4-FFF2-40B4-BE49-F238E27FC236}">
                  <a16:creationId xmlns:a16="http://schemas.microsoft.com/office/drawing/2014/main" id="{9087DBCF-83CA-4D5C-B165-5CEA4EDA9167}"/>
                </a:ext>
              </a:extLst>
            </p:cNvPr>
            <p:cNvSpPr/>
            <p:nvPr/>
          </p:nvSpPr>
          <p:spPr>
            <a:xfrm>
              <a:off x="976350" y="2279900"/>
              <a:ext cx="187325" cy="118525"/>
            </a:xfrm>
            <a:custGeom>
              <a:avLst/>
              <a:gdLst/>
              <a:ahLst/>
              <a:cxnLst/>
              <a:rect l="l" t="t" r="r" b="b"/>
              <a:pathLst>
                <a:path w="7493" h="4741" extrusionOk="0">
                  <a:moveTo>
                    <a:pt x="4015" y="1248"/>
                  </a:moveTo>
                  <a:lnTo>
                    <a:pt x="4015" y="1248"/>
                  </a:lnTo>
                  <a:cubicBezTo>
                    <a:pt x="4047" y="1375"/>
                    <a:pt x="4079" y="1503"/>
                    <a:pt x="4100" y="1631"/>
                  </a:cubicBezTo>
                  <a:cubicBezTo>
                    <a:pt x="4047" y="1397"/>
                    <a:pt x="4015" y="1248"/>
                    <a:pt x="4015" y="1248"/>
                  </a:cubicBezTo>
                  <a:close/>
                  <a:moveTo>
                    <a:pt x="3837" y="1"/>
                  </a:moveTo>
                  <a:cubicBezTo>
                    <a:pt x="3729" y="1"/>
                    <a:pt x="3618" y="4"/>
                    <a:pt x="3504" y="12"/>
                  </a:cubicBezTo>
                  <a:cubicBezTo>
                    <a:pt x="3504" y="12"/>
                    <a:pt x="0" y="55"/>
                    <a:pt x="96" y="4442"/>
                  </a:cubicBezTo>
                  <a:cubicBezTo>
                    <a:pt x="96" y="4442"/>
                    <a:pt x="117" y="4485"/>
                    <a:pt x="724" y="4549"/>
                  </a:cubicBezTo>
                  <a:cubicBezTo>
                    <a:pt x="777" y="3782"/>
                    <a:pt x="1310" y="2525"/>
                    <a:pt x="1842" y="1897"/>
                  </a:cubicBezTo>
                  <a:lnTo>
                    <a:pt x="1842" y="1897"/>
                  </a:lnTo>
                  <a:cubicBezTo>
                    <a:pt x="1842" y="1897"/>
                    <a:pt x="1353" y="3452"/>
                    <a:pt x="1289" y="4591"/>
                  </a:cubicBezTo>
                  <a:cubicBezTo>
                    <a:pt x="2183" y="4687"/>
                    <a:pt x="3088" y="4740"/>
                    <a:pt x="3983" y="4740"/>
                  </a:cubicBezTo>
                  <a:cubicBezTo>
                    <a:pt x="4185" y="4048"/>
                    <a:pt x="4249" y="2568"/>
                    <a:pt x="4100" y="1631"/>
                  </a:cubicBezTo>
                  <a:lnTo>
                    <a:pt x="4100" y="1631"/>
                  </a:lnTo>
                  <a:cubicBezTo>
                    <a:pt x="4228" y="2302"/>
                    <a:pt x="4494" y="3676"/>
                    <a:pt x="4462" y="4740"/>
                  </a:cubicBezTo>
                  <a:cubicBezTo>
                    <a:pt x="5207" y="4730"/>
                    <a:pt x="5953" y="4666"/>
                    <a:pt x="6698" y="4549"/>
                  </a:cubicBezTo>
                  <a:cubicBezTo>
                    <a:pt x="6698" y="3963"/>
                    <a:pt x="6634" y="2888"/>
                    <a:pt x="6219" y="1940"/>
                  </a:cubicBezTo>
                  <a:lnTo>
                    <a:pt x="6219" y="1940"/>
                  </a:lnTo>
                  <a:cubicBezTo>
                    <a:pt x="6613" y="2738"/>
                    <a:pt x="6847" y="3612"/>
                    <a:pt x="6911" y="4506"/>
                  </a:cubicBezTo>
                  <a:cubicBezTo>
                    <a:pt x="7018" y="4485"/>
                    <a:pt x="7124" y="4453"/>
                    <a:pt x="7241" y="4432"/>
                  </a:cubicBezTo>
                  <a:cubicBezTo>
                    <a:pt x="7241" y="4432"/>
                    <a:pt x="7493" y="1"/>
                    <a:pt x="3837" y="1"/>
                  </a:cubicBezTo>
                  <a:close/>
                </a:path>
              </a:pathLst>
            </a:custGeom>
            <a:solidFill>
              <a:srgbClr val="1D1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3131;p53">
              <a:extLst>
                <a:ext uri="{FF2B5EF4-FFF2-40B4-BE49-F238E27FC236}">
                  <a16:creationId xmlns:a16="http://schemas.microsoft.com/office/drawing/2014/main" id="{62B9B025-B284-4063-8950-5D9EB83F116D}"/>
                </a:ext>
              </a:extLst>
            </p:cNvPr>
            <p:cNvSpPr/>
            <p:nvPr/>
          </p:nvSpPr>
          <p:spPr>
            <a:xfrm>
              <a:off x="960900" y="2343325"/>
              <a:ext cx="26925" cy="139225"/>
            </a:xfrm>
            <a:custGeom>
              <a:avLst/>
              <a:gdLst/>
              <a:ahLst/>
              <a:cxnLst/>
              <a:rect l="l" t="t" r="r" b="b"/>
              <a:pathLst>
                <a:path w="1077" h="5569" extrusionOk="0">
                  <a:moveTo>
                    <a:pt x="221" y="0"/>
                  </a:moveTo>
                  <a:cubicBezTo>
                    <a:pt x="87" y="0"/>
                    <a:pt x="1" y="311"/>
                    <a:pt x="43" y="1245"/>
                  </a:cubicBezTo>
                  <a:cubicBezTo>
                    <a:pt x="182" y="4035"/>
                    <a:pt x="1076" y="5568"/>
                    <a:pt x="1076" y="5568"/>
                  </a:cubicBezTo>
                  <a:cubicBezTo>
                    <a:pt x="778" y="4141"/>
                    <a:pt x="735" y="2683"/>
                    <a:pt x="948" y="1245"/>
                  </a:cubicBezTo>
                  <a:cubicBezTo>
                    <a:pt x="948" y="1245"/>
                    <a:pt x="489" y="0"/>
                    <a:pt x="221" y="0"/>
                  </a:cubicBezTo>
                  <a:close/>
                </a:path>
              </a:pathLst>
            </a:custGeom>
            <a:solidFill>
              <a:srgbClr val="1D1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3132;p53">
              <a:extLst>
                <a:ext uri="{FF2B5EF4-FFF2-40B4-BE49-F238E27FC236}">
                  <a16:creationId xmlns:a16="http://schemas.microsoft.com/office/drawing/2014/main" id="{8CABA16A-45B8-4013-AC6A-85FFEF0B6A8C}"/>
                </a:ext>
              </a:extLst>
            </p:cNvPr>
            <p:cNvSpPr/>
            <p:nvPr/>
          </p:nvSpPr>
          <p:spPr>
            <a:xfrm>
              <a:off x="1150450" y="2343325"/>
              <a:ext cx="27000" cy="139225"/>
            </a:xfrm>
            <a:custGeom>
              <a:avLst/>
              <a:gdLst/>
              <a:ahLst/>
              <a:cxnLst/>
              <a:rect l="l" t="t" r="r" b="b"/>
              <a:pathLst>
                <a:path w="1080" h="5569" extrusionOk="0">
                  <a:moveTo>
                    <a:pt x="863" y="0"/>
                  </a:moveTo>
                  <a:cubicBezTo>
                    <a:pt x="598" y="0"/>
                    <a:pt x="139" y="1245"/>
                    <a:pt x="139" y="1245"/>
                  </a:cubicBezTo>
                  <a:cubicBezTo>
                    <a:pt x="352" y="2683"/>
                    <a:pt x="299" y="4141"/>
                    <a:pt x="0" y="5568"/>
                  </a:cubicBezTo>
                  <a:cubicBezTo>
                    <a:pt x="0" y="5568"/>
                    <a:pt x="906" y="4035"/>
                    <a:pt x="1033" y="1245"/>
                  </a:cubicBezTo>
                  <a:cubicBezTo>
                    <a:pt x="1080" y="311"/>
                    <a:pt x="996" y="0"/>
                    <a:pt x="863" y="0"/>
                  </a:cubicBezTo>
                  <a:close/>
                </a:path>
              </a:pathLst>
            </a:custGeom>
            <a:solidFill>
              <a:srgbClr val="1D16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3133;p53">
              <a:extLst>
                <a:ext uri="{FF2B5EF4-FFF2-40B4-BE49-F238E27FC236}">
                  <a16:creationId xmlns:a16="http://schemas.microsoft.com/office/drawing/2014/main" id="{0EB17AAC-C5B9-41C5-91F4-D9C14B558881}"/>
                </a:ext>
              </a:extLst>
            </p:cNvPr>
            <p:cNvSpPr/>
            <p:nvPr/>
          </p:nvSpPr>
          <p:spPr>
            <a:xfrm>
              <a:off x="998700" y="2306275"/>
              <a:ext cx="39175" cy="87350"/>
            </a:xfrm>
            <a:custGeom>
              <a:avLst/>
              <a:gdLst/>
              <a:ahLst/>
              <a:cxnLst/>
              <a:rect l="l" t="t" r="r" b="b"/>
              <a:pathLst>
                <a:path w="1567" h="3494" fill="none" extrusionOk="0">
                  <a:moveTo>
                    <a:pt x="1" y="3494"/>
                  </a:moveTo>
                  <a:cubicBezTo>
                    <a:pt x="1" y="3494"/>
                    <a:pt x="629" y="768"/>
                    <a:pt x="1566" y="1"/>
                  </a:cubicBezTo>
                </a:path>
              </a:pathLst>
            </a:custGeom>
            <a:noFill/>
            <a:ln w="3450" cap="flat" cmpd="sng">
              <a:solidFill>
                <a:srgbClr val="141111"/>
              </a:solidFill>
              <a:prstDash val="solid"/>
              <a:miter lim="106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3134;p53">
              <a:extLst>
                <a:ext uri="{FF2B5EF4-FFF2-40B4-BE49-F238E27FC236}">
                  <a16:creationId xmlns:a16="http://schemas.microsoft.com/office/drawing/2014/main" id="{E481A168-F29B-41CA-9CB3-D48D82F48524}"/>
                </a:ext>
              </a:extLst>
            </p:cNvPr>
            <p:cNvSpPr/>
            <p:nvPr/>
          </p:nvSpPr>
          <p:spPr>
            <a:xfrm>
              <a:off x="1078825" y="2320925"/>
              <a:ext cx="8825" cy="77775"/>
            </a:xfrm>
            <a:custGeom>
              <a:avLst/>
              <a:gdLst/>
              <a:ahLst/>
              <a:cxnLst/>
              <a:rect l="l" t="t" r="r" b="b"/>
              <a:pathLst>
                <a:path w="353" h="3111" fill="none" extrusionOk="0">
                  <a:moveTo>
                    <a:pt x="1" y="1"/>
                  </a:moveTo>
                  <a:cubicBezTo>
                    <a:pt x="1" y="1"/>
                    <a:pt x="352" y="2269"/>
                    <a:pt x="150" y="3110"/>
                  </a:cubicBezTo>
                </a:path>
              </a:pathLst>
            </a:custGeom>
            <a:noFill/>
            <a:ln w="3450" cap="flat" cmpd="sng">
              <a:solidFill>
                <a:srgbClr val="141111"/>
              </a:solidFill>
              <a:prstDash val="solid"/>
              <a:miter lim="106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3135;p53">
              <a:extLst>
                <a:ext uri="{FF2B5EF4-FFF2-40B4-BE49-F238E27FC236}">
                  <a16:creationId xmlns:a16="http://schemas.microsoft.com/office/drawing/2014/main" id="{D62FC94F-424A-4C3B-A47E-839FA1449F4E}"/>
                </a:ext>
              </a:extLst>
            </p:cNvPr>
            <p:cNvSpPr/>
            <p:nvPr/>
          </p:nvSpPr>
          <p:spPr>
            <a:xfrm>
              <a:off x="1062850" y="2424750"/>
              <a:ext cx="13350" cy="49275"/>
            </a:xfrm>
            <a:custGeom>
              <a:avLst/>
              <a:gdLst/>
              <a:ahLst/>
              <a:cxnLst/>
              <a:rect l="l" t="t" r="r" b="b"/>
              <a:pathLst>
                <a:path w="534" h="1971" extrusionOk="0">
                  <a:moveTo>
                    <a:pt x="235" y="1"/>
                  </a:moveTo>
                  <a:lnTo>
                    <a:pt x="235" y="1"/>
                  </a:lnTo>
                  <a:cubicBezTo>
                    <a:pt x="214" y="256"/>
                    <a:pt x="214" y="522"/>
                    <a:pt x="246" y="789"/>
                  </a:cubicBezTo>
                  <a:cubicBezTo>
                    <a:pt x="257" y="916"/>
                    <a:pt x="278" y="1044"/>
                    <a:pt x="289" y="1172"/>
                  </a:cubicBezTo>
                  <a:cubicBezTo>
                    <a:pt x="308" y="1286"/>
                    <a:pt x="335" y="1400"/>
                    <a:pt x="356" y="1514"/>
                  </a:cubicBezTo>
                  <a:lnTo>
                    <a:pt x="356" y="1514"/>
                  </a:lnTo>
                  <a:cubicBezTo>
                    <a:pt x="228" y="1663"/>
                    <a:pt x="110" y="1812"/>
                    <a:pt x="1" y="1971"/>
                  </a:cubicBezTo>
                  <a:cubicBezTo>
                    <a:pt x="171" y="1864"/>
                    <a:pt x="342" y="1747"/>
                    <a:pt x="501" y="1609"/>
                  </a:cubicBezTo>
                  <a:lnTo>
                    <a:pt x="533" y="1587"/>
                  </a:lnTo>
                  <a:lnTo>
                    <a:pt x="533" y="1534"/>
                  </a:lnTo>
                  <a:cubicBezTo>
                    <a:pt x="523" y="1417"/>
                    <a:pt x="512" y="1278"/>
                    <a:pt x="491" y="1151"/>
                  </a:cubicBezTo>
                  <a:cubicBezTo>
                    <a:pt x="480" y="1012"/>
                    <a:pt x="459" y="895"/>
                    <a:pt x="438" y="757"/>
                  </a:cubicBezTo>
                  <a:cubicBezTo>
                    <a:pt x="384" y="501"/>
                    <a:pt x="320" y="246"/>
                    <a:pt x="235" y="1"/>
                  </a:cubicBezTo>
                  <a:close/>
                </a:path>
              </a:pathLst>
            </a:custGeom>
            <a:solidFill>
              <a:srgbClr val="F9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3136;p53">
              <a:extLst>
                <a:ext uri="{FF2B5EF4-FFF2-40B4-BE49-F238E27FC236}">
                  <a16:creationId xmlns:a16="http://schemas.microsoft.com/office/drawing/2014/main" id="{456FAB39-B6CA-43A8-9619-FFAE7BA47674}"/>
                </a:ext>
              </a:extLst>
            </p:cNvPr>
            <p:cNvSpPr/>
            <p:nvPr/>
          </p:nvSpPr>
          <p:spPr>
            <a:xfrm>
              <a:off x="1037300" y="2488900"/>
              <a:ext cx="57275" cy="14000"/>
            </a:xfrm>
            <a:custGeom>
              <a:avLst/>
              <a:gdLst/>
              <a:ahLst/>
              <a:cxnLst/>
              <a:rect l="l" t="t" r="r" b="b"/>
              <a:pathLst>
                <a:path w="2291" h="560" extrusionOk="0">
                  <a:moveTo>
                    <a:pt x="1" y="1"/>
                  </a:moveTo>
                  <a:lnTo>
                    <a:pt x="1" y="1"/>
                  </a:lnTo>
                  <a:cubicBezTo>
                    <a:pt x="128" y="161"/>
                    <a:pt x="299" y="288"/>
                    <a:pt x="491" y="384"/>
                  </a:cubicBezTo>
                  <a:cubicBezTo>
                    <a:pt x="682" y="480"/>
                    <a:pt x="885" y="544"/>
                    <a:pt x="1098" y="555"/>
                  </a:cubicBezTo>
                  <a:cubicBezTo>
                    <a:pt x="1141" y="558"/>
                    <a:pt x="1184" y="559"/>
                    <a:pt x="1227" y="559"/>
                  </a:cubicBezTo>
                  <a:cubicBezTo>
                    <a:pt x="1609" y="559"/>
                    <a:pt x="1984" y="433"/>
                    <a:pt x="2290" y="203"/>
                  </a:cubicBezTo>
                  <a:lnTo>
                    <a:pt x="2290" y="203"/>
                  </a:lnTo>
                  <a:cubicBezTo>
                    <a:pt x="2088" y="256"/>
                    <a:pt x="1896" y="299"/>
                    <a:pt x="1694" y="331"/>
                  </a:cubicBezTo>
                  <a:cubicBezTo>
                    <a:pt x="1572" y="351"/>
                    <a:pt x="1451" y="359"/>
                    <a:pt x="1329" y="359"/>
                  </a:cubicBezTo>
                  <a:cubicBezTo>
                    <a:pt x="1259" y="359"/>
                    <a:pt x="1189" y="356"/>
                    <a:pt x="1119" y="352"/>
                  </a:cubicBezTo>
                  <a:cubicBezTo>
                    <a:pt x="927" y="342"/>
                    <a:pt x="735" y="299"/>
                    <a:pt x="544" y="246"/>
                  </a:cubicBezTo>
                  <a:cubicBezTo>
                    <a:pt x="363" y="171"/>
                    <a:pt x="171" y="97"/>
                    <a:pt x="1" y="1"/>
                  </a:cubicBezTo>
                  <a:close/>
                </a:path>
              </a:pathLst>
            </a:custGeom>
            <a:solidFill>
              <a:srgbClr val="F9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3137;p53">
              <a:extLst>
                <a:ext uri="{FF2B5EF4-FFF2-40B4-BE49-F238E27FC236}">
                  <a16:creationId xmlns:a16="http://schemas.microsoft.com/office/drawing/2014/main" id="{230C3D1D-7F5F-48AC-868E-457A2C2DB1D8}"/>
                </a:ext>
              </a:extLst>
            </p:cNvPr>
            <p:cNvSpPr/>
            <p:nvPr/>
          </p:nvSpPr>
          <p:spPr>
            <a:xfrm>
              <a:off x="1103050" y="2412775"/>
              <a:ext cx="12275" cy="26650"/>
            </a:xfrm>
            <a:custGeom>
              <a:avLst/>
              <a:gdLst/>
              <a:ahLst/>
              <a:cxnLst/>
              <a:rect l="l" t="t" r="r" b="b"/>
              <a:pathLst>
                <a:path w="491" h="1066" extrusionOk="0">
                  <a:moveTo>
                    <a:pt x="246" y="0"/>
                  </a:moveTo>
                  <a:cubicBezTo>
                    <a:pt x="107" y="0"/>
                    <a:pt x="1" y="245"/>
                    <a:pt x="1" y="533"/>
                  </a:cubicBezTo>
                  <a:cubicBezTo>
                    <a:pt x="1" y="831"/>
                    <a:pt x="118" y="1065"/>
                    <a:pt x="246" y="1065"/>
                  </a:cubicBezTo>
                  <a:cubicBezTo>
                    <a:pt x="384" y="1065"/>
                    <a:pt x="491" y="831"/>
                    <a:pt x="491" y="533"/>
                  </a:cubicBezTo>
                  <a:cubicBezTo>
                    <a:pt x="491" y="245"/>
                    <a:pt x="384" y="0"/>
                    <a:pt x="246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3138;p53">
              <a:extLst>
                <a:ext uri="{FF2B5EF4-FFF2-40B4-BE49-F238E27FC236}">
                  <a16:creationId xmlns:a16="http://schemas.microsoft.com/office/drawing/2014/main" id="{C611DE52-97F9-4DFC-A709-0C7901D11BF3}"/>
                </a:ext>
              </a:extLst>
            </p:cNvPr>
            <p:cNvSpPr/>
            <p:nvPr/>
          </p:nvSpPr>
          <p:spPr>
            <a:xfrm>
              <a:off x="1019200" y="2412775"/>
              <a:ext cx="12275" cy="26650"/>
            </a:xfrm>
            <a:custGeom>
              <a:avLst/>
              <a:gdLst/>
              <a:ahLst/>
              <a:cxnLst/>
              <a:rect l="l" t="t" r="r" b="b"/>
              <a:pathLst>
                <a:path w="491" h="1066" extrusionOk="0">
                  <a:moveTo>
                    <a:pt x="246" y="0"/>
                  </a:moveTo>
                  <a:cubicBezTo>
                    <a:pt x="107" y="0"/>
                    <a:pt x="1" y="245"/>
                    <a:pt x="1" y="533"/>
                  </a:cubicBezTo>
                  <a:cubicBezTo>
                    <a:pt x="1" y="831"/>
                    <a:pt x="107" y="1065"/>
                    <a:pt x="246" y="1065"/>
                  </a:cubicBezTo>
                  <a:cubicBezTo>
                    <a:pt x="384" y="1065"/>
                    <a:pt x="490" y="831"/>
                    <a:pt x="490" y="533"/>
                  </a:cubicBezTo>
                  <a:cubicBezTo>
                    <a:pt x="490" y="245"/>
                    <a:pt x="384" y="0"/>
                    <a:pt x="246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3139;p53">
              <a:extLst>
                <a:ext uri="{FF2B5EF4-FFF2-40B4-BE49-F238E27FC236}">
                  <a16:creationId xmlns:a16="http://schemas.microsoft.com/office/drawing/2014/main" id="{23827BD9-CE81-47E3-BDAF-39B371E3E29E}"/>
                </a:ext>
              </a:extLst>
            </p:cNvPr>
            <p:cNvSpPr/>
            <p:nvPr/>
          </p:nvSpPr>
          <p:spPr>
            <a:xfrm>
              <a:off x="1087875" y="2388700"/>
              <a:ext cx="42375" cy="15575"/>
            </a:xfrm>
            <a:custGeom>
              <a:avLst/>
              <a:gdLst/>
              <a:ahLst/>
              <a:cxnLst/>
              <a:rect l="l" t="t" r="r" b="b"/>
              <a:pathLst>
                <a:path w="1695" h="623" extrusionOk="0">
                  <a:moveTo>
                    <a:pt x="790" y="0"/>
                  </a:moveTo>
                  <a:cubicBezTo>
                    <a:pt x="627" y="0"/>
                    <a:pt x="468" y="53"/>
                    <a:pt x="331" y="143"/>
                  </a:cubicBezTo>
                  <a:cubicBezTo>
                    <a:pt x="257" y="197"/>
                    <a:pt x="182" y="261"/>
                    <a:pt x="129" y="335"/>
                  </a:cubicBezTo>
                  <a:cubicBezTo>
                    <a:pt x="76" y="399"/>
                    <a:pt x="33" y="474"/>
                    <a:pt x="1" y="559"/>
                  </a:cubicBezTo>
                  <a:cubicBezTo>
                    <a:pt x="76" y="516"/>
                    <a:pt x="150" y="474"/>
                    <a:pt x="214" y="442"/>
                  </a:cubicBezTo>
                  <a:cubicBezTo>
                    <a:pt x="289" y="399"/>
                    <a:pt x="363" y="367"/>
                    <a:pt x="427" y="346"/>
                  </a:cubicBezTo>
                  <a:cubicBezTo>
                    <a:pt x="530" y="306"/>
                    <a:pt x="632" y="284"/>
                    <a:pt x="735" y="284"/>
                  </a:cubicBezTo>
                  <a:cubicBezTo>
                    <a:pt x="771" y="284"/>
                    <a:pt x="806" y="287"/>
                    <a:pt x="842" y="293"/>
                  </a:cubicBezTo>
                  <a:cubicBezTo>
                    <a:pt x="991" y="303"/>
                    <a:pt x="1130" y="346"/>
                    <a:pt x="1268" y="410"/>
                  </a:cubicBezTo>
                  <a:cubicBezTo>
                    <a:pt x="1407" y="474"/>
                    <a:pt x="1556" y="548"/>
                    <a:pt x="1694" y="623"/>
                  </a:cubicBezTo>
                  <a:cubicBezTo>
                    <a:pt x="1630" y="463"/>
                    <a:pt x="1524" y="324"/>
                    <a:pt x="1375" y="218"/>
                  </a:cubicBezTo>
                  <a:cubicBezTo>
                    <a:pt x="1236" y="101"/>
                    <a:pt x="1055" y="26"/>
                    <a:pt x="874" y="5"/>
                  </a:cubicBezTo>
                  <a:cubicBezTo>
                    <a:pt x="846" y="2"/>
                    <a:pt x="818" y="0"/>
                    <a:pt x="790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3140;p53">
              <a:extLst>
                <a:ext uri="{FF2B5EF4-FFF2-40B4-BE49-F238E27FC236}">
                  <a16:creationId xmlns:a16="http://schemas.microsoft.com/office/drawing/2014/main" id="{5F4B3BFB-BC0D-4C04-80EA-3D7E0A0FEFC7}"/>
                </a:ext>
              </a:extLst>
            </p:cNvPr>
            <p:cNvSpPr/>
            <p:nvPr/>
          </p:nvSpPr>
          <p:spPr>
            <a:xfrm>
              <a:off x="1003225" y="2388700"/>
              <a:ext cx="42625" cy="15575"/>
            </a:xfrm>
            <a:custGeom>
              <a:avLst/>
              <a:gdLst/>
              <a:ahLst/>
              <a:cxnLst/>
              <a:rect l="l" t="t" r="r" b="b"/>
              <a:pathLst>
                <a:path w="1705" h="623" extrusionOk="0">
                  <a:moveTo>
                    <a:pt x="790" y="0"/>
                  </a:moveTo>
                  <a:cubicBezTo>
                    <a:pt x="627" y="0"/>
                    <a:pt x="467" y="53"/>
                    <a:pt x="331" y="143"/>
                  </a:cubicBezTo>
                  <a:cubicBezTo>
                    <a:pt x="256" y="197"/>
                    <a:pt x="192" y="261"/>
                    <a:pt x="139" y="335"/>
                  </a:cubicBezTo>
                  <a:cubicBezTo>
                    <a:pt x="86" y="399"/>
                    <a:pt x="43" y="474"/>
                    <a:pt x="1" y="559"/>
                  </a:cubicBezTo>
                  <a:cubicBezTo>
                    <a:pt x="97" y="516"/>
                    <a:pt x="150" y="474"/>
                    <a:pt x="224" y="442"/>
                  </a:cubicBezTo>
                  <a:cubicBezTo>
                    <a:pt x="288" y="399"/>
                    <a:pt x="363" y="367"/>
                    <a:pt x="437" y="346"/>
                  </a:cubicBezTo>
                  <a:cubicBezTo>
                    <a:pt x="532" y="306"/>
                    <a:pt x="639" y="284"/>
                    <a:pt x="744" y="284"/>
                  </a:cubicBezTo>
                  <a:cubicBezTo>
                    <a:pt x="780" y="284"/>
                    <a:pt x="817" y="287"/>
                    <a:pt x="853" y="293"/>
                  </a:cubicBezTo>
                  <a:cubicBezTo>
                    <a:pt x="991" y="303"/>
                    <a:pt x="1140" y="346"/>
                    <a:pt x="1268" y="410"/>
                  </a:cubicBezTo>
                  <a:cubicBezTo>
                    <a:pt x="1417" y="474"/>
                    <a:pt x="1566" y="548"/>
                    <a:pt x="1704" y="623"/>
                  </a:cubicBezTo>
                  <a:cubicBezTo>
                    <a:pt x="1641" y="463"/>
                    <a:pt x="1523" y="324"/>
                    <a:pt x="1385" y="218"/>
                  </a:cubicBezTo>
                  <a:cubicBezTo>
                    <a:pt x="1236" y="101"/>
                    <a:pt x="1066" y="26"/>
                    <a:pt x="874" y="5"/>
                  </a:cubicBezTo>
                  <a:cubicBezTo>
                    <a:pt x="846" y="2"/>
                    <a:pt x="818" y="0"/>
                    <a:pt x="790" y="0"/>
                  </a:cubicBezTo>
                  <a:close/>
                </a:path>
              </a:pathLst>
            </a:custGeom>
            <a:solidFill>
              <a:srgbClr val="14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3141;p53">
              <a:extLst>
                <a:ext uri="{FF2B5EF4-FFF2-40B4-BE49-F238E27FC236}">
                  <a16:creationId xmlns:a16="http://schemas.microsoft.com/office/drawing/2014/main" id="{DF5ACA6E-3F9A-4602-B16C-8E161C468F69}"/>
                </a:ext>
              </a:extLst>
            </p:cNvPr>
            <p:cNvSpPr/>
            <p:nvPr/>
          </p:nvSpPr>
          <p:spPr>
            <a:xfrm>
              <a:off x="967300" y="2463875"/>
              <a:ext cx="15975" cy="15750"/>
            </a:xfrm>
            <a:custGeom>
              <a:avLst/>
              <a:gdLst/>
              <a:ahLst/>
              <a:cxnLst/>
              <a:rect l="l" t="t" r="r" b="b"/>
              <a:pathLst>
                <a:path w="639" h="630" extrusionOk="0">
                  <a:moveTo>
                    <a:pt x="320" y="1"/>
                  </a:moveTo>
                  <a:cubicBezTo>
                    <a:pt x="149" y="1"/>
                    <a:pt x="0" y="139"/>
                    <a:pt x="0" y="320"/>
                  </a:cubicBezTo>
                  <a:cubicBezTo>
                    <a:pt x="0" y="491"/>
                    <a:pt x="149" y="629"/>
                    <a:pt x="320" y="629"/>
                  </a:cubicBezTo>
                  <a:cubicBezTo>
                    <a:pt x="501" y="629"/>
                    <a:pt x="639" y="491"/>
                    <a:pt x="639" y="320"/>
                  </a:cubicBezTo>
                  <a:cubicBezTo>
                    <a:pt x="639" y="139"/>
                    <a:pt x="501" y="1"/>
                    <a:pt x="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3142;p53">
              <a:extLst>
                <a:ext uri="{FF2B5EF4-FFF2-40B4-BE49-F238E27FC236}">
                  <a16:creationId xmlns:a16="http://schemas.microsoft.com/office/drawing/2014/main" id="{F58E0C9C-8D86-461C-A4E8-E1D6708D7ECD}"/>
                </a:ext>
              </a:extLst>
            </p:cNvPr>
            <p:cNvSpPr/>
            <p:nvPr/>
          </p:nvSpPr>
          <p:spPr>
            <a:xfrm>
              <a:off x="1157900" y="2463875"/>
              <a:ext cx="15725" cy="15750"/>
            </a:xfrm>
            <a:custGeom>
              <a:avLst/>
              <a:gdLst/>
              <a:ahLst/>
              <a:cxnLst/>
              <a:rect l="l" t="t" r="r" b="b"/>
              <a:pathLst>
                <a:path w="629" h="630" extrusionOk="0">
                  <a:moveTo>
                    <a:pt x="320" y="1"/>
                  </a:moveTo>
                  <a:cubicBezTo>
                    <a:pt x="139" y="1"/>
                    <a:pt x="1" y="139"/>
                    <a:pt x="1" y="320"/>
                  </a:cubicBezTo>
                  <a:cubicBezTo>
                    <a:pt x="1" y="491"/>
                    <a:pt x="139" y="629"/>
                    <a:pt x="320" y="629"/>
                  </a:cubicBezTo>
                  <a:cubicBezTo>
                    <a:pt x="490" y="629"/>
                    <a:pt x="629" y="491"/>
                    <a:pt x="629" y="320"/>
                  </a:cubicBezTo>
                  <a:cubicBezTo>
                    <a:pt x="629" y="139"/>
                    <a:pt x="490" y="1"/>
                    <a:pt x="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" name="Szövegdoboz 158">
            <a:extLst>
              <a:ext uri="{FF2B5EF4-FFF2-40B4-BE49-F238E27FC236}">
                <a16:creationId xmlns:a16="http://schemas.microsoft.com/office/drawing/2014/main" id="{70F0F2CE-7244-485D-8BC8-9C94B7D5E874}"/>
              </a:ext>
            </a:extLst>
          </p:cNvPr>
          <p:cNvSpPr txBox="1"/>
          <p:nvPr/>
        </p:nvSpPr>
        <p:spPr>
          <a:xfrm>
            <a:off x="3895686" y="3951107"/>
            <a:ext cx="1212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/>
              <a:t>fekete</a:t>
            </a:r>
          </a:p>
        </p:txBody>
      </p:sp>
    </p:spTree>
    <p:extLst>
      <p:ext uri="{BB962C8B-B14F-4D97-AF65-F5344CB8AC3E}">
        <p14:creationId xmlns:p14="http://schemas.microsoft.com/office/powerpoint/2010/main" val="285670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2" grpId="0"/>
      <p:bldP spid="183" grpId="0"/>
      <p:bldP spid="184" grpId="0"/>
      <p:bldP spid="159" grpId="0"/>
    </p:bldLst>
  </p:timing>
</p:sld>
</file>

<file path=ppt/theme/theme1.xml><?xml version="1.0" encoding="utf-8"?>
<a:theme xmlns:a="http://schemas.openxmlformats.org/drawingml/2006/main" name="Embrace Diversity Newsletter by Slidesgo">
  <a:themeElements>
    <a:clrScheme name="Vörös–narancs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689</Words>
  <Application>Microsoft Office PowerPoint</Application>
  <PresentationFormat>Diavetítés a képernyőre (16:9 oldalarány)</PresentationFormat>
  <Paragraphs>90</Paragraphs>
  <Slides>25</Slides>
  <Notes>25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29" baseType="lpstr">
      <vt:lpstr>Arial</vt:lpstr>
      <vt:lpstr>Montserrat</vt:lpstr>
      <vt:lpstr>Quicksand</vt:lpstr>
      <vt:lpstr>Embrace Diversity Newsletter by Slidesgo</vt:lpstr>
      <vt:lpstr>Előítéletek és krisztusi elfogadás:</vt:lpstr>
      <vt:lpstr>Kedves Hittanos Barátom! Isten hozott!</vt:lpstr>
      <vt:lpstr>Imádkozzunk!</vt:lpstr>
      <vt:lpstr>Énekeljünk! Az ének szövegét a  leírásban találod.</vt:lpstr>
      <vt:lpstr>Hova tartozol?</vt:lpstr>
      <vt:lpstr>Milyen színű a hajad?</vt:lpstr>
      <vt:lpstr>Fiú vagy lány vagy?</vt:lpstr>
      <vt:lpstr>Milyen hangzóval kezdődik a keresztneved?</vt:lpstr>
      <vt:lpstr>Milyen színű a szemed?</vt:lpstr>
      <vt:lpstr>Hol laksz?</vt:lpstr>
      <vt:lpstr>Hány testvéred van?</vt:lpstr>
      <vt:lpstr>Téged hogyan látnak? Beszélgessetek a kérdésekről!</vt:lpstr>
      <vt:lpstr>Mi a hasonlóság és a különbség a képeken a szemüvegek között?  </vt:lpstr>
      <vt:lpstr>PowerPoint-bemutató</vt:lpstr>
      <vt:lpstr>Nézd meg a mai történetet!</vt:lpstr>
      <vt:lpstr>Készíts jegyzetet!</vt:lpstr>
      <vt:lpstr>A történet áttekintése után jellemezd Kornéliuszt és Pétert!</vt:lpstr>
      <vt:lpstr>Nézd meg!</vt:lpstr>
      <vt:lpstr>Beszélgessetek!</vt:lpstr>
      <vt:lpstr>Válassz magadnak valakit a csoportból, akivel nem nagyon szoktál beszélgetni!</vt:lpstr>
      <vt:lpstr>„Most értem meg igazán, hogy Isten nem személyválogató, hanem minden nép között kedves előtte, aki féli őt, és igazságot cselekszik." Apostolok cselekedetei 10,34–35</vt:lpstr>
      <vt:lpstr>Imádkozzunk a következő ének szavaival! Hallgasd meg ezt az éneket!</vt:lpstr>
      <vt:lpstr>Imádkozzunk!</vt:lpstr>
      <vt:lpstr>PowerPoint-bemutató</vt:lpstr>
      <vt:lpstr>Áldás békesség!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Előítéletek és krisztusi elfogadás:</dc:title>
  <dc:creator>jsk</dc:creator>
  <cp:lastModifiedBy>Noémi Zimányi</cp:lastModifiedBy>
  <cp:revision>33</cp:revision>
  <dcterms:modified xsi:type="dcterms:W3CDTF">2021-02-24T08:08:41Z</dcterms:modified>
</cp:coreProperties>
</file>